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C9A51-157C-48AE-82D6-2E777D415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80EDDF-2025-44F6-AF44-8B0FE8374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DB6A39-A51E-48E5-BB1B-16050F72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98D650-14F3-45C8-8926-351BF670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A99A4F-2282-4AFA-B8DF-FD1A52E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9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0A112-EE82-43C5-B300-3ED45FA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6662DF-C884-4AA6-840B-2F2210FE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E27114-8091-4F82-B75F-EA7DC4EF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FEA7F-B52E-4EC7-8B2A-925B8013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9F1517-F91C-442D-BF97-7F2B64BD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44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61FF03-A980-40E0-9A1D-BC20BA6E1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E3FAE4-804D-47D8-B40F-33261498E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B1C61-9CA9-461B-BC19-E834C5D6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DDE710-2F8B-4C02-A2F0-A0A4374C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5624CA-BECC-4217-A97D-BE4B1F65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0AA3A-11E3-48C4-8F91-1FBA62D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8FE174-881C-48B8-8DFE-E805A189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658374-2241-4718-9E2A-DA5BB6C2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8CF7F2-03D5-4730-A258-316091E7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59A9FE-FA48-43D2-9E0C-CBA7E467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7109B-5E69-4150-A3DB-BE8F78BA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11C419-723B-4968-8C5D-67A0133E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D7A3B8-30A7-4A6E-ACA8-9C11EB3F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1D8A77-7FC4-44DE-AC47-11AA8CAA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F59B2F-68AB-448E-9E27-573FB7F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5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4AE85-D0F3-45FC-BFFF-92BD1F97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7A539C-385D-43D4-AF58-3E1179B3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26B0C9-1BBB-41FF-9CB3-62C291D3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3D3549-703A-4A4D-A22E-E7D62354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30313D-62C0-4487-B740-60886E01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6900CE-AE29-4B10-82BB-A714270D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7E1FF-BB7B-4790-B79E-C130A05C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C833CE-7860-4F2F-84B9-3D1BE825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CAD0F7-6CF7-40A2-8B55-8BFDDAC4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F3077C-C923-48C0-B20D-70038237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B0D61F-1B95-4521-8BE9-5516F94F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6201E1-E525-4B94-84EE-FD95C698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1B3817-47D3-4BC4-BDF7-F62C7C30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781B31-0C19-4136-99B7-F9A478A5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4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77E5D-AFB2-42C6-9C72-63EE9B1E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B271FE-E96F-4328-AD59-D48E43CE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96445B-B962-4480-8474-8D3BF5BF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62B2D6-A351-4152-8FDB-1C96C23E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4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0EFB03-37C9-4D87-9205-FAC18039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4E4FF3-E528-4967-A22F-50D91ABA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C0C595-CBE0-429E-B10D-B51E5524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24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86E415-855A-4D79-99B8-964A0740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AC20AB-2DBE-447B-8D51-C0E5EFA2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2A425F-DDFE-4028-8BEA-F3862F60E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915AF8-B501-4EB0-8DF5-779C29E7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7747C6-5551-4A32-827F-B03FDA13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57E57A-DDE8-4039-8FF3-5DC4CE9D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8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C13A1-BEAA-4AFE-81BE-40F962DF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8F52AC-31E3-4CE1-9F58-01DB02280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87C921-FE24-4861-B1DB-5B1A4849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E040-C673-4F9A-8CAF-1004A91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AA3C5A-C54D-40B9-9BFF-C8AB6B16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D7C57-4B6C-4278-9C6E-90FD9DEA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51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A9193C-5068-4C4F-8426-BD0A863C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DBE026-8FF8-4ED5-AAC5-138AA9EE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4B3F1-D447-43D1-B3DA-C585D503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55E4-B9E1-4F36-BF92-1B0AF0228CBA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0C96F-D4B2-4A37-B585-ABAF3826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44F9A0-AE00-45C2-AA14-CADA07A60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3697-0796-4B12-9989-34F39CDD77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3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75A70-2637-4953-AD36-DBA21FAF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25" y="1922463"/>
            <a:ext cx="9144000" cy="2387600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701EAE-AC2A-4DE6-AE56-B9BE1EDC6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4402138"/>
            <a:ext cx="9144000" cy="1655762"/>
          </a:xfrm>
        </p:spPr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6D7CBBC-53A7-4E50-B549-420B36F10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800100"/>
            <a:ext cx="11061576" cy="539562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C4FDBDD-D2F9-4AA1-B7DE-A8F7DA08E013}"/>
              </a:ext>
            </a:extLst>
          </p:cNvPr>
          <p:cNvSpPr/>
          <p:nvPr/>
        </p:nvSpPr>
        <p:spPr>
          <a:xfrm>
            <a:off x="2222376" y="1619251"/>
            <a:ext cx="719092" cy="239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B2517D9-EAF0-48B5-898F-4F4FF206BB2B}"/>
              </a:ext>
            </a:extLst>
          </p:cNvPr>
          <p:cNvSpPr/>
          <p:nvPr/>
        </p:nvSpPr>
        <p:spPr>
          <a:xfrm>
            <a:off x="2222376" y="2004285"/>
            <a:ext cx="719092" cy="204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7121196-5E56-40D5-AFCE-33E3DD2DC07D}"/>
              </a:ext>
            </a:extLst>
          </p:cNvPr>
          <p:cNvSpPr/>
          <p:nvPr/>
        </p:nvSpPr>
        <p:spPr>
          <a:xfrm>
            <a:off x="3994026" y="3433680"/>
            <a:ext cx="1440000" cy="204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E8257D5-C452-43F0-907B-96F4D5FB242D}"/>
              </a:ext>
            </a:extLst>
          </p:cNvPr>
          <p:cNvCxnSpPr/>
          <p:nvPr/>
        </p:nvCxnSpPr>
        <p:spPr>
          <a:xfrm flipH="1">
            <a:off x="3476625" y="1738784"/>
            <a:ext cx="781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630857-F04C-4899-9A26-E6793AC50432}"/>
              </a:ext>
            </a:extLst>
          </p:cNvPr>
          <p:cNvSpPr txBox="1"/>
          <p:nvPr/>
        </p:nvSpPr>
        <p:spPr>
          <a:xfrm>
            <a:off x="4257675" y="1554118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source folder (1)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D5724AD-CB5C-4ED1-9D9B-16676179D37C}"/>
              </a:ext>
            </a:extLst>
          </p:cNvPr>
          <p:cNvCxnSpPr>
            <a:cxnSpLocks/>
          </p:cNvCxnSpPr>
          <p:nvPr/>
        </p:nvCxnSpPr>
        <p:spPr>
          <a:xfrm flipH="1">
            <a:off x="3676650" y="2106617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F850F65-B4F1-42D1-9341-F0F737AD4188}"/>
              </a:ext>
            </a:extLst>
          </p:cNvPr>
          <p:cNvSpPr txBox="1"/>
          <p:nvPr/>
        </p:nvSpPr>
        <p:spPr>
          <a:xfrm>
            <a:off x="4257675" y="1918773"/>
            <a:ext cx="314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destination</a:t>
            </a:r>
            <a:r>
              <a:rPr lang="it-IT" dirty="0">
                <a:solidFill>
                  <a:srgbClr val="FF0000"/>
                </a:solidFill>
              </a:rPr>
              <a:t> folder (2)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8712C24-787A-420A-8271-DDEDA3F4856E}"/>
              </a:ext>
            </a:extLst>
          </p:cNvPr>
          <p:cNvCxnSpPr>
            <a:cxnSpLocks/>
          </p:cNvCxnSpPr>
          <p:nvPr/>
        </p:nvCxnSpPr>
        <p:spPr>
          <a:xfrm flipH="1">
            <a:off x="8782050" y="3535367"/>
            <a:ext cx="1809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503C68E-F37E-438A-A745-B914F4585A6F}"/>
              </a:ext>
            </a:extLst>
          </p:cNvPr>
          <p:cNvSpPr txBox="1"/>
          <p:nvPr/>
        </p:nvSpPr>
        <p:spPr>
          <a:xfrm>
            <a:off x="8963025" y="3347523"/>
            <a:ext cx="314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OpenCV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installation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path</a:t>
            </a:r>
            <a:r>
              <a:rPr lang="it-IT" dirty="0">
                <a:solidFill>
                  <a:srgbClr val="FF0000"/>
                </a:solidFill>
              </a:rPr>
              <a:t> (3)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000A371-D8F3-437F-985F-22683CEC0E99}"/>
              </a:ext>
            </a:extLst>
          </p:cNvPr>
          <p:cNvCxnSpPr>
            <a:cxnSpLocks/>
          </p:cNvCxnSpPr>
          <p:nvPr/>
        </p:nvCxnSpPr>
        <p:spPr>
          <a:xfrm flipH="1">
            <a:off x="4333875" y="4178395"/>
            <a:ext cx="4629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AF814AC-0F07-4308-AF5E-1AD948CD155B}"/>
              </a:ext>
            </a:extLst>
          </p:cNvPr>
          <p:cNvSpPr txBox="1"/>
          <p:nvPr/>
        </p:nvSpPr>
        <p:spPr>
          <a:xfrm>
            <a:off x="8963025" y="3781001"/>
            <a:ext cx="314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whether</a:t>
            </a:r>
            <a:r>
              <a:rPr lang="it-IT" dirty="0">
                <a:solidFill>
                  <a:srgbClr val="FF0000"/>
                </a:solidFill>
              </a:rPr>
              <a:t> to download </a:t>
            </a:r>
            <a:r>
              <a:rPr lang="it-IT" dirty="0" err="1">
                <a:solidFill>
                  <a:srgbClr val="FF0000"/>
                </a:solidFill>
              </a:rPr>
              <a:t>THeBE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dataset or </a:t>
            </a:r>
            <a:r>
              <a:rPr lang="it-IT" dirty="0" err="1">
                <a:solidFill>
                  <a:srgbClr val="FF0000"/>
                </a:solidFill>
              </a:rPr>
              <a:t>not</a:t>
            </a:r>
            <a:r>
              <a:rPr lang="it-IT" dirty="0">
                <a:solidFill>
                  <a:srgbClr val="FF0000"/>
                </a:solidFill>
              </a:rPr>
              <a:t> (4)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7FA70A2-39B2-441E-9DE8-A8F4F22DA3B1}"/>
              </a:ext>
            </a:extLst>
          </p:cNvPr>
          <p:cNvCxnSpPr>
            <a:cxnSpLocks/>
          </p:cNvCxnSpPr>
          <p:nvPr/>
        </p:nvCxnSpPr>
        <p:spPr>
          <a:xfrm flipH="1">
            <a:off x="6153150" y="4650018"/>
            <a:ext cx="2809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82A2C2C-66ED-42B5-A319-9FD51B5A5FCC}"/>
              </a:ext>
            </a:extLst>
          </p:cNvPr>
          <p:cNvSpPr txBox="1"/>
          <p:nvPr/>
        </p:nvSpPr>
        <p:spPr>
          <a:xfrm>
            <a:off x="8963025" y="4446910"/>
            <a:ext cx="314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THeBE</a:t>
            </a:r>
            <a:r>
              <a:rPr lang="it-IT" dirty="0">
                <a:solidFill>
                  <a:srgbClr val="FF0000"/>
                </a:solidFill>
              </a:rPr>
              <a:t> dataset </a:t>
            </a:r>
            <a:r>
              <a:rPr lang="it-IT" dirty="0" err="1">
                <a:solidFill>
                  <a:srgbClr val="FF0000"/>
                </a:solidFill>
              </a:rPr>
              <a:t>path</a:t>
            </a:r>
            <a:r>
              <a:rPr lang="it-IT" dirty="0">
                <a:solidFill>
                  <a:srgbClr val="FF0000"/>
                </a:solidFill>
              </a:rPr>
              <a:t> (5)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5C2FE3B-0C03-442A-A8D8-5BC44871A2FE}"/>
              </a:ext>
            </a:extLst>
          </p:cNvPr>
          <p:cNvCxnSpPr>
            <a:cxnSpLocks/>
          </p:cNvCxnSpPr>
          <p:nvPr/>
        </p:nvCxnSpPr>
        <p:spPr>
          <a:xfrm flipH="1">
            <a:off x="6267450" y="4868629"/>
            <a:ext cx="2695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67EB492-1E5F-47B5-B340-024E0AE48C0C}"/>
              </a:ext>
            </a:extLst>
          </p:cNvPr>
          <p:cNvSpPr txBox="1"/>
          <p:nvPr/>
        </p:nvSpPr>
        <p:spPr>
          <a:xfrm>
            <a:off x="8963026" y="4665521"/>
            <a:ext cx="32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where</a:t>
            </a:r>
            <a:r>
              <a:rPr lang="it-IT" dirty="0">
                <a:solidFill>
                  <a:srgbClr val="FF0000"/>
                </a:solidFill>
              </a:rPr>
              <a:t> to store output </a:t>
            </a:r>
            <a:r>
              <a:rPr lang="it-IT" dirty="0" err="1">
                <a:solidFill>
                  <a:srgbClr val="FF0000"/>
                </a:solidFill>
              </a:rPr>
              <a:t>results</a:t>
            </a:r>
            <a:r>
              <a:rPr lang="it-IT" dirty="0">
                <a:solidFill>
                  <a:srgbClr val="FF0000"/>
                </a:solidFill>
              </a:rPr>
              <a:t> (6)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85352C8-D0C2-4D27-9AF8-B63DCD53BF44}"/>
              </a:ext>
            </a:extLst>
          </p:cNvPr>
          <p:cNvSpPr txBox="1"/>
          <p:nvPr/>
        </p:nvSpPr>
        <p:spPr>
          <a:xfrm>
            <a:off x="684089" y="5153031"/>
            <a:ext cx="32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(7)                (8)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C6A7045-A4DF-44C1-871B-707B9A0F07F2}"/>
              </a:ext>
            </a:extLst>
          </p:cNvPr>
          <p:cNvCxnSpPr>
            <a:cxnSpLocks/>
          </p:cNvCxnSpPr>
          <p:nvPr/>
        </p:nvCxnSpPr>
        <p:spPr>
          <a:xfrm>
            <a:off x="885825" y="5455688"/>
            <a:ext cx="0" cy="268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AA99D0A-8F7E-4E20-8ED3-70A07EB22883}"/>
              </a:ext>
            </a:extLst>
          </p:cNvPr>
          <p:cNvCxnSpPr>
            <a:cxnSpLocks/>
          </p:cNvCxnSpPr>
          <p:nvPr/>
        </p:nvCxnSpPr>
        <p:spPr>
          <a:xfrm>
            <a:off x="1990725" y="5465213"/>
            <a:ext cx="0" cy="268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F453F1C-F6AB-45D3-9126-7C23BE89B87C}"/>
              </a:ext>
            </a:extLst>
          </p:cNvPr>
          <p:cNvSpPr/>
          <p:nvPr/>
        </p:nvSpPr>
        <p:spPr>
          <a:xfrm>
            <a:off x="3985409" y="4315474"/>
            <a:ext cx="792000" cy="628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475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BOLELLI</dc:creator>
  <cp:lastModifiedBy>FEDERICO BOLELLI</cp:lastModifiedBy>
  <cp:revision>3</cp:revision>
  <dcterms:created xsi:type="dcterms:W3CDTF">2019-09-13T10:06:43Z</dcterms:created>
  <dcterms:modified xsi:type="dcterms:W3CDTF">2019-09-13T10:17:58Z</dcterms:modified>
</cp:coreProperties>
</file>