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AF668CE0.xml" ContentType="application/vnd.ms-powerpoint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4F289-CFBD-7328-3933-73D475A119B6}" name="Murat POLAT" initials="MP" userId="2a76cdcfcdccc3b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modernComment_100_AF668C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B1078B-8F19-49DC-A068-1E50C5DBE382}" authorId="{0164F289-CFBD-7328-3933-73D475A119B6}" created="2024-03-04T18:54:26.9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42733536" sldId="256"/>
      <ac:spMk id="2" creationId="{A5F4EBB5-7520-5F6E-084C-A23FDEBB4A84}"/>
      <ac:txMk cp="10" len="4">
        <ac:context len="48" hash="4042737623"/>
      </ac:txMk>
    </ac:txMkLst>
    <p188:pos x="3957940" y="795647"/>
    <p188:txBody>
      <a:bodyPr/>
      <a:lstStyle/>
      <a:p>
        <a:r>
          <a:rPr lang="en-CA"/>
          <a:t>January 1st, 2022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1BE89-8B5D-44C3-A0BF-35DEDB5D4C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F1533A0-4B73-460D-8FC4-D2145423C3BD}">
      <dgm:prSet phldrT="[Text]"/>
      <dgm:spPr/>
      <dgm:t>
        <a:bodyPr/>
        <a:lstStyle/>
        <a:p>
          <a:r>
            <a:rPr lang="en-CA" dirty="0"/>
            <a:t>Engineer</a:t>
          </a:r>
        </a:p>
      </dgm:t>
    </dgm:pt>
    <dgm:pt modelId="{55FBF39F-ADDF-4026-A752-4F5174FEAA80}" type="parTrans" cxnId="{04AFBABE-11A8-4D62-BE1B-71EDD260134E}">
      <dgm:prSet/>
      <dgm:spPr/>
      <dgm:t>
        <a:bodyPr/>
        <a:lstStyle/>
        <a:p>
          <a:endParaRPr lang="en-CA"/>
        </a:p>
      </dgm:t>
    </dgm:pt>
    <dgm:pt modelId="{EAE03CA3-E4D1-4816-890D-E08278BE9630}" type="sibTrans" cxnId="{04AFBABE-11A8-4D62-BE1B-71EDD260134E}">
      <dgm:prSet/>
      <dgm:spPr/>
      <dgm:t>
        <a:bodyPr/>
        <a:lstStyle/>
        <a:p>
          <a:endParaRPr lang="en-CA"/>
        </a:p>
      </dgm:t>
    </dgm:pt>
    <dgm:pt modelId="{60E37F1A-5F0D-447F-B359-E002D7B08099}">
      <dgm:prSet phldrT="[Text]"/>
      <dgm:spPr/>
      <dgm:t>
        <a:bodyPr/>
        <a:lstStyle/>
        <a:p>
          <a:r>
            <a:rPr lang="en-CA" dirty="0"/>
            <a:t>Teacher</a:t>
          </a:r>
        </a:p>
      </dgm:t>
    </dgm:pt>
    <dgm:pt modelId="{EAB2C63D-71B3-4F98-8B5D-0272F1BD3A89}" type="parTrans" cxnId="{A5E99277-B3D7-4C31-B0AF-8D899FBE7052}">
      <dgm:prSet/>
      <dgm:spPr/>
      <dgm:t>
        <a:bodyPr/>
        <a:lstStyle/>
        <a:p>
          <a:endParaRPr lang="en-CA"/>
        </a:p>
      </dgm:t>
    </dgm:pt>
    <dgm:pt modelId="{3D565785-FA55-4AEE-B67C-80CB8A51B47A}" type="sibTrans" cxnId="{A5E99277-B3D7-4C31-B0AF-8D899FBE7052}">
      <dgm:prSet/>
      <dgm:spPr/>
      <dgm:t>
        <a:bodyPr/>
        <a:lstStyle/>
        <a:p>
          <a:endParaRPr lang="en-CA"/>
        </a:p>
      </dgm:t>
    </dgm:pt>
    <dgm:pt modelId="{944FC7DA-0B07-437F-B308-997E34768DB1}">
      <dgm:prSet phldrT="[Text]"/>
      <dgm:spPr/>
      <dgm:t>
        <a:bodyPr/>
        <a:lstStyle/>
        <a:p>
          <a:r>
            <a:rPr lang="en-CA" dirty="0"/>
            <a:t>Warehouse Manager</a:t>
          </a:r>
        </a:p>
      </dgm:t>
    </dgm:pt>
    <dgm:pt modelId="{15FB7E9E-01A3-4323-AA4E-E32813EFEDA6}" type="parTrans" cxnId="{CF855D83-F54C-4022-A6F0-943128CB720C}">
      <dgm:prSet/>
      <dgm:spPr/>
      <dgm:t>
        <a:bodyPr/>
        <a:lstStyle/>
        <a:p>
          <a:endParaRPr lang="en-CA"/>
        </a:p>
      </dgm:t>
    </dgm:pt>
    <dgm:pt modelId="{333A623E-4E6B-407C-895F-DF70D8BB966A}" type="sibTrans" cxnId="{CF855D83-F54C-4022-A6F0-943128CB720C}">
      <dgm:prSet/>
      <dgm:spPr/>
      <dgm:t>
        <a:bodyPr/>
        <a:lstStyle/>
        <a:p>
          <a:endParaRPr lang="en-CA"/>
        </a:p>
      </dgm:t>
    </dgm:pt>
    <dgm:pt modelId="{209EB132-58E6-4B4C-B54E-8A9CF75C7531}">
      <dgm:prSet phldrT="[Text]"/>
      <dgm:spPr/>
      <dgm:t>
        <a:bodyPr/>
        <a:lstStyle/>
        <a:p>
          <a:r>
            <a:rPr lang="en-CA" dirty="0"/>
            <a:t>Tutor</a:t>
          </a:r>
        </a:p>
      </dgm:t>
    </dgm:pt>
    <dgm:pt modelId="{0C1AE728-13F5-4786-9F99-C733DEA33038}" type="parTrans" cxnId="{F8AC7F05-5410-40BD-BAF3-FFC65E524AB8}">
      <dgm:prSet/>
      <dgm:spPr/>
      <dgm:t>
        <a:bodyPr/>
        <a:lstStyle/>
        <a:p>
          <a:endParaRPr lang="en-CA"/>
        </a:p>
      </dgm:t>
    </dgm:pt>
    <dgm:pt modelId="{2B3D7663-0CBD-4572-B7DB-49B3B9D8F6DB}" type="sibTrans" cxnId="{F8AC7F05-5410-40BD-BAF3-FFC65E524AB8}">
      <dgm:prSet/>
      <dgm:spPr/>
      <dgm:t>
        <a:bodyPr/>
        <a:lstStyle/>
        <a:p>
          <a:endParaRPr lang="en-CA"/>
        </a:p>
      </dgm:t>
    </dgm:pt>
    <dgm:pt modelId="{3859A3C3-3782-40F7-BE17-2B7381D932FD}">
      <dgm:prSet phldrT="[Text]"/>
      <dgm:spPr/>
      <dgm:t>
        <a:bodyPr/>
        <a:lstStyle/>
        <a:p>
          <a:r>
            <a:rPr lang="en-CA" dirty="0"/>
            <a:t>Pilot</a:t>
          </a:r>
        </a:p>
      </dgm:t>
    </dgm:pt>
    <dgm:pt modelId="{383EDCAD-5FB2-4ABF-B9ED-A5607DFACAE1}" type="parTrans" cxnId="{89847A7E-ADDF-4548-9349-3FAF87D7500A}">
      <dgm:prSet/>
      <dgm:spPr/>
      <dgm:t>
        <a:bodyPr/>
        <a:lstStyle/>
        <a:p>
          <a:endParaRPr lang="en-CA"/>
        </a:p>
      </dgm:t>
    </dgm:pt>
    <dgm:pt modelId="{0BA38DBC-A32D-40EC-A238-ABD2459A9D17}" type="sibTrans" cxnId="{89847A7E-ADDF-4548-9349-3FAF87D7500A}">
      <dgm:prSet/>
      <dgm:spPr/>
      <dgm:t>
        <a:bodyPr/>
        <a:lstStyle/>
        <a:p>
          <a:endParaRPr lang="en-CA"/>
        </a:p>
      </dgm:t>
    </dgm:pt>
    <dgm:pt modelId="{8FAE209A-A4D4-400B-AF4F-F9FF648324F6}" type="pres">
      <dgm:prSet presAssocID="{E1B1BE89-8B5D-44C3-A0BF-35DEDB5D4C5D}" presName="diagram" presStyleCnt="0">
        <dgm:presLayoutVars>
          <dgm:dir/>
          <dgm:resizeHandles val="exact"/>
        </dgm:presLayoutVars>
      </dgm:prSet>
      <dgm:spPr/>
    </dgm:pt>
    <dgm:pt modelId="{8E971602-4008-45C8-AF8F-D33DEEEC919C}" type="pres">
      <dgm:prSet presAssocID="{4F1533A0-4B73-460D-8FC4-D2145423C3BD}" presName="node" presStyleLbl="node1" presStyleIdx="0" presStyleCnt="5">
        <dgm:presLayoutVars>
          <dgm:bulletEnabled val="1"/>
        </dgm:presLayoutVars>
      </dgm:prSet>
      <dgm:spPr/>
    </dgm:pt>
    <dgm:pt modelId="{CA8E85BB-8A49-4BB5-906B-4B78AA9EA178}" type="pres">
      <dgm:prSet presAssocID="{EAE03CA3-E4D1-4816-890D-E08278BE9630}" presName="sibTrans" presStyleCnt="0"/>
      <dgm:spPr/>
    </dgm:pt>
    <dgm:pt modelId="{16F2EB8D-AFB6-4D10-BBBC-BF30EB08F392}" type="pres">
      <dgm:prSet presAssocID="{60E37F1A-5F0D-447F-B359-E002D7B08099}" presName="node" presStyleLbl="node1" presStyleIdx="1" presStyleCnt="5">
        <dgm:presLayoutVars>
          <dgm:bulletEnabled val="1"/>
        </dgm:presLayoutVars>
      </dgm:prSet>
      <dgm:spPr/>
    </dgm:pt>
    <dgm:pt modelId="{5B1A650F-971D-40A3-B5B0-F2C368912591}" type="pres">
      <dgm:prSet presAssocID="{3D565785-FA55-4AEE-B67C-80CB8A51B47A}" presName="sibTrans" presStyleCnt="0"/>
      <dgm:spPr/>
    </dgm:pt>
    <dgm:pt modelId="{E3F288F8-8655-4D0B-A56A-353B5359367A}" type="pres">
      <dgm:prSet presAssocID="{944FC7DA-0B07-437F-B308-997E34768DB1}" presName="node" presStyleLbl="node1" presStyleIdx="2" presStyleCnt="5">
        <dgm:presLayoutVars>
          <dgm:bulletEnabled val="1"/>
        </dgm:presLayoutVars>
      </dgm:prSet>
      <dgm:spPr/>
    </dgm:pt>
    <dgm:pt modelId="{E2335584-15C5-48DB-BBFC-BA331CE146BE}" type="pres">
      <dgm:prSet presAssocID="{333A623E-4E6B-407C-895F-DF70D8BB966A}" presName="sibTrans" presStyleCnt="0"/>
      <dgm:spPr/>
    </dgm:pt>
    <dgm:pt modelId="{1D770DAE-1C31-41B7-917B-77798577E1CF}" type="pres">
      <dgm:prSet presAssocID="{209EB132-58E6-4B4C-B54E-8A9CF75C7531}" presName="node" presStyleLbl="node1" presStyleIdx="3" presStyleCnt="5">
        <dgm:presLayoutVars>
          <dgm:bulletEnabled val="1"/>
        </dgm:presLayoutVars>
      </dgm:prSet>
      <dgm:spPr/>
    </dgm:pt>
    <dgm:pt modelId="{16FECB0F-4304-40DB-9C35-AE0A26D26D37}" type="pres">
      <dgm:prSet presAssocID="{2B3D7663-0CBD-4572-B7DB-49B3B9D8F6DB}" presName="sibTrans" presStyleCnt="0"/>
      <dgm:spPr/>
    </dgm:pt>
    <dgm:pt modelId="{8E49924F-3B03-45BB-B2F7-EC3EE49AF746}" type="pres">
      <dgm:prSet presAssocID="{3859A3C3-3782-40F7-BE17-2B7381D932FD}" presName="node" presStyleLbl="node1" presStyleIdx="4" presStyleCnt="5">
        <dgm:presLayoutVars>
          <dgm:bulletEnabled val="1"/>
        </dgm:presLayoutVars>
      </dgm:prSet>
      <dgm:spPr/>
    </dgm:pt>
  </dgm:ptLst>
  <dgm:cxnLst>
    <dgm:cxn modelId="{F8AC7F05-5410-40BD-BAF3-FFC65E524AB8}" srcId="{E1B1BE89-8B5D-44C3-A0BF-35DEDB5D4C5D}" destId="{209EB132-58E6-4B4C-B54E-8A9CF75C7531}" srcOrd="3" destOrd="0" parTransId="{0C1AE728-13F5-4786-9F99-C733DEA33038}" sibTransId="{2B3D7663-0CBD-4572-B7DB-49B3B9D8F6DB}"/>
    <dgm:cxn modelId="{D6F5C537-EFCE-42D2-AC1A-34C42CE2EA17}" type="presOf" srcId="{60E37F1A-5F0D-447F-B359-E002D7B08099}" destId="{16F2EB8D-AFB6-4D10-BBBC-BF30EB08F392}" srcOrd="0" destOrd="0" presId="urn:microsoft.com/office/officeart/2005/8/layout/default"/>
    <dgm:cxn modelId="{4CD44742-B8F1-4E83-81EE-85030FDA217F}" type="presOf" srcId="{4F1533A0-4B73-460D-8FC4-D2145423C3BD}" destId="{8E971602-4008-45C8-AF8F-D33DEEEC919C}" srcOrd="0" destOrd="0" presId="urn:microsoft.com/office/officeart/2005/8/layout/default"/>
    <dgm:cxn modelId="{003B5A4F-8CBF-4E15-A442-498E18D2DF8C}" type="presOf" srcId="{944FC7DA-0B07-437F-B308-997E34768DB1}" destId="{E3F288F8-8655-4D0B-A56A-353B5359367A}" srcOrd="0" destOrd="0" presId="urn:microsoft.com/office/officeart/2005/8/layout/default"/>
    <dgm:cxn modelId="{A5E99277-B3D7-4C31-B0AF-8D899FBE7052}" srcId="{E1B1BE89-8B5D-44C3-A0BF-35DEDB5D4C5D}" destId="{60E37F1A-5F0D-447F-B359-E002D7B08099}" srcOrd="1" destOrd="0" parTransId="{EAB2C63D-71B3-4F98-8B5D-0272F1BD3A89}" sibTransId="{3D565785-FA55-4AEE-B67C-80CB8A51B47A}"/>
    <dgm:cxn modelId="{89847A7E-ADDF-4548-9349-3FAF87D7500A}" srcId="{E1B1BE89-8B5D-44C3-A0BF-35DEDB5D4C5D}" destId="{3859A3C3-3782-40F7-BE17-2B7381D932FD}" srcOrd="4" destOrd="0" parTransId="{383EDCAD-5FB2-4ABF-B9ED-A5607DFACAE1}" sibTransId="{0BA38DBC-A32D-40EC-A238-ABD2459A9D17}"/>
    <dgm:cxn modelId="{CF855D83-F54C-4022-A6F0-943128CB720C}" srcId="{E1B1BE89-8B5D-44C3-A0BF-35DEDB5D4C5D}" destId="{944FC7DA-0B07-437F-B308-997E34768DB1}" srcOrd="2" destOrd="0" parTransId="{15FB7E9E-01A3-4323-AA4E-E32813EFEDA6}" sibTransId="{333A623E-4E6B-407C-895F-DF70D8BB966A}"/>
    <dgm:cxn modelId="{04AFBABE-11A8-4D62-BE1B-71EDD260134E}" srcId="{E1B1BE89-8B5D-44C3-A0BF-35DEDB5D4C5D}" destId="{4F1533A0-4B73-460D-8FC4-D2145423C3BD}" srcOrd="0" destOrd="0" parTransId="{55FBF39F-ADDF-4026-A752-4F5174FEAA80}" sibTransId="{EAE03CA3-E4D1-4816-890D-E08278BE9630}"/>
    <dgm:cxn modelId="{913137C8-806E-4CEF-9F63-0A61315CB24F}" type="presOf" srcId="{3859A3C3-3782-40F7-BE17-2B7381D932FD}" destId="{8E49924F-3B03-45BB-B2F7-EC3EE49AF746}" srcOrd="0" destOrd="0" presId="urn:microsoft.com/office/officeart/2005/8/layout/default"/>
    <dgm:cxn modelId="{32C324E4-5E27-4A6C-AFAD-743FAD8E7179}" type="presOf" srcId="{209EB132-58E6-4B4C-B54E-8A9CF75C7531}" destId="{1D770DAE-1C31-41B7-917B-77798577E1CF}" srcOrd="0" destOrd="0" presId="urn:microsoft.com/office/officeart/2005/8/layout/default"/>
    <dgm:cxn modelId="{56811FF8-060F-4AE3-991F-CCA7E07FBD94}" type="presOf" srcId="{E1B1BE89-8B5D-44C3-A0BF-35DEDB5D4C5D}" destId="{8FAE209A-A4D4-400B-AF4F-F9FF648324F6}" srcOrd="0" destOrd="0" presId="urn:microsoft.com/office/officeart/2005/8/layout/default"/>
    <dgm:cxn modelId="{A430A2A8-5B1D-43BD-A6EF-5D0A6816C9DA}" type="presParOf" srcId="{8FAE209A-A4D4-400B-AF4F-F9FF648324F6}" destId="{8E971602-4008-45C8-AF8F-D33DEEEC919C}" srcOrd="0" destOrd="0" presId="urn:microsoft.com/office/officeart/2005/8/layout/default"/>
    <dgm:cxn modelId="{D4AF2331-17AC-4915-B1C4-17072A31C66F}" type="presParOf" srcId="{8FAE209A-A4D4-400B-AF4F-F9FF648324F6}" destId="{CA8E85BB-8A49-4BB5-906B-4B78AA9EA178}" srcOrd="1" destOrd="0" presId="urn:microsoft.com/office/officeart/2005/8/layout/default"/>
    <dgm:cxn modelId="{43F66828-B61A-40CA-8E0A-DB5CD446E60D}" type="presParOf" srcId="{8FAE209A-A4D4-400B-AF4F-F9FF648324F6}" destId="{16F2EB8D-AFB6-4D10-BBBC-BF30EB08F392}" srcOrd="2" destOrd="0" presId="urn:microsoft.com/office/officeart/2005/8/layout/default"/>
    <dgm:cxn modelId="{641ED4EA-FF15-4804-9E75-214B8168E411}" type="presParOf" srcId="{8FAE209A-A4D4-400B-AF4F-F9FF648324F6}" destId="{5B1A650F-971D-40A3-B5B0-F2C368912591}" srcOrd="3" destOrd="0" presId="urn:microsoft.com/office/officeart/2005/8/layout/default"/>
    <dgm:cxn modelId="{B49C3C7B-81AA-4500-B40A-7AD09AC24F9A}" type="presParOf" srcId="{8FAE209A-A4D4-400B-AF4F-F9FF648324F6}" destId="{E3F288F8-8655-4D0B-A56A-353B5359367A}" srcOrd="4" destOrd="0" presId="urn:microsoft.com/office/officeart/2005/8/layout/default"/>
    <dgm:cxn modelId="{90FB5E95-993A-46FC-99A7-45F25266BD34}" type="presParOf" srcId="{8FAE209A-A4D4-400B-AF4F-F9FF648324F6}" destId="{E2335584-15C5-48DB-BBFC-BA331CE146BE}" srcOrd="5" destOrd="0" presId="urn:microsoft.com/office/officeart/2005/8/layout/default"/>
    <dgm:cxn modelId="{B1774583-8744-497D-8066-F544B14034EC}" type="presParOf" srcId="{8FAE209A-A4D4-400B-AF4F-F9FF648324F6}" destId="{1D770DAE-1C31-41B7-917B-77798577E1CF}" srcOrd="6" destOrd="0" presId="urn:microsoft.com/office/officeart/2005/8/layout/default"/>
    <dgm:cxn modelId="{7A1D6DC0-7847-42A8-A3FB-DEEA34E156B2}" type="presParOf" srcId="{8FAE209A-A4D4-400B-AF4F-F9FF648324F6}" destId="{16FECB0F-4304-40DB-9C35-AE0A26D26D37}" srcOrd="7" destOrd="0" presId="urn:microsoft.com/office/officeart/2005/8/layout/default"/>
    <dgm:cxn modelId="{EAE2C466-91D7-4862-87AA-56E749A09018}" type="presParOf" srcId="{8FAE209A-A4D4-400B-AF4F-F9FF648324F6}" destId="{8E49924F-3B03-45BB-B2F7-EC3EE49AF7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71602-4008-45C8-AF8F-D33DEEEC919C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Engineer</a:t>
          </a:r>
        </a:p>
      </dsp:txBody>
      <dsp:txXfrm>
        <a:off x="1221978" y="2645"/>
        <a:ext cx="2706687" cy="1624012"/>
      </dsp:txXfrm>
    </dsp:sp>
    <dsp:sp modelId="{16F2EB8D-AFB6-4D10-BBBC-BF30EB08F392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Teacher</a:t>
          </a:r>
        </a:p>
      </dsp:txBody>
      <dsp:txXfrm>
        <a:off x="4199334" y="2645"/>
        <a:ext cx="2706687" cy="1624012"/>
      </dsp:txXfrm>
    </dsp:sp>
    <dsp:sp modelId="{E3F288F8-8655-4D0B-A56A-353B5359367A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Warehouse Manager</a:t>
          </a:r>
        </a:p>
      </dsp:txBody>
      <dsp:txXfrm>
        <a:off x="1221978" y="1897327"/>
        <a:ext cx="2706687" cy="1624012"/>
      </dsp:txXfrm>
    </dsp:sp>
    <dsp:sp modelId="{1D770DAE-1C31-41B7-917B-77798577E1CF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Tutor</a:t>
          </a:r>
        </a:p>
      </dsp:txBody>
      <dsp:txXfrm>
        <a:off x="4199334" y="1897327"/>
        <a:ext cx="2706687" cy="1624012"/>
      </dsp:txXfrm>
    </dsp:sp>
    <dsp:sp modelId="{8E49924F-3B03-45BB-B2F7-EC3EE49AF746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Pilot</a:t>
          </a:r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706F62-5198-6766-D636-6BEEE72253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this is a header Montreal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30638-7F05-C855-DBEA-B33C8798D1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A3CF1-6CA0-46F9-AFDA-A052569936EB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59C3E-ADB5-8141-D986-04EFACB5C3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is another footer, Canada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36F1-D7F5-35EA-53B2-21C524A7D3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10184-3389-492D-B280-DC26193AE8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3716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this is a header Montreal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05BC-2AA4-42ED-A854-9E4962A9FEDE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is another footer, Canada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2CD6F-81D1-493B-B2CC-11CB81328A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7847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YAY! </a:t>
            </a:r>
            <a:r>
              <a:rPr lang="en-US"/>
              <a:t>MARCH 6 2024</a:t>
            </a:r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this is a header Montreal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this is another footer, Canada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2CD6F-81D1-493B-B2CC-11CB81328A5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77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this is a header Montreal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this is another footer, Canada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2CD6F-81D1-493B-B2CC-11CB81328A5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3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A34-2114-8387-B398-F12112A17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3FF2-EE2D-40B7-438B-4FF1CAEA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A989-2378-3613-2E0B-1758D68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C771-A531-40FD-AA07-85B68506CD48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7EAA-2129-3878-9044-DC07FE85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D383-29F6-EE28-35E8-7A4751C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74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A385-C634-D2F8-2A9B-093CF079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7A61-DC41-4FDB-CC54-45B84827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3856-695B-5074-E20F-85A735FF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BC39-20C8-4C10-8BDB-231482EC9899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7297-52ED-6927-7E2B-16DD2F4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C49E-E5A3-FEEB-BA34-2086A28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2DBCB-49EB-B7B8-38DF-2DAB8827E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51F5F-88A5-C689-F99F-2463FD3A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00C7-1CB3-41E6-2899-0B6E3260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A4DE-B6A6-49DD-B3DB-5DD9C099D3C7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4362-4A78-0DC1-2060-15661BE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BB6A-4EC4-D183-37F7-87F9F0F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0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AAF6-DC9D-4EB3-3E9E-EF20836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254B-5591-47F9-DAF1-394D90E1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BB54-1BBB-D8C3-C196-6E06BD4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C6E-C84C-4A78-BD56-8AC7F521EE4F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B744-0ADF-3ABC-8E07-32B0844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A333-995A-CC87-5AAD-7539C03C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E1E-1D03-2977-4943-C69994B3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55E1-6345-74F2-870C-E4930DCF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90A0-EE39-B86D-BF6C-182EF3CB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1DE7-4A26-441C-A044-21C653AEAAC4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2DD8-F4EC-481F-A925-F62DBF0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A5E1-78B7-2512-71DD-41E4CB4F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6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4B2E-ABFB-4B15-56D1-7841377A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6D33-1950-B860-3661-F38C30AA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5F9A-C2D5-4DFF-2694-973A48917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019E-5459-3665-5253-0A330DF5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25CF-5DBE-4601-B579-D3D72D9EE3E0}" type="datetime1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A3F86-11E9-C969-2BE7-B8A4E1E7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17338-1D83-7225-E766-3BB3E6DE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24A3-4C16-D87F-A5B6-5ABFD0B0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5D67F-BA37-D923-C71E-1BE0230D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9EEE-127B-1ED5-751B-DB75F9BD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FA474-26D0-B51B-EE2C-2981DBFC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DD065-D549-F010-7DE6-D6A034378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B8699-B68E-4B1C-12D5-2EAADD4C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080-B10D-46FD-B33A-68002488B8CC}" type="datetime1">
              <a:rPr lang="en-CA" smtClean="0"/>
              <a:t>2024-03-14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2ECE-9701-21B3-5ED3-81EE06AB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761B7-2AA6-7D3B-66E4-6B7460E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C58D-8D88-BFA6-0BA4-4B3E2310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4F0B4-D432-0596-5D7B-F768198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6A8-2D62-4F57-9C04-EA9E7ED9B658}" type="datetime1">
              <a:rPr lang="en-CA" smtClean="0"/>
              <a:t>2024-03-14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3A77E-BDD0-84CE-4E44-ED8A8513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21AD5-907A-4177-831E-4E23B880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61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694B1-A96C-54A1-BCD4-EDE6C77F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8618-B900-4BC5-8907-05C59464D5AE}" type="datetime1">
              <a:rPr lang="en-CA" smtClean="0"/>
              <a:t>2024-03-14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55D2-6E90-9301-F651-E331146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608F-68BE-B232-EDD5-6A0F2C07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2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1A49-C2CF-F09E-631E-70CB0F25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8E38-ECB9-232E-56A1-E6ED1458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11B9-7945-A3E5-5914-AAEB6DB28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33A3-A86C-743F-12AC-429BA82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2BF5-565E-4FE7-BC50-0F26D11AE973}" type="datetime1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ECE0-57FE-42E6-BEB7-99A8A038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EADF-88F7-6D45-A43D-37FFAAD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3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3B35-6279-9FC2-18AA-C32B125E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56-0F32-5E26-DC32-E19D9CEF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C02B-2037-BDC1-1D7B-9953BEE03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7403-7780-216B-3581-83F29021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C1E7-F72D-4138-9374-9D59F52311B5}" type="datetime1">
              <a:rPr lang="en-CA" smtClean="0"/>
              <a:t>2024-03-14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395B-1A20-C77B-F7CA-6F009AB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E206-8533-8236-BA7E-D0CA523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2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9D33-8299-F477-1F15-7BAE4ED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081B-8756-01B3-F443-F672879C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337E-CDBE-D183-9594-F2613090F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5737D-8024-4E1D-9AF9-8230860794D8}" type="datetime1">
              <a:rPr lang="en-CA" smtClean="0"/>
              <a:t>2024-03-14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F6F-E021-76AA-B55A-A7481750D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this is a footer written in Toronto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EE10-001D-8CC3-F9F5-47B069C0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14863-1565-44E3-A2C7-AE0D5E0851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1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AF668CE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EBB5-7520-5F6E-084C-A23FDEBB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This is a test slide created on March 4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933B4-B403-6C95-9296-44FB9AC74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John Doe </a:t>
            </a:r>
            <a:r>
              <a:rPr lang="en-CA" dirty="0"/>
              <a:t>is fantastic.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35E75-9925-DCA5-743A-903273164722}"/>
              </a:ext>
            </a:extLst>
          </p:cNvPr>
          <p:cNvSpPr/>
          <p:nvPr/>
        </p:nvSpPr>
        <p:spPr>
          <a:xfrm rot="9001918">
            <a:off x="5818979" y="3846611"/>
            <a:ext cx="5703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WordArt Jack Ryan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92B9C-22A4-D3B0-47B9-008A4C749CDB}"/>
              </a:ext>
            </a:extLst>
          </p:cNvPr>
          <p:cNvSpPr/>
          <p:nvPr/>
        </p:nvSpPr>
        <p:spPr>
          <a:xfrm>
            <a:off x="637309" y="443345"/>
            <a:ext cx="4405746" cy="878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a shape – March 6</a:t>
            </a:r>
            <a:r>
              <a:rPr lang="en-CA" baseline="30000" dirty="0"/>
              <a:t>th</a:t>
            </a:r>
            <a:r>
              <a:rPr lang="en-CA" dirty="0"/>
              <a:t>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BE67-BFB7-5F75-707B-927D8FC7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9D47D2-F82A-5485-86F9-CBB77E66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8850"/>
              </p:ext>
            </p:extLst>
          </p:nvPr>
        </p:nvGraphicFramePr>
        <p:xfrm>
          <a:off x="426224" y="4354963"/>
          <a:ext cx="46168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831">
                  <a:extLst>
                    <a:ext uri="{9D8B030D-6E8A-4147-A177-3AD203B41FA5}">
                      <a16:colId xmlns:a16="http://schemas.microsoft.com/office/drawing/2014/main" val="326672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This is a table!!! Montreal General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4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Credit card number 5921 1122 4032 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2106"/>
                  </a:ext>
                </a:extLst>
              </a:tr>
            </a:tbl>
          </a:graphicData>
        </a:graphic>
      </p:graphicFrame>
      <p:pic>
        <p:nvPicPr>
          <p:cNvPr id="8" name="Picture 2" descr="Driver's licenses in the United States - Wikipedia">
            <a:extLst>
              <a:ext uri="{FF2B5EF4-FFF2-40B4-BE49-F238E27FC236}">
                <a16:creationId xmlns:a16="http://schemas.microsoft.com/office/drawing/2014/main" id="{AAECA120-6243-45C6-1288-C2CBEA0B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77851"/>
            <a:ext cx="1702838" cy="10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335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3C0E8-2517-DCAF-9537-1936EE22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a footer written in Toronto</a:t>
            </a:r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3FA458-945B-3762-70BA-814885617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8927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017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This is a test slide created on March 4th,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 created on March 4th, 2024</dc:title>
  <dc:creator>Murat POLAT</dc:creator>
  <cp:lastModifiedBy>Murat POLAT</cp:lastModifiedBy>
  <cp:revision>4</cp:revision>
  <dcterms:created xsi:type="dcterms:W3CDTF">2024-03-04T18:41:07Z</dcterms:created>
  <dcterms:modified xsi:type="dcterms:W3CDTF">2024-03-14T16:32:13Z</dcterms:modified>
</cp:coreProperties>
</file>