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64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ED25-198B-4042-8E79-F2871F93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12782-FD3C-0DAD-E6B2-2E7C20415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0BDB-AA49-5596-F383-CC99ABE5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EA58-1137-13A0-3931-3927FADE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4345-D58A-E408-37A8-DB120AAF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C47B-6BF4-32CF-ED79-E9631F26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FDD0B-93FF-B893-7631-7012AA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D893-5F1A-2060-3E07-F2B8D455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DD6E-3549-E10B-3574-F0F6C38F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F931D-A17C-C6B1-68E3-3D20DA2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39359-C3DD-C8AA-B114-C3408BF3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53B68-4B44-E5A3-1729-B46F9D5F9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CA94-93B6-1DD9-0C81-E2C934F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F1E3-2FAF-4996-86D1-A19A4864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E212-629A-00BF-E6A6-ADC9446F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8538-060E-219A-0340-1E438B3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84C2-8A7A-BEE9-3E78-13D1E4E0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8F288-9D07-BF50-F3FF-FF6A11CD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4DE4-D660-6C27-C241-DAEA47A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2553-313D-A867-0A34-EAE8B9C5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C0FA-A511-9C1B-9ADD-5B1D645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B04F8-9067-1223-FF3D-F808A2B2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5BE5-9BFF-C9C5-2D8D-6A168D0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5D40-F181-1373-E205-20D5BCDB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5A0F-1F59-B218-B037-4F2867C3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3B6C-E3B6-57A0-E275-44791435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1CEA-343C-670E-40DA-FC10A0B94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A9CC0-16AE-D854-956D-6075CE4E4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1B352-F7F4-6275-01BA-6CB18863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AC3C-B7D2-072B-4508-6AD6970E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64582-3948-F207-D20C-F0EC43CF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EE50-A2F2-8111-ABC0-1FB93819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7F689-776F-2707-C461-F7416518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363EB-C45F-81B8-03A6-369C602E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7D08-B66C-2816-95EF-543B61931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1AA59-488F-51C7-D024-703B1EA3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BF5DF-DB92-1A32-43F3-910BB64D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4F772-B9D0-463B-389D-1F032809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5220-B90A-6A9A-966C-66731B8D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BB4-103B-B4C0-EA37-C5B406E7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DE3BB-4F19-08A0-6329-E6154E06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AC473-D2CA-12D0-BCB3-C8E22E76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E87F-A819-3188-957E-B84F5FCA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23274-ACF6-F1C0-EB2E-FDFB1B4C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9E744-10DF-DCF6-60CF-7FCDC631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9E6A5-5DCD-9370-5440-6B5DA3F6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341F-E4ED-E001-5B98-317F6612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226E-549E-543F-4A9F-097F4A80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2360C-C1DF-47EF-D528-D019A835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6809D-41E8-990C-C63E-818CA504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D3A49-B850-751C-FCD7-74DC8039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0005-9C43-6295-8E19-30049424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E049-D2F9-4CFD-2814-3ED94A73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E765D-69E4-9B5B-7271-ACE380F45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072E-27A4-6335-BAA0-871CB7317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C6F8D-F44F-4458-D2A2-ADBF98F0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C0F8-F4F2-3F1A-3F0C-F2845540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31CF-48D1-79BA-1897-2739E7E3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46157-768D-22A3-5482-56097EED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EBC37-FDE2-9F93-D8E0-9AC4EF2D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04FC5-7CB2-88A4-B515-784E2C51D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CD10-B565-47CF-9042-A569D4E6E02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D46C-C5D1-FE8A-62E1-A88CB000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06B9-74F7-5C5B-CE8C-6EC3707A0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B4E5-D8DE-4CD5-8F3B-0EE2870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A29B-2C93-7C95-0A40-BCFB526C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Resolution Sweep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FD373-86A6-CE08-B70F-5E9770E10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Kumar</a:t>
            </a:r>
          </a:p>
        </p:txBody>
      </p:sp>
    </p:spTree>
    <p:extLst>
      <p:ext uri="{BB962C8B-B14F-4D97-AF65-F5344CB8AC3E}">
        <p14:creationId xmlns:p14="http://schemas.microsoft.com/office/powerpoint/2010/main" val="195018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6ABE-5BC8-558F-913D-E33649D0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6AB5-4046-5717-02DF-F24023F82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voltage sweep from 41 to 44.5 V in steps of 0.1 V</a:t>
            </a:r>
          </a:p>
          <a:p>
            <a:r>
              <a:rPr lang="en-US" dirty="0"/>
              <a:t>Shaping time sweep from 12.5 to 87.5 ns in steps of 12.5 ns</a:t>
            </a:r>
          </a:p>
          <a:p>
            <a:r>
              <a:rPr lang="en-US" dirty="0"/>
              <a:t>Runs length of 1 min, run sleep of 15 s</a:t>
            </a:r>
          </a:p>
          <a:p>
            <a:r>
              <a:rPr lang="en-US" dirty="0"/>
              <a:t>Resolution = µ/</a:t>
            </a:r>
            <a:r>
              <a:rPr lang="el-GR" dirty="0"/>
              <a:t>σ</a:t>
            </a:r>
            <a:endParaRPr lang="en-US" dirty="0"/>
          </a:p>
          <a:p>
            <a:pPr lvl="1"/>
            <a:r>
              <a:rPr lang="en-US" dirty="0"/>
              <a:t>µ is the Gaussian Mean of the LED run</a:t>
            </a:r>
          </a:p>
          <a:p>
            <a:pPr lvl="1"/>
            <a:r>
              <a:rPr lang="el-GR" dirty="0"/>
              <a:t>Σ</a:t>
            </a:r>
            <a:r>
              <a:rPr lang="en-US" dirty="0"/>
              <a:t> is the Gaussian Standard Deviation of the Pedestal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8324-D904-1841-1F25-417ED286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Apparatus</a:t>
            </a:r>
          </a:p>
        </p:txBody>
      </p:sp>
      <p:pic>
        <p:nvPicPr>
          <p:cNvPr id="5" name="Picture 4" descr="A box with wires and wires&#10;&#10;Description automatically generated">
            <a:extLst>
              <a:ext uri="{FF2B5EF4-FFF2-40B4-BE49-F238E27FC236}">
                <a16:creationId xmlns:a16="http://schemas.microsoft.com/office/drawing/2014/main" id="{E306AE2A-D8CF-46C6-E1EA-59A8E0C1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26" y="1795514"/>
            <a:ext cx="6263148" cy="46973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7C282E-2219-BD96-FBED-F77A450EDA3C}"/>
              </a:ext>
            </a:extLst>
          </p:cNvPr>
          <p:cNvCxnSpPr/>
          <p:nvPr/>
        </p:nvCxnSpPr>
        <p:spPr>
          <a:xfrm>
            <a:off x="1991032" y="4218039"/>
            <a:ext cx="1430594" cy="38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DD6206-A540-0FB7-ED52-FBA6F71ACFF1}"/>
              </a:ext>
            </a:extLst>
          </p:cNvPr>
          <p:cNvSpPr txBox="1"/>
          <p:nvPr/>
        </p:nvSpPr>
        <p:spPr>
          <a:xfrm>
            <a:off x="1344701" y="4033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SiPm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79521E-BD9C-95D3-DC11-A0A85C568DAE}"/>
              </a:ext>
            </a:extLst>
          </p:cNvPr>
          <p:cNvCxnSpPr/>
          <p:nvPr/>
        </p:nvCxnSpPr>
        <p:spPr>
          <a:xfrm flipH="1" flipV="1">
            <a:off x="8206781" y="3904117"/>
            <a:ext cx="2041585" cy="25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0BABCA-86EE-8564-BA9F-454F9254DD97}"/>
              </a:ext>
            </a:extLst>
          </p:cNvPr>
          <p:cNvSpPr txBox="1"/>
          <p:nvPr/>
        </p:nvSpPr>
        <p:spPr>
          <a:xfrm>
            <a:off x="10374702" y="397796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4B438-0997-BC2D-64B1-DCDAA3BD65F4}"/>
              </a:ext>
            </a:extLst>
          </p:cNvPr>
          <p:cNvSpPr txBox="1"/>
          <p:nvPr/>
        </p:nvSpPr>
        <p:spPr>
          <a:xfrm>
            <a:off x="510953" y="2270629"/>
            <a:ext cx="17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~ 40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68C5E-65EA-95FD-4BBB-BDF511082286}"/>
              </a:ext>
            </a:extLst>
          </p:cNvPr>
          <p:cNvSpPr txBox="1"/>
          <p:nvPr/>
        </p:nvSpPr>
        <p:spPr>
          <a:xfrm>
            <a:off x="510953" y="2822111"/>
            <a:ext cx="20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Intensity – 8.60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BD4A6-BAFB-BA7C-E303-A3DF50AF16B9}"/>
              </a:ext>
            </a:extLst>
          </p:cNvPr>
          <p:cNvSpPr txBox="1"/>
          <p:nvPr/>
        </p:nvSpPr>
        <p:spPr>
          <a:xfrm>
            <a:off x="510953" y="3335409"/>
            <a:ext cx="17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- Low</a:t>
            </a:r>
          </a:p>
        </p:txBody>
      </p:sp>
    </p:spTree>
    <p:extLst>
      <p:ext uri="{BB962C8B-B14F-4D97-AF65-F5344CB8AC3E}">
        <p14:creationId xmlns:p14="http://schemas.microsoft.com/office/powerpoint/2010/main" val="293048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5700-CCFD-A91E-4E23-5153F5C1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sweep up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728EF-8B12-A5E1-E6B0-931F7423F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9443"/>
            <a:ext cx="4600609" cy="43434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488DB-112E-737D-12FC-1F2285618D51}"/>
              </a:ext>
            </a:extLst>
          </p:cNvPr>
          <p:cNvSpPr txBox="1"/>
          <p:nvPr/>
        </p:nvSpPr>
        <p:spPr>
          <a:xfrm>
            <a:off x="2971800" y="1780111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Pedestal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807F54-BCB3-1CA7-82A2-1FC5F97B1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45" y="2100146"/>
            <a:ext cx="4680155" cy="4442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F8E7D2-7A73-A66B-787F-71F203BB3EA6}"/>
              </a:ext>
            </a:extLst>
          </p:cNvPr>
          <p:cNvSpPr txBox="1"/>
          <p:nvPr/>
        </p:nvSpPr>
        <p:spPr>
          <a:xfrm>
            <a:off x="8785122" y="17828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220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3583-4A49-B179-0AD7-8EDD3BF5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sweep down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BF854-4496-FCA4-70DC-00B7893B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25" y="1972740"/>
            <a:ext cx="4544820" cy="4357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6CE6C4-7E99-59E5-2254-524EF8C6A972}"/>
              </a:ext>
            </a:extLst>
          </p:cNvPr>
          <p:cNvSpPr txBox="1"/>
          <p:nvPr/>
        </p:nvSpPr>
        <p:spPr>
          <a:xfrm>
            <a:off x="2994231" y="1679269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Pedestal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411D-84ED-4ABC-5481-499D30B94B66}"/>
              </a:ext>
            </a:extLst>
          </p:cNvPr>
          <p:cNvSpPr txBox="1"/>
          <p:nvPr/>
        </p:nvSpPr>
        <p:spPr>
          <a:xfrm>
            <a:off x="8929105" y="164704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F5BEDB-7F01-2D2A-70BE-556C01FC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51" y="2016380"/>
            <a:ext cx="4496490" cy="42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4C7-18BC-FEED-0DA6-A0F3A102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sweep up results, Intensity - 10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F38B2-1030-F3A1-9185-66CAB774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18" y="1523238"/>
            <a:ext cx="8579163" cy="49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8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D598-0D10-8CC9-8627-AE4C2096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up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AA1A9-BD0E-B1C7-37CE-182D61F6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64" y="1337267"/>
            <a:ext cx="9105900" cy="53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8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8553-5BBD-DD14-1023-4070CFB0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down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32462-9F7D-9413-D97E-34536AAAA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953" y="1293249"/>
            <a:ext cx="9201989" cy="5377786"/>
          </a:xfrm>
        </p:spPr>
      </p:pic>
    </p:spTree>
    <p:extLst>
      <p:ext uri="{BB962C8B-B14F-4D97-AF65-F5344CB8AC3E}">
        <p14:creationId xmlns:p14="http://schemas.microsoft.com/office/powerpoint/2010/main" val="427484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6C19-3FD2-DFC0-17E1-B8A68123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7399-640A-CECB-BF7B-764C5FB2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with the Janus Software saving last run information files</a:t>
            </a:r>
          </a:p>
          <a:p>
            <a:pPr lvl="1"/>
            <a:r>
              <a:rPr lang="en-US" dirty="0"/>
              <a:t>Need to repeat the runs</a:t>
            </a:r>
          </a:p>
          <a:p>
            <a:r>
              <a:rPr lang="en-US" dirty="0"/>
              <a:t>Appropriate fit functions for data, especially for pedestal runs</a:t>
            </a:r>
          </a:p>
          <a:p>
            <a:r>
              <a:rPr lang="en-US" dirty="0"/>
              <a:t>Resolution is also sensitive to intensity of the LED, may need to investigate further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2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147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Resolution Sweep </vt:lpstr>
      <vt:lpstr>Details</vt:lpstr>
      <vt:lpstr>Apparatus</vt:lpstr>
      <vt:lpstr>Final sweep up sample</vt:lpstr>
      <vt:lpstr>Final sweep down sample</vt:lpstr>
      <vt:lpstr>Preliminary sweep up results, Intensity - 10</vt:lpstr>
      <vt:lpstr>Sweep up Results</vt:lpstr>
      <vt:lpstr>Sweep down Results</vt:lpstr>
      <vt:lpstr>Potential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Sweep </dc:title>
  <dc:creator>lolol lolol</dc:creator>
  <cp:lastModifiedBy>lolol lolol</cp:lastModifiedBy>
  <cp:revision>1</cp:revision>
  <dcterms:created xsi:type="dcterms:W3CDTF">2023-08-04T17:54:09Z</dcterms:created>
  <dcterms:modified xsi:type="dcterms:W3CDTF">2023-08-05T02:34:48Z</dcterms:modified>
</cp:coreProperties>
</file>