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61" r:id="rId8"/>
    <p:sldId id="264" r:id="rId9"/>
    <p:sldId id="265" r:id="rId10"/>
    <p:sldId id="259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4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1759-4032-4640-B3F5-B8B5906F504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C98C-740D-40EE-82E7-F7B8E8D25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1759-4032-4640-B3F5-B8B5906F504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C98C-740D-40EE-82E7-F7B8E8D25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1759-4032-4640-B3F5-B8B5906F504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C98C-740D-40EE-82E7-F7B8E8D25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4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1759-4032-4640-B3F5-B8B5906F504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C98C-740D-40EE-82E7-F7B8E8D25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2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1759-4032-4640-B3F5-B8B5906F504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C98C-740D-40EE-82E7-F7B8E8D25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7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1759-4032-4640-B3F5-B8B5906F504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C98C-740D-40EE-82E7-F7B8E8D25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7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1759-4032-4640-B3F5-B8B5906F504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C98C-740D-40EE-82E7-F7B8E8D25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1759-4032-4640-B3F5-B8B5906F504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C98C-740D-40EE-82E7-F7B8E8D25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5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1759-4032-4640-B3F5-B8B5906F504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C98C-740D-40EE-82E7-F7B8E8D25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0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1759-4032-4640-B3F5-B8B5906F504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C98C-740D-40EE-82E7-F7B8E8D25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61759-4032-4640-B3F5-B8B5906F504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8C98C-740D-40EE-82E7-F7B8E8D25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61759-4032-4640-B3F5-B8B5906F504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8C98C-740D-40EE-82E7-F7B8E8D25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4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6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1025525"/>
            <a:ext cx="6750050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03376" y="304800"/>
            <a:ext cx="39361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Implementation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algn="r"/>
            <a:r>
              <a:rPr lang="en-US" b="1" dirty="0" smtClean="0">
                <a:solidFill>
                  <a:srgbClr val="FF0000"/>
                </a:solidFill>
              </a:rPr>
              <a:t>+ limitation in application</a:t>
            </a:r>
          </a:p>
          <a:p>
            <a:pPr algn="r"/>
            <a:endParaRPr lang="en-US" b="1" dirty="0">
              <a:solidFill>
                <a:srgbClr val="FF0000"/>
              </a:solidFill>
            </a:endParaRPr>
          </a:p>
          <a:p>
            <a:pPr algn="r"/>
            <a:r>
              <a:rPr lang="en-US" b="1" dirty="0" smtClean="0">
                <a:solidFill>
                  <a:srgbClr val="FF0000"/>
                </a:solidFill>
              </a:rPr>
              <a:t>How many SNP / how many individuals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5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95600"/>
            <a:ext cx="4255368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32"/>
          <a:stretch/>
        </p:blipFill>
        <p:spPr bwMode="auto">
          <a:xfrm>
            <a:off x="228601" y="1219200"/>
            <a:ext cx="502471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304800"/>
            <a:ext cx="6212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Evaluation of performances : </a:t>
            </a:r>
            <a:r>
              <a:rPr lang="en-US" b="1" dirty="0" err="1" smtClean="0">
                <a:solidFill>
                  <a:srgbClr val="FF0000"/>
                </a:solidFill>
              </a:rPr>
              <a:t>simu</a:t>
            </a:r>
            <a:r>
              <a:rPr lang="en-US" b="1" dirty="0" smtClean="0">
                <a:solidFill>
                  <a:srgbClr val="FF0000"/>
                </a:solidFill>
              </a:rPr>
              <a:t> + </a:t>
            </a:r>
            <a:r>
              <a:rPr lang="en-US" b="1" dirty="0" err="1" smtClean="0">
                <a:solidFill>
                  <a:srgbClr val="FF0000"/>
                </a:solidFill>
              </a:rPr>
              <a:t>eval</a:t>
            </a:r>
            <a:r>
              <a:rPr lang="en-US" b="1" dirty="0" smtClean="0">
                <a:solidFill>
                  <a:srgbClr val="FF0000"/>
                </a:solidFill>
              </a:rPr>
              <a:t>  (AUC) + </a:t>
            </a:r>
            <a:r>
              <a:rPr lang="en-US" b="1" dirty="0" err="1" smtClean="0">
                <a:solidFill>
                  <a:srgbClr val="FF0000"/>
                </a:solidFill>
              </a:rPr>
              <a:t>compar</a:t>
            </a:r>
            <a:r>
              <a:rPr lang="en-US" b="1" dirty="0" smtClean="0">
                <a:solidFill>
                  <a:srgbClr val="FF0000"/>
                </a:solidFill>
              </a:rPr>
              <a:t> (PRS)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5410200"/>
            <a:ext cx="31520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Will be compared against: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	PRS-max =????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	PRS-all=????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	PRS-stringent=??????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914400"/>
            <a:ext cx="2238375" cy="1810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19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96950"/>
            <a:ext cx="6248400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" y="60198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Logit perform better in most scenario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054100"/>
            <a:ext cx="63373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60198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PRSmax</a:t>
            </a:r>
            <a:r>
              <a:rPr lang="en-US" b="1" dirty="0" smtClean="0">
                <a:solidFill>
                  <a:srgbClr val="FF0000"/>
                </a:solidFill>
              </a:rPr>
              <a:t> is the optimal – however it is almost never achieved in practice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289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063625"/>
            <a:ext cx="5886450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289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34823"/>
            <a:ext cx="6432550" cy="518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304800"/>
            <a:ext cx="7772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Performances in Real data analysis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algn="r"/>
            <a:r>
              <a:rPr lang="en-US" b="1" dirty="0" smtClean="0">
                <a:solidFill>
                  <a:srgbClr val="FF0000"/>
                </a:solidFill>
              </a:rPr>
              <a:t>Describe data: </a:t>
            </a: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WTCCC </a:t>
            </a: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N cases/ N control</a:t>
            </a: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UK ancestry only</a:t>
            </a:r>
          </a:p>
          <a:p>
            <a:pPr algn="r"/>
            <a:r>
              <a:rPr lang="en-US" dirty="0" smtClean="0">
                <a:solidFill>
                  <a:srgbClr val="FF0000"/>
                </a:solidFill>
              </a:rPr>
              <a:t>N </a:t>
            </a:r>
            <a:r>
              <a:rPr lang="en-US" dirty="0" err="1" smtClean="0">
                <a:solidFill>
                  <a:srgbClr val="FF0000"/>
                </a:solidFill>
              </a:rPr>
              <a:t>snp</a:t>
            </a:r>
            <a:endParaRPr lang="en-US" dirty="0" smtClean="0">
              <a:solidFill>
                <a:srgbClr val="FF0000"/>
              </a:solidFill>
            </a:endParaRPr>
          </a:p>
          <a:p>
            <a:pPr algn="r"/>
            <a:endParaRPr lang="en-US" dirty="0" smtClean="0">
              <a:solidFill>
                <a:srgbClr val="FF0000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1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1012825"/>
            <a:ext cx="66357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077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5" t="15733" r="21850" b="5734"/>
          <a:stretch/>
        </p:blipFill>
        <p:spPr bwMode="auto">
          <a:xfrm>
            <a:off x="762000" y="685800"/>
            <a:ext cx="6702552" cy="5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04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762000"/>
            <a:ext cx="569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Predicting diseases – a major application of genetic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7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704850"/>
            <a:ext cx="77343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77000" y="762000"/>
            <a:ext cx="1911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Add multiple REFs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612775"/>
            <a:ext cx="77851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91200" y="762000"/>
            <a:ext cx="26350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Describe a bit further PRS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As this is the standard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3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704850"/>
            <a:ext cx="77343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77000" y="762000"/>
            <a:ext cx="2678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Transition to your method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4114800"/>
            <a:ext cx="3810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1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7591318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53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006475"/>
            <a:ext cx="676275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29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1057275"/>
            <a:ext cx="61658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29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97</Words>
  <Application>Microsoft Office PowerPoint</Application>
  <PresentationFormat>On-screen Show (4:3)</PresentationFormat>
  <Paragraphs>24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</dc:creator>
  <cp:lastModifiedBy>hug</cp:lastModifiedBy>
  <cp:revision>7</cp:revision>
  <dcterms:created xsi:type="dcterms:W3CDTF">2018-04-11T12:54:54Z</dcterms:created>
  <dcterms:modified xsi:type="dcterms:W3CDTF">2018-04-12T09:57:32Z</dcterms:modified>
</cp:coreProperties>
</file>