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6" r:id="rId7"/>
    <p:sldId id="262" r:id="rId8"/>
    <p:sldId id="265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Rivera" userId="ad3efd21-7582-4b8f-8549-9da7d0a520c6" providerId="ADAL" clId="{BC8AB625-EA0D-4C77-BA8B-D778CFEDEDAC}"/>
    <pc:docChg chg="undo custSel modSld">
      <pc:chgData name="Patricio Rivera" userId="ad3efd21-7582-4b8f-8549-9da7d0a520c6" providerId="ADAL" clId="{BC8AB625-EA0D-4C77-BA8B-D778CFEDEDAC}" dt="2023-09-04T22:11:44.421" v="215" actId="20577"/>
      <pc:docMkLst>
        <pc:docMk/>
      </pc:docMkLst>
      <pc:sldChg chg="modNotes">
        <pc:chgData name="Patricio Rivera" userId="ad3efd21-7582-4b8f-8549-9da7d0a520c6" providerId="ADAL" clId="{BC8AB625-EA0D-4C77-BA8B-D778CFEDEDAC}" dt="2023-09-04T22:05:42.112" v="3"/>
        <pc:sldMkLst>
          <pc:docMk/>
          <pc:sldMk cId="496411310" sldId="257"/>
        </pc:sldMkLst>
      </pc:sldChg>
      <pc:sldChg chg="modNotes">
        <pc:chgData name="Patricio Rivera" userId="ad3efd21-7582-4b8f-8549-9da7d0a520c6" providerId="ADAL" clId="{BC8AB625-EA0D-4C77-BA8B-D778CFEDEDAC}" dt="2023-09-04T22:07:55.590" v="126"/>
        <pc:sldMkLst>
          <pc:docMk/>
          <pc:sldMk cId="293437314" sldId="261"/>
        </pc:sldMkLst>
      </pc:sldChg>
      <pc:sldChg chg="modNotes">
        <pc:chgData name="Patricio Rivera" userId="ad3efd21-7582-4b8f-8549-9da7d0a520c6" providerId="ADAL" clId="{BC8AB625-EA0D-4C77-BA8B-D778CFEDEDAC}" dt="2023-09-04T22:06:14.935" v="4"/>
        <pc:sldMkLst>
          <pc:docMk/>
          <pc:sldMk cId="4233954009" sldId="262"/>
        </pc:sldMkLst>
      </pc:sldChg>
      <pc:sldChg chg="modNotes">
        <pc:chgData name="Patricio Rivera" userId="ad3efd21-7582-4b8f-8549-9da7d0a520c6" providerId="ADAL" clId="{BC8AB625-EA0D-4C77-BA8B-D778CFEDEDAC}" dt="2023-09-04T22:11:44.421" v="215" actId="20577"/>
        <pc:sldMkLst>
          <pc:docMk/>
          <pc:sldMk cId="265159309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94234-1D51-413A-84B3-19CDCEBE09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633CF-F29A-4B19-A5FD-17912D2F0F52}">
      <dgm:prSet/>
      <dgm:spPr/>
      <dgm:t>
        <a:bodyPr/>
        <a:lstStyle/>
        <a:p>
          <a:r>
            <a:rPr lang="es-CL"/>
            <a:t>Variables</a:t>
          </a:r>
          <a:endParaRPr lang="en-US"/>
        </a:p>
      </dgm:t>
    </dgm:pt>
    <dgm:pt modelId="{0EB818D2-E9DA-4432-8625-56A7CAAB929D}" type="parTrans" cxnId="{CCBFD57C-DEE3-464C-AD72-5B2139F40249}">
      <dgm:prSet/>
      <dgm:spPr/>
      <dgm:t>
        <a:bodyPr/>
        <a:lstStyle/>
        <a:p>
          <a:endParaRPr lang="en-US"/>
        </a:p>
      </dgm:t>
    </dgm:pt>
    <dgm:pt modelId="{40ED3FB5-48DD-49D2-9F60-0567148CC9BD}" type="sibTrans" cxnId="{CCBFD57C-DEE3-464C-AD72-5B2139F40249}">
      <dgm:prSet/>
      <dgm:spPr/>
      <dgm:t>
        <a:bodyPr/>
        <a:lstStyle/>
        <a:p>
          <a:endParaRPr lang="en-US"/>
        </a:p>
      </dgm:t>
    </dgm:pt>
    <dgm:pt modelId="{EFBC98A5-0E46-41BB-B758-800271FEFC52}">
      <dgm:prSet/>
      <dgm:spPr/>
      <dgm:t>
        <a:bodyPr/>
        <a:lstStyle/>
        <a:p>
          <a:r>
            <a:rPr lang="es-CL" dirty="0"/>
            <a:t>Ciclos </a:t>
          </a:r>
          <a:endParaRPr lang="en-US" dirty="0"/>
        </a:p>
      </dgm:t>
    </dgm:pt>
    <dgm:pt modelId="{AA2D01DA-6D8C-4917-818D-55C4EF05B678}" type="parTrans" cxnId="{F52F8DF5-96C6-428F-A3E4-77CD0C7CB4AC}">
      <dgm:prSet/>
      <dgm:spPr/>
      <dgm:t>
        <a:bodyPr/>
        <a:lstStyle/>
        <a:p>
          <a:endParaRPr lang="en-US"/>
        </a:p>
      </dgm:t>
    </dgm:pt>
    <dgm:pt modelId="{8EE0ACCA-2831-43ED-911B-EC4CEAA69E93}" type="sibTrans" cxnId="{F52F8DF5-96C6-428F-A3E4-77CD0C7CB4AC}">
      <dgm:prSet/>
      <dgm:spPr/>
      <dgm:t>
        <a:bodyPr/>
        <a:lstStyle/>
        <a:p>
          <a:endParaRPr lang="en-US"/>
        </a:p>
      </dgm:t>
    </dgm:pt>
    <dgm:pt modelId="{F2470F57-B0F0-4C6A-B940-D2A46EBDED6E}">
      <dgm:prSet/>
      <dgm:spPr/>
      <dgm:t>
        <a:bodyPr/>
        <a:lstStyle/>
        <a:p>
          <a:r>
            <a:rPr lang="es-CL" dirty="0"/>
            <a:t>Estructuras</a:t>
          </a:r>
          <a:endParaRPr lang="en-US" dirty="0"/>
        </a:p>
      </dgm:t>
    </dgm:pt>
    <dgm:pt modelId="{058F0BEA-424F-4BC0-AFDD-E41E4E848652}" type="parTrans" cxnId="{F5E21866-C5D9-4150-9260-0212A932BDDB}">
      <dgm:prSet/>
      <dgm:spPr/>
      <dgm:t>
        <a:bodyPr/>
        <a:lstStyle/>
        <a:p>
          <a:endParaRPr lang="en-US"/>
        </a:p>
      </dgm:t>
    </dgm:pt>
    <dgm:pt modelId="{CD7A297B-141E-4B71-AED7-7249B383F67C}" type="sibTrans" cxnId="{F5E21866-C5D9-4150-9260-0212A932BDDB}">
      <dgm:prSet/>
      <dgm:spPr/>
      <dgm:t>
        <a:bodyPr/>
        <a:lstStyle/>
        <a:p>
          <a:endParaRPr lang="en-US"/>
        </a:p>
      </dgm:t>
    </dgm:pt>
    <dgm:pt modelId="{7618B484-596F-4329-BE7D-D7343715C8F6}">
      <dgm:prSet/>
      <dgm:spPr/>
      <dgm:t>
        <a:bodyPr/>
        <a:lstStyle/>
        <a:p>
          <a:r>
            <a:rPr lang="es-CL" dirty="0"/>
            <a:t>Punteros (valor vs referencia)</a:t>
          </a:r>
          <a:endParaRPr lang="en-US" dirty="0"/>
        </a:p>
      </dgm:t>
    </dgm:pt>
    <dgm:pt modelId="{F95F0155-4AEB-427F-A37A-1EA2571A0EF5}" type="parTrans" cxnId="{ACDD36E4-461A-4C33-B0D7-A9AB0A8ABED1}">
      <dgm:prSet/>
      <dgm:spPr/>
      <dgm:t>
        <a:bodyPr/>
        <a:lstStyle/>
        <a:p>
          <a:endParaRPr lang="en-US"/>
        </a:p>
      </dgm:t>
    </dgm:pt>
    <dgm:pt modelId="{6CC7CB09-47B2-4557-B1CF-6D8E8BB4BD79}" type="sibTrans" cxnId="{ACDD36E4-461A-4C33-B0D7-A9AB0A8ABED1}">
      <dgm:prSet/>
      <dgm:spPr/>
      <dgm:t>
        <a:bodyPr/>
        <a:lstStyle/>
        <a:p>
          <a:endParaRPr lang="en-US"/>
        </a:p>
      </dgm:t>
    </dgm:pt>
    <dgm:pt modelId="{FA2B8022-624F-407A-B89C-3DAEC3BCA643}">
      <dgm:prSet/>
      <dgm:spPr/>
      <dgm:t>
        <a:bodyPr/>
        <a:lstStyle/>
        <a:p>
          <a:r>
            <a:rPr lang="es-CL"/>
            <a:t>Interfaces</a:t>
          </a:r>
          <a:endParaRPr lang="en-US"/>
        </a:p>
      </dgm:t>
    </dgm:pt>
    <dgm:pt modelId="{6219AB69-06A0-40E8-8B91-C3E8165108F3}" type="parTrans" cxnId="{79D7DF48-CE1A-41CE-AA5E-847D0C3CA846}">
      <dgm:prSet/>
      <dgm:spPr/>
      <dgm:t>
        <a:bodyPr/>
        <a:lstStyle/>
        <a:p>
          <a:endParaRPr lang="en-US"/>
        </a:p>
      </dgm:t>
    </dgm:pt>
    <dgm:pt modelId="{B5A5ADD4-30BB-4A5F-863E-2E1FCBEB3787}" type="sibTrans" cxnId="{79D7DF48-CE1A-41CE-AA5E-847D0C3CA846}">
      <dgm:prSet/>
      <dgm:spPr/>
      <dgm:t>
        <a:bodyPr/>
        <a:lstStyle/>
        <a:p>
          <a:endParaRPr lang="en-US"/>
        </a:p>
      </dgm:t>
    </dgm:pt>
    <dgm:pt modelId="{63992B07-DC41-4DBC-B22A-2D520C35E5A1}">
      <dgm:prSet/>
      <dgm:spPr/>
      <dgm:t>
        <a:bodyPr/>
        <a:lstStyle/>
        <a:p>
          <a:r>
            <a:rPr lang="es-CL" dirty="0"/>
            <a:t>Paquetes (</a:t>
          </a:r>
          <a:r>
            <a:rPr lang="es-CL" dirty="0" err="1"/>
            <a:t>packages</a:t>
          </a:r>
          <a:r>
            <a:rPr lang="es-CL" dirty="0"/>
            <a:t>)</a:t>
          </a:r>
          <a:endParaRPr lang="en-US" dirty="0"/>
        </a:p>
      </dgm:t>
    </dgm:pt>
    <dgm:pt modelId="{484FF8BD-8F7B-4954-B548-366AC8FB36CF}" type="parTrans" cxnId="{F6615365-4FFD-4DD2-B56B-E3055739D8A7}">
      <dgm:prSet/>
      <dgm:spPr/>
      <dgm:t>
        <a:bodyPr/>
        <a:lstStyle/>
        <a:p>
          <a:endParaRPr lang="en-US"/>
        </a:p>
      </dgm:t>
    </dgm:pt>
    <dgm:pt modelId="{E542832C-C76A-4636-A6AE-BBD63A18B056}" type="sibTrans" cxnId="{F6615365-4FFD-4DD2-B56B-E3055739D8A7}">
      <dgm:prSet/>
      <dgm:spPr/>
      <dgm:t>
        <a:bodyPr/>
        <a:lstStyle/>
        <a:p>
          <a:endParaRPr lang="en-US"/>
        </a:p>
      </dgm:t>
    </dgm:pt>
    <dgm:pt modelId="{7241AE83-ADD4-4C0F-A427-1FDAAF1E87B2}">
      <dgm:prSet/>
      <dgm:spPr/>
      <dgm:t>
        <a:bodyPr/>
        <a:lstStyle/>
        <a:p>
          <a:r>
            <a:rPr lang="es-CL" dirty="0"/>
            <a:t>Métodos </a:t>
          </a:r>
          <a:r>
            <a:rPr lang="es-CL" dirty="0" err="1"/>
            <a:t>async</a:t>
          </a:r>
          <a:endParaRPr lang="en-US" dirty="0"/>
        </a:p>
      </dgm:t>
    </dgm:pt>
    <dgm:pt modelId="{FA83BFEB-14F7-4C69-AD81-0A69B2BE3408}" type="parTrans" cxnId="{22ACFE75-A2D4-4672-87F3-DAE027DBF20A}">
      <dgm:prSet/>
      <dgm:spPr/>
      <dgm:t>
        <a:bodyPr/>
        <a:lstStyle/>
        <a:p>
          <a:endParaRPr lang="en-US"/>
        </a:p>
      </dgm:t>
    </dgm:pt>
    <dgm:pt modelId="{C08984A8-75A6-4289-826B-688DB71FB468}" type="sibTrans" cxnId="{22ACFE75-A2D4-4672-87F3-DAE027DBF20A}">
      <dgm:prSet/>
      <dgm:spPr/>
      <dgm:t>
        <a:bodyPr/>
        <a:lstStyle/>
        <a:p>
          <a:endParaRPr lang="en-US"/>
        </a:p>
      </dgm:t>
    </dgm:pt>
    <dgm:pt modelId="{38A6CC09-6EA6-4D86-8471-302DB9A1828F}">
      <dgm:prSet/>
      <dgm:spPr/>
      <dgm:t>
        <a:bodyPr/>
        <a:lstStyle/>
        <a:p>
          <a:r>
            <a:rPr lang="es-CL" dirty="0"/>
            <a:t>Funciones</a:t>
          </a:r>
          <a:endParaRPr lang="en-US" dirty="0"/>
        </a:p>
      </dgm:t>
    </dgm:pt>
    <dgm:pt modelId="{1E4DF7E8-FE17-425D-99C0-1DF8FD9B411B}" type="parTrans" cxnId="{5CBB0A35-D5CB-497A-81EF-045ECBADD3C4}">
      <dgm:prSet/>
      <dgm:spPr/>
      <dgm:t>
        <a:bodyPr/>
        <a:lstStyle/>
        <a:p>
          <a:endParaRPr lang="es-CL"/>
        </a:p>
      </dgm:t>
    </dgm:pt>
    <dgm:pt modelId="{E68229B6-50C5-4D7F-A3A0-676C67CCB1EB}" type="sibTrans" cxnId="{5CBB0A35-D5CB-497A-81EF-045ECBADD3C4}">
      <dgm:prSet/>
      <dgm:spPr/>
      <dgm:t>
        <a:bodyPr/>
        <a:lstStyle/>
        <a:p>
          <a:endParaRPr lang="es-CL"/>
        </a:p>
      </dgm:t>
    </dgm:pt>
    <dgm:pt modelId="{2D361C88-9642-4B1D-A11D-02A33FA22F62}" type="pres">
      <dgm:prSet presAssocID="{19994234-1D51-413A-84B3-19CDCEBE0936}" presName="linear" presStyleCnt="0">
        <dgm:presLayoutVars>
          <dgm:animLvl val="lvl"/>
          <dgm:resizeHandles val="exact"/>
        </dgm:presLayoutVars>
      </dgm:prSet>
      <dgm:spPr/>
    </dgm:pt>
    <dgm:pt modelId="{13A5837A-5F7A-4C0A-95AC-B79F14121A73}" type="pres">
      <dgm:prSet presAssocID="{D68633CF-F29A-4B19-A5FD-17912D2F0F5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A2C6E41-7AB2-42D7-92E8-5279629FEAAF}" type="pres">
      <dgm:prSet presAssocID="{40ED3FB5-48DD-49D2-9F60-0567148CC9BD}" presName="spacer" presStyleCnt="0"/>
      <dgm:spPr/>
    </dgm:pt>
    <dgm:pt modelId="{5A75685B-C605-4954-86FA-C3132FB5EF2B}" type="pres">
      <dgm:prSet presAssocID="{EFBC98A5-0E46-41BB-B758-800271FEFC5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0636596-6E43-43B0-A741-C5C6AD61EAE6}" type="pres">
      <dgm:prSet presAssocID="{8EE0ACCA-2831-43ED-911B-EC4CEAA69E93}" presName="spacer" presStyleCnt="0"/>
      <dgm:spPr/>
    </dgm:pt>
    <dgm:pt modelId="{B2D48563-F8D6-4F01-BB1D-9C101C4BE394}" type="pres">
      <dgm:prSet presAssocID="{F2470F57-B0F0-4C6A-B940-D2A46EBDED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BC9CB2A-D8EE-4112-BA8C-C035F7D18D33}" type="pres">
      <dgm:prSet presAssocID="{CD7A297B-141E-4B71-AED7-7249B383F67C}" presName="spacer" presStyleCnt="0"/>
      <dgm:spPr/>
    </dgm:pt>
    <dgm:pt modelId="{75B8C9D0-1BF9-48CD-8644-F151E136BFE5}" type="pres">
      <dgm:prSet presAssocID="{7618B484-596F-4329-BE7D-D7343715C8F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55A1D2F-D315-4B54-BD74-CFDBE75BEC29}" type="pres">
      <dgm:prSet presAssocID="{6CC7CB09-47B2-4557-B1CF-6D8E8BB4BD79}" presName="spacer" presStyleCnt="0"/>
      <dgm:spPr/>
    </dgm:pt>
    <dgm:pt modelId="{6B212D86-D2FD-4C6D-B5E9-6572964A97B7}" type="pres">
      <dgm:prSet presAssocID="{38A6CC09-6EA6-4D86-8471-302DB9A1828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7F06DC6-B7AD-4897-88FF-2A953A67C928}" type="pres">
      <dgm:prSet presAssocID="{E68229B6-50C5-4D7F-A3A0-676C67CCB1EB}" presName="spacer" presStyleCnt="0"/>
      <dgm:spPr/>
    </dgm:pt>
    <dgm:pt modelId="{FD6384A2-2CEE-4E44-B025-C8354B2CDB2F}" type="pres">
      <dgm:prSet presAssocID="{FA2B8022-624F-407A-B89C-3DAEC3BCA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39CEFC-D97E-4044-8528-48084F08BA9B}" type="pres">
      <dgm:prSet presAssocID="{B5A5ADD4-30BB-4A5F-863E-2E1FCBEB3787}" presName="spacer" presStyleCnt="0"/>
      <dgm:spPr/>
    </dgm:pt>
    <dgm:pt modelId="{2E3341B3-959D-4FA6-BD4A-649056BCDB98}" type="pres">
      <dgm:prSet presAssocID="{63992B07-DC41-4DBC-B22A-2D520C35E5A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7324108-98E1-4226-8F07-B2D11B0FC6C7}" type="pres">
      <dgm:prSet presAssocID="{E542832C-C76A-4636-A6AE-BBD63A18B056}" presName="spacer" presStyleCnt="0"/>
      <dgm:spPr/>
    </dgm:pt>
    <dgm:pt modelId="{1536A1E8-7B93-4B63-B5BC-F7A71EFD5FAD}" type="pres">
      <dgm:prSet presAssocID="{7241AE83-ADD4-4C0F-A427-1FDAAF1E87B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CBB0A35-D5CB-497A-81EF-045ECBADD3C4}" srcId="{19994234-1D51-413A-84B3-19CDCEBE0936}" destId="{38A6CC09-6EA6-4D86-8471-302DB9A1828F}" srcOrd="4" destOrd="0" parTransId="{1E4DF7E8-FE17-425D-99C0-1DF8FD9B411B}" sibTransId="{E68229B6-50C5-4D7F-A3A0-676C67CCB1EB}"/>
    <dgm:cxn modelId="{A1372937-923A-4212-B531-3435E5F547D3}" type="presOf" srcId="{38A6CC09-6EA6-4D86-8471-302DB9A1828F}" destId="{6B212D86-D2FD-4C6D-B5E9-6572964A97B7}" srcOrd="0" destOrd="0" presId="urn:microsoft.com/office/officeart/2005/8/layout/vList2"/>
    <dgm:cxn modelId="{F6615365-4FFD-4DD2-B56B-E3055739D8A7}" srcId="{19994234-1D51-413A-84B3-19CDCEBE0936}" destId="{63992B07-DC41-4DBC-B22A-2D520C35E5A1}" srcOrd="6" destOrd="0" parTransId="{484FF8BD-8F7B-4954-B548-366AC8FB36CF}" sibTransId="{E542832C-C76A-4636-A6AE-BBD63A18B056}"/>
    <dgm:cxn modelId="{F5E21866-C5D9-4150-9260-0212A932BDDB}" srcId="{19994234-1D51-413A-84B3-19CDCEBE0936}" destId="{F2470F57-B0F0-4C6A-B940-D2A46EBDED6E}" srcOrd="2" destOrd="0" parTransId="{058F0BEA-424F-4BC0-AFDD-E41E4E848652}" sibTransId="{CD7A297B-141E-4B71-AED7-7249B383F67C}"/>
    <dgm:cxn modelId="{ADE3DF67-9295-4571-A9BF-DDE7E071B475}" type="presOf" srcId="{63992B07-DC41-4DBC-B22A-2D520C35E5A1}" destId="{2E3341B3-959D-4FA6-BD4A-649056BCDB98}" srcOrd="0" destOrd="0" presId="urn:microsoft.com/office/officeart/2005/8/layout/vList2"/>
    <dgm:cxn modelId="{79D7DF48-CE1A-41CE-AA5E-847D0C3CA846}" srcId="{19994234-1D51-413A-84B3-19CDCEBE0936}" destId="{FA2B8022-624F-407A-B89C-3DAEC3BCA643}" srcOrd="5" destOrd="0" parTransId="{6219AB69-06A0-40E8-8B91-C3E8165108F3}" sibTransId="{B5A5ADD4-30BB-4A5F-863E-2E1FCBEB3787}"/>
    <dgm:cxn modelId="{C49FBC6E-DB6A-44DA-A1D7-056BB8A9B211}" type="presOf" srcId="{EFBC98A5-0E46-41BB-B758-800271FEFC52}" destId="{5A75685B-C605-4954-86FA-C3132FB5EF2B}" srcOrd="0" destOrd="0" presId="urn:microsoft.com/office/officeart/2005/8/layout/vList2"/>
    <dgm:cxn modelId="{22ACFE75-A2D4-4672-87F3-DAE027DBF20A}" srcId="{19994234-1D51-413A-84B3-19CDCEBE0936}" destId="{7241AE83-ADD4-4C0F-A427-1FDAAF1E87B2}" srcOrd="7" destOrd="0" parTransId="{FA83BFEB-14F7-4C69-AD81-0A69B2BE3408}" sibTransId="{C08984A8-75A6-4289-826B-688DB71FB468}"/>
    <dgm:cxn modelId="{CCBFD57C-DEE3-464C-AD72-5B2139F40249}" srcId="{19994234-1D51-413A-84B3-19CDCEBE0936}" destId="{D68633CF-F29A-4B19-A5FD-17912D2F0F52}" srcOrd="0" destOrd="0" parTransId="{0EB818D2-E9DA-4432-8625-56A7CAAB929D}" sibTransId="{40ED3FB5-48DD-49D2-9F60-0567148CC9BD}"/>
    <dgm:cxn modelId="{68EE9F7E-53FB-4794-935E-5875A5D76743}" type="presOf" srcId="{FA2B8022-624F-407A-B89C-3DAEC3BCA643}" destId="{FD6384A2-2CEE-4E44-B025-C8354B2CDB2F}" srcOrd="0" destOrd="0" presId="urn:microsoft.com/office/officeart/2005/8/layout/vList2"/>
    <dgm:cxn modelId="{7A479781-5FA1-49FD-9644-5017009B6C11}" type="presOf" srcId="{F2470F57-B0F0-4C6A-B940-D2A46EBDED6E}" destId="{B2D48563-F8D6-4F01-BB1D-9C101C4BE394}" srcOrd="0" destOrd="0" presId="urn:microsoft.com/office/officeart/2005/8/layout/vList2"/>
    <dgm:cxn modelId="{6A84329C-9E4C-49D6-B430-4970061A99C2}" type="presOf" srcId="{7618B484-596F-4329-BE7D-D7343715C8F6}" destId="{75B8C9D0-1BF9-48CD-8644-F151E136BFE5}" srcOrd="0" destOrd="0" presId="urn:microsoft.com/office/officeart/2005/8/layout/vList2"/>
    <dgm:cxn modelId="{907DD8D5-EFBA-4956-9071-70EE7721CD8A}" type="presOf" srcId="{19994234-1D51-413A-84B3-19CDCEBE0936}" destId="{2D361C88-9642-4B1D-A11D-02A33FA22F62}" srcOrd="0" destOrd="0" presId="urn:microsoft.com/office/officeart/2005/8/layout/vList2"/>
    <dgm:cxn modelId="{ACDD36E4-461A-4C33-B0D7-A9AB0A8ABED1}" srcId="{19994234-1D51-413A-84B3-19CDCEBE0936}" destId="{7618B484-596F-4329-BE7D-D7343715C8F6}" srcOrd="3" destOrd="0" parTransId="{F95F0155-4AEB-427F-A37A-1EA2571A0EF5}" sibTransId="{6CC7CB09-47B2-4557-B1CF-6D8E8BB4BD79}"/>
    <dgm:cxn modelId="{3017B8F1-50F3-43ED-8BD9-BCCBE523DA6C}" type="presOf" srcId="{D68633CF-F29A-4B19-A5FD-17912D2F0F52}" destId="{13A5837A-5F7A-4C0A-95AC-B79F14121A73}" srcOrd="0" destOrd="0" presId="urn:microsoft.com/office/officeart/2005/8/layout/vList2"/>
    <dgm:cxn modelId="{F52F8DF5-96C6-428F-A3E4-77CD0C7CB4AC}" srcId="{19994234-1D51-413A-84B3-19CDCEBE0936}" destId="{EFBC98A5-0E46-41BB-B758-800271FEFC52}" srcOrd="1" destOrd="0" parTransId="{AA2D01DA-6D8C-4917-818D-55C4EF05B678}" sibTransId="{8EE0ACCA-2831-43ED-911B-EC4CEAA69E93}"/>
    <dgm:cxn modelId="{0E5BF7FB-0D02-479A-BA1D-AC70CB0CA621}" type="presOf" srcId="{7241AE83-ADD4-4C0F-A427-1FDAAF1E87B2}" destId="{1536A1E8-7B93-4B63-B5BC-F7A71EFD5FAD}" srcOrd="0" destOrd="0" presId="urn:microsoft.com/office/officeart/2005/8/layout/vList2"/>
    <dgm:cxn modelId="{D8DB8F7A-CB31-43FD-8309-9C59B5A6E424}" type="presParOf" srcId="{2D361C88-9642-4B1D-A11D-02A33FA22F62}" destId="{13A5837A-5F7A-4C0A-95AC-B79F14121A73}" srcOrd="0" destOrd="0" presId="urn:microsoft.com/office/officeart/2005/8/layout/vList2"/>
    <dgm:cxn modelId="{22981C21-E27E-4FCE-80C1-25D14A96D045}" type="presParOf" srcId="{2D361C88-9642-4B1D-A11D-02A33FA22F62}" destId="{0A2C6E41-7AB2-42D7-92E8-5279629FEAAF}" srcOrd="1" destOrd="0" presId="urn:microsoft.com/office/officeart/2005/8/layout/vList2"/>
    <dgm:cxn modelId="{6DD80E5A-592A-450C-9197-D964C5113972}" type="presParOf" srcId="{2D361C88-9642-4B1D-A11D-02A33FA22F62}" destId="{5A75685B-C605-4954-86FA-C3132FB5EF2B}" srcOrd="2" destOrd="0" presId="urn:microsoft.com/office/officeart/2005/8/layout/vList2"/>
    <dgm:cxn modelId="{4083C603-73AA-4EB1-8BB3-AA3DFD781291}" type="presParOf" srcId="{2D361C88-9642-4B1D-A11D-02A33FA22F62}" destId="{F0636596-6E43-43B0-A741-C5C6AD61EAE6}" srcOrd="3" destOrd="0" presId="urn:microsoft.com/office/officeart/2005/8/layout/vList2"/>
    <dgm:cxn modelId="{A5C0805E-CA0F-4DA4-9447-C42C8C78D385}" type="presParOf" srcId="{2D361C88-9642-4B1D-A11D-02A33FA22F62}" destId="{B2D48563-F8D6-4F01-BB1D-9C101C4BE394}" srcOrd="4" destOrd="0" presId="urn:microsoft.com/office/officeart/2005/8/layout/vList2"/>
    <dgm:cxn modelId="{4295A914-FF0F-482B-8507-2FC8EA9C0FBF}" type="presParOf" srcId="{2D361C88-9642-4B1D-A11D-02A33FA22F62}" destId="{EBC9CB2A-D8EE-4112-BA8C-C035F7D18D33}" srcOrd="5" destOrd="0" presId="urn:microsoft.com/office/officeart/2005/8/layout/vList2"/>
    <dgm:cxn modelId="{D56B5DEF-5D8D-40A8-8647-DBF88ABCBAAB}" type="presParOf" srcId="{2D361C88-9642-4B1D-A11D-02A33FA22F62}" destId="{75B8C9D0-1BF9-48CD-8644-F151E136BFE5}" srcOrd="6" destOrd="0" presId="urn:microsoft.com/office/officeart/2005/8/layout/vList2"/>
    <dgm:cxn modelId="{C33ACACD-24C5-4DDD-AB50-F94BE114F0F2}" type="presParOf" srcId="{2D361C88-9642-4B1D-A11D-02A33FA22F62}" destId="{C55A1D2F-D315-4B54-BD74-CFDBE75BEC29}" srcOrd="7" destOrd="0" presId="urn:microsoft.com/office/officeart/2005/8/layout/vList2"/>
    <dgm:cxn modelId="{39037A32-69F7-41B7-817F-17CEF361B020}" type="presParOf" srcId="{2D361C88-9642-4B1D-A11D-02A33FA22F62}" destId="{6B212D86-D2FD-4C6D-B5E9-6572964A97B7}" srcOrd="8" destOrd="0" presId="urn:microsoft.com/office/officeart/2005/8/layout/vList2"/>
    <dgm:cxn modelId="{4DF5F006-1823-483F-8465-7EA0E98502BE}" type="presParOf" srcId="{2D361C88-9642-4B1D-A11D-02A33FA22F62}" destId="{97F06DC6-B7AD-4897-88FF-2A953A67C928}" srcOrd="9" destOrd="0" presId="urn:microsoft.com/office/officeart/2005/8/layout/vList2"/>
    <dgm:cxn modelId="{3F97209F-64D7-4B78-A277-A67F023F5719}" type="presParOf" srcId="{2D361C88-9642-4B1D-A11D-02A33FA22F62}" destId="{FD6384A2-2CEE-4E44-B025-C8354B2CDB2F}" srcOrd="10" destOrd="0" presId="urn:microsoft.com/office/officeart/2005/8/layout/vList2"/>
    <dgm:cxn modelId="{11000228-6531-4D1F-A4A6-967DD5BD87AF}" type="presParOf" srcId="{2D361C88-9642-4B1D-A11D-02A33FA22F62}" destId="{6A39CEFC-D97E-4044-8528-48084F08BA9B}" srcOrd="11" destOrd="0" presId="urn:microsoft.com/office/officeart/2005/8/layout/vList2"/>
    <dgm:cxn modelId="{E9440FB6-E6E9-4F03-A425-10CDB663363E}" type="presParOf" srcId="{2D361C88-9642-4B1D-A11D-02A33FA22F62}" destId="{2E3341B3-959D-4FA6-BD4A-649056BCDB98}" srcOrd="12" destOrd="0" presId="urn:microsoft.com/office/officeart/2005/8/layout/vList2"/>
    <dgm:cxn modelId="{2FDFDC2F-4214-4D9A-AC22-1ABB40269C48}" type="presParOf" srcId="{2D361C88-9642-4B1D-A11D-02A33FA22F62}" destId="{27324108-98E1-4226-8F07-B2D11B0FC6C7}" srcOrd="13" destOrd="0" presId="urn:microsoft.com/office/officeart/2005/8/layout/vList2"/>
    <dgm:cxn modelId="{336B453B-C02D-48CA-AF5E-BA62E0D50E88}" type="presParOf" srcId="{2D361C88-9642-4B1D-A11D-02A33FA22F62}" destId="{1536A1E8-7B93-4B63-B5BC-F7A71EFD5FA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F090C-6014-46A9-A289-D848902E2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D5C5DAE-6E24-4EAD-84D6-CAD579A0E11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sz="3600" dirty="0">
              <a:latin typeface="Consolas" panose="020B0609020204030204" pitchFamily="49" charset="0"/>
            </a:rPr>
            <a:t>a := &amp;</a:t>
          </a:r>
          <a:r>
            <a:rPr lang="es-CL" sz="3600" dirty="0" err="1">
              <a:latin typeface="Consolas" panose="020B0609020204030204" pitchFamily="49" charset="0"/>
            </a:rPr>
            <a:t>obj.Value</a:t>
          </a:r>
          <a:endParaRPr lang="es-CL" sz="3600" dirty="0">
            <a:latin typeface="Consolas" panose="020B0609020204030204" pitchFamily="49" charset="0"/>
          </a:endParaRPr>
        </a:p>
      </dgm:t>
    </dgm:pt>
    <dgm:pt modelId="{15D15DE2-D4F8-4AB7-BA4F-55C5BC7A5F6B}" type="parTrans" cxnId="{CF30ED2C-787B-4748-83C7-5CBB4BD98089}">
      <dgm:prSet/>
      <dgm:spPr/>
      <dgm:t>
        <a:bodyPr/>
        <a:lstStyle/>
        <a:p>
          <a:endParaRPr lang="es-CL"/>
        </a:p>
      </dgm:t>
    </dgm:pt>
    <dgm:pt modelId="{A1C292D7-E291-4C0C-B672-8C0FC4A5F2E2}" type="sibTrans" cxnId="{CF30ED2C-787B-4748-83C7-5CBB4BD98089}">
      <dgm:prSet/>
      <dgm:spPr/>
      <dgm:t>
        <a:bodyPr/>
        <a:lstStyle/>
        <a:p>
          <a:endParaRPr lang="es-CL"/>
        </a:p>
      </dgm:t>
    </dgm:pt>
    <dgm:pt modelId="{FD32EABC-4331-48EF-A8B3-86B3271E7ECA}" type="pres">
      <dgm:prSet presAssocID="{CB4F090C-6014-46A9-A289-D848902E24A5}" presName="linear" presStyleCnt="0">
        <dgm:presLayoutVars>
          <dgm:animLvl val="lvl"/>
          <dgm:resizeHandles val="exact"/>
        </dgm:presLayoutVars>
      </dgm:prSet>
      <dgm:spPr/>
    </dgm:pt>
    <dgm:pt modelId="{B74DC75B-1FA7-40FD-8C04-C3DAA88AC5E2}" type="pres">
      <dgm:prSet presAssocID="{8D5C5DAE-6E24-4EAD-84D6-CAD579A0E11D}" presName="parentText" presStyleLbl="node1" presStyleIdx="0" presStyleCnt="1" custLinFactNeighborX="190" custLinFactNeighborY="35883">
        <dgm:presLayoutVars>
          <dgm:chMax val="0"/>
          <dgm:bulletEnabled val="1"/>
        </dgm:presLayoutVars>
      </dgm:prSet>
      <dgm:spPr/>
    </dgm:pt>
  </dgm:ptLst>
  <dgm:cxnLst>
    <dgm:cxn modelId="{CF30ED2C-787B-4748-83C7-5CBB4BD98089}" srcId="{CB4F090C-6014-46A9-A289-D848902E24A5}" destId="{8D5C5DAE-6E24-4EAD-84D6-CAD579A0E11D}" srcOrd="0" destOrd="0" parTransId="{15D15DE2-D4F8-4AB7-BA4F-55C5BC7A5F6B}" sibTransId="{A1C292D7-E291-4C0C-B672-8C0FC4A5F2E2}"/>
    <dgm:cxn modelId="{004DB256-300F-4F8A-BF28-622502DA6B2F}" type="presOf" srcId="{CB4F090C-6014-46A9-A289-D848902E24A5}" destId="{FD32EABC-4331-48EF-A8B3-86B3271E7ECA}" srcOrd="0" destOrd="0" presId="urn:microsoft.com/office/officeart/2005/8/layout/vList2"/>
    <dgm:cxn modelId="{9C90B9EE-AF97-4A53-845F-D1712B92AD02}" type="presOf" srcId="{8D5C5DAE-6E24-4EAD-84D6-CAD579A0E11D}" destId="{B74DC75B-1FA7-40FD-8C04-C3DAA88AC5E2}" srcOrd="0" destOrd="0" presId="urn:microsoft.com/office/officeart/2005/8/layout/vList2"/>
    <dgm:cxn modelId="{88D4EF1A-2658-4A13-951D-90A191BBC463}" type="presParOf" srcId="{FD32EABC-4331-48EF-A8B3-86B3271E7ECA}" destId="{B74DC75B-1FA7-40FD-8C04-C3DAA88AC5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5837A-5F7A-4C0A-95AC-B79F14121A73}">
      <dsp:nvSpPr>
        <dsp:cNvPr id="0" name=""/>
        <dsp:cNvSpPr/>
      </dsp:nvSpPr>
      <dsp:spPr>
        <a:xfrm>
          <a:off x="0" y="55268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/>
            <a:t>Variables</a:t>
          </a:r>
          <a:endParaRPr lang="en-US" sz="2000" kern="1200"/>
        </a:p>
      </dsp:txBody>
      <dsp:txXfrm>
        <a:off x="23417" y="78685"/>
        <a:ext cx="5429502" cy="432866"/>
      </dsp:txXfrm>
    </dsp:sp>
    <dsp:sp modelId="{5A75685B-C605-4954-86FA-C3132FB5EF2B}">
      <dsp:nvSpPr>
        <dsp:cNvPr id="0" name=""/>
        <dsp:cNvSpPr/>
      </dsp:nvSpPr>
      <dsp:spPr>
        <a:xfrm>
          <a:off x="0" y="5925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Ciclos </a:t>
          </a:r>
          <a:endParaRPr lang="en-US" sz="2000" kern="1200" dirty="0"/>
        </a:p>
      </dsp:txBody>
      <dsp:txXfrm>
        <a:off x="23417" y="615986"/>
        <a:ext cx="5429502" cy="432866"/>
      </dsp:txXfrm>
    </dsp:sp>
    <dsp:sp modelId="{B2D48563-F8D6-4F01-BB1D-9C101C4BE394}">
      <dsp:nvSpPr>
        <dsp:cNvPr id="0" name=""/>
        <dsp:cNvSpPr/>
      </dsp:nvSpPr>
      <dsp:spPr>
        <a:xfrm>
          <a:off x="0" y="11298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Estructuras</a:t>
          </a:r>
          <a:endParaRPr lang="en-US" sz="2000" kern="1200" dirty="0"/>
        </a:p>
      </dsp:txBody>
      <dsp:txXfrm>
        <a:off x="23417" y="1153286"/>
        <a:ext cx="5429502" cy="432866"/>
      </dsp:txXfrm>
    </dsp:sp>
    <dsp:sp modelId="{75B8C9D0-1BF9-48CD-8644-F151E136BFE5}">
      <dsp:nvSpPr>
        <dsp:cNvPr id="0" name=""/>
        <dsp:cNvSpPr/>
      </dsp:nvSpPr>
      <dsp:spPr>
        <a:xfrm>
          <a:off x="0" y="16671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Punteros (valor vs referencia)</a:t>
          </a:r>
          <a:endParaRPr lang="en-US" sz="2000" kern="1200" dirty="0"/>
        </a:p>
      </dsp:txBody>
      <dsp:txXfrm>
        <a:off x="23417" y="1690586"/>
        <a:ext cx="5429502" cy="432866"/>
      </dsp:txXfrm>
    </dsp:sp>
    <dsp:sp modelId="{6B212D86-D2FD-4C6D-B5E9-6572964A97B7}">
      <dsp:nvSpPr>
        <dsp:cNvPr id="0" name=""/>
        <dsp:cNvSpPr/>
      </dsp:nvSpPr>
      <dsp:spPr>
        <a:xfrm>
          <a:off x="0" y="22044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Funciones</a:t>
          </a:r>
          <a:endParaRPr lang="en-US" sz="2000" kern="1200" dirty="0"/>
        </a:p>
      </dsp:txBody>
      <dsp:txXfrm>
        <a:off x="23417" y="2227886"/>
        <a:ext cx="5429502" cy="432866"/>
      </dsp:txXfrm>
    </dsp:sp>
    <dsp:sp modelId="{FD6384A2-2CEE-4E44-B025-C8354B2CDB2F}">
      <dsp:nvSpPr>
        <dsp:cNvPr id="0" name=""/>
        <dsp:cNvSpPr/>
      </dsp:nvSpPr>
      <dsp:spPr>
        <a:xfrm>
          <a:off x="0" y="27417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/>
            <a:t>Interfaces</a:t>
          </a:r>
          <a:endParaRPr lang="en-US" sz="2000" kern="1200"/>
        </a:p>
      </dsp:txBody>
      <dsp:txXfrm>
        <a:off x="23417" y="2765186"/>
        <a:ext cx="5429502" cy="432866"/>
      </dsp:txXfrm>
    </dsp:sp>
    <dsp:sp modelId="{2E3341B3-959D-4FA6-BD4A-649056BCDB98}">
      <dsp:nvSpPr>
        <dsp:cNvPr id="0" name=""/>
        <dsp:cNvSpPr/>
      </dsp:nvSpPr>
      <dsp:spPr>
        <a:xfrm>
          <a:off x="0" y="32790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Paquetes (</a:t>
          </a:r>
          <a:r>
            <a:rPr lang="es-CL" sz="2000" kern="1200" dirty="0" err="1"/>
            <a:t>packages</a:t>
          </a:r>
          <a:r>
            <a:rPr lang="es-CL" sz="2000" kern="1200" dirty="0"/>
            <a:t>)</a:t>
          </a:r>
          <a:endParaRPr lang="en-US" sz="2000" kern="1200" dirty="0"/>
        </a:p>
      </dsp:txBody>
      <dsp:txXfrm>
        <a:off x="23417" y="3302486"/>
        <a:ext cx="5429502" cy="432866"/>
      </dsp:txXfrm>
    </dsp:sp>
    <dsp:sp modelId="{1536A1E8-7B93-4B63-B5BC-F7A71EFD5FAD}">
      <dsp:nvSpPr>
        <dsp:cNvPr id="0" name=""/>
        <dsp:cNvSpPr/>
      </dsp:nvSpPr>
      <dsp:spPr>
        <a:xfrm>
          <a:off x="0" y="3816369"/>
          <a:ext cx="547633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Métodos </a:t>
          </a:r>
          <a:r>
            <a:rPr lang="es-CL" sz="2000" kern="1200" dirty="0" err="1"/>
            <a:t>async</a:t>
          </a:r>
          <a:endParaRPr lang="en-US" sz="2000" kern="1200" dirty="0"/>
        </a:p>
      </dsp:txBody>
      <dsp:txXfrm>
        <a:off x="23417" y="3839786"/>
        <a:ext cx="5429502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DC75B-1FA7-40FD-8C04-C3DAA88AC5E2}">
      <dsp:nvSpPr>
        <dsp:cNvPr id="0" name=""/>
        <dsp:cNvSpPr/>
      </dsp:nvSpPr>
      <dsp:spPr>
        <a:xfrm>
          <a:off x="0" y="644990"/>
          <a:ext cx="4537494" cy="121680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>
              <a:latin typeface="Consolas" panose="020B0609020204030204" pitchFamily="49" charset="0"/>
            </a:rPr>
            <a:t>a := &amp;</a:t>
          </a:r>
          <a:r>
            <a:rPr lang="es-CL" sz="3600" kern="1200" dirty="0" err="1">
              <a:latin typeface="Consolas" panose="020B0609020204030204" pitchFamily="49" charset="0"/>
            </a:rPr>
            <a:t>obj.Value</a:t>
          </a:r>
          <a:endParaRPr lang="es-CL" sz="3600" kern="1200" dirty="0">
            <a:latin typeface="Consolas" panose="020B0609020204030204" pitchFamily="49" charset="0"/>
          </a:endParaRPr>
        </a:p>
      </dsp:txBody>
      <dsp:txXfrm>
        <a:off x="59399" y="704389"/>
        <a:ext cx="441869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5E1F1-9069-40D7-BEF3-81E910274C33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95A4-990E-4004-8617-5261DD89B1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920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mkdir</a:t>
            </a:r>
            <a:r>
              <a:rPr lang="pt-BR" dirty="0"/>
              <a:t> curso</a:t>
            </a:r>
          </a:p>
          <a:p>
            <a:r>
              <a:rPr lang="pt-BR" dirty="0" err="1"/>
              <a:t>cd</a:t>
            </a:r>
            <a:r>
              <a:rPr lang="pt-BR" dirty="0"/>
              <a:t> curso</a:t>
            </a:r>
          </a:p>
          <a:p>
            <a:r>
              <a:rPr lang="pt-BR" dirty="0"/>
              <a:t>go </a:t>
            </a:r>
            <a:r>
              <a:rPr lang="pt-BR" dirty="0" err="1"/>
              <a:t>mod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curso</a:t>
            </a:r>
          </a:p>
          <a:p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endParaRPr lang="pt-BR" dirty="0"/>
          </a:p>
          <a:p>
            <a:r>
              <a:rPr lang="es-CL" dirty="0" err="1"/>
              <a:t>go</a:t>
            </a:r>
            <a:r>
              <a:rPr lang="es-CL" dirty="0"/>
              <a:t> run .</a:t>
            </a:r>
          </a:p>
          <a:p>
            <a:r>
              <a:rPr lang="es-CL" dirty="0" err="1"/>
              <a:t>go</a:t>
            </a:r>
            <a:r>
              <a:rPr lang="es-CL" dirty="0"/>
              <a:t> </a:t>
            </a:r>
            <a:r>
              <a:rPr lang="es-CL" dirty="0" err="1"/>
              <a:t>build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912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9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983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get </a:t>
            </a:r>
            <a:r>
              <a:rPr lang="en-US" dirty="0" err="1"/>
              <a:t>gotest.tools</a:t>
            </a:r>
            <a:r>
              <a:rPr lang="en-US" dirty="0"/>
              <a:t>/assert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27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67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34840"/>
            <a:ext cx="5486400" cy="3600450"/>
          </a:xfrm>
        </p:spPr>
        <p:txBody>
          <a:bodyPr/>
          <a:lstStyle/>
          <a:p>
            <a:r>
              <a:rPr lang="es-CL" dirty="0" err="1"/>
              <a:t>make</a:t>
            </a:r>
            <a:r>
              <a:rPr lang="es-CL" dirty="0"/>
              <a:t>  proto</a:t>
            </a:r>
          </a:p>
          <a:p>
            <a:r>
              <a:rPr lang="es-CL" dirty="0" err="1"/>
              <a:t>make</a:t>
            </a:r>
            <a:r>
              <a:rPr lang="es-CL" dirty="0"/>
              <a:t> </a:t>
            </a:r>
            <a:r>
              <a:rPr lang="es-CL" dirty="0" err="1"/>
              <a:t>build-linux</a:t>
            </a:r>
            <a:endParaRPr lang="es-CL" dirty="0"/>
          </a:p>
          <a:p>
            <a:r>
              <a:rPr lang="es-CL" dirty="0" err="1"/>
              <a:t>make</a:t>
            </a:r>
            <a:r>
              <a:rPr lang="es-CL" dirty="0"/>
              <a:t> </a:t>
            </a:r>
            <a:r>
              <a:rPr lang="es-CL" dirty="0" err="1"/>
              <a:t>build-win</a:t>
            </a:r>
            <a:endParaRPr lang="es-CL" dirty="0"/>
          </a:p>
          <a:p>
            <a:r>
              <a:rPr lang="es-CL" dirty="0" err="1"/>
              <a:t>make</a:t>
            </a:r>
            <a:r>
              <a:rPr lang="es-CL" dirty="0"/>
              <a:t> </a:t>
            </a:r>
            <a:r>
              <a:rPr lang="es-CL" dirty="0" err="1"/>
              <a:t>build-docker</a:t>
            </a:r>
            <a:endParaRPr lang="es-CL" dirty="0"/>
          </a:p>
          <a:p>
            <a:endParaRPr lang="es-CL" dirty="0"/>
          </a:p>
          <a:p>
            <a:r>
              <a:rPr lang="es-CL" dirty="0" err="1"/>
              <a:t>go</a:t>
            </a:r>
            <a:r>
              <a:rPr lang="es-CL" dirty="0"/>
              <a:t> test ./… -v</a:t>
            </a:r>
          </a:p>
          <a:p>
            <a:endParaRPr lang="es-CL" dirty="0"/>
          </a:p>
          <a:p>
            <a:r>
              <a:rPr lang="es-CL" dirty="0" err="1"/>
              <a:t>golangci-lint</a:t>
            </a:r>
            <a:r>
              <a:rPr lang="es-CL" dirty="0"/>
              <a:t> run -v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23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04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23410"/>
            <a:ext cx="5486400" cy="3600450"/>
          </a:xfrm>
        </p:spPr>
        <p:txBody>
          <a:bodyPr/>
          <a:lstStyle/>
          <a:p>
            <a:r>
              <a:rPr lang="es-CL" dirty="0"/>
              <a:t>./build-all.cmd</a:t>
            </a:r>
          </a:p>
          <a:p>
            <a:r>
              <a:rPr lang="es-CL" dirty="0"/>
              <a:t>./build-mp.cmd</a:t>
            </a:r>
          </a:p>
          <a:p>
            <a:r>
              <a:rPr lang="es-CL" dirty="0"/>
              <a:t>./build-bci.cmd</a:t>
            </a:r>
          </a:p>
          <a:p>
            <a:endParaRPr lang="es-CL" dirty="0"/>
          </a:p>
          <a:p>
            <a:r>
              <a:rPr lang="en-US" dirty="0"/>
              <a:t>cd docker-compose\</a:t>
            </a:r>
            <a:r>
              <a:rPr lang="en-US" dirty="0" err="1"/>
              <a:t>hten-mp</a:t>
            </a:r>
            <a:endParaRPr lang="en-US" dirty="0"/>
          </a:p>
          <a:p>
            <a:r>
              <a:rPr lang="en-US" dirty="0"/>
              <a:t>docker compose up -d --force-recreate</a:t>
            </a:r>
          </a:p>
          <a:p>
            <a:r>
              <a:rPr lang="en-US" dirty="0"/>
              <a:t>docker compose down</a:t>
            </a:r>
          </a:p>
          <a:p>
            <a:endParaRPr lang="en-US" dirty="0"/>
          </a:p>
          <a:p>
            <a:r>
              <a:rPr lang="en-US" dirty="0"/>
              <a:t>cd docker-compose\</a:t>
            </a:r>
            <a:r>
              <a:rPr lang="en-US" dirty="0" err="1"/>
              <a:t>hten-mp</a:t>
            </a:r>
            <a:r>
              <a:rPr lang="en-US" dirty="0"/>
              <a:t>; docker compose up -d --force-recreate; cd ..\..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295A4-990E-4004-8617-5261DD89B14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51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E879-FE45-2C87-B988-892C68C0F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BEF88-0DCA-7DE0-DDB4-5AAFBD36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C8464-3021-CB06-8B90-2D5BC1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BBD0E-BDD4-54DD-8BCE-DA85012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8A61A-BD2F-7BE3-F29F-D7C35012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2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C23D-7A52-AE9F-F8C1-7B7B4345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B18153-DD3F-A9E2-B766-DB2D73F6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0DDB8-FC0F-369D-EBD0-C8A73CC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DB38C-66BB-9342-B5C7-F564D1CC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443AF-65FB-BCF9-35E5-348A009D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6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242E6B-0489-5C48-5A3A-D8B8B207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B115D-584F-5CCB-118C-796DD93E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4C0B8-E249-D1BC-4741-AF1175CF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63AE0-C74B-0600-8E50-D1DF166A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B06AD-0FC8-42FD-58EA-EAC490B5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7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F7F2-718A-319F-BDAC-F298EC93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13869-FA3E-CBC8-50E7-008330B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6C698-8826-8245-A348-9ED26E6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32184-29A6-D58D-4303-336D78D2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634BD-C66A-EA7A-ED9E-6D01036C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75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42A3-1725-9DF3-9041-C32E3EFF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22EDB-4AB5-E20D-2AE9-95646E19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914A6-F6B4-25AF-9EF8-7B8C2486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F6CBD-0A90-4AB5-38D8-ED2E2C08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C7297-7170-7C23-11FF-2E35977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64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094AD-350B-0F7A-1A03-C7D8321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A2E5D-2E0B-F73F-8655-56C25B11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5CE2CC-6B8F-2E5E-2EE9-6F96D0FC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C25147-43BC-037C-5EF2-67455437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25802-C3A2-FBD7-3CAA-193D6F0B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204B50-AB94-13ED-21FB-F680AC4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323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6C40B-615D-33AC-F853-A3BDF2D9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26771-F8BE-85A4-BEA8-562E30AD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E7A68B-0063-5686-12EE-D2024E00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C7CB73-B3C9-3C8E-D1F0-ECF0226C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A62DA3-4B24-9718-49A4-3FE32022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51B6F8-C02D-4591-D7C3-42F8CA62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D53DE-2D44-A752-0461-0B8DDCF7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97D474-6FD3-4D8F-D191-5C69763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3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22E9-29BE-6820-20B7-6A8A8F15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4622F7-A65B-F982-724D-B68B32C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9E6A10-A89F-C3B8-D17B-FFAE32DA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5AB9A6-69ED-A452-C6DF-9B4B27D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79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6594C6-4738-188F-C7CF-15C5342B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2488C-097F-667B-D131-5D96030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691C9-11B5-5B6F-F3FA-53C388ED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24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0F53-59BE-3000-2209-FA6D985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20F4E-49D4-2443-3735-E32D1111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0A2F04-B613-F954-5B0A-6FAE459B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6DFC2-A9E9-9892-669A-22A0247A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A1848-F649-66FB-BE1E-D36FA358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9BC11-46C4-EB3A-DCD0-607B077F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1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62628-431A-6D7B-0210-CA7D642E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78623D-07CD-54D5-7186-6C51C93D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A91DBC-9FA6-0041-9C65-994F1D42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8CE14-4D44-83B8-7AE2-3777EA0B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87ECA-41EA-B69E-0C2C-8CE9D28D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3C97D-8553-B3FE-169C-6A447CD6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51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05018-E855-EE6C-DF8D-49B57554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65FD3-10C2-D327-DD9F-581ED751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729C3-CAD5-DDE3-C76D-3CD6DD90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E64C-7633-4525-B067-3430E99255EE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2411D-6900-7364-3C21-AF851AAF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C80B0-7E84-664E-B97F-8E349C78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8EFA-5251-41DB-BBB9-5E72733BA4E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61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43F5E-8DD9-D5F9-B4C5-95C4CA3E5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s-CL" sz="5200"/>
              <a:t>Introducción a Golang y su uso en HTEN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6CC79-16AE-1C0F-7B8D-C322356B5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s-CL" dirty="0"/>
              <a:t>Patricio Rivera Alfaro</a:t>
            </a:r>
            <a:endParaRPr lang="es-CL"/>
          </a:p>
        </p:txBody>
      </p:sp>
      <p:pic>
        <p:nvPicPr>
          <p:cNvPr id="1028" name="Picture 4" descr="Que es Go y para que se utiliza? | Victor Robles">
            <a:extLst>
              <a:ext uri="{FF2B5EF4-FFF2-40B4-BE49-F238E27FC236}">
                <a16:creationId xmlns:a16="http://schemas.microsoft.com/office/drawing/2014/main" id="{4F01B298-0E94-BBC2-F4D7-7B1834EF3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r="6500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8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8039E-5330-0715-B6F2-8A903CBF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HTEN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B03F75-FB79-A1DB-E235-386E9303F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1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5" name="Rectangle 717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Freeform: Shape 717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332A7-8112-B286-9589-113BC363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CL" dirty="0" err="1"/>
              <a:t>install_info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EAC25-D4AE-C2FA-9A14-29B01DB5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s-CL" sz="2000" dirty="0"/>
              <a:t>Micro </a:t>
            </a:r>
            <a:r>
              <a:rPr lang="es-CL" sz="2000" dirty="0" err="1"/>
              <a:t>ApiGateway</a:t>
            </a:r>
            <a:endParaRPr lang="es-CL" sz="2000" dirty="0"/>
          </a:p>
          <a:p>
            <a:r>
              <a:rPr lang="es-CL" sz="2000" dirty="0"/>
              <a:t>Docker </a:t>
            </a:r>
            <a:r>
              <a:rPr lang="es-CL" sz="2000" dirty="0" err="1"/>
              <a:t>compose</a:t>
            </a:r>
            <a:endParaRPr lang="es-CL" sz="2000" dirty="0"/>
          </a:p>
          <a:p>
            <a:r>
              <a:rPr lang="es-CL" sz="2000" dirty="0"/>
              <a:t>Changelog.txt</a:t>
            </a:r>
          </a:p>
          <a:p>
            <a:r>
              <a:rPr lang="es-CL" sz="2000" dirty="0"/>
              <a:t>Scripts</a:t>
            </a:r>
          </a:p>
          <a:p>
            <a:pPr lvl="1"/>
            <a:r>
              <a:rPr lang="es-CL" sz="2000" dirty="0"/>
              <a:t>build-all.cmd</a:t>
            </a:r>
          </a:p>
          <a:p>
            <a:pPr lvl="1"/>
            <a:r>
              <a:rPr lang="es-CL" sz="2000" dirty="0"/>
              <a:t>runHten.sh</a:t>
            </a:r>
          </a:p>
          <a:p>
            <a:pPr lvl="1"/>
            <a:r>
              <a:rPr lang="es-CL" sz="2000" dirty="0"/>
              <a:t>gitCheckBranch.sh</a:t>
            </a:r>
          </a:p>
          <a:p>
            <a:pPr lvl="1"/>
            <a:endParaRPr lang="es-CL" sz="2000" dirty="0"/>
          </a:p>
        </p:txBody>
      </p:sp>
      <p:pic>
        <p:nvPicPr>
          <p:cNvPr id="7170" name="Picture 2" descr="Write Your Own Bash Scripts for Automation [Tutorial] - YouTube">
            <a:extLst>
              <a:ext uri="{FF2B5EF4-FFF2-40B4-BE49-F238E27FC236}">
                <a16:creationId xmlns:a16="http://schemas.microsoft.com/office/drawing/2014/main" id="{00656760-45C7-9E27-4658-972DC0AE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7" name="Freeform: Shape 717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3C708-A146-7588-6D8A-02AA96E1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CL"/>
              <a:t>¿Qué es Go?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07F0-ED7C-D942-287E-96A4EF63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s-CL" dirty="0"/>
              <a:t>Lenguaje </a:t>
            </a:r>
            <a:r>
              <a:rPr lang="es-CL" dirty="0">
                <a:solidFill>
                  <a:schemeClr val="accent1"/>
                </a:solidFill>
              </a:rPr>
              <a:t>compilado</a:t>
            </a:r>
            <a:r>
              <a:rPr lang="es-CL" dirty="0"/>
              <a:t> </a:t>
            </a:r>
            <a:r>
              <a:rPr lang="es-CL" dirty="0">
                <a:solidFill>
                  <a:srgbClr val="7030A0"/>
                </a:solidFill>
              </a:rPr>
              <a:t>multiplataforma</a:t>
            </a:r>
            <a:r>
              <a:rPr lang="es-CL" dirty="0"/>
              <a:t>.</a:t>
            </a:r>
          </a:p>
          <a:p>
            <a:r>
              <a:rPr lang="es-CL" dirty="0"/>
              <a:t>Desarrollado y mantenido por </a:t>
            </a:r>
            <a:r>
              <a:rPr lang="es-CL" dirty="0">
                <a:solidFill>
                  <a:schemeClr val="accent1"/>
                </a:solidFill>
              </a:rPr>
              <a:t>G</a:t>
            </a:r>
            <a:r>
              <a:rPr lang="es-CL" dirty="0">
                <a:solidFill>
                  <a:srgbClr val="FF0000"/>
                </a:solidFill>
              </a:rPr>
              <a:t>o</a:t>
            </a:r>
            <a:r>
              <a:rPr lang="es-C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</a:t>
            </a:r>
            <a:r>
              <a:rPr lang="es-CL" dirty="0">
                <a:solidFill>
                  <a:schemeClr val="accent1"/>
                </a:solidFill>
              </a:rPr>
              <a:t>g</a:t>
            </a:r>
            <a:r>
              <a:rPr lang="es-CL" dirty="0">
                <a:solidFill>
                  <a:schemeClr val="accent6"/>
                </a:solidFill>
              </a:rPr>
              <a:t>l</a:t>
            </a:r>
            <a:r>
              <a:rPr lang="es-CL" dirty="0">
                <a:solidFill>
                  <a:srgbClr val="FF0000"/>
                </a:solidFill>
              </a:rPr>
              <a:t>e</a:t>
            </a:r>
            <a:r>
              <a:rPr lang="es-CL" dirty="0"/>
              <a:t>.</a:t>
            </a:r>
          </a:p>
        </p:txBody>
      </p:sp>
      <p:pic>
        <p:nvPicPr>
          <p:cNvPr id="2050" name="Picture 2" descr="Google OAuth2 Authentication in Golang">
            <a:extLst>
              <a:ext uri="{FF2B5EF4-FFF2-40B4-BE49-F238E27FC236}">
                <a16:creationId xmlns:a16="http://schemas.microsoft.com/office/drawing/2014/main" id="{F558AB89-F41A-85AB-6BC8-319432D0C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594328"/>
            <a:ext cx="6155141" cy="369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3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0FD5D-9577-9DBE-D963-183DD35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CL" sz="5400" dirty="0"/>
              <a:t>Usos de </a:t>
            </a:r>
            <a:r>
              <a:rPr lang="es-CL" sz="5400" dirty="0" err="1"/>
              <a:t>Go</a:t>
            </a:r>
            <a:r>
              <a:rPr lang="es-CL" sz="5400" dirty="0"/>
              <a:t> </a:t>
            </a:r>
            <a:br>
              <a:rPr lang="es-CL" sz="5400" dirty="0"/>
            </a:br>
            <a:r>
              <a:rPr lang="es-CL" sz="5400" dirty="0"/>
              <a:t>¿Dónde más brilla?</a:t>
            </a: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12F33307-9AFF-9A20-5DA7-7A646F2ED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1FAD9-68D7-325C-3BDA-7263DF1B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CL" sz="2200" dirty="0"/>
              <a:t>Aplicaciones de consola</a:t>
            </a:r>
          </a:p>
          <a:p>
            <a:r>
              <a:rPr lang="es-CL" sz="2200" dirty="0"/>
              <a:t>Remplazo de scripting en labores de DevOps/SRE</a:t>
            </a:r>
          </a:p>
          <a:p>
            <a:r>
              <a:rPr lang="es-CL" sz="2200" dirty="0"/>
              <a:t>Servicios de </a:t>
            </a:r>
            <a:r>
              <a:rPr lang="es-CL" sz="2200" i="1" dirty="0" err="1"/>
              <a:t>Backend</a:t>
            </a:r>
            <a:endParaRPr lang="es-CL" sz="2200" i="1" dirty="0"/>
          </a:p>
        </p:txBody>
      </p:sp>
      <p:pic>
        <p:nvPicPr>
          <p:cNvPr id="4" name="Picture 4" descr="Que es Go y para que se utiliza? | Victor Robles">
            <a:extLst>
              <a:ext uri="{FF2B5EF4-FFF2-40B4-BE49-F238E27FC236}">
                <a16:creationId xmlns:a16="http://schemas.microsoft.com/office/drawing/2014/main" id="{F54641E5-B903-5314-3486-F4448471F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r="6500"/>
          <a:stretch/>
        </p:blipFill>
        <p:spPr bwMode="auto">
          <a:xfrm>
            <a:off x="7620431" y="4695222"/>
            <a:ext cx="1582191" cy="18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4446AD-0C18-9B6C-1F35-A8B70907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99" y="4695222"/>
            <a:ext cx="1399715" cy="157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 logo transparente png 22101050 PNG">
            <a:extLst>
              <a:ext uri="{FF2B5EF4-FFF2-40B4-BE49-F238E27FC236}">
                <a16:creationId xmlns:a16="http://schemas.microsoft.com/office/drawing/2014/main" id="{9D1CF3F0-3E39-61F4-6554-865ADFED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844" y="4400294"/>
            <a:ext cx="2020455" cy="20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C0DDD-FEAF-91D0-8B7F-53DB87DE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L" sz="5400"/>
              <a:t>Introducción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968D2-BDD3-8AC8-E5F2-7FBA975A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20000"/>
          </a:bodyPr>
          <a:lstStyle/>
          <a:p>
            <a:r>
              <a:rPr lang="es-CL" sz="1900" dirty="0"/>
              <a:t>Crear un proyecto</a:t>
            </a:r>
          </a:p>
          <a:p>
            <a:r>
              <a:rPr lang="es-CL" sz="1900" dirty="0" err="1"/>
              <a:t>Hello</a:t>
            </a:r>
            <a:r>
              <a:rPr lang="es-CL" sz="1900" dirty="0"/>
              <a:t> </a:t>
            </a:r>
            <a:r>
              <a:rPr lang="es-CL" sz="1900" dirty="0" err="1"/>
              <a:t>World</a:t>
            </a:r>
            <a:endParaRPr lang="es-CL" sz="1900" dirty="0"/>
          </a:p>
          <a:p>
            <a:r>
              <a:rPr lang="es-CL" sz="1900" dirty="0"/>
              <a:t>Ejecutar</a:t>
            </a:r>
          </a:p>
          <a:p>
            <a:r>
              <a:rPr lang="es-CL" sz="1900" dirty="0"/>
              <a:t>Compilar</a:t>
            </a:r>
          </a:p>
          <a:p>
            <a:r>
              <a:rPr lang="es-CL" sz="1900" dirty="0"/>
              <a:t>Estructura del proyecto</a:t>
            </a:r>
          </a:p>
          <a:p>
            <a:pPr lvl="1"/>
            <a:r>
              <a:rPr lang="es-CL" sz="1900" dirty="0" err="1">
                <a:latin typeface="Consolas" panose="020B0609020204030204" pitchFamily="49" charset="0"/>
              </a:rPr>
              <a:t>main.go</a:t>
            </a:r>
            <a:endParaRPr lang="es-CL" sz="1900" dirty="0">
              <a:latin typeface="Consolas" panose="020B0609020204030204" pitchFamily="49" charset="0"/>
            </a:endParaRPr>
          </a:p>
          <a:p>
            <a:pPr lvl="1"/>
            <a:r>
              <a:rPr lang="es-CL" sz="1900" dirty="0">
                <a:latin typeface="Consolas" panose="020B0609020204030204" pitchFamily="49" charset="0"/>
              </a:rPr>
              <a:t>go.mod</a:t>
            </a:r>
          </a:p>
          <a:p>
            <a:pPr lvl="1"/>
            <a:r>
              <a:rPr lang="es-CL" sz="1900" dirty="0" err="1">
                <a:latin typeface="Consolas" panose="020B0609020204030204" pitchFamily="49" charset="0"/>
              </a:rPr>
              <a:t>go.sum</a:t>
            </a:r>
            <a:endParaRPr lang="es-CL" sz="1900" dirty="0">
              <a:latin typeface="Consolas" panose="020B0609020204030204" pitchFamily="49" charset="0"/>
            </a:endParaRPr>
          </a:p>
          <a:p>
            <a:r>
              <a:rPr lang="es-CL" sz="1900" dirty="0"/>
              <a:t>Estructura de directorios de </a:t>
            </a:r>
            <a:r>
              <a:rPr lang="es-CL" sz="1900" dirty="0" err="1"/>
              <a:t>Go</a:t>
            </a:r>
            <a:endParaRPr lang="es-CL" sz="1900" dirty="0"/>
          </a:p>
          <a:p>
            <a:pPr lvl="1"/>
            <a:r>
              <a:rPr lang="es-CL" sz="1500" dirty="0" err="1"/>
              <a:t>bin</a:t>
            </a:r>
            <a:endParaRPr lang="es-CL" sz="1500" dirty="0"/>
          </a:p>
          <a:p>
            <a:pPr lvl="1"/>
            <a:r>
              <a:rPr lang="es-CL" sz="1500" dirty="0" err="1"/>
              <a:t>pkg</a:t>
            </a:r>
            <a:endParaRPr lang="es-CL" sz="1500" dirty="0"/>
          </a:p>
          <a:p>
            <a:pPr lvl="1"/>
            <a:r>
              <a:rPr lang="es-CL" sz="1500" dirty="0" err="1"/>
              <a:t>src</a:t>
            </a:r>
            <a:endParaRPr lang="es-CL" sz="1500" dirty="0"/>
          </a:p>
        </p:txBody>
      </p:sp>
      <p:pic>
        <p:nvPicPr>
          <p:cNvPr id="4098" name="Picture 2" descr="Configuración de Visual Studio Code para el desarrollo de Go - Go on Azure  | Microsoft Learn">
            <a:extLst>
              <a:ext uri="{FF2B5EF4-FFF2-40B4-BE49-F238E27FC236}">
                <a16:creationId xmlns:a16="http://schemas.microsoft.com/office/drawing/2014/main" id="{8786B49A-2E8B-B403-EAEE-B4D94D23B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2BC4E-E59B-E47D-FD35-4DF2EEB2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Especificaciones del lenguaje</a:t>
            </a:r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CCC71BE-C72C-8DFB-BDA6-2EE663465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45966"/>
              </p:ext>
            </p:extLst>
          </p:nvPr>
        </p:nvGraphicFramePr>
        <p:xfrm>
          <a:off x="838200" y="1825625"/>
          <a:ext cx="54763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A395A82-B6D3-73B2-B33C-D0F5502B9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677837"/>
              </p:ext>
            </p:extLst>
          </p:nvPr>
        </p:nvGraphicFramePr>
        <p:xfrm>
          <a:off x="6702725" y="1690688"/>
          <a:ext cx="4537494" cy="186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21E70A06-742D-C256-4FCC-3AB9E0CC70E5}"/>
              </a:ext>
            </a:extLst>
          </p:cNvPr>
          <p:cNvGrpSpPr/>
          <p:nvPr/>
        </p:nvGrpSpPr>
        <p:grpSpPr>
          <a:xfrm>
            <a:off x="6816306" y="4373354"/>
            <a:ext cx="4537494" cy="1216800"/>
            <a:chOff x="0" y="644990"/>
            <a:chExt cx="4537494" cy="12168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AD139D3-BD91-C54D-3D8F-EC64FD94B526}"/>
                </a:ext>
              </a:extLst>
            </p:cNvPr>
            <p:cNvSpPr/>
            <p:nvPr/>
          </p:nvSpPr>
          <p:spPr>
            <a:xfrm>
              <a:off x="0" y="644990"/>
              <a:ext cx="4537494" cy="1216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422B8B33-7D1D-D4C8-3014-940FA4F6EB17}"/>
                </a:ext>
              </a:extLst>
            </p:cNvPr>
            <p:cNvSpPr txBox="1"/>
            <p:nvPr/>
          </p:nvSpPr>
          <p:spPr>
            <a:xfrm>
              <a:off x="59399" y="704389"/>
              <a:ext cx="4418696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3600" kern="1200" dirty="0" err="1">
                  <a:latin typeface="Consolas" panose="020B0609020204030204" pitchFamily="49" charset="0"/>
                </a:rPr>
                <a:t>go</a:t>
              </a:r>
              <a:r>
                <a:rPr lang="es-CL" sz="3600" dirty="0">
                  <a:latin typeface="Consolas" panose="020B0609020204030204" pitchFamily="49" charset="0"/>
                </a:rPr>
                <a:t> </a:t>
              </a:r>
              <a:r>
                <a:rPr lang="es-CL" sz="3600" dirty="0" err="1">
                  <a:latin typeface="Consolas" panose="020B0609020204030204" pitchFamily="49" charset="0"/>
                </a:rPr>
                <a:t>DoAsyncTask</a:t>
              </a:r>
              <a:r>
                <a:rPr lang="es-CL" sz="3600" dirty="0">
                  <a:latin typeface="Consolas" panose="020B0609020204030204" pitchFamily="49" charset="0"/>
                </a:rPr>
                <a:t>()</a:t>
              </a:r>
              <a:endParaRPr lang="es-CL" sz="3600" kern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GoLang Error Handling | Go Tutorial for Beginners - YouTube">
            <a:extLst>
              <a:ext uri="{FF2B5EF4-FFF2-40B4-BE49-F238E27FC236}">
                <a16:creationId xmlns:a16="http://schemas.microsoft.com/office/drawing/2014/main" id="{0AF0AF95-3C9A-7904-AD15-A6811F4AE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" b="-1"/>
          <a:stretch/>
        </p:blipFill>
        <p:spPr bwMode="auto"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1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800391-369B-7234-6BB6-F1D4C9EE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pic>
        <p:nvPicPr>
          <p:cNvPr id="5122" name="Picture 2" descr="Why Upstream Unit Testing Is Important">
            <a:extLst>
              <a:ext uri="{FF2B5EF4-FFF2-40B4-BE49-F238E27FC236}">
                <a16:creationId xmlns:a16="http://schemas.microsoft.com/office/drawing/2014/main" id="{963BA911-9045-AC50-725C-4A22AA74E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0641" y="1675227"/>
            <a:ext cx="703071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5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E399-6DAC-748B-5C8E-9076672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Microservicios HTEN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3CBC94-F5DA-4819-E7BC-EDB9246F2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97" y="1690688"/>
            <a:ext cx="12002331" cy="4608512"/>
          </a:xfrm>
        </p:spPr>
      </p:pic>
    </p:spTree>
    <p:extLst>
      <p:ext uri="{BB962C8B-B14F-4D97-AF65-F5344CB8AC3E}">
        <p14:creationId xmlns:p14="http://schemas.microsoft.com/office/powerpoint/2010/main" val="40631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D20931-99DF-2002-1202-7729A026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s-CL" sz="5400"/>
              <a:t>Proyectos HTEN</a:t>
            </a:r>
          </a:p>
        </p:txBody>
      </p:sp>
      <p:sp>
        <p:nvSpPr>
          <p:cNvPr id="615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E73D6-E7D7-F0F0-B4DA-6E8CB1A6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s-CL" sz="2200" dirty="0" err="1"/>
              <a:t>Makefile</a:t>
            </a:r>
            <a:endParaRPr lang="es-CL" sz="2200" dirty="0"/>
          </a:p>
          <a:p>
            <a:r>
              <a:rPr lang="es-CL" sz="2200" dirty="0" err="1"/>
              <a:t>Dockerfile</a:t>
            </a:r>
            <a:endParaRPr lang="es-CL" sz="2200" dirty="0"/>
          </a:p>
          <a:p>
            <a:r>
              <a:rPr lang="es-CL" sz="2200" dirty="0" err="1"/>
              <a:t>Build</a:t>
            </a:r>
            <a:endParaRPr lang="es-CL" sz="2200" dirty="0"/>
          </a:p>
          <a:p>
            <a:r>
              <a:rPr lang="es-CL" sz="2200" dirty="0"/>
              <a:t>Test</a:t>
            </a:r>
          </a:p>
          <a:p>
            <a:r>
              <a:rPr lang="es-CL" sz="2200" dirty="0" err="1"/>
              <a:t>Linter</a:t>
            </a:r>
            <a:endParaRPr lang="es-CL" sz="2200" dirty="0"/>
          </a:p>
          <a:p>
            <a:r>
              <a:rPr lang="es-CL" sz="2200" dirty="0" err="1"/>
              <a:t>Package</a:t>
            </a:r>
            <a:endParaRPr lang="es-CL" sz="2200" dirty="0"/>
          </a:p>
          <a:p>
            <a:endParaRPr lang="es-CL" sz="2200" dirty="0"/>
          </a:p>
        </p:txBody>
      </p:sp>
      <p:pic>
        <p:nvPicPr>
          <p:cNvPr id="6146" name="Picture 2" descr="Windows, application, executable, exe, file icon - Download on Iconfinder">
            <a:extLst>
              <a:ext uri="{FF2B5EF4-FFF2-40B4-BE49-F238E27FC236}">
                <a16:creationId xmlns:a16="http://schemas.microsoft.com/office/drawing/2014/main" id="{C2BC4ACE-93FA-97F1-6403-4EF58419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5863" y="852291"/>
            <a:ext cx="2254139" cy="22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1FA9940-01D7-FC2E-FEB7-911AF7A1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ocker - Crunchbase Company Profile &amp; Funding">
            <a:extLst>
              <a:ext uri="{FF2B5EF4-FFF2-40B4-BE49-F238E27FC236}">
                <a16:creationId xmlns:a16="http://schemas.microsoft.com/office/drawing/2014/main" id="{201CABA1-BD3A-2569-5E42-B8D26DB2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4737" y="3426258"/>
            <a:ext cx="3214855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7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229</Words>
  <Application>Microsoft Office PowerPoint</Application>
  <PresentationFormat>Panorámica</PresentationFormat>
  <Paragraphs>84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de Office</vt:lpstr>
      <vt:lpstr>Introducción a Golang y su uso en HTEN</vt:lpstr>
      <vt:lpstr>¿Qué es Go?</vt:lpstr>
      <vt:lpstr>Usos de Go  ¿Dónde más brilla?</vt:lpstr>
      <vt:lpstr>Introducción</vt:lpstr>
      <vt:lpstr>Especificaciones del lenguaje</vt:lpstr>
      <vt:lpstr>Presentación de PowerPoint</vt:lpstr>
      <vt:lpstr>Unit test</vt:lpstr>
      <vt:lpstr>Microservicios HTEN</vt:lpstr>
      <vt:lpstr>Proyectos HTEN</vt:lpstr>
      <vt:lpstr>Arquitectura HTEN</vt:lpstr>
      <vt:lpstr>install_info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Golang y su uso en HTEN</dc:title>
  <dc:creator>Patricio Rivera</dc:creator>
  <cp:lastModifiedBy>Patricio Rivera</cp:lastModifiedBy>
  <cp:revision>1</cp:revision>
  <dcterms:created xsi:type="dcterms:W3CDTF">2023-09-04T18:44:45Z</dcterms:created>
  <dcterms:modified xsi:type="dcterms:W3CDTF">2023-09-04T22:11:54Z</dcterms:modified>
</cp:coreProperties>
</file>