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C7787-C789-4E50-BDF3-DD91BAD9E250}" v="28" dt="2021-12-17T10:57:16.219"/>
    <p1510:client id="{275133FF-5A53-4675-A317-B378966C15A9}" v="1" dt="2021-12-17T10:51:44.784"/>
    <p1510:client id="{5C33983C-C4C5-449E-9E84-87BC4299E8AD}" v="15" dt="2023-01-10T11:28:32.579"/>
    <p1510:client id="{CFD3141E-445D-4236-ADBC-D0440E837718}" v="200" dt="2023-01-10T11:34:42.241"/>
    <p1510:client id="{D274CA7A-1F01-4B1C-81B6-69F63C5185F4}" v="2" dt="2021-12-17T10:55:30.218"/>
    <p1510:client id="{FFA9886D-47BC-44BE-B17F-E7C92D132E68}" v="46" dt="2021-12-17T10:55:36.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370" y="-58"/>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ma, Priya" userId="S::priya.b.verma@capgemini.com::5df2e44f-f3e1-4d62-baae-c7940701f2dd" providerId="AD" clId="Web-{5C33983C-C4C5-449E-9E84-87BC4299E8AD}"/>
    <pc:docChg chg="modSld">
      <pc:chgData name="Verma, Priya" userId="S::priya.b.verma@capgemini.com::5df2e44f-f3e1-4d62-baae-c7940701f2dd" providerId="AD" clId="Web-{5C33983C-C4C5-449E-9E84-87BC4299E8AD}" dt="2023-01-10T11:28:32.579" v="14" actId="20577"/>
      <pc:docMkLst>
        <pc:docMk/>
      </pc:docMkLst>
      <pc:sldChg chg="modSp">
        <pc:chgData name="Verma, Priya" userId="S::priya.b.verma@capgemini.com::5df2e44f-f3e1-4d62-baae-c7940701f2dd" providerId="AD" clId="Web-{5C33983C-C4C5-449E-9E84-87BC4299E8AD}" dt="2023-01-10T11:28:32.579" v="14" actId="20577"/>
        <pc:sldMkLst>
          <pc:docMk/>
          <pc:sldMk cId="203152348" sldId="1049"/>
        </pc:sldMkLst>
        <pc:spChg chg="mod">
          <ac:chgData name="Verma, Priya" userId="S::priya.b.verma@capgemini.com::5df2e44f-f3e1-4d62-baae-c7940701f2dd" providerId="AD" clId="Web-{5C33983C-C4C5-449E-9E84-87BC4299E8AD}" dt="2023-01-10T11:28:32.579" v="14" actId="20577"/>
          <ac:spMkLst>
            <pc:docMk/>
            <pc:sldMk cId="203152348" sldId="1049"/>
            <ac:spMk id="7170" creationId="{4EF0A5D5-CB77-4BCF-86BB-EC8AFA4AA0E3}"/>
          </ac:spMkLst>
        </pc:spChg>
      </pc:sldChg>
    </pc:docChg>
  </pc:docChgLst>
  <pc:docChgLst>
    <pc:chgData name="Verma, Priya" userId="S::priya.b.verma@capgemini.com::5df2e44f-f3e1-4d62-baae-c7940701f2dd" providerId="AD" clId="Web-{CFD3141E-445D-4236-ADBC-D0440E837718}"/>
    <pc:docChg chg="modSld">
      <pc:chgData name="Verma, Priya" userId="S::priya.b.verma@capgemini.com::5df2e44f-f3e1-4d62-baae-c7940701f2dd" providerId="AD" clId="Web-{CFD3141E-445D-4236-ADBC-D0440E837718}" dt="2023-01-10T11:34:42.241" v="194" actId="20577"/>
      <pc:docMkLst>
        <pc:docMk/>
      </pc:docMkLst>
      <pc:sldChg chg="addSp delSp modSp">
        <pc:chgData name="Verma, Priya" userId="S::priya.b.verma@capgemini.com::5df2e44f-f3e1-4d62-baae-c7940701f2dd" providerId="AD" clId="Web-{CFD3141E-445D-4236-ADBC-D0440E837718}" dt="2023-01-10T11:34:42.241" v="194" actId="20577"/>
        <pc:sldMkLst>
          <pc:docMk/>
          <pc:sldMk cId="203152348" sldId="1049"/>
        </pc:sldMkLst>
        <pc:spChg chg="add del mod">
          <ac:chgData name="Verma, Priya" userId="S::priya.b.verma@capgemini.com::5df2e44f-f3e1-4d62-baae-c7940701f2dd" providerId="AD" clId="Web-{CFD3141E-445D-4236-ADBC-D0440E837718}" dt="2023-01-10T11:30:52.813" v="1"/>
          <ac:spMkLst>
            <pc:docMk/>
            <pc:sldMk cId="203152348" sldId="1049"/>
            <ac:spMk id="7" creationId="{4C2BAE10-14CE-D7C8-73C9-A9BD0C081050}"/>
          </ac:spMkLst>
        </pc:spChg>
        <pc:spChg chg="add del mod">
          <ac:chgData name="Verma, Priya" userId="S::priya.b.verma@capgemini.com::5df2e44f-f3e1-4d62-baae-c7940701f2dd" providerId="AD" clId="Web-{CFD3141E-445D-4236-ADBC-D0440E837718}" dt="2023-01-10T11:34:30.256" v="193" actId="20577"/>
          <ac:spMkLst>
            <pc:docMk/>
            <pc:sldMk cId="203152348" sldId="1049"/>
            <ac:spMk id="7170" creationId="{4EF0A5D5-CB77-4BCF-86BB-EC8AFA4AA0E3}"/>
          </ac:spMkLst>
        </pc:spChg>
        <pc:spChg chg="mod">
          <ac:chgData name="Verma, Priya" userId="S::priya.b.verma@capgemini.com::5df2e44f-f3e1-4d62-baae-c7940701f2dd" providerId="AD" clId="Web-{CFD3141E-445D-4236-ADBC-D0440E837718}" dt="2023-01-10T11:34:42.241" v="194" actId="20577"/>
          <ac:spMkLst>
            <pc:docMk/>
            <pc:sldMk cId="203152348" sldId="1049"/>
            <ac:spMk id="7175" creationId="{BADEA8C0-D1A3-4608-9E63-683339DCC94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10/01/2023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10/01/2023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0" name="Picture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1/10/2023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0" name="Picture 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360" imgH="360" progId="">
                  <p:embed/>
                </p:oleObj>
              </mc:Choice>
              <mc:Fallback>
                <p:oleObj name="think-cell Slide" r:id="rId13" imgW="360" imgH="360" progId="">
                  <p:embed/>
                  <p:pic>
                    <p:nvPicPr>
                      <p:cNvPr id="0" name="Picture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Rajeev1117/Flight-Booking-System.git"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jpe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vert="horz" lIns="0" tIns="0" rIns="0" bIns="0" rtlCol="0" anchor="t">
            <a:noAutofit/>
          </a:bodyPr>
          <a:lstStyle/>
          <a:p>
            <a:pPr>
              <a:lnSpc>
                <a:spcPct val="114000"/>
              </a:lnSpc>
            </a:pPr>
            <a:r>
              <a:rPr lang="en-IN" altLang="en-US" b="1" dirty="0"/>
              <a:t>F</a:t>
            </a:r>
            <a:r>
              <a:rPr lang="en-IN" altLang="en-US" sz="1200" b="1" dirty="0"/>
              <a:t>light Booking System</a:t>
            </a:r>
            <a:endParaRPr lang="en-IN" altLang="en-US" sz="1200" b="1" dirty="0">
              <a:ea typeface="Verdana"/>
            </a:endParaRPr>
          </a:p>
          <a:p>
            <a:pPr>
              <a:lnSpc>
                <a:spcPct val="114000"/>
              </a:lnSpc>
            </a:pPr>
            <a:r>
              <a:rPr lang="en-IN" altLang="en-US" sz="1200" dirty="0"/>
              <a:t>Worked on end-to-end case study of </a:t>
            </a:r>
            <a:r>
              <a:rPr lang="en-IN" altLang="en-US" sz="1200" b="1" dirty="0"/>
              <a:t>Flight Booking System</a:t>
            </a:r>
            <a:r>
              <a:rPr lang="en-IN" altLang="en-US" sz="1200" dirty="0"/>
              <a:t> along with JWT authentication, Swagger, Logger, API Gateway </a:t>
            </a:r>
            <a:r>
              <a:rPr lang="en-US" altLang="en-US" sz="1200" dirty="0"/>
              <a:t>and React used for user interface.</a:t>
            </a:r>
            <a:endParaRPr lang="en-IN" altLang="nl-NL" sz="1200" b="1">
              <a:ea typeface="Verdana"/>
            </a:endParaRPr>
          </a:p>
          <a:p>
            <a:pPr eaLnBrk="1" hangingPunct="1">
              <a:lnSpc>
                <a:spcPct val="114000"/>
              </a:lnSpc>
            </a:pPr>
            <a:r>
              <a:rPr lang="en-IN" altLang="en-US" sz="1200" dirty="0"/>
              <a:t>Completed this course with optimal Knowledge of MVC ,Web API , RESTful services , Components.</a:t>
            </a:r>
            <a:endParaRPr lang="en-IN" altLang="en-US" sz="1200" dirty="0">
              <a:ea typeface="Verdana"/>
            </a:endParaRPr>
          </a:p>
          <a:p>
            <a:pPr>
              <a:lnSpc>
                <a:spcPct val="113999"/>
              </a:lnSpc>
            </a:pPr>
            <a:endParaRPr lang="en-IN" altLang="en-US" dirty="0">
              <a:ea typeface="Verdana"/>
            </a:endParaRPr>
          </a:p>
          <a:p>
            <a:pPr>
              <a:lnSpc>
                <a:spcPct val="113999"/>
              </a:lnSpc>
            </a:pPr>
            <a:endParaRPr lang="en-IN" b="1">
              <a:ea typeface="Verdana"/>
            </a:endParaRPr>
          </a:p>
          <a:p>
            <a:pPr>
              <a:lnSpc>
                <a:spcPct val="113999"/>
              </a:lnSpc>
            </a:pPr>
            <a:endParaRPr lang="en-IN" altLang="en-US" dirty="0">
              <a:ea typeface="Verdana"/>
            </a:endParaRPr>
          </a:p>
          <a:p>
            <a:pPr>
              <a:lnSpc>
                <a:spcPct val="113999"/>
              </a:lnSpc>
            </a:pPr>
            <a:endParaRPr lang="en-IN" altLang="en-US" dirty="0">
              <a:ea typeface="Verdana"/>
            </a:endParaRPr>
          </a:p>
          <a:p>
            <a:pPr>
              <a:lnSpc>
                <a:spcPct val="113999"/>
              </a:lnSpc>
            </a:pPr>
            <a:endParaRPr lang="en-IN" altLang="en-US" dirty="0">
              <a:ea typeface="Verdana"/>
            </a:endParaRPr>
          </a:p>
          <a:p>
            <a:pPr>
              <a:lnSpc>
                <a:spcPct val="113999"/>
              </a:lnSpc>
            </a:pPr>
            <a:endParaRPr lang="en-IN" altLang="en-US" dirty="0">
              <a:ea typeface="Verdana"/>
            </a:endParaRPr>
          </a:p>
          <a:p>
            <a:pPr>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65829" y="1582094"/>
            <a:ext cx="3826052" cy="184350"/>
          </a:xfrm>
        </p:spPr>
        <p:txBody>
          <a:bodyPr/>
          <a:lstStyle/>
          <a:p>
            <a:pPr eaLnBrk="1" hangingPunct="1"/>
            <a:r>
              <a:rPr lang="nl-NL" altLang="nl-NL" dirty="0"/>
              <a:t>priyaverma7028@gmail.com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4"/>
            <a:ext cx="2382837" cy="330201"/>
          </a:xfrm>
        </p:spPr>
        <p:txBody>
          <a:bodyPr/>
          <a:lstStyle/>
          <a:p>
            <a:pPr eaLnBrk="1" hangingPunct="1"/>
            <a:r>
              <a:rPr lang="nl-NL" altLang="nl-NL" dirty="0"/>
              <a:t>+91 7985638936</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04788" y="2830513"/>
            <a:ext cx="4265612" cy="3621087"/>
          </a:xfrm>
        </p:spPr>
        <p:txBody>
          <a:bodyPr vert="horz" lIns="0" tIns="0" rIns="0" bIns="0" rtlCol="0" anchor="t">
            <a:noAutofit/>
          </a:bodyPr>
          <a:lstStyle/>
          <a:p>
            <a:endParaRPr lang="en-US" sz="1200" dirty="0">
              <a:ea typeface="Verdana"/>
            </a:endParaRPr>
          </a:p>
          <a:p>
            <a:pPr marL="171450" indent="-171450">
              <a:buFont typeface="Arial" panose="020B0604020202020204" pitchFamily="34" charset="0"/>
              <a:buChar char="•"/>
            </a:pPr>
            <a:r>
              <a:rPr lang="en-US" sz="1200" dirty="0"/>
              <a:t>Hands on experience in creating </a:t>
            </a:r>
            <a:r>
              <a:rPr lang="en-US" sz="1200" b="1" dirty="0"/>
              <a:t>Web Application </a:t>
            </a:r>
            <a:r>
              <a:rPr lang="en-US" sz="1200" dirty="0"/>
              <a:t>with </a:t>
            </a:r>
            <a:r>
              <a:rPr lang="en-US" sz="1200" b="1" dirty="0"/>
              <a:t>Spring Boot , Java, Rest API,</a:t>
            </a:r>
            <a:r>
              <a:rPr lang="en-US" sz="1200" dirty="0"/>
              <a:t> </a:t>
            </a:r>
            <a:r>
              <a:rPr lang="en-US" sz="1200" b="1" dirty="0"/>
              <a:t>React</a:t>
            </a:r>
            <a:r>
              <a:rPr lang="en-US" sz="1200" dirty="0"/>
              <a:t>. </a:t>
            </a:r>
            <a:endParaRPr lang="en-US" sz="1200" dirty="0">
              <a:ea typeface="Verdana"/>
            </a:endParaRPr>
          </a:p>
          <a:p>
            <a:pPr marL="171450" indent="-171450">
              <a:buFont typeface="Arial" panose="020B0604020202020204" pitchFamily="34" charset="0"/>
              <a:buChar char="•"/>
            </a:pPr>
            <a:r>
              <a:rPr lang="en-US" sz="1200" dirty="0"/>
              <a:t>Hands on experience in developing web pages using </a:t>
            </a:r>
            <a:r>
              <a:rPr lang="en-US" sz="1200" b="1" dirty="0"/>
              <a:t>HTML5, CSS3, JavaScript, JSON, XML</a:t>
            </a:r>
            <a:r>
              <a:rPr lang="en-US" sz="1200" dirty="0"/>
              <a:t>. </a:t>
            </a:r>
            <a:endParaRPr lang="en-US" sz="1200" dirty="0">
              <a:ea typeface="Verdana"/>
            </a:endParaRPr>
          </a:p>
          <a:p>
            <a:pPr marL="171450" indent="-171450">
              <a:buFont typeface="Arial" panose="020B0604020202020204" pitchFamily="34" charset="0"/>
              <a:buChar char="•"/>
            </a:pPr>
            <a:r>
              <a:rPr lang="en-IN" sz="1200" dirty="0"/>
              <a:t>Practical understanding of </a:t>
            </a:r>
            <a:r>
              <a:rPr lang="en-US" sz="1200" dirty="0"/>
              <a:t>rendering </a:t>
            </a:r>
            <a:r>
              <a:rPr lang="en-US" sz="1200" b="1" dirty="0"/>
              <a:t>Spring Boot, Spring MVC, REST API</a:t>
            </a:r>
            <a:r>
              <a:rPr lang="en-IN" sz="1200" b="1" dirty="0"/>
              <a:t>.</a:t>
            </a:r>
            <a:endParaRPr lang="en-IN" sz="1200" b="1" dirty="0">
              <a:ea typeface="Verdana"/>
            </a:endParaRPr>
          </a:p>
          <a:p>
            <a:pPr marL="171450" indent="-171450">
              <a:buFont typeface="Arial" panose="020B0604020202020204" pitchFamily="34" charset="0"/>
              <a:buChar char="•"/>
            </a:pPr>
            <a:r>
              <a:rPr lang="en-US" sz="1200" b="1" dirty="0"/>
              <a:t>Java Microservice </a:t>
            </a:r>
            <a:r>
              <a:rPr lang="en-US" sz="1200" dirty="0"/>
              <a:t>Development knowledge using Spring boot.</a:t>
            </a:r>
            <a:endParaRPr lang="en-US" sz="1200" dirty="0">
              <a:ea typeface="Verdana"/>
            </a:endParaRPr>
          </a:p>
          <a:p>
            <a:pPr marL="171450" indent="-171450">
              <a:buFont typeface="Arial" panose="020B0604020202020204" pitchFamily="34" charset="0"/>
              <a:buChar char="•"/>
            </a:pPr>
            <a:r>
              <a:rPr lang="en-US" altLang="en-US" sz="1200" dirty="0"/>
              <a:t>Proficient </a:t>
            </a:r>
            <a:r>
              <a:rPr lang="en-US" altLang="en-US" sz="1200" b="1" dirty="0"/>
              <a:t>React developer</a:t>
            </a:r>
            <a:r>
              <a:rPr lang="en-US" altLang="en-US" sz="1200" dirty="0"/>
              <a:t> with working knowledge on </a:t>
            </a:r>
            <a:r>
              <a:rPr lang="en-US" altLang="en-US" sz="1200" b="1" dirty="0"/>
              <a:t>React</a:t>
            </a:r>
            <a:r>
              <a:rPr lang="en-US" altLang="en-US" sz="1200" dirty="0"/>
              <a:t>.</a:t>
            </a:r>
            <a:endParaRPr lang="en-US" altLang="en-US" sz="1200" dirty="0">
              <a:ea typeface="Verdana"/>
            </a:endParaRPr>
          </a:p>
          <a:p>
            <a:pPr marL="171450" indent="-171450">
              <a:buFont typeface="Arial" panose="020B0604020202020204" pitchFamily="34" charset="0"/>
              <a:buChar char="•"/>
            </a:pPr>
            <a:r>
              <a:rPr lang="en-US" altLang="nl-NL" sz="1200" dirty="0"/>
              <a:t>Implemented </a:t>
            </a:r>
            <a:r>
              <a:rPr lang="en-US" altLang="nl-NL" sz="1200" b="1" dirty="0"/>
              <a:t>Rest API</a:t>
            </a:r>
            <a:r>
              <a:rPr lang="en-US" altLang="nl-NL" sz="1200" dirty="0"/>
              <a:t> and React in case study and up skilling this knowledge continuously.</a:t>
            </a:r>
            <a:endParaRPr lang="en-US" altLang="nl-NL" sz="1200" dirty="0">
              <a:ea typeface="Verdana"/>
            </a:endParaRPr>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Priya Verma</a:t>
            </a:r>
            <a:endParaRPr lang="en-IN" altLang="en-US"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0105714"/>
              </p:ext>
            </p:extLst>
          </p:nvPr>
        </p:nvGraphicFramePr>
        <p:xfrm>
          <a:off x="9235440" y="1340090"/>
          <a:ext cx="2949472" cy="4565333"/>
        </p:xfrm>
        <a:graphic>
          <a:graphicData uri="http://schemas.openxmlformats.org/drawingml/2006/table">
            <a:tbl>
              <a:tblPr firstRow="1" bandRow="1">
                <a:tableStyleId>{0E3FDE45-AF77-4B5C-9715-49D594BDF05E}</a:tableStyleId>
              </a:tblPr>
              <a:tblGrid>
                <a:gridCol w="687493">
                  <a:extLst>
                    <a:ext uri="{9D8B030D-6E8A-4147-A177-3AD203B41FA5}">
                      <a16:colId xmlns:a16="http://schemas.microsoft.com/office/drawing/2014/main" val="3331298770"/>
                    </a:ext>
                  </a:extLst>
                </a:gridCol>
                <a:gridCol w="2261979">
                  <a:extLst>
                    <a:ext uri="{9D8B030D-6E8A-4147-A177-3AD203B41FA5}">
                      <a16:colId xmlns:a16="http://schemas.microsoft.com/office/drawing/2014/main" val="879084521"/>
                    </a:ext>
                  </a:extLst>
                </a:gridCol>
              </a:tblGrid>
              <a:tr h="446377">
                <a:tc>
                  <a:txBody>
                    <a:bodyPr/>
                    <a:lstStyle/>
                    <a:p>
                      <a:pPr algn="ctr"/>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Java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Arrays, Loops, Data Types in java;</a:t>
                      </a:r>
                    </a:p>
                  </a:txBody>
                  <a:tcPr/>
                </a:tc>
                <a:extLst>
                  <a:ext uri="{0D108BD9-81ED-4DB2-BD59-A6C34878D82A}">
                    <a16:rowId xmlns:a16="http://schemas.microsoft.com/office/drawing/2014/main" val="372789865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800" u="none" strike="noStrike" kern="1200" cap="none" spc="0" normalizeH="0" baseline="0" noProof="0" dirty="0">
                          <a:ln>
                            <a:noFill/>
                          </a:ln>
                          <a:effectLst/>
                          <a:uLnTx/>
                          <a:uFillTx/>
                        </a:rPr>
                        <a:t>Spring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microservices, Entity Framework</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MVC</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security</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4182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800" u="none" strike="noStrike" kern="1200" cap="none" spc="0" normalizeH="0" baseline="0" noProof="0" dirty="0">
                        <a:ln>
                          <a:noFill/>
                        </a:ln>
                        <a:effectLst/>
                        <a:uLnTx/>
                        <a:uFillTx/>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altLang="en-US" sz="750" u="none" strike="noStrike" kern="1200" cap="none" spc="0" normalizeH="0" baseline="0" noProof="0" dirty="0">
                          <a:ln>
                            <a:noFill/>
                          </a:ln>
                          <a:effectLst/>
                          <a:uLnTx/>
                          <a:uFillTx/>
                        </a:rPr>
                        <a:t>Testing</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Junit and Mockito Testing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altLang="en-US" sz="800" u="none" strike="noStrike" kern="1200" cap="none" spc="0" normalizeH="0" baseline="0" noProof="0" dirty="0">
                        <a:ln>
                          <a:noFill/>
                        </a:ln>
                        <a:effectLst/>
                        <a:uLnTx/>
                        <a:uFillTx/>
                      </a:endParaRPr>
                    </a:p>
                  </a:txBody>
                  <a:tcPr/>
                </a:tc>
                <a:extLst>
                  <a:ext uri="{0D108BD9-81ED-4DB2-BD59-A6C34878D82A}">
                    <a16:rowId xmlns:a16="http://schemas.microsoft.com/office/drawing/2014/main" val="3229840877"/>
                  </a:ext>
                </a:extLst>
              </a:tr>
              <a:tr h="729218">
                <a:tc>
                  <a:txBody>
                    <a:bodyPr/>
                    <a:lstStyle/>
                    <a:p>
                      <a:pPr algn="ct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Framework-React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Fundamentals components ,Java Script, Working with states &amp; props in React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Event Handling in React, Routing,</a:t>
                      </a:r>
                      <a:r>
                        <a:rPr lang="en-US" sz="800" baseline="0" dirty="0">
                          <a:solidFill>
                            <a:schemeClr val="tx1"/>
                          </a:solidFill>
                        </a:rPr>
                        <a:t> </a:t>
                      </a:r>
                      <a:r>
                        <a:rPr lang="en-US" sz="800" dirty="0">
                          <a:solidFill>
                            <a:schemeClr val="tx1"/>
                          </a:solidFill>
                        </a:rPr>
                        <a:t>Life Cycle Method, Working with HTTP in React.</a:t>
                      </a:r>
                    </a:p>
                  </a:txBody>
                  <a:tcPr/>
                </a:tc>
                <a:extLst>
                  <a:ext uri="{0D108BD9-81ED-4DB2-BD59-A6C34878D82A}">
                    <a16:rowId xmlns:a16="http://schemas.microsoft.com/office/drawing/2014/main" val="668073409"/>
                  </a:ext>
                </a:extLst>
              </a:tr>
              <a:tr h="575697">
                <a:tc>
                  <a:txBody>
                    <a:bodyPr/>
                    <a:lstStyle/>
                    <a:p>
                      <a:pPr algn="ct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Junit &amp; Mockito</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22178">
                <a:tc>
                  <a:txBody>
                    <a:bodyPr/>
                    <a:lstStyle/>
                    <a:p>
                      <a:pPr algn="ct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IN"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22178">
                <a:tc>
                  <a:txBody>
                    <a:bodyPr/>
                    <a:lstStyle/>
                    <a:p>
                      <a:pPr algn="ct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 JavaScript</a:t>
                      </a:r>
                    </a:p>
                  </a:txBody>
                  <a:tcPr/>
                </a:tc>
                <a:extLst>
                  <a:ext uri="{0D108BD9-81ED-4DB2-BD59-A6C34878D82A}">
                    <a16:rowId xmlns:a16="http://schemas.microsoft.com/office/drawing/2014/main" val="9512774"/>
                  </a:ext>
                </a:extLst>
              </a:tr>
              <a:tr h="365288">
                <a:tc>
                  <a:txBody>
                    <a:bodyPr/>
                    <a:lstStyle/>
                    <a:p>
                      <a:pPr algn="ct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Visual Studio code, Swagger, Postman, STS.</a:t>
                      </a:r>
                    </a:p>
                  </a:txBody>
                  <a:tcPr/>
                </a:tc>
                <a:extLst>
                  <a:ext uri="{0D108BD9-81ED-4DB2-BD59-A6C34878D82A}">
                    <a16:rowId xmlns:a16="http://schemas.microsoft.com/office/drawing/2014/main" val="645317192"/>
                  </a:ext>
                </a:extLst>
              </a:tr>
              <a:tr h="575697">
                <a:tc>
                  <a:txBody>
                    <a:bodyPr/>
                    <a:lstStyle/>
                    <a:p>
                      <a:pPr algn="ct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48617" y="547041"/>
            <a:ext cx="2531716" cy="443198"/>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Technology</a:t>
            </a:r>
          </a:p>
          <a:p>
            <a:pPr lvl="0">
              <a:lnSpc>
                <a:spcPct val="114000"/>
              </a:lnSpc>
              <a:defRPr/>
            </a:pPr>
            <a:r>
              <a:rPr lang="en-US" altLang="nl-NL" sz="1000" dirty="0">
                <a:solidFill>
                  <a:prstClr val="black"/>
                </a:solidFill>
                <a:latin typeface="Verdana" panose="020B0604030504040204" pitchFamily="34" charset="0"/>
              </a:rPr>
              <a:t>Computer Science:2018-2022</a:t>
            </a:r>
          </a:p>
        </p:txBody>
      </p:sp>
      <p:sp>
        <p:nvSpPr>
          <p:cNvPr id="6" name="Rectangle 5">
            <a:extLst>
              <a:ext uri="{FF2B5EF4-FFF2-40B4-BE49-F238E27FC236}">
                <a16:creationId xmlns:a16="http://schemas.microsoft.com/office/drawing/2014/main" id="{1616387D-79C4-4D2C-8F4C-617036B1459A}"/>
              </a:ext>
            </a:extLst>
          </p:cNvPr>
          <p:cNvSpPr/>
          <p:nvPr/>
        </p:nvSpPr>
        <p:spPr>
          <a:xfrm>
            <a:off x="9374109" y="111244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20" name="Picture Placeholder 11">
            <a:hlinkClick r:id="rId3"/>
            <a:extLst>
              <a:ext uri="{FF2B5EF4-FFF2-40B4-BE49-F238E27FC236}">
                <a16:creationId xmlns:a16="http://schemas.microsoft.com/office/drawing/2014/main" id="{311022F4-75D7-4325-9179-434BEB3293F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ltGray">
          <a:xfrm>
            <a:off x="4928905" y="5664810"/>
            <a:ext cx="499901" cy="417012"/>
          </a:xfrm>
          <a:prstGeom prst="ellipse">
            <a:avLst/>
          </a:prstGeom>
          <a:solidFill>
            <a:schemeClr val="bg1"/>
          </a:solidFill>
        </p:spPr>
      </p:pic>
      <p:pic>
        <p:nvPicPr>
          <p:cNvPr id="4" name="Picture Placeholder 3"/>
          <p:cNvPicPr>
            <a:picLocks noGrp="1" noChangeAspect="1"/>
          </p:cNvPicPr>
          <p:nvPr>
            <p:ph type="pic" sz="quarter" idx="46"/>
          </p:nvPr>
        </p:nvPicPr>
        <p:blipFill>
          <a:blip r:embed="rId5" cstate="print">
            <a:extLst>
              <a:ext uri="{28A0092B-C50C-407E-A947-70E740481C1C}">
                <a14:useLocalDpi xmlns:a14="http://schemas.microsoft.com/office/drawing/2010/main" val="0"/>
              </a:ext>
            </a:extLst>
          </a:blip>
          <a:srcRect l="3508" r="3508"/>
          <a:stretch>
            <a:fillRect/>
          </a:stretch>
        </p:blipFill>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 ds:uri="e0ffb6ef-0000-48aa-9041-fb29fcb198e5"/>
    <ds:schemaRef ds:uri="900c2a09-0d28-449b-b8ad-3e76d664ec44"/>
  </ds:schemaRefs>
</ds:datastoreItem>
</file>

<file path=customXml/itemProps3.xml><?xml version="1.0" encoding="utf-8"?>
<ds:datastoreItem xmlns:ds="http://schemas.openxmlformats.org/officeDocument/2006/customXml" ds:itemID="{4D84FB74-AC81-40E5-A2CE-8F9AB32BAB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2441</TotalTime>
  <Words>204</Words>
  <Application>Microsoft Office PowerPoint</Application>
  <PresentationFormat>Widescreen</PresentationFormat>
  <Paragraphs>55</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1_CG_2012_Template</vt:lpstr>
      <vt:lpstr>1_Capgemini Master</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Windows User</cp:lastModifiedBy>
  <cp:revision>88</cp:revision>
  <dcterms:created xsi:type="dcterms:W3CDTF">2020-09-22T06:24:34Z</dcterms:created>
  <dcterms:modified xsi:type="dcterms:W3CDTF">2023-01-10T11:34:45Z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y fmtid="{D5CDD505-2E9C-101B-9397-08002B2CF9AE}" pid="3" name="MediaServiceImageTags">
    <vt:lpwstr/>
  </property>
</Properties>
</file>