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2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9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41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69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6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5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87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64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04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58AB-155B-4FE6-8736-C086F58BF87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F916D-921C-4E7D-A275-356367C610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2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14" y="1825625"/>
            <a:ext cx="3077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14" y="1825625"/>
            <a:ext cx="30773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14" y="2005929"/>
            <a:ext cx="3077372" cy="4351338"/>
          </a:xfrm>
        </p:spPr>
      </p:pic>
    </p:spTree>
    <p:extLst>
      <p:ext uri="{BB962C8B-B14F-4D97-AF65-F5344CB8AC3E}">
        <p14:creationId xmlns:p14="http://schemas.microsoft.com/office/powerpoint/2010/main" val="1902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14" y="1825625"/>
            <a:ext cx="3077372" cy="4351338"/>
          </a:xfrm>
        </p:spPr>
      </p:pic>
    </p:spTree>
    <p:extLst>
      <p:ext uri="{BB962C8B-B14F-4D97-AF65-F5344CB8AC3E}">
        <p14:creationId xmlns:p14="http://schemas.microsoft.com/office/powerpoint/2010/main" val="6250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14" y="1825625"/>
            <a:ext cx="3077372" cy="4351338"/>
          </a:xfrm>
        </p:spPr>
      </p:pic>
    </p:spTree>
    <p:extLst>
      <p:ext uri="{BB962C8B-B14F-4D97-AF65-F5344CB8AC3E}">
        <p14:creationId xmlns:p14="http://schemas.microsoft.com/office/powerpoint/2010/main" val="3315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Angleviel</dc:creator>
  <cp:lastModifiedBy>Laura Angleviel</cp:lastModifiedBy>
  <cp:revision>3</cp:revision>
  <dcterms:created xsi:type="dcterms:W3CDTF">2015-12-08T09:12:40Z</dcterms:created>
  <dcterms:modified xsi:type="dcterms:W3CDTF">2015-12-08T09:40:28Z</dcterms:modified>
</cp:coreProperties>
</file>