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e324c66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e324c66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324c66c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324c66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e324c66c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e324c66c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Подведение итогов теста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253625" y="4595825"/>
            <a:ext cx="36888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Полищук Маргарита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Продажи и средний чек в группах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22287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67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0"/>
              <a:buChar char="●"/>
            </a:pPr>
            <a:r>
              <a:rPr lang="ru" sz="1230">
                <a:solidFill>
                  <a:schemeClr val="dk1"/>
                </a:solidFill>
              </a:rPr>
              <a:t>Объем продаж по группам почти одинаковый. Группа А 131.82 млн - это 50.1% от общего объема продаж, а группа В - 131.34 млн 49.9%</a:t>
            </a:r>
            <a:endParaRPr sz="1230">
              <a:solidFill>
                <a:schemeClr val="dk1"/>
              </a:solidFill>
            </a:endParaRPr>
          </a:p>
          <a:p>
            <a:pPr indent="-30670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30"/>
              <a:buChar char="●"/>
            </a:pPr>
            <a:r>
              <a:rPr lang="ru" sz="1230">
                <a:solidFill>
                  <a:schemeClr val="dk1"/>
                </a:solidFill>
              </a:rPr>
              <a:t>У средних чеков между групп минимальная - 13.65 y.e. </a:t>
            </a:r>
            <a:endParaRPr sz="123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500" y="1226900"/>
            <a:ext cx="6210801" cy="37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Распределение продаж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22287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30">
                <a:solidFill>
                  <a:schemeClr val="dk1"/>
                </a:solidFill>
              </a:rPr>
              <a:t>На гистограмме видно, что есть разные суммы покупок, но количество </a:t>
            </a:r>
            <a:r>
              <a:rPr lang="ru" sz="1130">
                <a:solidFill>
                  <a:schemeClr val="dk1"/>
                </a:solidFill>
              </a:rPr>
              <a:t>транзакций</a:t>
            </a:r>
            <a:r>
              <a:rPr lang="ru" sz="1130">
                <a:solidFill>
                  <a:schemeClr val="dk1"/>
                </a:solidFill>
              </a:rPr>
              <a:t> с их примерно одинаковое количество. Обычно денежные гистограммы перекошены в одну сторону большого количества покупок на небольшую сумму с большим хвостом редких дорогих покупок</a:t>
            </a:r>
            <a:endParaRPr sz="113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003" y="1152466"/>
            <a:ext cx="6210800" cy="3870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и рекомендации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Проверка показала, что между средними чеками 2 групп нет разницы с вероятностью ошибки 5%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Мы видим, что в абсолютах денежных показателей обе группы сильно похожи друг на друга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ru" sz="1200">
                <a:solidFill>
                  <a:schemeClr val="dk1"/>
                </a:solidFill>
              </a:rPr>
              <a:t>Группа А - 50.1% и </a:t>
            </a:r>
            <a:r>
              <a:rPr lang="ru" sz="1200">
                <a:solidFill>
                  <a:schemeClr val="dk1"/>
                </a:solidFill>
              </a:rPr>
              <a:t>группа В - 49.9%</a:t>
            </a:r>
            <a:r>
              <a:rPr lang="ru" sz="1200">
                <a:solidFill>
                  <a:schemeClr val="dk1"/>
                </a:solidFill>
              </a:rPr>
              <a:t> от общего объема продаж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ru" sz="1200">
                <a:solidFill>
                  <a:schemeClr val="dk1"/>
                </a:solidFill>
              </a:rPr>
              <a:t>Средний чек группа А - 5269.97, группа В - 5256.32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По распределению покупок также видно, похожесть двух групп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</a:rPr>
              <a:t>Рекомендации</a:t>
            </a:r>
            <a:endParaRPr b="1" sz="15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Проверить правильность определения клиентов в группы. Возможно там была допущена ошибка и поэтому в результатах нет статистической разницы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ru" sz="1200">
                <a:solidFill>
                  <a:schemeClr val="dk1"/>
                </a:solidFill>
              </a:rPr>
              <a:t>Сделать дизайн другого теста с добавлением дополнительных метрик для проверки и другим условием разбиения на группы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