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3" r:id="rId7"/>
    <p:sldId id="262" r:id="rId8"/>
    <p:sldId id="259"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5547" y="1940051"/>
            <a:ext cx="2133600" cy="4445"/>
          </a:xfrm>
          <a:custGeom>
            <a:avLst/>
            <a:gdLst/>
            <a:ahLst/>
            <a:cxnLst/>
            <a:rect l="l" t="t" r="r" b="b"/>
            <a:pathLst>
              <a:path w="2133600" h="4444">
                <a:moveTo>
                  <a:pt x="0" y="0"/>
                </a:moveTo>
                <a:lnTo>
                  <a:pt x="2133600" y="3937"/>
                </a:lnTo>
              </a:path>
            </a:pathLst>
          </a:custGeom>
          <a:ln w="100584">
            <a:solidFill>
              <a:srgbClr val="7BA654"/>
            </a:solidFill>
          </a:ln>
        </p:spPr>
        <p:txBody>
          <a:bodyPr wrap="square" lIns="0" tIns="0" rIns="0" bIns="0" rtlCol="0"/>
          <a:lstStyle/>
          <a:p>
            <a:endParaRPr/>
          </a:p>
        </p:txBody>
      </p:sp>
      <p:sp>
        <p:nvSpPr>
          <p:cNvPr id="17" name="bg object 17"/>
          <p:cNvSpPr/>
          <p:nvPr/>
        </p:nvSpPr>
        <p:spPr>
          <a:xfrm>
            <a:off x="10518648" y="1091183"/>
            <a:ext cx="1673860" cy="2231390"/>
          </a:xfrm>
          <a:custGeom>
            <a:avLst/>
            <a:gdLst/>
            <a:ahLst/>
            <a:cxnLst/>
            <a:rect l="l" t="t" r="r" b="b"/>
            <a:pathLst>
              <a:path w="1673859" h="2231390">
                <a:moveTo>
                  <a:pt x="559434" y="0"/>
                </a:moveTo>
                <a:lnTo>
                  <a:pt x="0" y="559053"/>
                </a:lnTo>
                <a:lnTo>
                  <a:pt x="1673350" y="2231136"/>
                </a:lnTo>
                <a:lnTo>
                  <a:pt x="1673350" y="1113155"/>
                </a:lnTo>
                <a:lnTo>
                  <a:pt x="559434" y="0"/>
                </a:lnTo>
                <a:close/>
              </a:path>
            </a:pathLst>
          </a:custGeom>
          <a:solidFill>
            <a:srgbClr val="4494A1"/>
          </a:solidFill>
        </p:spPr>
        <p:txBody>
          <a:bodyPr wrap="square" lIns="0" tIns="0" rIns="0" bIns="0" rtlCol="0"/>
          <a:lstStyle/>
          <a:p>
            <a:endParaRPr/>
          </a:p>
        </p:txBody>
      </p:sp>
      <p:sp>
        <p:nvSpPr>
          <p:cNvPr id="18" name="bg object 18"/>
          <p:cNvSpPr/>
          <p:nvPr/>
        </p:nvSpPr>
        <p:spPr>
          <a:xfrm>
            <a:off x="11107801" y="889"/>
            <a:ext cx="1084580" cy="1084580"/>
          </a:xfrm>
          <a:custGeom>
            <a:avLst/>
            <a:gdLst/>
            <a:ahLst/>
            <a:cxnLst/>
            <a:rect l="l" t="t" r="r" b="b"/>
            <a:pathLst>
              <a:path w="1084579" h="1084580">
                <a:moveTo>
                  <a:pt x="1084197" y="0"/>
                </a:moveTo>
                <a:lnTo>
                  <a:pt x="0" y="0"/>
                </a:lnTo>
                <a:lnTo>
                  <a:pt x="1084197" y="1084197"/>
                </a:lnTo>
                <a:lnTo>
                  <a:pt x="1084197" y="0"/>
                </a:lnTo>
                <a:close/>
              </a:path>
            </a:pathLst>
          </a:custGeom>
          <a:solidFill>
            <a:srgbClr val="7BA654"/>
          </a:solidFill>
        </p:spPr>
        <p:txBody>
          <a:bodyPr wrap="square" lIns="0" tIns="0" rIns="0" bIns="0" rtlCol="0"/>
          <a:lstStyle/>
          <a:p>
            <a:endParaRPr/>
          </a:p>
        </p:txBody>
      </p:sp>
      <p:sp>
        <p:nvSpPr>
          <p:cNvPr id="19" name="bg object 19"/>
          <p:cNvSpPr/>
          <p:nvPr/>
        </p:nvSpPr>
        <p:spPr>
          <a:xfrm>
            <a:off x="8869680" y="889"/>
            <a:ext cx="2182495" cy="1090295"/>
          </a:xfrm>
          <a:custGeom>
            <a:avLst/>
            <a:gdLst/>
            <a:ahLst/>
            <a:cxnLst/>
            <a:rect l="l" t="t" r="r" b="b"/>
            <a:pathLst>
              <a:path w="2182495" h="1090295">
                <a:moveTo>
                  <a:pt x="2182368" y="0"/>
                </a:moveTo>
                <a:lnTo>
                  <a:pt x="0" y="0"/>
                </a:lnTo>
                <a:lnTo>
                  <a:pt x="1090676" y="1090294"/>
                </a:lnTo>
                <a:lnTo>
                  <a:pt x="2182368" y="0"/>
                </a:lnTo>
                <a:close/>
              </a:path>
            </a:pathLst>
          </a:custGeom>
          <a:solidFill>
            <a:srgbClr val="F8D347"/>
          </a:solidFill>
        </p:spPr>
        <p:txBody>
          <a:bodyPr wrap="square" lIns="0" tIns="0" rIns="0" bIns="0" rtlCol="0"/>
          <a:lstStyle/>
          <a:p>
            <a:endParaRPr/>
          </a:p>
        </p:txBody>
      </p:sp>
      <p:sp>
        <p:nvSpPr>
          <p:cNvPr id="2" name="Holder 2"/>
          <p:cNvSpPr>
            <a:spLocks noGrp="1"/>
          </p:cNvSpPr>
          <p:nvPr>
            <p:ph type="title"/>
          </p:nvPr>
        </p:nvSpPr>
        <p:spPr>
          <a:xfrm>
            <a:off x="951687" y="791667"/>
            <a:ext cx="10288625" cy="695325"/>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a:p>
        </p:txBody>
      </p:sp>
      <p:sp>
        <p:nvSpPr>
          <p:cNvPr id="3" name="Holder 3"/>
          <p:cNvSpPr>
            <a:spLocks noGrp="1"/>
          </p:cNvSpPr>
          <p:nvPr>
            <p:ph type="body" idx="1"/>
          </p:nvPr>
        </p:nvSpPr>
        <p:spPr>
          <a:xfrm>
            <a:off x="869543" y="2385034"/>
            <a:ext cx="8853170" cy="33928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878839"/>
            <a:ext cx="8025765" cy="6097905"/>
            <a:chOff x="0" y="758951"/>
            <a:chExt cx="8025765" cy="6097905"/>
          </a:xfrm>
        </p:grpSpPr>
        <p:sp>
          <p:nvSpPr>
            <p:cNvPr id="3" name="object 3"/>
            <p:cNvSpPr/>
            <p:nvPr/>
          </p:nvSpPr>
          <p:spPr>
            <a:xfrm>
              <a:off x="0" y="758951"/>
              <a:ext cx="3072765" cy="4097020"/>
            </a:xfrm>
            <a:custGeom>
              <a:avLst/>
              <a:gdLst/>
              <a:ahLst/>
              <a:cxnLst/>
              <a:rect l="l" t="t" r="r" b="b"/>
              <a:pathLst>
                <a:path w="3072765" h="4097020">
                  <a:moveTo>
                    <a:pt x="0" y="0"/>
                  </a:moveTo>
                  <a:lnTo>
                    <a:pt x="0" y="2050034"/>
                  </a:lnTo>
                  <a:lnTo>
                    <a:pt x="2047113" y="4096512"/>
                  </a:lnTo>
                  <a:lnTo>
                    <a:pt x="3072384" y="3071495"/>
                  </a:lnTo>
                  <a:lnTo>
                    <a:pt x="0" y="0"/>
                  </a:lnTo>
                  <a:close/>
                </a:path>
              </a:pathLst>
            </a:custGeom>
            <a:solidFill>
              <a:srgbClr val="4494A1"/>
            </a:solidFill>
          </p:spPr>
          <p:txBody>
            <a:bodyPr wrap="square" lIns="0" tIns="0" rIns="0" bIns="0" rtlCol="0"/>
            <a:lstStyle/>
            <a:p>
              <a:endParaRPr/>
            </a:p>
          </p:txBody>
        </p:sp>
        <p:sp>
          <p:nvSpPr>
            <p:cNvPr id="4" name="object 4"/>
            <p:cNvSpPr/>
            <p:nvPr/>
          </p:nvSpPr>
          <p:spPr>
            <a:xfrm>
              <a:off x="0" y="4861560"/>
              <a:ext cx="1995170" cy="1995170"/>
            </a:xfrm>
            <a:custGeom>
              <a:avLst/>
              <a:gdLst/>
              <a:ahLst/>
              <a:cxnLst/>
              <a:rect l="l" t="t" r="r" b="b"/>
              <a:pathLst>
                <a:path w="1995170" h="1995170">
                  <a:moveTo>
                    <a:pt x="0" y="0"/>
                  </a:moveTo>
                  <a:lnTo>
                    <a:pt x="0" y="1994721"/>
                  </a:lnTo>
                  <a:lnTo>
                    <a:pt x="1994662" y="1994721"/>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2097023" y="4855463"/>
              <a:ext cx="4002404" cy="2000885"/>
            </a:xfrm>
            <a:custGeom>
              <a:avLst/>
              <a:gdLst/>
              <a:ahLst/>
              <a:cxnLst/>
              <a:rect l="l" t="t" r="r" b="b"/>
              <a:pathLst>
                <a:path w="4002404" h="2000884">
                  <a:moveTo>
                    <a:pt x="2001901" y="0"/>
                  </a:moveTo>
                  <a:lnTo>
                    <a:pt x="0" y="2000816"/>
                  </a:lnTo>
                  <a:lnTo>
                    <a:pt x="4002024" y="2000816"/>
                  </a:lnTo>
                  <a:lnTo>
                    <a:pt x="2001901" y="0"/>
                  </a:lnTo>
                  <a:close/>
                </a:path>
              </a:pathLst>
            </a:custGeom>
            <a:solidFill>
              <a:srgbClr val="F8D347"/>
            </a:solidFill>
          </p:spPr>
          <p:txBody>
            <a:bodyPr wrap="square" lIns="0" tIns="0" rIns="0" bIns="0" rtlCol="0"/>
            <a:lstStyle/>
            <a:p>
              <a:endParaRPr/>
            </a:p>
          </p:txBody>
        </p:sp>
        <p:sp>
          <p:nvSpPr>
            <p:cNvPr id="6" name="object 6"/>
            <p:cNvSpPr/>
            <p:nvPr/>
          </p:nvSpPr>
          <p:spPr>
            <a:xfrm>
              <a:off x="5841491" y="5786628"/>
              <a:ext cx="2133600" cy="4445"/>
            </a:xfrm>
            <a:custGeom>
              <a:avLst/>
              <a:gdLst/>
              <a:ahLst/>
              <a:cxnLst/>
              <a:rect l="l" t="t" r="r" b="b"/>
              <a:pathLst>
                <a:path w="2133600" h="4445">
                  <a:moveTo>
                    <a:pt x="0" y="0"/>
                  </a:moveTo>
                  <a:lnTo>
                    <a:pt x="2133600" y="3987"/>
                  </a:lnTo>
                </a:path>
              </a:pathLst>
            </a:custGeom>
            <a:ln w="100584">
              <a:solidFill>
                <a:srgbClr val="7BA654"/>
              </a:solidFill>
            </a:ln>
          </p:spPr>
          <p:txBody>
            <a:bodyPr wrap="square" lIns="0" tIns="0" rIns="0" bIns="0" rtlCol="0"/>
            <a:lstStyle/>
            <a:p>
              <a:endParaRPr/>
            </a:p>
          </p:txBody>
        </p:sp>
      </p:grpSp>
      <p:sp>
        <p:nvSpPr>
          <p:cNvPr id="7" name="object 7"/>
          <p:cNvSpPr txBox="1">
            <a:spLocks noGrp="1"/>
          </p:cNvSpPr>
          <p:nvPr>
            <p:ph type="title"/>
          </p:nvPr>
        </p:nvSpPr>
        <p:spPr>
          <a:xfrm>
            <a:off x="5715000" y="27009"/>
            <a:ext cx="5880100" cy="1123315"/>
          </a:xfrm>
          <a:prstGeom prst="rect">
            <a:avLst/>
          </a:prstGeom>
        </p:spPr>
        <p:txBody>
          <a:bodyPr vert="horz" wrap="square" lIns="0" tIns="12700" rIns="0" bIns="0" rtlCol="0">
            <a:spAutoFit/>
          </a:bodyPr>
          <a:lstStyle/>
          <a:p>
            <a:pPr marL="1018540" marR="5080" indent="-1006475">
              <a:lnSpc>
                <a:spcPct val="100000"/>
              </a:lnSpc>
              <a:spcBef>
                <a:spcPts val="100"/>
              </a:spcBef>
            </a:pPr>
            <a:r>
              <a:rPr sz="3600" spc="-300" dirty="0"/>
              <a:t>Ba</a:t>
            </a:r>
            <a:r>
              <a:rPr sz="3600" spc="-270" dirty="0"/>
              <a:t>s</a:t>
            </a:r>
            <a:r>
              <a:rPr sz="3600" spc="-225" dirty="0"/>
              <a:t>ic</a:t>
            </a:r>
            <a:r>
              <a:rPr sz="3600" spc="-100" dirty="0"/>
              <a:t> </a:t>
            </a:r>
            <a:r>
              <a:rPr sz="3600" spc="-260" dirty="0"/>
              <a:t>D</a:t>
            </a:r>
            <a:r>
              <a:rPr sz="3600" spc="-135" dirty="0"/>
              <a:t>etail</a:t>
            </a:r>
            <a:r>
              <a:rPr sz="3600" spc="-180" dirty="0"/>
              <a:t>s</a:t>
            </a:r>
            <a:r>
              <a:rPr sz="3600" spc="-95" dirty="0"/>
              <a:t> </a:t>
            </a:r>
            <a:r>
              <a:rPr sz="3600" spc="-180" dirty="0"/>
              <a:t>of</a:t>
            </a:r>
            <a:r>
              <a:rPr sz="3600" spc="-114" dirty="0"/>
              <a:t> </a:t>
            </a:r>
            <a:r>
              <a:rPr sz="3600" spc="-110" dirty="0"/>
              <a:t>t</a:t>
            </a:r>
            <a:r>
              <a:rPr sz="3600" spc="-204" dirty="0"/>
              <a:t>h</a:t>
            </a:r>
            <a:r>
              <a:rPr sz="3600" spc="-114" dirty="0"/>
              <a:t>e</a:t>
            </a:r>
            <a:r>
              <a:rPr sz="3600" spc="-90" dirty="0"/>
              <a:t> </a:t>
            </a:r>
            <a:r>
              <a:rPr sz="3600" spc="-455" dirty="0"/>
              <a:t>T</a:t>
            </a:r>
            <a:r>
              <a:rPr sz="3600" spc="-75" dirty="0"/>
              <a:t>ea</a:t>
            </a:r>
            <a:r>
              <a:rPr sz="3600" spc="-105" dirty="0"/>
              <a:t>m</a:t>
            </a:r>
            <a:r>
              <a:rPr sz="3600" spc="-130" dirty="0"/>
              <a:t> </a:t>
            </a:r>
            <a:r>
              <a:rPr sz="3600" spc="-145" dirty="0"/>
              <a:t>a</a:t>
            </a:r>
            <a:r>
              <a:rPr sz="3600" spc="-175" dirty="0"/>
              <a:t>n</a:t>
            </a:r>
            <a:r>
              <a:rPr sz="3600" spc="-165" dirty="0"/>
              <a:t>d  </a:t>
            </a:r>
            <a:r>
              <a:rPr sz="3600" spc="-210" dirty="0"/>
              <a:t>Probl</a:t>
            </a:r>
            <a:r>
              <a:rPr sz="3600" spc="-220" dirty="0"/>
              <a:t>e</a:t>
            </a:r>
            <a:r>
              <a:rPr sz="3600" spc="-70" dirty="0"/>
              <a:t>m</a:t>
            </a:r>
            <a:r>
              <a:rPr sz="3600" spc="-130" dirty="0"/>
              <a:t> </a:t>
            </a:r>
            <a:r>
              <a:rPr sz="3600" spc="-140" dirty="0"/>
              <a:t>Sta</a:t>
            </a:r>
            <a:r>
              <a:rPr sz="3600" spc="-105" dirty="0"/>
              <a:t>t</a:t>
            </a:r>
            <a:r>
              <a:rPr sz="3600" spc="-75" dirty="0"/>
              <a:t>e</a:t>
            </a:r>
            <a:r>
              <a:rPr sz="3600" spc="-105" dirty="0"/>
              <a:t>m</a:t>
            </a:r>
            <a:r>
              <a:rPr sz="3600" spc="-140" dirty="0"/>
              <a:t>ent</a:t>
            </a:r>
            <a:endParaRPr sz="3600" dirty="0"/>
          </a:p>
        </p:txBody>
      </p:sp>
      <p:sp>
        <p:nvSpPr>
          <p:cNvPr id="8" name="object 8"/>
          <p:cNvSpPr txBox="1"/>
          <p:nvPr/>
        </p:nvSpPr>
        <p:spPr>
          <a:xfrm>
            <a:off x="6004639" y="1295400"/>
            <a:ext cx="5951220" cy="5264785"/>
          </a:xfrm>
          <a:prstGeom prst="rect">
            <a:avLst/>
          </a:prstGeom>
        </p:spPr>
        <p:txBody>
          <a:bodyPr vert="horz" wrap="square" lIns="0" tIns="12700" rIns="0" bIns="0" rtlCol="0">
            <a:spAutoFit/>
          </a:bodyPr>
          <a:lstStyle/>
          <a:p>
            <a:pPr marL="12700">
              <a:lnSpc>
                <a:spcPts val="2055"/>
              </a:lnSpc>
              <a:spcBef>
                <a:spcPts val="100"/>
              </a:spcBef>
            </a:pPr>
            <a:r>
              <a:rPr sz="1800" b="1" spc="-85" dirty="0">
                <a:solidFill>
                  <a:srgbClr val="7BA654"/>
                </a:solidFill>
                <a:latin typeface="Arial"/>
                <a:cs typeface="Arial"/>
              </a:rPr>
              <a:t>Ministry/Organization</a:t>
            </a:r>
            <a:r>
              <a:rPr sz="1800" b="1" spc="-55" dirty="0">
                <a:solidFill>
                  <a:srgbClr val="7BA654"/>
                </a:solidFill>
                <a:latin typeface="Arial"/>
                <a:cs typeface="Arial"/>
              </a:rPr>
              <a:t> </a:t>
            </a:r>
            <a:r>
              <a:rPr sz="1800" b="1" spc="-50" dirty="0">
                <a:solidFill>
                  <a:srgbClr val="7BA654"/>
                </a:solidFill>
                <a:latin typeface="Arial"/>
                <a:cs typeface="Arial"/>
              </a:rPr>
              <a:t>Name/Student</a:t>
            </a:r>
            <a:r>
              <a:rPr sz="1800" b="1" spc="-15" dirty="0">
                <a:solidFill>
                  <a:srgbClr val="7BA654"/>
                </a:solidFill>
                <a:latin typeface="Arial"/>
                <a:cs typeface="Arial"/>
              </a:rPr>
              <a:t> </a:t>
            </a:r>
            <a:r>
              <a:rPr sz="1800" b="1" spc="-110" dirty="0">
                <a:solidFill>
                  <a:srgbClr val="7BA654"/>
                </a:solidFill>
                <a:latin typeface="Arial"/>
                <a:cs typeface="Arial"/>
              </a:rPr>
              <a:t>Innovation:</a:t>
            </a:r>
            <a:r>
              <a:rPr sz="1800" b="1" spc="425" dirty="0">
                <a:solidFill>
                  <a:srgbClr val="7BA654"/>
                </a:solidFill>
                <a:latin typeface="Arial"/>
                <a:cs typeface="Arial"/>
              </a:rPr>
              <a:t> </a:t>
            </a:r>
            <a:r>
              <a:rPr sz="1800" b="1" spc="-110" dirty="0">
                <a:solidFill>
                  <a:srgbClr val="FF0000"/>
                </a:solidFill>
                <a:latin typeface="Arial"/>
                <a:cs typeface="Arial"/>
              </a:rPr>
              <a:t>Ministry</a:t>
            </a:r>
            <a:r>
              <a:rPr sz="1800" b="1" spc="-35" dirty="0">
                <a:solidFill>
                  <a:srgbClr val="FF0000"/>
                </a:solidFill>
                <a:latin typeface="Arial"/>
                <a:cs typeface="Arial"/>
              </a:rPr>
              <a:t> </a:t>
            </a:r>
            <a:r>
              <a:rPr sz="1800" b="1" spc="-90" dirty="0">
                <a:solidFill>
                  <a:srgbClr val="FF0000"/>
                </a:solidFill>
                <a:latin typeface="Arial"/>
                <a:cs typeface="Arial"/>
              </a:rPr>
              <a:t>of</a:t>
            </a:r>
            <a:endParaRPr sz="1800" dirty="0">
              <a:latin typeface="Arial"/>
              <a:cs typeface="Arial"/>
            </a:endParaRPr>
          </a:p>
          <a:p>
            <a:pPr marL="12700">
              <a:lnSpc>
                <a:spcPts val="2055"/>
              </a:lnSpc>
            </a:pPr>
            <a:r>
              <a:rPr sz="1800" b="1" spc="-150" dirty="0">
                <a:solidFill>
                  <a:srgbClr val="FF0000"/>
                </a:solidFill>
                <a:latin typeface="Arial"/>
                <a:cs typeface="Arial"/>
              </a:rPr>
              <a:t>R</a:t>
            </a:r>
            <a:r>
              <a:rPr sz="1800" b="1" spc="-145" dirty="0">
                <a:solidFill>
                  <a:srgbClr val="FF0000"/>
                </a:solidFill>
                <a:latin typeface="Arial"/>
                <a:cs typeface="Arial"/>
              </a:rPr>
              <a:t>u</a:t>
            </a:r>
            <a:r>
              <a:rPr sz="1800" b="1" spc="-55" dirty="0">
                <a:solidFill>
                  <a:srgbClr val="FF0000"/>
                </a:solidFill>
                <a:latin typeface="Arial"/>
                <a:cs typeface="Arial"/>
              </a:rPr>
              <a:t>r</a:t>
            </a:r>
            <a:r>
              <a:rPr sz="1800" b="1" spc="-70" dirty="0">
                <a:solidFill>
                  <a:srgbClr val="FF0000"/>
                </a:solidFill>
                <a:latin typeface="Arial"/>
                <a:cs typeface="Arial"/>
              </a:rPr>
              <a:t>a</a:t>
            </a:r>
            <a:r>
              <a:rPr sz="1800" b="1" spc="-60" dirty="0">
                <a:solidFill>
                  <a:srgbClr val="FF0000"/>
                </a:solidFill>
                <a:latin typeface="Arial"/>
                <a:cs typeface="Arial"/>
              </a:rPr>
              <a:t>l</a:t>
            </a:r>
            <a:r>
              <a:rPr sz="1800" b="1" spc="-30" dirty="0">
                <a:solidFill>
                  <a:srgbClr val="FF0000"/>
                </a:solidFill>
                <a:latin typeface="Arial"/>
                <a:cs typeface="Arial"/>
              </a:rPr>
              <a:t> </a:t>
            </a:r>
            <a:r>
              <a:rPr sz="1800" b="1" spc="-105" dirty="0">
                <a:solidFill>
                  <a:srgbClr val="FF0000"/>
                </a:solidFill>
                <a:latin typeface="Arial"/>
                <a:cs typeface="Arial"/>
              </a:rPr>
              <a:t>D</a:t>
            </a:r>
            <a:r>
              <a:rPr sz="1800" b="1" spc="-95" dirty="0">
                <a:solidFill>
                  <a:srgbClr val="FF0000"/>
                </a:solidFill>
                <a:latin typeface="Arial"/>
                <a:cs typeface="Arial"/>
              </a:rPr>
              <a:t>e</a:t>
            </a:r>
            <a:r>
              <a:rPr sz="1800" b="1" spc="-215" dirty="0">
                <a:solidFill>
                  <a:srgbClr val="FF0000"/>
                </a:solidFill>
                <a:latin typeface="Arial"/>
                <a:cs typeface="Arial"/>
              </a:rPr>
              <a:t>v</a:t>
            </a:r>
            <a:r>
              <a:rPr sz="1800" b="1" spc="-70" dirty="0">
                <a:solidFill>
                  <a:srgbClr val="FF0000"/>
                </a:solidFill>
                <a:latin typeface="Arial"/>
                <a:cs typeface="Arial"/>
              </a:rPr>
              <a:t>el</a:t>
            </a:r>
            <a:r>
              <a:rPr sz="1800" b="1" spc="-145" dirty="0">
                <a:solidFill>
                  <a:srgbClr val="FF0000"/>
                </a:solidFill>
                <a:latin typeface="Arial"/>
                <a:cs typeface="Arial"/>
              </a:rPr>
              <a:t>op</a:t>
            </a:r>
            <a:r>
              <a:rPr sz="1800" b="1" spc="-45" dirty="0">
                <a:solidFill>
                  <a:srgbClr val="FF0000"/>
                </a:solidFill>
                <a:latin typeface="Arial"/>
                <a:cs typeface="Arial"/>
              </a:rPr>
              <a:t>m</a:t>
            </a:r>
            <a:r>
              <a:rPr sz="1800" b="1" spc="-70" dirty="0">
                <a:solidFill>
                  <a:srgbClr val="FF0000"/>
                </a:solidFill>
                <a:latin typeface="Arial"/>
                <a:cs typeface="Arial"/>
              </a:rPr>
              <a:t>e</a:t>
            </a:r>
            <a:r>
              <a:rPr sz="1800" b="1" spc="-120" dirty="0">
                <a:solidFill>
                  <a:srgbClr val="FF0000"/>
                </a:solidFill>
                <a:latin typeface="Arial"/>
                <a:cs typeface="Arial"/>
              </a:rPr>
              <a:t>n</a:t>
            </a:r>
            <a:r>
              <a:rPr sz="1800" b="1" spc="-20" dirty="0">
                <a:solidFill>
                  <a:srgbClr val="FF0000"/>
                </a:solidFill>
                <a:latin typeface="Arial"/>
                <a:cs typeface="Arial"/>
              </a:rPr>
              <a:t>t</a:t>
            </a:r>
            <a:endParaRPr sz="1800" dirty="0">
              <a:latin typeface="Arial"/>
              <a:cs typeface="Arial"/>
            </a:endParaRPr>
          </a:p>
          <a:p>
            <a:pPr>
              <a:lnSpc>
                <a:spcPct val="100000"/>
              </a:lnSpc>
              <a:spcBef>
                <a:spcPts val="10"/>
              </a:spcBef>
            </a:pPr>
            <a:endParaRPr sz="2350" dirty="0">
              <a:latin typeface="Arial"/>
              <a:cs typeface="Arial"/>
            </a:endParaRPr>
          </a:p>
          <a:p>
            <a:pPr marL="12700">
              <a:lnSpc>
                <a:spcPct val="100000"/>
              </a:lnSpc>
              <a:spcBef>
                <a:spcPts val="5"/>
              </a:spcBef>
            </a:pPr>
            <a:r>
              <a:rPr sz="1800" b="1" spc="-155" dirty="0">
                <a:solidFill>
                  <a:srgbClr val="7BA654"/>
                </a:solidFill>
                <a:latin typeface="Arial"/>
                <a:cs typeface="Arial"/>
              </a:rPr>
              <a:t>P</a:t>
            </a:r>
            <a:r>
              <a:rPr sz="1800" b="1" spc="-150" dirty="0">
                <a:solidFill>
                  <a:srgbClr val="7BA654"/>
                </a:solidFill>
                <a:latin typeface="Arial"/>
                <a:cs typeface="Arial"/>
              </a:rPr>
              <a:t>S</a:t>
            </a:r>
            <a:r>
              <a:rPr sz="1800" b="1" spc="-65" dirty="0">
                <a:solidFill>
                  <a:srgbClr val="7BA654"/>
                </a:solidFill>
                <a:latin typeface="Arial"/>
                <a:cs typeface="Arial"/>
              </a:rPr>
              <a:t> </a:t>
            </a:r>
            <a:r>
              <a:rPr sz="1800" b="1" spc="-275" dirty="0">
                <a:solidFill>
                  <a:srgbClr val="7BA654"/>
                </a:solidFill>
                <a:latin typeface="Arial"/>
                <a:cs typeface="Arial"/>
              </a:rPr>
              <a:t>C</a:t>
            </a:r>
            <a:r>
              <a:rPr sz="1800" b="1" spc="-145" dirty="0">
                <a:solidFill>
                  <a:srgbClr val="7BA654"/>
                </a:solidFill>
                <a:latin typeface="Arial"/>
                <a:cs typeface="Arial"/>
              </a:rPr>
              <a:t>od</a:t>
            </a:r>
            <a:r>
              <a:rPr sz="1800" b="1" spc="-65" dirty="0">
                <a:solidFill>
                  <a:srgbClr val="7BA654"/>
                </a:solidFill>
                <a:latin typeface="Arial"/>
                <a:cs typeface="Arial"/>
              </a:rPr>
              <a:t>e</a:t>
            </a:r>
            <a:r>
              <a:rPr sz="1800" b="1" spc="-170" dirty="0">
                <a:solidFill>
                  <a:srgbClr val="7BA654"/>
                </a:solidFill>
                <a:latin typeface="Arial"/>
                <a:cs typeface="Arial"/>
              </a:rPr>
              <a:t>:</a:t>
            </a:r>
            <a:r>
              <a:rPr sz="1800" b="1" spc="-20" dirty="0">
                <a:solidFill>
                  <a:srgbClr val="7BA654"/>
                </a:solidFill>
                <a:latin typeface="Arial"/>
                <a:cs typeface="Arial"/>
              </a:rPr>
              <a:t> </a:t>
            </a:r>
            <a:r>
              <a:rPr sz="1800" b="1" spc="-40" dirty="0">
                <a:solidFill>
                  <a:srgbClr val="FF0000"/>
                </a:solidFill>
                <a:latin typeface="Arial"/>
                <a:cs typeface="Arial"/>
              </a:rPr>
              <a:t>SH10</a:t>
            </a:r>
            <a:r>
              <a:rPr sz="1800" b="1" spc="-30" dirty="0">
                <a:solidFill>
                  <a:srgbClr val="FF0000"/>
                </a:solidFill>
                <a:latin typeface="Arial"/>
                <a:cs typeface="Arial"/>
              </a:rPr>
              <a:t>1</a:t>
            </a:r>
            <a:r>
              <a:rPr sz="1800" b="1" spc="50" dirty="0">
                <a:solidFill>
                  <a:srgbClr val="FF0000"/>
                </a:solidFill>
                <a:latin typeface="Arial"/>
                <a:cs typeface="Arial"/>
              </a:rPr>
              <a:t>8</a:t>
            </a:r>
            <a:endParaRPr sz="1800" dirty="0">
              <a:latin typeface="Arial"/>
              <a:cs typeface="Arial"/>
            </a:endParaRPr>
          </a:p>
          <a:p>
            <a:pPr>
              <a:lnSpc>
                <a:spcPct val="100000"/>
              </a:lnSpc>
              <a:spcBef>
                <a:spcPts val="10"/>
              </a:spcBef>
            </a:pPr>
            <a:endParaRPr sz="2600" dirty="0">
              <a:latin typeface="Arial"/>
              <a:cs typeface="Arial"/>
            </a:endParaRPr>
          </a:p>
          <a:p>
            <a:pPr marL="12700" marR="474980">
              <a:lnSpc>
                <a:spcPts val="1920"/>
              </a:lnSpc>
            </a:pPr>
            <a:r>
              <a:rPr sz="1800" b="1" spc="-125" dirty="0">
                <a:solidFill>
                  <a:srgbClr val="7BA654"/>
                </a:solidFill>
                <a:latin typeface="Arial"/>
                <a:cs typeface="Arial"/>
              </a:rPr>
              <a:t>Pr</a:t>
            </a:r>
            <a:r>
              <a:rPr sz="1800" b="1" spc="-130" dirty="0">
                <a:solidFill>
                  <a:srgbClr val="7BA654"/>
                </a:solidFill>
                <a:latin typeface="Arial"/>
                <a:cs typeface="Arial"/>
              </a:rPr>
              <a:t>o</a:t>
            </a:r>
            <a:r>
              <a:rPr sz="1800" b="1" spc="-145" dirty="0">
                <a:solidFill>
                  <a:srgbClr val="7BA654"/>
                </a:solidFill>
                <a:latin typeface="Arial"/>
                <a:cs typeface="Arial"/>
              </a:rPr>
              <a:t>b</a:t>
            </a:r>
            <a:r>
              <a:rPr sz="1800" b="1" spc="-70" dirty="0">
                <a:solidFill>
                  <a:srgbClr val="7BA654"/>
                </a:solidFill>
                <a:latin typeface="Arial"/>
                <a:cs typeface="Arial"/>
              </a:rPr>
              <a:t>le</a:t>
            </a:r>
            <a:r>
              <a:rPr sz="1800" b="1" spc="-35" dirty="0">
                <a:solidFill>
                  <a:srgbClr val="7BA654"/>
                </a:solidFill>
                <a:latin typeface="Arial"/>
                <a:cs typeface="Arial"/>
              </a:rPr>
              <a:t>m</a:t>
            </a:r>
            <a:r>
              <a:rPr sz="1800" b="1" spc="-30" dirty="0">
                <a:solidFill>
                  <a:srgbClr val="7BA654"/>
                </a:solidFill>
                <a:latin typeface="Arial"/>
                <a:cs typeface="Arial"/>
              </a:rPr>
              <a:t> </a:t>
            </a:r>
            <a:r>
              <a:rPr sz="1800" b="1" spc="-80" dirty="0">
                <a:solidFill>
                  <a:srgbClr val="7BA654"/>
                </a:solidFill>
                <a:latin typeface="Arial"/>
                <a:cs typeface="Arial"/>
              </a:rPr>
              <a:t>St</a:t>
            </a:r>
            <a:r>
              <a:rPr sz="1800" b="1" spc="-75" dirty="0">
                <a:solidFill>
                  <a:srgbClr val="7BA654"/>
                </a:solidFill>
                <a:latin typeface="Arial"/>
                <a:cs typeface="Arial"/>
              </a:rPr>
              <a:t>a</a:t>
            </a:r>
            <a:r>
              <a:rPr sz="1800" b="1" spc="-35" dirty="0">
                <a:solidFill>
                  <a:srgbClr val="7BA654"/>
                </a:solidFill>
                <a:latin typeface="Arial"/>
                <a:cs typeface="Arial"/>
              </a:rPr>
              <a:t>t</a:t>
            </a:r>
            <a:r>
              <a:rPr sz="1800" b="1" spc="-65" dirty="0">
                <a:solidFill>
                  <a:srgbClr val="7BA654"/>
                </a:solidFill>
                <a:latin typeface="Arial"/>
                <a:cs typeface="Arial"/>
              </a:rPr>
              <a:t>e</a:t>
            </a:r>
            <a:r>
              <a:rPr sz="1800" b="1" spc="-45" dirty="0">
                <a:solidFill>
                  <a:srgbClr val="7BA654"/>
                </a:solidFill>
                <a:latin typeface="Arial"/>
                <a:cs typeface="Arial"/>
              </a:rPr>
              <a:t>m</a:t>
            </a:r>
            <a:r>
              <a:rPr sz="1800" b="1" spc="-70" dirty="0">
                <a:solidFill>
                  <a:srgbClr val="7BA654"/>
                </a:solidFill>
                <a:latin typeface="Arial"/>
                <a:cs typeface="Arial"/>
              </a:rPr>
              <a:t>e</a:t>
            </a:r>
            <a:r>
              <a:rPr sz="1800" b="1" spc="-120" dirty="0">
                <a:solidFill>
                  <a:srgbClr val="7BA654"/>
                </a:solidFill>
                <a:latin typeface="Arial"/>
                <a:cs typeface="Arial"/>
              </a:rPr>
              <a:t>n</a:t>
            </a:r>
            <a:r>
              <a:rPr sz="1800" b="1" spc="-20" dirty="0">
                <a:solidFill>
                  <a:srgbClr val="7BA654"/>
                </a:solidFill>
                <a:latin typeface="Arial"/>
                <a:cs typeface="Arial"/>
              </a:rPr>
              <a:t>t</a:t>
            </a:r>
            <a:r>
              <a:rPr sz="1800" b="1" spc="-55" dirty="0">
                <a:solidFill>
                  <a:srgbClr val="7BA654"/>
                </a:solidFill>
                <a:latin typeface="Arial"/>
                <a:cs typeface="Arial"/>
              </a:rPr>
              <a:t> </a:t>
            </a:r>
            <a:r>
              <a:rPr sz="1800" b="1" spc="-204" dirty="0">
                <a:solidFill>
                  <a:srgbClr val="7BA654"/>
                </a:solidFill>
                <a:latin typeface="Arial"/>
                <a:cs typeface="Arial"/>
              </a:rPr>
              <a:t>T</a:t>
            </a:r>
            <a:r>
              <a:rPr sz="1800" b="1" spc="-110" dirty="0">
                <a:solidFill>
                  <a:srgbClr val="7BA654"/>
                </a:solidFill>
                <a:latin typeface="Arial"/>
                <a:cs typeface="Arial"/>
              </a:rPr>
              <a:t>i</a:t>
            </a:r>
            <a:r>
              <a:rPr sz="1800" b="1" spc="-50" dirty="0">
                <a:solidFill>
                  <a:srgbClr val="7BA654"/>
                </a:solidFill>
                <a:latin typeface="Arial"/>
                <a:cs typeface="Arial"/>
              </a:rPr>
              <a:t>t</a:t>
            </a:r>
            <a:r>
              <a:rPr sz="1800" b="1" spc="-55" dirty="0">
                <a:solidFill>
                  <a:srgbClr val="7BA654"/>
                </a:solidFill>
                <a:latin typeface="Arial"/>
                <a:cs typeface="Arial"/>
              </a:rPr>
              <a:t>le</a:t>
            </a:r>
            <a:r>
              <a:rPr sz="1800" b="1" spc="-170" dirty="0">
                <a:solidFill>
                  <a:srgbClr val="7BA654"/>
                </a:solidFill>
                <a:latin typeface="Arial"/>
                <a:cs typeface="Arial"/>
              </a:rPr>
              <a:t>:</a:t>
            </a:r>
            <a:r>
              <a:rPr sz="1800" b="1" spc="-25" dirty="0">
                <a:solidFill>
                  <a:srgbClr val="7BA654"/>
                </a:solidFill>
                <a:latin typeface="Arial"/>
                <a:cs typeface="Arial"/>
              </a:rPr>
              <a:t> </a:t>
            </a:r>
            <a:r>
              <a:rPr sz="1800" b="1" spc="-130" dirty="0">
                <a:solidFill>
                  <a:srgbClr val="FF0000"/>
                </a:solidFill>
                <a:latin typeface="Arial"/>
                <a:cs typeface="Arial"/>
              </a:rPr>
              <a:t>An</a:t>
            </a:r>
            <a:r>
              <a:rPr sz="1800" b="1" spc="-100" dirty="0">
                <a:solidFill>
                  <a:srgbClr val="FF0000"/>
                </a:solidFill>
                <a:latin typeface="Arial"/>
                <a:cs typeface="Arial"/>
              </a:rPr>
              <a:t>a</a:t>
            </a:r>
            <a:r>
              <a:rPr sz="1800" b="1" spc="-70" dirty="0">
                <a:solidFill>
                  <a:srgbClr val="FF0000"/>
                </a:solidFill>
                <a:latin typeface="Arial"/>
                <a:cs typeface="Arial"/>
              </a:rPr>
              <a:t>l</a:t>
            </a:r>
            <a:r>
              <a:rPr sz="1800" b="1" spc="-145" dirty="0">
                <a:solidFill>
                  <a:srgbClr val="FF0000"/>
                </a:solidFill>
                <a:latin typeface="Arial"/>
                <a:cs typeface="Arial"/>
              </a:rPr>
              <a:t>y</a:t>
            </a:r>
            <a:r>
              <a:rPr sz="1800" b="1" spc="-95" dirty="0">
                <a:solidFill>
                  <a:srgbClr val="FF0000"/>
                </a:solidFill>
                <a:latin typeface="Arial"/>
                <a:cs typeface="Arial"/>
              </a:rPr>
              <a:t>t</a:t>
            </a:r>
            <a:r>
              <a:rPr sz="1800" b="1" spc="-70" dirty="0">
                <a:solidFill>
                  <a:srgbClr val="FF0000"/>
                </a:solidFill>
                <a:latin typeface="Arial"/>
                <a:cs typeface="Arial"/>
              </a:rPr>
              <a:t>i</a:t>
            </a:r>
            <a:r>
              <a:rPr sz="1800" b="1" spc="-175" dirty="0">
                <a:solidFill>
                  <a:srgbClr val="FF0000"/>
                </a:solidFill>
                <a:latin typeface="Arial"/>
                <a:cs typeface="Arial"/>
              </a:rPr>
              <a:t>cs</a:t>
            </a:r>
            <a:r>
              <a:rPr sz="1800" b="1" spc="-50" dirty="0">
                <a:solidFill>
                  <a:srgbClr val="FF0000"/>
                </a:solidFill>
                <a:latin typeface="Arial"/>
                <a:cs typeface="Arial"/>
              </a:rPr>
              <a:t> </a:t>
            </a:r>
            <a:r>
              <a:rPr sz="1800" b="1" spc="-105" dirty="0">
                <a:solidFill>
                  <a:srgbClr val="FF0000"/>
                </a:solidFill>
                <a:latin typeface="Arial"/>
                <a:cs typeface="Arial"/>
              </a:rPr>
              <a:t>to</a:t>
            </a:r>
            <a:r>
              <a:rPr sz="1800" b="1" spc="-114" dirty="0">
                <a:solidFill>
                  <a:srgbClr val="FF0000"/>
                </a:solidFill>
                <a:latin typeface="Arial"/>
                <a:cs typeface="Arial"/>
              </a:rPr>
              <a:t>o</a:t>
            </a:r>
            <a:r>
              <a:rPr sz="1800" b="1" spc="-60" dirty="0">
                <a:solidFill>
                  <a:srgbClr val="FF0000"/>
                </a:solidFill>
                <a:latin typeface="Arial"/>
                <a:cs typeface="Arial"/>
              </a:rPr>
              <a:t>l</a:t>
            </a:r>
            <a:r>
              <a:rPr sz="1800" b="1" spc="-80" dirty="0">
                <a:solidFill>
                  <a:srgbClr val="FF0000"/>
                </a:solidFill>
                <a:latin typeface="Arial"/>
                <a:cs typeface="Arial"/>
              </a:rPr>
              <a:t> </a:t>
            </a:r>
            <a:r>
              <a:rPr sz="1800" b="1" spc="-65" dirty="0">
                <a:solidFill>
                  <a:srgbClr val="FF0000"/>
                </a:solidFill>
                <a:latin typeface="Arial"/>
                <a:cs typeface="Arial"/>
              </a:rPr>
              <a:t>t</a:t>
            </a:r>
            <a:r>
              <a:rPr sz="1800" b="1" spc="-110" dirty="0">
                <a:solidFill>
                  <a:srgbClr val="FF0000"/>
                </a:solidFill>
                <a:latin typeface="Arial"/>
                <a:cs typeface="Arial"/>
              </a:rPr>
              <a:t>o</a:t>
            </a:r>
            <a:r>
              <a:rPr sz="1800" b="1" spc="-70" dirty="0">
                <a:solidFill>
                  <a:srgbClr val="FF0000"/>
                </a:solidFill>
                <a:latin typeface="Arial"/>
                <a:cs typeface="Arial"/>
              </a:rPr>
              <a:t> </a:t>
            </a:r>
            <a:r>
              <a:rPr sz="1800" b="1" spc="-145" dirty="0">
                <a:solidFill>
                  <a:srgbClr val="FF0000"/>
                </a:solidFill>
                <a:latin typeface="Arial"/>
                <a:cs typeface="Arial"/>
              </a:rPr>
              <a:t>p</a:t>
            </a:r>
            <a:r>
              <a:rPr sz="1800" b="1" spc="-100" dirty="0">
                <a:solidFill>
                  <a:srgbClr val="FF0000"/>
                </a:solidFill>
                <a:latin typeface="Arial"/>
                <a:cs typeface="Arial"/>
              </a:rPr>
              <a:t>r</a:t>
            </a:r>
            <a:r>
              <a:rPr sz="1800" b="1" spc="-150" dirty="0">
                <a:solidFill>
                  <a:srgbClr val="FF0000"/>
                </a:solidFill>
                <a:latin typeface="Arial"/>
                <a:cs typeface="Arial"/>
              </a:rPr>
              <a:t>o</a:t>
            </a:r>
            <a:r>
              <a:rPr sz="1800" b="1" spc="-215" dirty="0">
                <a:solidFill>
                  <a:srgbClr val="FF0000"/>
                </a:solidFill>
                <a:latin typeface="Arial"/>
                <a:cs typeface="Arial"/>
              </a:rPr>
              <a:t>v</a:t>
            </a:r>
            <a:r>
              <a:rPr sz="1800" b="1" spc="-70" dirty="0">
                <a:solidFill>
                  <a:srgbClr val="FF0000"/>
                </a:solidFill>
                <a:latin typeface="Arial"/>
                <a:cs typeface="Arial"/>
              </a:rPr>
              <a:t>i</a:t>
            </a:r>
            <a:r>
              <a:rPr sz="1800" b="1" spc="-145" dirty="0">
                <a:solidFill>
                  <a:srgbClr val="FF0000"/>
                </a:solidFill>
                <a:latin typeface="Arial"/>
                <a:cs typeface="Arial"/>
              </a:rPr>
              <a:t>d</a:t>
            </a:r>
            <a:r>
              <a:rPr sz="1800" b="1" spc="-60" dirty="0">
                <a:solidFill>
                  <a:srgbClr val="FF0000"/>
                </a:solidFill>
                <a:latin typeface="Arial"/>
                <a:cs typeface="Arial"/>
              </a:rPr>
              <a:t>e</a:t>
            </a:r>
            <a:r>
              <a:rPr sz="1800" b="1" spc="-10" dirty="0">
                <a:solidFill>
                  <a:srgbClr val="FF0000"/>
                </a:solidFill>
                <a:latin typeface="Arial"/>
                <a:cs typeface="Arial"/>
              </a:rPr>
              <a:t> </a:t>
            </a:r>
            <a:r>
              <a:rPr sz="1800" b="1" spc="-145" dirty="0">
                <a:solidFill>
                  <a:srgbClr val="FF0000"/>
                </a:solidFill>
                <a:latin typeface="Arial"/>
                <a:cs typeface="Arial"/>
              </a:rPr>
              <a:t>d</a:t>
            </a:r>
            <a:r>
              <a:rPr sz="1800" b="1" spc="-70" dirty="0">
                <a:solidFill>
                  <a:srgbClr val="FF0000"/>
                </a:solidFill>
                <a:latin typeface="Arial"/>
                <a:cs typeface="Arial"/>
              </a:rPr>
              <a:t>e</a:t>
            </a:r>
            <a:r>
              <a:rPr sz="1800" b="1" spc="-25" dirty="0">
                <a:solidFill>
                  <a:srgbClr val="FF0000"/>
                </a:solidFill>
                <a:latin typeface="Arial"/>
                <a:cs typeface="Arial"/>
              </a:rPr>
              <a:t>t</a:t>
            </a:r>
            <a:r>
              <a:rPr sz="1800" b="1" spc="-30" dirty="0">
                <a:solidFill>
                  <a:srgbClr val="FF0000"/>
                </a:solidFill>
                <a:latin typeface="Arial"/>
                <a:cs typeface="Arial"/>
              </a:rPr>
              <a:t>a</a:t>
            </a:r>
            <a:r>
              <a:rPr sz="1800" b="1" spc="-70" dirty="0">
                <a:solidFill>
                  <a:srgbClr val="FF0000"/>
                </a:solidFill>
                <a:latin typeface="Arial"/>
                <a:cs typeface="Arial"/>
              </a:rPr>
              <a:t>i</a:t>
            </a:r>
            <a:r>
              <a:rPr sz="1800" b="1" spc="-60" dirty="0">
                <a:solidFill>
                  <a:srgbClr val="FF0000"/>
                </a:solidFill>
                <a:latin typeface="Arial"/>
                <a:cs typeface="Arial"/>
              </a:rPr>
              <a:t>l  </a:t>
            </a:r>
            <a:r>
              <a:rPr sz="1800" b="1" spc="-90" dirty="0">
                <a:solidFill>
                  <a:srgbClr val="FF0000"/>
                </a:solidFill>
                <a:latin typeface="Arial"/>
                <a:cs typeface="Arial"/>
              </a:rPr>
              <a:t>re</a:t>
            </a:r>
            <a:r>
              <a:rPr sz="1800" b="1" spc="-130" dirty="0">
                <a:solidFill>
                  <a:srgbClr val="FF0000"/>
                </a:solidFill>
                <a:latin typeface="Arial"/>
                <a:cs typeface="Arial"/>
              </a:rPr>
              <a:t>p</a:t>
            </a:r>
            <a:r>
              <a:rPr sz="1800" b="1" spc="-145" dirty="0">
                <a:solidFill>
                  <a:srgbClr val="FF0000"/>
                </a:solidFill>
                <a:latin typeface="Arial"/>
                <a:cs typeface="Arial"/>
              </a:rPr>
              <a:t>o</a:t>
            </a:r>
            <a:r>
              <a:rPr sz="1800" b="1" spc="-105" dirty="0">
                <a:solidFill>
                  <a:srgbClr val="FF0000"/>
                </a:solidFill>
                <a:latin typeface="Arial"/>
                <a:cs typeface="Arial"/>
              </a:rPr>
              <a:t>rts</a:t>
            </a:r>
            <a:r>
              <a:rPr sz="1800" b="1" spc="-50" dirty="0">
                <a:solidFill>
                  <a:srgbClr val="FF0000"/>
                </a:solidFill>
                <a:latin typeface="Arial"/>
                <a:cs typeface="Arial"/>
              </a:rPr>
              <a:t> </a:t>
            </a:r>
            <a:r>
              <a:rPr sz="1800" b="1" spc="-145" dirty="0">
                <a:solidFill>
                  <a:srgbClr val="FF0000"/>
                </a:solidFill>
                <a:latin typeface="Arial"/>
                <a:cs typeface="Arial"/>
              </a:rPr>
              <a:t>o</a:t>
            </a:r>
            <a:r>
              <a:rPr sz="1800" b="1" spc="-125" dirty="0">
                <a:solidFill>
                  <a:srgbClr val="FF0000"/>
                </a:solidFill>
                <a:latin typeface="Arial"/>
                <a:cs typeface="Arial"/>
              </a:rPr>
              <a:t>n</a:t>
            </a:r>
            <a:r>
              <a:rPr sz="1800" b="1" spc="-60" dirty="0">
                <a:solidFill>
                  <a:srgbClr val="FF0000"/>
                </a:solidFill>
                <a:latin typeface="Arial"/>
                <a:cs typeface="Arial"/>
              </a:rPr>
              <a:t> </a:t>
            </a:r>
            <a:r>
              <a:rPr sz="1800" b="1" spc="-70" dirty="0">
                <a:solidFill>
                  <a:srgbClr val="FF0000"/>
                </a:solidFill>
                <a:latin typeface="Arial"/>
                <a:cs typeface="Arial"/>
              </a:rPr>
              <a:t>th</a:t>
            </a:r>
            <a:r>
              <a:rPr sz="1800" b="1" spc="-75" dirty="0">
                <a:solidFill>
                  <a:srgbClr val="FF0000"/>
                </a:solidFill>
                <a:latin typeface="Arial"/>
                <a:cs typeface="Arial"/>
              </a:rPr>
              <a:t>e</a:t>
            </a:r>
            <a:r>
              <a:rPr sz="1800" b="1" spc="-55" dirty="0">
                <a:solidFill>
                  <a:srgbClr val="FF0000"/>
                </a:solidFill>
                <a:latin typeface="Arial"/>
                <a:cs typeface="Arial"/>
              </a:rPr>
              <a:t> </a:t>
            </a:r>
            <a:r>
              <a:rPr sz="1800" b="1" spc="-165" dirty="0">
                <a:solidFill>
                  <a:srgbClr val="FF0000"/>
                </a:solidFill>
                <a:latin typeface="Arial"/>
                <a:cs typeface="Arial"/>
              </a:rPr>
              <a:t>g</a:t>
            </a:r>
            <a:r>
              <a:rPr sz="1800" b="1" spc="-55" dirty="0">
                <a:solidFill>
                  <a:srgbClr val="FF0000"/>
                </a:solidFill>
                <a:latin typeface="Arial"/>
                <a:cs typeface="Arial"/>
              </a:rPr>
              <a:t>r</a:t>
            </a:r>
            <a:r>
              <a:rPr sz="1800" b="1" spc="-70" dirty="0">
                <a:solidFill>
                  <a:srgbClr val="FF0000"/>
                </a:solidFill>
                <a:latin typeface="Arial"/>
                <a:cs typeface="Arial"/>
              </a:rPr>
              <a:t>a</a:t>
            </a:r>
            <a:r>
              <a:rPr sz="1800" b="1" spc="-145" dirty="0">
                <a:solidFill>
                  <a:srgbClr val="FF0000"/>
                </a:solidFill>
                <a:latin typeface="Arial"/>
                <a:cs typeface="Arial"/>
              </a:rPr>
              <a:t>d</a:t>
            </a:r>
            <a:r>
              <a:rPr sz="1800" b="1" spc="-70" dirty="0">
                <a:solidFill>
                  <a:srgbClr val="FF0000"/>
                </a:solidFill>
                <a:latin typeface="Arial"/>
                <a:cs typeface="Arial"/>
              </a:rPr>
              <a:t>i</a:t>
            </a:r>
            <a:r>
              <a:rPr sz="1800" b="1" spc="-120" dirty="0">
                <a:solidFill>
                  <a:srgbClr val="FF0000"/>
                </a:solidFill>
                <a:latin typeface="Arial"/>
                <a:cs typeface="Arial"/>
              </a:rPr>
              <a:t>n</a:t>
            </a:r>
            <a:r>
              <a:rPr sz="1800" b="1" spc="-170" dirty="0">
                <a:solidFill>
                  <a:srgbClr val="FF0000"/>
                </a:solidFill>
                <a:latin typeface="Arial"/>
                <a:cs typeface="Arial"/>
              </a:rPr>
              <a:t>g</a:t>
            </a:r>
            <a:r>
              <a:rPr sz="1800" b="1" spc="-45" dirty="0">
                <a:solidFill>
                  <a:srgbClr val="FF0000"/>
                </a:solidFill>
                <a:latin typeface="Arial"/>
                <a:cs typeface="Arial"/>
              </a:rPr>
              <a:t> </a:t>
            </a:r>
            <a:r>
              <a:rPr sz="1800" b="1" spc="-145" dirty="0">
                <a:solidFill>
                  <a:srgbClr val="FF0000"/>
                </a:solidFill>
                <a:latin typeface="Arial"/>
                <a:cs typeface="Arial"/>
              </a:rPr>
              <a:t>b</a:t>
            </a:r>
            <a:r>
              <a:rPr sz="1800" b="1" spc="-70" dirty="0">
                <a:solidFill>
                  <a:srgbClr val="FF0000"/>
                </a:solidFill>
                <a:latin typeface="Arial"/>
                <a:cs typeface="Arial"/>
              </a:rPr>
              <a:t>e</a:t>
            </a:r>
            <a:r>
              <a:rPr sz="1800" b="1" spc="-55" dirty="0">
                <a:solidFill>
                  <a:srgbClr val="FF0000"/>
                </a:solidFill>
                <a:latin typeface="Arial"/>
                <a:cs typeface="Arial"/>
              </a:rPr>
              <a:t>t</a:t>
            </a:r>
            <a:r>
              <a:rPr sz="1800" b="1" spc="-135" dirty="0">
                <a:solidFill>
                  <a:srgbClr val="FF0000"/>
                </a:solidFill>
                <a:latin typeface="Arial"/>
                <a:cs typeface="Arial"/>
              </a:rPr>
              <a:t>w</a:t>
            </a:r>
            <a:r>
              <a:rPr sz="1800" b="1" spc="-70" dirty="0">
                <a:solidFill>
                  <a:srgbClr val="FF0000"/>
                </a:solidFill>
                <a:latin typeface="Arial"/>
                <a:cs typeface="Arial"/>
              </a:rPr>
              <a:t>ee</a:t>
            </a:r>
            <a:r>
              <a:rPr sz="1800" b="1" spc="-125" dirty="0">
                <a:solidFill>
                  <a:srgbClr val="FF0000"/>
                </a:solidFill>
                <a:latin typeface="Arial"/>
                <a:cs typeface="Arial"/>
              </a:rPr>
              <a:t>n</a:t>
            </a:r>
            <a:r>
              <a:rPr sz="1800" b="1" spc="10" dirty="0">
                <a:solidFill>
                  <a:srgbClr val="FF0000"/>
                </a:solidFill>
                <a:latin typeface="Arial"/>
                <a:cs typeface="Arial"/>
              </a:rPr>
              <a:t> </a:t>
            </a:r>
            <a:r>
              <a:rPr sz="1800" b="1" spc="-135" dirty="0">
                <a:solidFill>
                  <a:srgbClr val="FF0000"/>
                </a:solidFill>
                <a:latin typeface="Arial"/>
                <a:cs typeface="Arial"/>
              </a:rPr>
              <a:t>N</a:t>
            </a:r>
            <a:r>
              <a:rPr sz="1800" b="1" spc="-254" dirty="0">
                <a:solidFill>
                  <a:srgbClr val="FF0000"/>
                </a:solidFill>
                <a:latin typeface="Arial"/>
                <a:cs typeface="Arial"/>
              </a:rPr>
              <a:t>Q</a:t>
            </a:r>
            <a:r>
              <a:rPr sz="1800" b="1" spc="-60" dirty="0">
                <a:solidFill>
                  <a:srgbClr val="FF0000"/>
                </a:solidFill>
                <a:latin typeface="Arial"/>
                <a:cs typeface="Arial"/>
              </a:rPr>
              <a:t>M</a:t>
            </a:r>
            <a:r>
              <a:rPr sz="1800" b="1" spc="-50" dirty="0">
                <a:solidFill>
                  <a:srgbClr val="FF0000"/>
                </a:solidFill>
                <a:latin typeface="Arial"/>
                <a:cs typeface="Arial"/>
              </a:rPr>
              <a:t> </a:t>
            </a:r>
            <a:r>
              <a:rPr sz="1800" b="1" spc="-20" dirty="0">
                <a:solidFill>
                  <a:srgbClr val="FF0000"/>
                </a:solidFill>
                <a:latin typeface="Arial"/>
                <a:cs typeface="Arial"/>
              </a:rPr>
              <a:t>a</a:t>
            </a:r>
            <a:r>
              <a:rPr sz="1800" b="1" spc="-120" dirty="0">
                <a:solidFill>
                  <a:srgbClr val="FF0000"/>
                </a:solidFill>
                <a:latin typeface="Arial"/>
                <a:cs typeface="Arial"/>
              </a:rPr>
              <a:t>n</a:t>
            </a:r>
            <a:r>
              <a:rPr sz="1800" b="1" spc="-135" dirty="0">
                <a:solidFill>
                  <a:srgbClr val="FF0000"/>
                </a:solidFill>
                <a:latin typeface="Arial"/>
                <a:cs typeface="Arial"/>
              </a:rPr>
              <a:t>d</a:t>
            </a:r>
            <a:r>
              <a:rPr sz="1800" b="1" spc="-60" dirty="0">
                <a:solidFill>
                  <a:srgbClr val="FF0000"/>
                </a:solidFill>
                <a:latin typeface="Arial"/>
                <a:cs typeface="Arial"/>
              </a:rPr>
              <a:t> </a:t>
            </a:r>
            <a:r>
              <a:rPr sz="1800" b="1" spc="-165" dirty="0">
                <a:solidFill>
                  <a:srgbClr val="FF0000"/>
                </a:solidFill>
                <a:latin typeface="Arial"/>
                <a:cs typeface="Arial"/>
              </a:rPr>
              <a:t>SQM</a:t>
            </a:r>
            <a:endParaRPr sz="1800" dirty="0">
              <a:latin typeface="Arial"/>
              <a:cs typeface="Arial"/>
            </a:endParaRPr>
          </a:p>
          <a:p>
            <a:pPr>
              <a:lnSpc>
                <a:spcPct val="100000"/>
              </a:lnSpc>
              <a:spcBef>
                <a:spcPts val="10"/>
              </a:spcBef>
            </a:pPr>
            <a:endParaRPr sz="2350" dirty="0">
              <a:latin typeface="Arial"/>
              <a:cs typeface="Arial"/>
            </a:endParaRPr>
          </a:p>
          <a:p>
            <a:pPr marL="12700">
              <a:lnSpc>
                <a:spcPct val="100000"/>
              </a:lnSpc>
              <a:spcBef>
                <a:spcPts val="5"/>
              </a:spcBef>
            </a:pPr>
            <a:r>
              <a:rPr sz="1800" b="1" spc="-240" dirty="0">
                <a:solidFill>
                  <a:srgbClr val="7BA654"/>
                </a:solidFill>
                <a:latin typeface="Arial"/>
                <a:cs typeface="Arial"/>
              </a:rPr>
              <a:t>T</a:t>
            </a:r>
            <a:r>
              <a:rPr sz="1800" b="1" spc="-70" dirty="0">
                <a:solidFill>
                  <a:srgbClr val="7BA654"/>
                </a:solidFill>
                <a:latin typeface="Arial"/>
                <a:cs typeface="Arial"/>
              </a:rPr>
              <a:t>e</a:t>
            </a:r>
            <a:r>
              <a:rPr sz="1800" b="1" spc="-25" dirty="0">
                <a:solidFill>
                  <a:srgbClr val="7BA654"/>
                </a:solidFill>
                <a:latin typeface="Arial"/>
                <a:cs typeface="Arial"/>
              </a:rPr>
              <a:t>a</a:t>
            </a:r>
            <a:r>
              <a:rPr sz="1800" b="1" spc="-35" dirty="0">
                <a:solidFill>
                  <a:srgbClr val="7BA654"/>
                </a:solidFill>
                <a:latin typeface="Arial"/>
                <a:cs typeface="Arial"/>
              </a:rPr>
              <a:t>m</a:t>
            </a:r>
            <a:r>
              <a:rPr sz="1800" b="1" spc="-30" dirty="0">
                <a:solidFill>
                  <a:srgbClr val="7BA654"/>
                </a:solidFill>
                <a:latin typeface="Arial"/>
                <a:cs typeface="Arial"/>
              </a:rPr>
              <a:t> </a:t>
            </a:r>
            <a:r>
              <a:rPr sz="1800" b="1" spc="-135" dirty="0">
                <a:solidFill>
                  <a:srgbClr val="7BA654"/>
                </a:solidFill>
                <a:latin typeface="Arial"/>
                <a:cs typeface="Arial"/>
              </a:rPr>
              <a:t>N</a:t>
            </a:r>
            <a:r>
              <a:rPr sz="1800" b="1" spc="-25" dirty="0">
                <a:solidFill>
                  <a:srgbClr val="7BA654"/>
                </a:solidFill>
                <a:latin typeface="Arial"/>
                <a:cs typeface="Arial"/>
              </a:rPr>
              <a:t>a</a:t>
            </a:r>
            <a:r>
              <a:rPr sz="1800" b="1" spc="-45" dirty="0">
                <a:solidFill>
                  <a:srgbClr val="7BA654"/>
                </a:solidFill>
                <a:latin typeface="Arial"/>
                <a:cs typeface="Arial"/>
              </a:rPr>
              <a:t>m</a:t>
            </a:r>
            <a:r>
              <a:rPr sz="1800" b="1" spc="-65" dirty="0">
                <a:solidFill>
                  <a:srgbClr val="7BA654"/>
                </a:solidFill>
                <a:latin typeface="Arial"/>
                <a:cs typeface="Arial"/>
              </a:rPr>
              <a:t>e</a:t>
            </a:r>
            <a:r>
              <a:rPr sz="1800" b="1" spc="-170" dirty="0">
                <a:solidFill>
                  <a:srgbClr val="7BA654"/>
                </a:solidFill>
                <a:latin typeface="Arial"/>
                <a:cs typeface="Arial"/>
              </a:rPr>
              <a:t>:</a:t>
            </a:r>
            <a:r>
              <a:rPr sz="1800" b="1" spc="-50" dirty="0">
                <a:solidFill>
                  <a:srgbClr val="7BA654"/>
                </a:solidFill>
                <a:latin typeface="Arial"/>
                <a:cs typeface="Arial"/>
              </a:rPr>
              <a:t> </a:t>
            </a:r>
            <a:r>
              <a:rPr sz="1800" b="1" spc="-215" dirty="0">
                <a:solidFill>
                  <a:srgbClr val="FF0000"/>
                </a:solidFill>
                <a:latin typeface="Arial"/>
                <a:cs typeface="Arial"/>
              </a:rPr>
              <a:t>L</a:t>
            </a:r>
            <a:r>
              <a:rPr sz="1800" b="1" spc="-145" dirty="0">
                <a:solidFill>
                  <a:srgbClr val="FF0000"/>
                </a:solidFill>
                <a:latin typeface="Arial"/>
                <a:cs typeface="Arial"/>
              </a:rPr>
              <a:t>o</a:t>
            </a:r>
            <a:r>
              <a:rPr sz="1800" b="1" spc="-25" dirty="0">
                <a:solidFill>
                  <a:srgbClr val="FF0000"/>
                </a:solidFill>
                <a:latin typeface="Arial"/>
                <a:cs typeface="Arial"/>
              </a:rPr>
              <a:t>a</a:t>
            </a:r>
            <a:r>
              <a:rPr sz="1800" b="1" spc="-145" dirty="0">
                <a:solidFill>
                  <a:srgbClr val="FF0000"/>
                </a:solidFill>
                <a:latin typeface="Arial"/>
                <a:cs typeface="Arial"/>
              </a:rPr>
              <a:t>d</a:t>
            </a:r>
            <a:r>
              <a:rPr sz="1800" b="1" spc="-185" dirty="0">
                <a:solidFill>
                  <a:srgbClr val="FF0000"/>
                </a:solidFill>
                <a:latin typeface="Arial"/>
                <a:cs typeface="Arial"/>
              </a:rPr>
              <a:t>s</a:t>
            </a:r>
            <a:r>
              <a:rPr sz="1800" b="1" spc="-55" dirty="0">
                <a:solidFill>
                  <a:srgbClr val="FF0000"/>
                </a:solidFill>
                <a:latin typeface="Arial"/>
                <a:cs typeface="Arial"/>
              </a:rPr>
              <a:t> </a:t>
            </a:r>
            <a:r>
              <a:rPr sz="1800" b="1" spc="-140" dirty="0">
                <a:solidFill>
                  <a:srgbClr val="FF0000"/>
                </a:solidFill>
                <a:latin typeface="Arial"/>
                <a:cs typeface="Arial"/>
              </a:rPr>
              <a:t>o</a:t>
            </a:r>
            <a:r>
              <a:rPr sz="1800" b="1" spc="-35" dirty="0">
                <a:solidFill>
                  <a:srgbClr val="FF0000"/>
                </a:solidFill>
                <a:latin typeface="Arial"/>
                <a:cs typeface="Arial"/>
              </a:rPr>
              <a:t>f</a:t>
            </a:r>
            <a:r>
              <a:rPr sz="1800" b="1" spc="-90" dirty="0">
                <a:solidFill>
                  <a:srgbClr val="FF0000"/>
                </a:solidFill>
                <a:latin typeface="Arial"/>
                <a:cs typeface="Arial"/>
              </a:rPr>
              <a:t> </a:t>
            </a:r>
            <a:r>
              <a:rPr sz="1800" b="1" spc="-215" dirty="0">
                <a:solidFill>
                  <a:srgbClr val="FF0000"/>
                </a:solidFill>
                <a:latin typeface="Arial"/>
                <a:cs typeface="Arial"/>
              </a:rPr>
              <a:t>L</a:t>
            </a:r>
            <a:r>
              <a:rPr sz="1800" b="1" spc="-145" dirty="0">
                <a:solidFill>
                  <a:srgbClr val="FF0000"/>
                </a:solidFill>
                <a:latin typeface="Arial"/>
                <a:cs typeface="Arial"/>
              </a:rPr>
              <a:t>o</a:t>
            </a:r>
            <a:r>
              <a:rPr sz="1800" b="1" spc="-165" dirty="0">
                <a:solidFill>
                  <a:srgbClr val="FF0000"/>
                </a:solidFill>
                <a:latin typeface="Arial"/>
                <a:cs typeface="Arial"/>
              </a:rPr>
              <a:t>g</a:t>
            </a:r>
            <a:r>
              <a:rPr sz="1800" b="1" spc="-85" dirty="0">
                <a:solidFill>
                  <a:srgbClr val="FF0000"/>
                </a:solidFill>
                <a:latin typeface="Arial"/>
                <a:cs typeface="Arial"/>
              </a:rPr>
              <a:t>i</a:t>
            </a:r>
            <a:r>
              <a:rPr sz="1800" b="1" spc="-165" dirty="0">
                <a:solidFill>
                  <a:srgbClr val="FF0000"/>
                </a:solidFill>
                <a:latin typeface="Arial"/>
                <a:cs typeface="Arial"/>
              </a:rPr>
              <a:t>c</a:t>
            </a:r>
            <a:endParaRPr sz="1800" dirty="0">
              <a:latin typeface="Arial"/>
              <a:cs typeface="Arial"/>
            </a:endParaRPr>
          </a:p>
          <a:p>
            <a:pPr marL="12700" marR="2761615">
              <a:lnSpc>
                <a:spcPct val="225700"/>
              </a:lnSpc>
              <a:spcBef>
                <a:spcPts val="20"/>
              </a:spcBef>
            </a:pPr>
            <a:r>
              <a:rPr sz="1800" b="1" spc="-240" dirty="0">
                <a:solidFill>
                  <a:srgbClr val="7BA654"/>
                </a:solidFill>
                <a:latin typeface="Arial"/>
                <a:cs typeface="Arial"/>
              </a:rPr>
              <a:t>T</a:t>
            </a:r>
            <a:r>
              <a:rPr sz="1800" b="1" spc="-70" dirty="0">
                <a:solidFill>
                  <a:srgbClr val="7BA654"/>
                </a:solidFill>
                <a:latin typeface="Arial"/>
                <a:cs typeface="Arial"/>
              </a:rPr>
              <a:t>e</a:t>
            </a:r>
            <a:r>
              <a:rPr sz="1800" b="1" spc="-25" dirty="0">
                <a:solidFill>
                  <a:srgbClr val="7BA654"/>
                </a:solidFill>
                <a:latin typeface="Arial"/>
                <a:cs typeface="Arial"/>
              </a:rPr>
              <a:t>a</a:t>
            </a:r>
            <a:r>
              <a:rPr sz="1800" b="1" spc="-35" dirty="0">
                <a:solidFill>
                  <a:srgbClr val="7BA654"/>
                </a:solidFill>
                <a:latin typeface="Arial"/>
                <a:cs typeface="Arial"/>
              </a:rPr>
              <a:t>m</a:t>
            </a:r>
            <a:r>
              <a:rPr sz="1800" b="1" spc="-30" dirty="0">
                <a:solidFill>
                  <a:srgbClr val="7BA654"/>
                </a:solidFill>
                <a:latin typeface="Arial"/>
                <a:cs typeface="Arial"/>
              </a:rPr>
              <a:t> </a:t>
            </a:r>
            <a:r>
              <a:rPr sz="1800" b="1" spc="-215" dirty="0">
                <a:solidFill>
                  <a:srgbClr val="7BA654"/>
                </a:solidFill>
                <a:latin typeface="Arial"/>
                <a:cs typeface="Arial"/>
              </a:rPr>
              <a:t>L</a:t>
            </a:r>
            <a:r>
              <a:rPr sz="1800" b="1" spc="-70" dirty="0">
                <a:solidFill>
                  <a:srgbClr val="7BA654"/>
                </a:solidFill>
                <a:latin typeface="Arial"/>
                <a:cs typeface="Arial"/>
              </a:rPr>
              <a:t>e</a:t>
            </a:r>
            <a:r>
              <a:rPr sz="1800" b="1" spc="-25" dirty="0">
                <a:solidFill>
                  <a:srgbClr val="7BA654"/>
                </a:solidFill>
                <a:latin typeface="Arial"/>
                <a:cs typeface="Arial"/>
              </a:rPr>
              <a:t>a</a:t>
            </a:r>
            <a:r>
              <a:rPr sz="1800" b="1" spc="-145" dirty="0">
                <a:solidFill>
                  <a:srgbClr val="7BA654"/>
                </a:solidFill>
                <a:latin typeface="Arial"/>
                <a:cs typeface="Arial"/>
              </a:rPr>
              <a:t>d</a:t>
            </a:r>
            <a:r>
              <a:rPr sz="1800" b="1" spc="-70" dirty="0">
                <a:solidFill>
                  <a:srgbClr val="7BA654"/>
                </a:solidFill>
                <a:latin typeface="Arial"/>
                <a:cs typeface="Arial"/>
              </a:rPr>
              <a:t>e</a:t>
            </a:r>
            <a:r>
              <a:rPr sz="1800" b="1" spc="-105" dirty="0">
                <a:solidFill>
                  <a:srgbClr val="7BA654"/>
                </a:solidFill>
                <a:latin typeface="Arial"/>
                <a:cs typeface="Arial"/>
              </a:rPr>
              <a:t>r</a:t>
            </a:r>
            <a:r>
              <a:rPr sz="1800" b="1" spc="-20" dirty="0">
                <a:solidFill>
                  <a:srgbClr val="7BA654"/>
                </a:solidFill>
                <a:latin typeface="Arial"/>
                <a:cs typeface="Arial"/>
              </a:rPr>
              <a:t> </a:t>
            </a:r>
            <a:r>
              <a:rPr sz="1800" b="1" spc="-135" dirty="0">
                <a:solidFill>
                  <a:srgbClr val="7BA654"/>
                </a:solidFill>
                <a:latin typeface="Arial"/>
                <a:cs typeface="Arial"/>
              </a:rPr>
              <a:t>N</a:t>
            </a:r>
            <a:r>
              <a:rPr sz="1800" b="1" spc="-25" dirty="0">
                <a:solidFill>
                  <a:srgbClr val="7BA654"/>
                </a:solidFill>
                <a:latin typeface="Arial"/>
                <a:cs typeface="Arial"/>
              </a:rPr>
              <a:t>a</a:t>
            </a:r>
            <a:r>
              <a:rPr sz="1800" b="1" spc="-45" dirty="0">
                <a:solidFill>
                  <a:srgbClr val="7BA654"/>
                </a:solidFill>
                <a:latin typeface="Arial"/>
                <a:cs typeface="Arial"/>
              </a:rPr>
              <a:t>m</a:t>
            </a:r>
            <a:r>
              <a:rPr sz="1800" b="1" spc="-60" dirty="0">
                <a:solidFill>
                  <a:srgbClr val="7BA654"/>
                </a:solidFill>
                <a:latin typeface="Arial"/>
                <a:cs typeface="Arial"/>
              </a:rPr>
              <a:t>e</a:t>
            </a:r>
            <a:r>
              <a:rPr sz="1800" b="1" spc="-170" dirty="0">
                <a:solidFill>
                  <a:srgbClr val="7BA654"/>
                </a:solidFill>
                <a:latin typeface="Arial"/>
                <a:cs typeface="Arial"/>
              </a:rPr>
              <a:t>:</a:t>
            </a:r>
            <a:r>
              <a:rPr sz="1800" b="1" spc="-50" dirty="0">
                <a:solidFill>
                  <a:srgbClr val="7BA654"/>
                </a:solidFill>
                <a:latin typeface="Arial"/>
                <a:cs typeface="Arial"/>
              </a:rPr>
              <a:t> </a:t>
            </a:r>
            <a:r>
              <a:rPr sz="1800" b="1" spc="-135" dirty="0">
                <a:solidFill>
                  <a:srgbClr val="FF0000"/>
                </a:solidFill>
                <a:latin typeface="Arial"/>
                <a:cs typeface="Arial"/>
              </a:rPr>
              <a:t>D</a:t>
            </a:r>
            <a:r>
              <a:rPr sz="1800" b="1" spc="-110" dirty="0">
                <a:solidFill>
                  <a:srgbClr val="FF0000"/>
                </a:solidFill>
                <a:latin typeface="Arial"/>
                <a:cs typeface="Arial"/>
              </a:rPr>
              <a:t>h</a:t>
            </a:r>
            <a:r>
              <a:rPr sz="1800" b="1" spc="-20" dirty="0">
                <a:solidFill>
                  <a:srgbClr val="FF0000"/>
                </a:solidFill>
                <a:latin typeface="Arial"/>
                <a:cs typeface="Arial"/>
              </a:rPr>
              <a:t>a</a:t>
            </a:r>
            <a:r>
              <a:rPr sz="1800" b="1" spc="-145" dirty="0">
                <a:solidFill>
                  <a:srgbClr val="FF0000"/>
                </a:solidFill>
                <a:latin typeface="Arial"/>
                <a:cs typeface="Arial"/>
              </a:rPr>
              <a:t>rs</a:t>
            </a:r>
            <a:r>
              <a:rPr sz="1800" b="1" spc="-120" dirty="0">
                <a:solidFill>
                  <a:srgbClr val="FF0000"/>
                </a:solidFill>
                <a:latin typeface="Arial"/>
                <a:cs typeface="Arial"/>
              </a:rPr>
              <a:t>h</a:t>
            </a:r>
            <a:r>
              <a:rPr sz="1800" b="1" spc="-70" dirty="0">
                <a:solidFill>
                  <a:srgbClr val="FF0000"/>
                </a:solidFill>
                <a:latin typeface="Arial"/>
                <a:cs typeface="Arial"/>
              </a:rPr>
              <a:t>i</a:t>
            </a:r>
            <a:r>
              <a:rPr sz="1800" b="1" spc="-120" dirty="0">
                <a:solidFill>
                  <a:srgbClr val="FF0000"/>
                </a:solidFill>
                <a:latin typeface="Arial"/>
                <a:cs typeface="Arial"/>
              </a:rPr>
              <a:t>n</a:t>
            </a:r>
            <a:r>
              <a:rPr sz="1800" b="1" spc="-60" dirty="0">
                <a:solidFill>
                  <a:srgbClr val="FF0000"/>
                </a:solidFill>
                <a:latin typeface="Arial"/>
                <a:cs typeface="Arial"/>
              </a:rPr>
              <a:t>i</a:t>
            </a:r>
            <a:r>
              <a:rPr sz="1800" b="1" spc="-90" dirty="0">
                <a:solidFill>
                  <a:srgbClr val="FF0000"/>
                </a:solidFill>
                <a:latin typeface="Arial"/>
                <a:cs typeface="Arial"/>
              </a:rPr>
              <a:t> </a:t>
            </a:r>
            <a:r>
              <a:rPr sz="1800" b="1" spc="-140" dirty="0">
                <a:solidFill>
                  <a:srgbClr val="FF0000"/>
                </a:solidFill>
                <a:latin typeface="Arial"/>
                <a:cs typeface="Arial"/>
              </a:rPr>
              <a:t>V  </a:t>
            </a:r>
            <a:r>
              <a:rPr sz="1800" b="1" spc="-50" dirty="0">
                <a:solidFill>
                  <a:srgbClr val="7BA654"/>
                </a:solidFill>
                <a:latin typeface="Arial"/>
                <a:cs typeface="Arial"/>
              </a:rPr>
              <a:t>I</a:t>
            </a:r>
            <a:r>
              <a:rPr sz="1800" b="1" spc="-95" dirty="0">
                <a:solidFill>
                  <a:srgbClr val="7BA654"/>
                </a:solidFill>
                <a:latin typeface="Arial"/>
                <a:cs typeface="Arial"/>
              </a:rPr>
              <a:t>n</a:t>
            </a:r>
            <a:r>
              <a:rPr sz="1800" b="1" spc="-110" dirty="0">
                <a:solidFill>
                  <a:srgbClr val="7BA654"/>
                </a:solidFill>
                <a:latin typeface="Arial"/>
                <a:cs typeface="Arial"/>
              </a:rPr>
              <a:t>st</a:t>
            </a:r>
            <a:r>
              <a:rPr sz="1800" b="1" spc="-80" dirty="0">
                <a:solidFill>
                  <a:srgbClr val="7BA654"/>
                </a:solidFill>
                <a:latin typeface="Arial"/>
                <a:cs typeface="Arial"/>
              </a:rPr>
              <a:t>i</a:t>
            </a:r>
            <a:r>
              <a:rPr sz="1800" b="1" spc="-60" dirty="0">
                <a:solidFill>
                  <a:srgbClr val="7BA654"/>
                </a:solidFill>
                <a:latin typeface="Arial"/>
                <a:cs typeface="Arial"/>
              </a:rPr>
              <a:t>t</a:t>
            </a:r>
            <a:r>
              <a:rPr sz="1800" b="1" spc="-120" dirty="0">
                <a:solidFill>
                  <a:srgbClr val="7BA654"/>
                </a:solidFill>
                <a:latin typeface="Arial"/>
                <a:cs typeface="Arial"/>
              </a:rPr>
              <a:t>u</a:t>
            </a:r>
            <a:r>
              <a:rPr sz="1800" b="1" spc="-35" dirty="0">
                <a:solidFill>
                  <a:srgbClr val="7BA654"/>
                </a:solidFill>
                <a:latin typeface="Arial"/>
                <a:cs typeface="Arial"/>
              </a:rPr>
              <a:t>t</a:t>
            </a:r>
            <a:r>
              <a:rPr sz="1800" b="1" spc="-50" dirty="0">
                <a:solidFill>
                  <a:srgbClr val="7BA654"/>
                </a:solidFill>
                <a:latin typeface="Arial"/>
                <a:cs typeface="Arial"/>
              </a:rPr>
              <a:t>e</a:t>
            </a:r>
            <a:r>
              <a:rPr sz="1800" b="1" spc="-60" dirty="0">
                <a:solidFill>
                  <a:srgbClr val="7BA654"/>
                </a:solidFill>
                <a:latin typeface="Arial"/>
                <a:cs typeface="Arial"/>
              </a:rPr>
              <a:t> </a:t>
            </a:r>
            <a:r>
              <a:rPr sz="1800" b="1" spc="-275" dirty="0">
                <a:solidFill>
                  <a:srgbClr val="7BA654"/>
                </a:solidFill>
                <a:latin typeface="Arial"/>
                <a:cs typeface="Arial"/>
              </a:rPr>
              <a:t>C</a:t>
            </a:r>
            <a:r>
              <a:rPr sz="1800" b="1" spc="-145" dirty="0">
                <a:solidFill>
                  <a:srgbClr val="7BA654"/>
                </a:solidFill>
                <a:latin typeface="Arial"/>
                <a:cs typeface="Arial"/>
              </a:rPr>
              <a:t>od</a:t>
            </a:r>
            <a:r>
              <a:rPr sz="1800" b="1" spc="-60" dirty="0">
                <a:solidFill>
                  <a:srgbClr val="7BA654"/>
                </a:solidFill>
                <a:latin typeface="Arial"/>
                <a:cs typeface="Arial"/>
              </a:rPr>
              <a:t>e</a:t>
            </a:r>
            <a:r>
              <a:rPr sz="1800" b="1" spc="-30" dirty="0">
                <a:solidFill>
                  <a:srgbClr val="7BA654"/>
                </a:solidFill>
                <a:latin typeface="Arial"/>
                <a:cs typeface="Arial"/>
              </a:rPr>
              <a:t> </a:t>
            </a:r>
            <a:r>
              <a:rPr sz="1800" b="1" spc="-130" dirty="0">
                <a:solidFill>
                  <a:srgbClr val="7BA654"/>
                </a:solidFill>
                <a:latin typeface="Arial"/>
                <a:cs typeface="Arial"/>
              </a:rPr>
              <a:t>(A</a:t>
            </a:r>
            <a:r>
              <a:rPr sz="1800" b="1" spc="-75" dirty="0">
                <a:solidFill>
                  <a:srgbClr val="7BA654"/>
                </a:solidFill>
                <a:latin typeface="Arial"/>
                <a:cs typeface="Arial"/>
              </a:rPr>
              <a:t>I</a:t>
            </a:r>
            <a:r>
              <a:rPr sz="1800" b="1" spc="-195" dirty="0">
                <a:solidFill>
                  <a:srgbClr val="7BA654"/>
                </a:solidFill>
                <a:latin typeface="Arial"/>
                <a:cs typeface="Arial"/>
              </a:rPr>
              <a:t>SH</a:t>
            </a:r>
            <a:r>
              <a:rPr sz="1800" b="1" spc="-170" dirty="0">
                <a:solidFill>
                  <a:srgbClr val="7BA654"/>
                </a:solidFill>
                <a:latin typeface="Arial"/>
                <a:cs typeface="Arial"/>
              </a:rPr>
              <a:t>E</a:t>
            </a:r>
            <a:r>
              <a:rPr sz="1800" b="1" spc="-125" dirty="0">
                <a:solidFill>
                  <a:srgbClr val="7BA654"/>
                </a:solidFill>
                <a:latin typeface="Arial"/>
                <a:cs typeface="Arial"/>
              </a:rPr>
              <a:t>)</a:t>
            </a:r>
            <a:r>
              <a:rPr sz="1800" b="1" spc="-120" dirty="0">
                <a:solidFill>
                  <a:srgbClr val="7BA654"/>
                </a:solidFill>
                <a:latin typeface="Arial"/>
                <a:cs typeface="Arial"/>
              </a:rPr>
              <a:t>:</a:t>
            </a:r>
            <a:r>
              <a:rPr sz="1800" b="1" spc="-45" dirty="0">
                <a:solidFill>
                  <a:srgbClr val="7BA654"/>
                </a:solidFill>
                <a:latin typeface="Arial"/>
                <a:cs typeface="Arial"/>
              </a:rPr>
              <a:t> </a:t>
            </a:r>
            <a:r>
              <a:rPr sz="1800" b="1" spc="-275" dirty="0">
                <a:solidFill>
                  <a:srgbClr val="FF0000"/>
                </a:solidFill>
                <a:latin typeface="Arial"/>
                <a:cs typeface="Arial"/>
              </a:rPr>
              <a:t>C</a:t>
            </a:r>
            <a:r>
              <a:rPr sz="1800" b="1" spc="-175" dirty="0">
                <a:solidFill>
                  <a:srgbClr val="FF0000"/>
                </a:solidFill>
                <a:latin typeface="Arial"/>
                <a:cs typeface="Arial"/>
              </a:rPr>
              <a:t>-</a:t>
            </a:r>
            <a:r>
              <a:rPr sz="1800" b="1" spc="50" dirty="0">
                <a:solidFill>
                  <a:srgbClr val="FF0000"/>
                </a:solidFill>
                <a:latin typeface="Arial"/>
                <a:cs typeface="Arial"/>
              </a:rPr>
              <a:t>16526</a:t>
            </a:r>
            <a:endParaRPr sz="1800" dirty="0">
              <a:latin typeface="Arial"/>
              <a:cs typeface="Arial"/>
            </a:endParaRPr>
          </a:p>
          <a:p>
            <a:pPr>
              <a:lnSpc>
                <a:spcPct val="100000"/>
              </a:lnSpc>
              <a:spcBef>
                <a:spcPts val="35"/>
              </a:spcBef>
            </a:pPr>
            <a:endParaRPr sz="2350" dirty="0">
              <a:latin typeface="Arial"/>
              <a:cs typeface="Arial"/>
            </a:endParaRPr>
          </a:p>
          <a:p>
            <a:pPr marL="12700">
              <a:lnSpc>
                <a:spcPct val="100000"/>
              </a:lnSpc>
            </a:pPr>
            <a:r>
              <a:rPr sz="1800" b="1" spc="-80" dirty="0">
                <a:solidFill>
                  <a:srgbClr val="7BA654"/>
                </a:solidFill>
                <a:latin typeface="Arial"/>
                <a:cs typeface="Arial"/>
              </a:rPr>
              <a:t>Institute</a:t>
            </a:r>
            <a:r>
              <a:rPr sz="1800" b="1" spc="-60" dirty="0">
                <a:solidFill>
                  <a:srgbClr val="7BA654"/>
                </a:solidFill>
                <a:latin typeface="Arial"/>
                <a:cs typeface="Arial"/>
              </a:rPr>
              <a:t> </a:t>
            </a:r>
            <a:r>
              <a:rPr sz="1800" b="1" spc="-85" dirty="0">
                <a:solidFill>
                  <a:srgbClr val="7BA654"/>
                </a:solidFill>
                <a:latin typeface="Arial"/>
                <a:cs typeface="Arial"/>
              </a:rPr>
              <a:t>Name</a:t>
            </a:r>
            <a:r>
              <a:rPr sz="1800" b="1" spc="-85" dirty="0">
                <a:solidFill>
                  <a:srgbClr val="FF0000"/>
                </a:solidFill>
                <a:latin typeface="Arial"/>
                <a:cs typeface="Arial"/>
              </a:rPr>
              <a:t>:</a:t>
            </a:r>
            <a:r>
              <a:rPr sz="1800" b="1" spc="-25" dirty="0">
                <a:solidFill>
                  <a:srgbClr val="FF0000"/>
                </a:solidFill>
                <a:latin typeface="Arial"/>
                <a:cs typeface="Arial"/>
              </a:rPr>
              <a:t> </a:t>
            </a:r>
            <a:r>
              <a:rPr sz="1800" b="1" spc="-114" dirty="0">
                <a:solidFill>
                  <a:srgbClr val="FF0000"/>
                </a:solidFill>
                <a:latin typeface="Arial"/>
                <a:cs typeface="Arial"/>
              </a:rPr>
              <a:t>Sri</a:t>
            </a:r>
            <a:r>
              <a:rPr sz="1800" b="1" spc="-75" dirty="0">
                <a:solidFill>
                  <a:srgbClr val="FF0000"/>
                </a:solidFill>
                <a:latin typeface="Arial"/>
                <a:cs typeface="Arial"/>
              </a:rPr>
              <a:t> </a:t>
            </a:r>
            <a:r>
              <a:rPr sz="1800" b="1" spc="-85" dirty="0">
                <a:solidFill>
                  <a:srgbClr val="FF0000"/>
                </a:solidFill>
                <a:latin typeface="Arial"/>
                <a:cs typeface="Arial"/>
              </a:rPr>
              <a:t>Venkateswaraa</a:t>
            </a:r>
            <a:r>
              <a:rPr sz="1800" b="1" spc="-45" dirty="0">
                <a:solidFill>
                  <a:srgbClr val="FF0000"/>
                </a:solidFill>
                <a:latin typeface="Arial"/>
                <a:cs typeface="Arial"/>
              </a:rPr>
              <a:t> </a:t>
            </a:r>
            <a:r>
              <a:rPr sz="1800" b="1" spc="-125" dirty="0">
                <a:solidFill>
                  <a:srgbClr val="FF0000"/>
                </a:solidFill>
                <a:latin typeface="Arial"/>
                <a:cs typeface="Arial"/>
              </a:rPr>
              <a:t>College</a:t>
            </a:r>
            <a:r>
              <a:rPr sz="1800" b="1" spc="-30" dirty="0">
                <a:solidFill>
                  <a:srgbClr val="FF0000"/>
                </a:solidFill>
                <a:latin typeface="Arial"/>
                <a:cs typeface="Arial"/>
              </a:rPr>
              <a:t> </a:t>
            </a:r>
            <a:r>
              <a:rPr sz="1800" b="1" spc="-90" dirty="0">
                <a:solidFill>
                  <a:srgbClr val="FF0000"/>
                </a:solidFill>
                <a:latin typeface="Arial"/>
                <a:cs typeface="Arial"/>
              </a:rPr>
              <a:t>of</a:t>
            </a:r>
            <a:r>
              <a:rPr sz="1800" b="1" spc="-65" dirty="0">
                <a:solidFill>
                  <a:srgbClr val="FF0000"/>
                </a:solidFill>
                <a:latin typeface="Arial"/>
                <a:cs typeface="Arial"/>
              </a:rPr>
              <a:t> </a:t>
            </a:r>
            <a:r>
              <a:rPr sz="1800" b="1" spc="-145" dirty="0">
                <a:solidFill>
                  <a:srgbClr val="FF0000"/>
                </a:solidFill>
                <a:latin typeface="Arial"/>
                <a:cs typeface="Arial"/>
              </a:rPr>
              <a:t>Technology</a:t>
            </a:r>
            <a:endParaRPr sz="1800" dirty="0">
              <a:latin typeface="Arial"/>
              <a:cs typeface="Arial"/>
            </a:endParaRPr>
          </a:p>
          <a:p>
            <a:pPr>
              <a:lnSpc>
                <a:spcPct val="100000"/>
              </a:lnSpc>
            </a:pPr>
            <a:endParaRPr sz="1800" dirty="0">
              <a:latin typeface="Arial"/>
              <a:cs typeface="Arial"/>
            </a:endParaRPr>
          </a:p>
          <a:p>
            <a:pPr>
              <a:lnSpc>
                <a:spcPct val="100000"/>
              </a:lnSpc>
              <a:spcBef>
                <a:spcPts val="45"/>
              </a:spcBef>
            </a:pPr>
            <a:endParaRPr sz="1400" dirty="0">
              <a:latin typeface="Arial"/>
              <a:cs typeface="Arial"/>
            </a:endParaRPr>
          </a:p>
          <a:p>
            <a:pPr marL="12700">
              <a:lnSpc>
                <a:spcPct val="100000"/>
              </a:lnSpc>
            </a:pPr>
            <a:r>
              <a:rPr sz="1800" b="1" spc="-110" dirty="0">
                <a:solidFill>
                  <a:srgbClr val="7BA654"/>
                </a:solidFill>
                <a:latin typeface="Arial"/>
                <a:cs typeface="Arial"/>
              </a:rPr>
              <a:t>Theme</a:t>
            </a:r>
            <a:r>
              <a:rPr sz="1800" b="1" spc="-30" dirty="0">
                <a:solidFill>
                  <a:srgbClr val="7BA654"/>
                </a:solidFill>
                <a:latin typeface="Arial"/>
                <a:cs typeface="Arial"/>
              </a:rPr>
              <a:t> </a:t>
            </a:r>
            <a:r>
              <a:rPr sz="1800" b="1" spc="-90" dirty="0">
                <a:solidFill>
                  <a:srgbClr val="7BA654"/>
                </a:solidFill>
                <a:latin typeface="Arial"/>
                <a:cs typeface="Arial"/>
              </a:rPr>
              <a:t>Name:</a:t>
            </a:r>
            <a:r>
              <a:rPr sz="1800" b="1" spc="-50" dirty="0">
                <a:solidFill>
                  <a:srgbClr val="7BA654"/>
                </a:solidFill>
                <a:latin typeface="Arial"/>
                <a:cs typeface="Arial"/>
              </a:rPr>
              <a:t> </a:t>
            </a:r>
            <a:r>
              <a:rPr sz="1800" b="1" spc="-95" dirty="0">
                <a:solidFill>
                  <a:srgbClr val="FF0000"/>
                </a:solidFill>
                <a:latin typeface="Arial"/>
                <a:cs typeface="Arial"/>
              </a:rPr>
              <a:t>Create</a:t>
            </a:r>
            <a:r>
              <a:rPr sz="1800" b="1" spc="-35" dirty="0">
                <a:solidFill>
                  <a:srgbClr val="FF0000"/>
                </a:solidFill>
                <a:latin typeface="Arial"/>
                <a:cs typeface="Arial"/>
              </a:rPr>
              <a:t> </a:t>
            </a:r>
            <a:r>
              <a:rPr sz="1800" b="1" spc="-30" dirty="0">
                <a:solidFill>
                  <a:srgbClr val="FF0000"/>
                </a:solidFill>
                <a:latin typeface="Arial"/>
                <a:cs typeface="Arial"/>
              </a:rPr>
              <a:t>a</a:t>
            </a:r>
            <a:r>
              <a:rPr sz="1800" b="1" spc="-60" dirty="0">
                <a:solidFill>
                  <a:srgbClr val="FF0000"/>
                </a:solidFill>
                <a:latin typeface="Arial"/>
                <a:cs typeface="Arial"/>
              </a:rPr>
              <a:t> </a:t>
            </a:r>
            <a:r>
              <a:rPr sz="1800" b="1" spc="-130" dirty="0">
                <a:solidFill>
                  <a:srgbClr val="FF0000"/>
                </a:solidFill>
                <a:latin typeface="Arial"/>
                <a:cs typeface="Arial"/>
              </a:rPr>
              <a:t>way</a:t>
            </a:r>
            <a:r>
              <a:rPr sz="1800" b="1" spc="-50" dirty="0">
                <a:solidFill>
                  <a:srgbClr val="FF0000"/>
                </a:solidFill>
                <a:latin typeface="Arial"/>
                <a:cs typeface="Arial"/>
              </a:rPr>
              <a:t> </a:t>
            </a:r>
            <a:r>
              <a:rPr sz="1800" b="1" spc="-90" dirty="0">
                <a:solidFill>
                  <a:srgbClr val="FF0000"/>
                </a:solidFill>
                <a:latin typeface="Arial"/>
                <a:cs typeface="Arial"/>
              </a:rPr>
              <a:t>to</a:t>
            </a:r>
            <a:r>
              <a:rPr sz="1800" b="1" spc="-45" dirty="0">
                <a:solidFill>
                  <a:srgbClr val="FF0000"/>
                </a:solidFill>
                <a:latin typeface="Arial"/>
                <a:cs typeface="Arial"/>
              </a:rPr>
              <a:t> </a:t>
            </a:r>
            <a:r>
              <a:rPr sz="1800" b="1" spc="-114" dirty="0">
                <a:solidFill>
                  <a:srgbClr val="FF0000"/>
                </a:solidFill>
                <a:latin typeface="Arial"/>
                <a:cs typeface="Arial"/>
              </a:rPr>
              <a:t>connect</a:t>
            </a:r>
            <a:endParaRPr sz="1800" dirty="0">
              <a:latin typeface="Arial"/>
              <a:cs typeface="Arial"/>
            </a:endParaRPr>
          </a:p>
        </p:txBody>
      </p:sp>
      <p:pic>
        <p:nvPicPr>
          <p:cNvPr id="9" name="object 9"/>
          <p:cNvPicPr/>
          <p:nvPr/>
        </p:nvPicPr>
        <p:blipFill>
          <a:blip r:embed="rId2" cstate="print"/>
          <a:stretch>
            <a:fillRect/>
          </a:stretch>
        </p:blipFill>
        <p:spPr>
          <a:xfrm>
            <a:off x="1036319" y="252984"/>
            <a:ext cx="3432048" cy="14721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4" y="3901440"/>
            <a:ext cx="2959100" cy="2956560"/>
            <a:chOff x="834" y="3901440"/>
            <a:chExt cx="2959100" cy="2956560"/>
          </a:xfrm>
        </p:grpSpPr>
        <p:sp>
          <p:nvSpPr>
            <p:cNvPr id="3" name="object 3"/>
            <p:cNvSpPr/>
            <p:nvPr/>
          </p:nvSpPr>
          <p:spPr>
            <a:xfrm>
              <a:off x="972311" y="5367528"/>
              <a:ext cx="1987550" cy="1490980"/>
            </a:xfrm>
            <a:custGeom>
              <a:avLst/>
              <a:gdLst/>
              <a:ahLst/>
              <a:cxnLst/>
              <a:rect l="l" t="t" r="r" b="b"/>
              <a:pathLst>
                <a:path w="1987550" h="1490979">
                  <a:moveTo>
                    <a:pt x="497204" y="0"/>
                  </a:moveTo>
                  <a:lnTo>
                    <a:pt x="0" y="497382"/>
                  </a:lnTo>
                  <a:lnTo>
                    <a:pt x="992758" y="1490471"/>
                  </a:lnTo>
                  <a:lnTo>
                    <a:pt x="1987295" y="1490471"/>
                  </a:lnTo>
                  <a:lnTo>
                    <a:pt x="497204" y="0"/>
                  </a:lnTo>
                  <a:close/>
                </a:path>
              </a:pathLst>
            </a:custGeom>
            <a:solidFill>
              <a:srgbClr val="F8D347"/>
            </a:solidFill>
          </p:spPr>
          <p:txBody>
            <a:bodyPr wrap="square" lIns="0" tIns="0" rIns="0" bIns="0" rtlCol="0"/>
            <a:lstStyle/>
            <a:p>
              <a:endParaRPr/>
            </a:p>
          </p:txBody>
        </p:sp>
        <p:sp>
          <p:nvSpPr>
            <p:cNvPr id="4" name="object 4"/>
            <p:cNvSpPr/>
            <p:nvPr/>
          </p:nvSpPr>
          <p:spPr>
            <a:xfrm>
              <a:off x="834" y="5892609"/>
              <a:ext cx="969010" cy="965835"/>
            </a:xfrm>
            <a:custGeom>
              <a:avLst/>
              <a:gdLst/>
              <a:ahLst/>
              <a:cxnLst/>
              <a:rect l="l" t="t" r="r" b="b"/>
              <a:pathLst>
                <a:path w="969010" h="965834">
                  <a:moveTo>
                    <a:pt x="0" y="0"/>
                  </a:moveTo>
                  <a:lnTo>
                    <a:pt x="0" y="965389"/>
                  </a:lnTo>
                  <a:lnTo>
                    <a:pt x="968429" y="965389"/>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834" y="3901440"/>
              <a:ext cx="971550" cy="1941830"/>
            </a:xfrm>
            <a:custGeom>
              <a:avLst/>
              <a:gdLst/>
              <a:ahLst/>
              <a:cxnLst/>
              <a:rect l="l" t="t" r="r" b="b"/>
              <a:pathLst>
                <a:path w="971550" h="1941829">
                  <a:moveTo>
                    <a:pt x="0" y="0"/>
                  </a:moveTo>
                  <a:lnTo>
                    <a:pt x="0" y="1941576"/>
                  </a:lnTo>
                  <a:lnTo>
                    <a:pt x="971477" y="970407"/>
                  </a:lnTo>
                  <a:lnTo>
                    <a:pt x="0" y="0"/>
                  </a:lnTo>
                  <a:close/>
                </a:path>
              </a:pathLst>
            </a:custGeom>
            <a:solidFill>
              <a:srgbClr val="4494A1"/>
            </a:solidFill>
          </p:spPr>
          <p:txBody>
            <a:bodyPr wrap="square" lIns="0" tIns="0" rIns="0" bIns="0" rtlCol="0"/>
            <a:lstStyle/>
            <a:p>
              <a:endParaRPr/>
            </a:p>
          </p:txBody>
        </p:sp>
      </p:grpSp>
      <p:sp>
        <p:nvSpPr>
          <p:cNvPr id="6" name="object 6"/>
          <p:cNvSpPr/>
          <p:nvPr/>
        </p:nvSpPr>
        <p:spPr>
          <a:xfrm>
            <a:off x="955547" y="1940051"/>
            <a:ext cx="2133600" cy="4445"/>
          </a:xfrm>
          <a:custGeom>
            <a:avLst/>
            <a:gdLst/>
            <a:ahLst/>
            <a:cxnLst/>
            <a:rect l="l" t="t" r="r" b="b"/>
            <a:pathLst>
              <a:path w="2133600" h="4444">
                <a:moveTo>
                  <a:pt x="0" y="0"/>
                </a:moveTo>
                <a:lnTo>
                  <a:pt x="2133600" y="3937"/>
                </a:lnTo>
              </a:path>
            </a:pathLst>
          </a:custGeom>
          <a:ln w="100584">
            <a:solidFill>
              <a:srgbClr val="7BA654"/>
            </a:solidFill>
          </a:ln>
        </p:spPr>
        <p:txBody>
          <a:bodyPr wrap="square" lIns="0" tIns="0" rIns="0" bIns="0" rtlCol="0"/>
          <a:lstStyle/>
          <a:p>
            <a:endParaRPr/>
          </a:p>
        </p:txBody>
      </p:sp>
      <p:sp>
        <p:nvSpPr>
          <p:cNvPr id="7" name="object 7"/>
          <p:cNvSpPr txBox="1">
            <a:spLocks noGrp="1"/>
          </p:cNvSpPr>
          <p:nvPr>
            <p:ph type="title"/>
          </p:nvPr>
        </p:nvSpPr>
        <p:spPr>
          <a:xfrm>
            <a:off x="951687" y="791667"/>
            <a:ext cx="5431155" cy="695325"/>
          </a:xfrm>
          <a:prstGeom prst="rect">
            <a:avLst/>
          </a:prstGeom>
        </p:spPr>
        <p:txBody>
          <a:bodyPr vert="horz" wrap="square" lIns="0" tIns="12065" rIns="0" bIns="0" rtlCol="0">
            <a:spAutoFit/>
          </a:bodyPr>
          <a:lstStyle/>
          <a:p>
            <a:pPr marL="12700">
              <a:lnSpc>
                <a:spcPct val="100000"/>
              </a:lnSpc>
              <a:spcBef>
                <a:spcPts val="95"/>
              </a:spcBef>
            </a:pPr>
            <a:r>
              <a:rPr spc="65" dirty="0"/>
              <a:t>Idea</a:t>
            </a:r>
            <a:r>
              <a:rPr spc="45" dirty="0"/>
              <a:t>/</a:t>
            </a:r>
            <a:r>
              <a:rPr spc="-360" dirty="0"/>
              <a:t>Appr</a:t>
            </a:r>
            <a:r>
              <a:rPr spc="-370" dirty="0"/>
              <a:t>o</a:t>
            </a:r>
            <a:r>
              <a:rPr spc="-260" dirty="0"/>
              <a:t>ach</a:t>
            </a:r>
            <a:r>
              <a:rPr spc="-110" dirty="0"/>
              <a:t> </a:t>
            </a:r>
            <a:r>
              <a:rPr spc="-190" dirty="0"/>
              <a:t>Details</a:t>
            </a:r>
          </a:p>
        </p:txBody>
      </p:sp>
      <p:sp>
        <p:nvSpPr>
          <p:cNvPr id="8" name="object 8"/>
          <p:cNvSpPr txBox="1"/>
          <p:nvPr/>
        </p:nvSpPr>
        <p:spPr>
          <a:xfrm>
            <a:off x="959003" y="2234919"/>
            <a:ext cx="6022975" cy="3736920"/>
          </a:xfrm>
          <a:prstGeom prst="rect">
            <a:avLst/>
          </a:prstGeom>
          <a:ln w="9144">
            <a:solidFill>
              <a:srgbClr val="000000"/>
            </a:solidFill>
          </a:ln>
        </p:spPr>
        <p:txBody>
          <a:bodyPr vert="horz" wrap="square" lIns="0" tIns="0" rIns="0" bIns="0" rtlCol="0">
            <a:spAutoFit/>
          </a:bodyPr>
          <a:lstStyle/>
          <a:p>
            <a:pPr>
              <a:lnSpc>
                <a:spcPts val="2090"/>
              </a:lnSpc>
            </a:pPr>
            <a:r>
              <a:rPr sz="1800" b="1" spc="-105" dirty="0">
                <a:solidFill>
                  <a:schemeClr val="accent6">
                    <a:lumMod val="75000"/>
                  </a:schemeClr>
                </a:solidFill>
                <a:latin typeface="Arial"/>
                <a:cs typeface="Arial"/>
              </a:rPr>
              <a:t>D</a:t>
            </a:r>
            <a:r>
              <a:rPr sz="1800" b="1" spc="-95" dirty="0">
                <a:solidFill>
                  <a:schemeClr val="accent6">
                    <a:lumMod val="75000"/>
                  </a:schemeClr>
                </a:solidFill>
                <a:latin typeface="Arial"/>
                <a:cs typeface="Arial"/>
              </a:rPr>
              <a:t>e</a:t>
            </a:r>
            <a:r>
              <a:rPr sz="1800" b="1" spc="-150" dirty="0">
                <a:solidFill>
                  <a:schemeClr val="accent6">
                    <a:lumMod val="75000"/>
                  </a:schemeClr>
                </a:solidFill>
                <a:latin typeface="Arial"/>
                <a:cs typeface="Arial"/>
              </a:rPr>
              <a:t>scr</a:t>
            </a:r>
            <a:r>
              <a:rPr sz="1800" b="1" spc="-90" dirty="0">
                <a:solidFill>
                  <a:schemeClr val="accent6">
                    <a:lumMod val="75000"/>
                  </a:schemeClr>
                </a:solidFill>
                <a:latin typeface="Arial"/>
                <a:cs typeface="Arial"/>
              </a:rPr>
              <a:t>i</a:t>
            </a:r>
            <a:r>
              <a:rPr sz="1800" b="1" spc="-145" dirty="0">
                <a:solidFill>
                  <a:schemeClr val="accent6">
                    <a:lumMod val="75000"/>
                  </a:schemeClr>
                </a:solidFill>
                <a:latin typeface="Arial"/>
                <a:cs typeface="Arial"/>
              </a:rPr>
              <a:t>b</a:t>
            </a:r>
            <a:r>
              <a:rPr sz="1800" b="1" spc="-60" dirty="0">
                <a:solidFill>
                  <a:schemeClr val="accent6">
                    <a:lumMod val="75000"/>
                  </a:schemeClr>
                </a:solidFill>
                <a:latin typeface="Arial"/>
                <a:cs typeface="Arial"/>
              </a:rPr>
              <a:t>e</a:t>
            </a:r>
            <a:r>
              <a:rPr sz="1800" b="1" spc="-30" dirty="0">
                <a:solidFill>
                  <a:schemeClr val="accent6">
                    <a:lumMod val="75000"/>
                  </a:schemeClr>
                </a:solidFill>
                <a:latin typeface="Arial"/>
                <a:cs typeface="Arial"/>
              </a:rPr>
              <a:t> </a:t>
            </a:r>
            <a:r>
              <a:rPr sz="1800" b="1" spc="-160" dirty="0">
                <a:solidFill>
                  <a:schemeClr val="accent6">
                    <a:lumMod val="75000"/>
                  </a:schemeClr>
                </a:solidFill>
                <a:latin typeface="Arial"/>
                <a:cs typeface="Arial"/>
              </a:rPr>
              <a:t>yo</a:t>
            </a:r>
            <a:r>
              <a:rPr sz="1800" b="1" spc="-180" dirty="0">
                <a:solidFill>
                  <a:schemeClr val="accent6">
                    <a:lumMod val="75000"/>
                  </a:schemeClr>
                </a:solidFill>
                <a:latin typeface="Arial"/>
                <a:cs typeface="Arial"/>
              </a:rPr>
              <a:t>u</a:t>
            </a:r>
            <a:r>
              <a:rPr sz="1800" b="1" spc="-105" dirty="0">
                <a:solidFill>
                  <a:schemeClr val="accent6">
                    <a:lumMod val="75000"/>
                  </a:schemeClr>
                </a:solidFill>
                <a:latin typeface="Arial"/>
                <a:cs typeface="Arial"/>
              </a:rPr>
              <a:t>r</a:t>
            </a:r>
            <a:r>
              <a:rPr sz="1800" b="1" spc="-20" dirty="0">
                <a:solidFill>
                  <a:schemeClr val="accent6">
                    <a:lumMod val="75000"/>
                  </a:schemeClr>
                </a:solidFill>
                <a:latin typeface="Arial"/>
                <a:cs typeface="Arial"/>
              </a:rPr>
              <a:t> </a:t>
            </a:r>
            <a:r>
              <a:rPr sz="1800" b="1" spc="-70" dirty="0">
                <a:solidFill>
                  <a:schemeClr val="accent6">
                    <a:lumMod val="75000"/>
                  </a:schemeClr>
                </a:solidFill>
                <a:latin typeface="Arial"/>
                <a:cs typeface="Arial"/>
              </a:rPr>
              <a:t>i</a:t>
            </a:r>
            <a:r>
              <a:rPr sz="1800" b="1" spc="-145" dirty="0">
                <a:solidFill>
                  <a:schemeClr val="accent6">
                    <a:lumMod val="75000"/>
                  </a:schemeClr>
                </a:solidFill>
                <a:latin typeface="Arial"/>
                <a:cs typeface="Arial"/>
              </a:rPr>
              <a:t>d</a:t>
            </a:r>
            <a:r>
              <a:rPr sz="1800" b="1" spc="-70" dirty="0">
                <a:solidFill>
                  <a:schemeClr val="accent6">
                    <a:lumMod val="75000"/>
                  </a:schemeClr>
                </a:solidFill>
                <a:latin typeface="Arial"/>
                <a:cs typeface="Arial"/>
              </a:rPr>
              <a:t>e</a:t>
            </a:r>
            <a:r>
              <a:rPr sz="1800" b="1" spc="-25" dirty="0">
                <a:solidFill>
                  <a:schemeClr val="accent6">
                    <a:lumMod val="75000"/>
                  </a:schemeClr>
                </a:solidFill>
                <a:latin typeface="Arial"/>
                <a:cs typeface="Arial"/>
              </a:rPr>
              <a:t>a</a:t>
            </a:r>
            <a:r>
              <a:rPr sz="1800" b="1" spc="90" dirty="0">
                <a:solidFill>
                  <a:schemeClr val="accent6">
                    <a:lumMod val="75000"/>
                  </a:schemeClr>
                </a:solidFill>
                <a:latin typeface="Arial"/>
                <a:cs typeface="Arial"/>
              </a:rPr>
              <a:t>/S</a:t>
            </a:r>
            <a:r>
              <a:rPr sz="1800" b="1" spc="-145" dirty="0">
                <a:solidFill>
                  <a:schemeClr val="accent6">
                    <a:lumMod val="75000"/>
                  </a:schemeClr>
                </a:solidFill>
                <a:latin typeface="Arial"/>
                <a:cs typeface="Arial"/>
              </a:rPr>
              <a:t>o</a:t>
            </a:r>
            <a:r>
              <a:rPr sz="1800" b="1" spc="-70" dirty="0">
                <a:solidFill>
                  <a:schemeClr val="accent6">
                    <a:lumMod val="75000"/>
                  </a:schemeClr>
                </a:solidFill>
                <a:latin typeface="Arial"/>
                <a:cs typeface="Arial"/>
              </a:rPr>
              <a:t>l</a:t>
            </a:r>
            <a:r>
              <a:rPr sz="1800" b="1" spc="-145" dirty="0">
                <a:solidFill>
                  <a:schemeClr val="accent6">
                    <a:lumMod val="75000"/>
                  </a:schemeClr>
                </a:solidFill>
                <a:latin typeface="Arial"/>
                <a:cs typeface="Arial"/>
              </a:rPr>
              <a:t>u</a:t>
            </a:r>
            <a:r>
              <a:rPr sz="1800" b="1" spc="-50" dirty="0">
                <a:solidFill>
                  <a:schemeClr val="accent6">
                    <a:lumMod val="75000"/>
                  </a:schemeClr>
                </a:solidFill>
                <a:latin typeface="Arial"/>
                <a:cs typeface="Arial"/>
              </a:rPr>
              <a:t>t</a:t>
            </a:r>
            <a:r>
              <a:rPr sz="1800" b="1" spc="-55" dirty="0">
                <a:solidFill>
                  <a:schemeClr val="accent6">
                    <a:lumMod val="75000"/>
                  </a:schemeClr>
                </a:solidFill>
                <a:latin typeface="Arial"/>
                <a:cs typeface="Arial"/>
              </a:rPr>
              <a:t>i</a:t>
            </a:r>
            <a:r>
              <a:rPr sz="1800" b="1" spc="-145" dirty="0">
                <a:solidFill>
                  <a:schemeClr val="accent6">
                    <a:lumMod val="75000"/>
                  </a:schemeClr>
                </a:solidFill>
                <a:latin typeface="Arial"/>
                <a:cs typeface="Arial"/>
              </a:rPr>
              <a:t>o</a:t>
            </a:r>
            <a:r>
              <a:rPr sz="1800" b="1" spc="-120" dirty="0">
                <a:solidFill>
                  <a:schemeClr val="accent6">
                    <a:lumMod val="75000"/>
                  </a:schemeClr>
                </a:solidFill>
                <a:latin typeface="Arial"/>
                <a:cs typeface="Arial"/>
              </a:rPr>
              <a:t>n</a:t>
            </a:r>
            <a:r>
              <a:rPr sz="1800" b="1" spc="45" dirty="0">
                <a:solidFill>
                  <a:schemeClr val="accent6">
                    <a:lumMod val="75000"/>
                  </a:schemeClr>
                </a:solidFill>
                <a:latin typeface="Arial"/>
                <a:cs typeface="Arial"/>
              </a:rPr>
              <a:t>/Pr</a:t>
            </a:r>
            <a:r>
              <a:rPr sz="1800" b="1" spc="-145" dirty="0">
                <a:solidFill>
                  <a:schemeClr val="accent6">
                    <a:lumMod val="75000"/>
                  </a:schemeClr>
                </a:solidFill>
                <a:latin typeface="Arial"/>
                <a:cs typeface="Arial"/>
              </a:rPr>
              <a:t>o</a:t>
            </a:r>
            <a:r>
              <a:rPr sz="1800" b="1" spc="-105" dirty="0">
                <a:solidFill>
                  <a:schemeClr val="accent6">
                    <a:lumMod val="75000"/>
                  </a:schemeClr>
                </a:solidFill>
                <a:latin typeface="Arial"/>
                <a:cs typeface="Arial"/>
              </a:rPr>
              <a:t>toty</a:t>
            </a:r>
            <a:r>
              <a:rPr sz="1800" b="1" spc="-150" dirty="0">
                <a:solidFill>
                  <a:schemeClr val="accent6">
                    <a:lumMod val="75000"/>
                  </a:schemeClr>
                </a:solidFill>
                <a:latin typeface="Arial"/>
                <a:cs typeface="Arial"/>
              </a:rPr>
              <a:t>p</a:t>
            </a:r>
            <a:r>
              <a:rPr sz="1800" b="1" spc="-60" dirty="0">
                <a:solidFill>
                  <a:schemeClr val="accent6">
                    <a:lumMod val="75000"/>
                  </a:schemeClr>
                </a:solidFill>
                <a:latin typeface="Arial"/>
                <a:cs typeface="Arial"/>
              </a:rPr>
              <a:t>e</a:t>
            </a:r>
            <a:r>
              <a:rPr sz="1800" b="1" spc="-55" dirty="0">
                <a:solidFill>
                  <a:schemeClr val="accent6">
                    <a:lumMod val="75000"/>
                  </a:schemeClr>
                </a:solidFill>
                <a:latin typeface="Arial"/>
                <a:cs typeface="Arial"/>
              </a:rPr>
              <a:t> </a:t>
            </a:r>
            <a:r>
              <a:rPr sz="1800" b="1" spc="-120" dirty="0">
                <a:solidFill>
                  <a:schemeClr val="accent6">
                    <a:lumMod val="75000"/>
                  </a:schemeClr>
                </a:solidFill>
                <a:latin typeface="Arial"/>
                <a:cs typeface="Arial"/>
              </a:rPr>
              <a:t>h</a:t>
            </a:r>
            <a:r>
              <a:rPr sz="1800" b="1" spc="-70" dirty="0">
                <a:solidFill>
                  <a:schemeClr val="accent6">
                    <a:lumMod val="75000"/>
                  </a:schemeClr>
                </a:solidFill>
                <a:latin typeface="Arial"/>
                <a:cs typeface="Arial"/>
              </a:rPr>
              <a:t>e</a:t>
            </a:r>
            <a:r>
              <a:rPr sz="1800" b="1" spc="-110" dirty="0">
                <a:solidFill>
                  <a:schemeClr val="accent6">
                    <a:lumMod val="75000"/>
                  </a:schemeClr>
                </a:solidFill>
                <a:latin typeface="Arial"/>
                <a:cs typeface="Arial"/>
              </a:rPr>
              <a:t>re:</a:t>
            </a:r>
            <a:endParaRPr sz="1800" dirty="0">
              <a:solidFill>
                <a:schemeClr val="accent6">
                  <a:lumMod val="75000"/>
                </a:schemeClr>
              </a:solidFill>
              <a:latin typeface="Arial"/>
              <a:cs typeface="Arial"/>
            </a:endParaRPr>
          </a:p>
          <a:p>
            <a:pPr marL="284480" marR="105410" indent="-287020">
              <a:lnSpc>
                <a:spcPct val="100000"/>
              </a:lnSpc>
              <a:spcBef>
                <a:spcPts val="990"/>
              </a:spcBef>
              <a:buClr>
                <a:srgbClr val="000000"/>
              </a:buClr>
              <a:buFont typeface="Wingdings"/>
              <a:buChar char=""/>
              <a:tabLst>
                <a:tab pos="285115" algn="l"/>
              </a:tabLst>
            </a:pPr>
            <a:r>
              <a:rPr sz="1600" spc="-65" dirty="0">
                <a:solidFill>
                  <a:schemeClr val="tx2">
                    <a:lumMod val="50000"/>
                  </a:schemeClr>
                </a:solidFill>
                <a:latin typeface="Verdana"/>
                <a:cs typeface="Verdana"/>
              </a:rPr>
              <a:t>Our</a:t>
            </a:r>
            <a:r>
              <a:rPr sz="1600" spc="-245" dirty="0">
                <a:solidFill>
                  <a:schemeClr val="tx2">
                    <a:lumMod val="50000"/>
                  </a:schemeClr>
                </a:solidFill>
                <a:latin typeface="Verdana"/>
                <a:cs typeface="Verdana"/>
              </a:rPr>
              <a:t> </a:t>
            </a:r>
            <a:r>
              <a:rPr sz="1600" spc="-50" dirty="0">
                <a:solidFill>
                  <a:schemeClr val="tx2">
                    <a:lumMod val="50000"/>
                  </a:schemeClr>
                </a:solidFill>
                <a:latin typeface="Verdana"/>
                <a:cs typeface="Verdana"/>
              </a:rPr>
              <a:t>idea</a:t>
            </a:r>
            <a:r>
              <a:rPr sz="1600" spc="-25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is</a:t>
            </a:r>
            <a:r>
              <a:rPr sz="1600" spc="-210" dirty="0">
                <a:solidFill>
                  <a:schemeClr val="tx2">
                    <a:lumMod val="50000"/>
                  </a:schemeClr>
                </a:solidFill>
                <a:latin typeface="Verdana"/>
                <a:cs typeface="Verdana"/>
              </a:rPr>
              <a:t> </a:t>
            </a:r>
            <a:r>
              <a:rPr sz="1600" spc="-10" dirty="0">
                <a:solidFill>
                  <a:schemeClr val="tx2">
                    <a:lumMod val="50000"/>
                  </a:schemeClr>
                </a:solidFill>
                <a:latin typeface="Verdana"/>
                <a:cs typeface="Verdana"/>
              </a:rPr>
              <a:t>to</a:t>
            </a:r>
            <a:r>
              <a:rPr sz="1600" spc="-235" dirty="0">
                <a:solidFill>
                  <a:schemeClr val="tx2">
                    <a:lumMod val="50000"/>
                  </a:schemeClr>
                </a:solidFill>
                <a:latin typeface="Verdana"/>
                <a:cs typeface="Verdana"/>
              </a:rPr>
              <a:t> </a:t>
            </a:r>
            <a:r>
              <a:rPr sz="1600" spc="-15" dirty="0">
                <a:solidFill>
                  <a:schemeClr val="tx2">
                    <a:lumMod val="50000"/>
                  </a:schemeClr>
                </a:solidFill>
                <a:latin typeface="Verdana"/>
                <a:cs typeface="Verdana"/>
              </a:rPr>
              <a:t>collect</a:t>
            </a:r>
            <a:r>
              <a:rPr sz="1600" spc="-225" dirty="0">
                <a:solidFill>
                  <a:schemeClr val="tx2">
                    <a:lumMod val="50000"/>
                  </a:schemeClr>
                </a:solidFill>
                <a:latin typeface="Verdana"/>
                <a:cs typeface="Verdana"/>
              </a:rPr>
              <a:t> </a:t>
            </a:r>
            <a:r>
              <a:rPr sz="1600" spc="-65" dirty="0">
                <a:solidFill>
                  <a:schemeClr val="tx2">
                    <a:lumMod val="50000"/>
                  </a:schemeClr>
                </a:solidFill>
                <a:latin typeface="Verdana"/>
                <a:cs typeface="Verdana"/>
              </a:rPr>
              <a:t>and</a:t>
            </a:r>
            <a:r>
              <a:rPr sz="1600" spc="-240" dirty="0">
                <a:solidFill>
                  <a:schemeClr val="tx2">
                    <a:lumMod val="50000"/>
                  </a:schemeClr>
                </a:solidFill>
                <a:latin typeface="Verdana"/>
                <a:cs typeface="Verdana"/>
              </a:rPr>
              <a:t> </a:t>
            </a:r>
            <a:r>
              <a:rPr sz="1600" spc="-70" dirty="0">
                <a:solidFill>
                  <a:schemeClr val="tx2">
                    <a:lumMod val="50000"/>
                  </a:schemeClr>
                </a:solidFill>
                <a:latin typeface="Verdana"/>
                <a:cs typeface="Verdana"/>
              </a:rPr>
              <a:t>analyze</a:t>
            </a:r>
            <a:r>
              <a:rPr sz="1600" spc="-27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5" dirty="0">
                <a:solidFill>
                  <a:schemeClr val="tx2">
                    <a:lumMod val="50000"/>
                  </a:schemeClr>
                </a:solidFill>
                <a:latin typeface="Verdana"/>
                <a:cs typeface="Verdana"/>
              </a:rPr>
              <a:t> </a:t>
            </a:r>
            <a:r>
              <a:rPr sz="1600" spc="-50" dirty="0">
                <a:solidFill>
                  <a:schemeClr val="tx2">
                    <a:lumMod val="50000"/>
                  </a:schemeClr>
                </a:solidFill>
                <a:latin typeface="Verdana"/>
                <a:cs typeface="Verdana"/>
              </a:rPr>
              <a:t>data</a:t>
            </a:r>
            <a:r>
              <a:rPr sz="1600" spc="-250" dirty="0">
                <a:solidFill>
                  <a:schemeClr val="tx2">
                    <a:lumMod val="50000"/>
                  </a:schemeClr>
                </a:solidFill>
                <a:latin typeface="Verdana"/>
                <a:cs typeface="Verdana"/>
              </a:rPr>
              <a:t> </a:t>
            </a:r>
            <a:r>
              <a:rPr sz="1600" spc="-50" dirty="0">
                <a:solidFill>
                  <a:schemeClr val="tx2">
                    <a:lumMod val="50000"/>
                  </a:schemeClr>
                </a:solidFill>
                <a:latin typeface="Verdana"/>
                <a:cs typeface="Verdana"/>
              </a:rPr>
              <a:t>given</a:t>
            </a:r>
            <a:r>
              <a:rPr sz="1600" spc="-229" dirty="0">
                <a:solidFill>
                  <a:schemeClr val="tx2">
                    <a:lumMod val="50000"/>
                  </a:schemeClr>
                </a:solidFill>
                <a:latin typeface="Verdana"/>
                <a:cs typeface="Verdana"/>
              </a:rPr>
              <a:t> </a:t>
            </a:r>
            <a:r>
              <a:rPr sz="1600" spc="-65" dirty="0">
                <a:solidFill>
                  <a:schemeClr val="tx2">
                    <a:lumMod val="50000"/>
                  </a:schemeClr>
                </a:solidFill>
                <a:latin typeface="Verdana"/>
                <a:cs typeface="Verdana"/>
              </a:rPr>
              <a:t>by</a:t>
            </a:r>
            <a:r>
              <a:rPr sz="1600" spc="-25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5" dirty="0">
                <a:solidFill>
                  <a:schemeClr val="tx2">
                    <a:lumMod val="50000"/>
                  </a:schemeClr>
                </a:solidFill>
                <a:latin typeface="Verdana"/>
                <a:cs typeface="Verdana"/>
              </a:rPr>
              <a:t> </a:t>
            </a:r>
            <a:r>
              <a:rPr sz="1600" spc="30" dirty="0">
                <a:solidFill>
                  <a:schemeClr val="tx2">
                    <a:lumMod val="50000"/>
                  </a:schemeClr>
                </a:solidFill>
                <a:latin typeface="Verdana"/>
                <a:cs typeface="Verdana"/>
              </a:rPr>
              <a:t>NQM </a:t>
            </a:r>
            <a:r>
              <a:rPr sz="1600" spc="-550" dirty="0">
                <a:solidFill>
                  <a:schemeClr val="tx2">
                    <a:lumMod val="50000"/>
                  </a:schemeClr>
                </a:solidFill>
                <a:latin typeface="Verdana"/>
                <a:cs typeface="Verdana"/>
              </a:rPr>
              <a:t> </a:t>
            </a:r>
            <a:r>
              <a:rPr sz="1600" spc="-65" dirty="0">
                <a:solidFill>
                  <a:schemeClr val="tx2">
                    <a:lumMod val="50000"/>
                  </a:schemeClr>
                </a:solidFill>
                <a:latin typeface="Verdana"/>
                <a:cs typeface="Verdana"/>
              </a:rPr>
              <a:t>and </a:t>
            </a:r>
            <a:r>
              <a:rPr sz="1600" dirty="0">
                <a:solidFill>
                  <a:schemeClr val="tx2">
                    <a:lumMod val="50000"/>
                  </a:schemeClr>
                </a:solidFill>
                <a:latin typeface="Verdana"/>
                <a:cs typeface="Verdana"/>
              </a:rPr>
              <a:t>SQM </a:t>
            </a:r>
            <a:r>
              <a:rPr sz="1600" spc="-65" dirty="0">
                <a:solidFill>
                  <a:schemeClr val="tx2">
                    <a:lumMod val="50000"/>
                  </a:schemeClr>
                </a:solidFill>
                <a:latin typeface="Verdana"/>
                <a:cs typeface="Verdana"/>
              </a:rPr>
              <a:t>and </a:t>
            </a:r>
            <a:r>
              <a:rPr sz="1600" spc="-10" dirty="0">
                <a:solidFill>
                  <a:schemeClr val="tx2">
                    <a:lumMod val="50000"/>
                  </a:schemeClr>
                </a:solidFill>
                <a:latin typeface="Verdana"/>
                <a:cs typeface="Verdana"/>
              </a:rPr>
              <a:t>to </a:t>
            </a:r>
            <a:r>
              <a:rPr sz="1600" spc="-35" dirty="0">
                <a:solidFill>
                  <a:schemeClr val="tx2">
                    <a:lumMod val="50000"/>
                  </a:schemeClr>
                </a:solidFill>
                <a:latin typeface="Verdana"/>
                <a:cs typeface="Verdana"/>
              </a:rPr>
              <a:t>find out the </a:t>
            </a:r>
            <a:r>
              <a:rPr sz="1600" spc="-60" dirty="0">
                <a:solidFill>
                  <a:schemeClr val="tx2">
                    <a:lumMod val="50000"/>
                  </a:schemeClr>
                </a:solidFill>
                <a:latin typeface="Verdana"/>
                <a:cs typeface="Verdana"/>
              </a:rPr>
              <a:t>quality </a:t>
            </a:r>
            <a:r>
              <a:rPr sz="1600" spc="15" dirty="0">
                <a:solidFill>
                  <a:schemeClr val="tx2">
                    <a:lumMod val="50000"/>
                  </a:schemeClr>
                </a:solidFill>
                <a:latin typeface="Verdana"/>
                <a:cs typeface="Verdana"/>
              </a:rPr>
              <a:t>of </a:t>
            </a:r>
            <a:r>
              <a:rPr sz="1600" spc="-35" dirty="0">
                <a:solidFill>
                  <a:schemeClr val="tx2">
                    <a:lumMod val="50000"/>
                  </a:schemeClr>
                </a:solidFill>
                <a:latin typeface="Verdana"/>
                <a:cs typeface="Verdana"/>
              </a:rPr>
              <a:t>the </a:t>
            </a:r>
            <a:r>
              <a:rPr sz="1600" spc="-50" dirty="0">
                <a:solidFill>
                  <a:schemeClr val="tx2">
                    <a:lumMod val="50000"/>
                  </a:schemeClr>
                </a:solidFill>
                <a:latin typeface="Verdana"/>
                <a:cs typeface="Verdana"/>
              </a:rPr>
              <a:t>road </a:t>
            </a:r>
            <a:r>
              <a:rPr lang="en-US" sz="1600" spc="-55" dirty="0">
                <a:solidFill>
                  <a:schemeClr val="tx2">
                    <a:lumMod val="50000"/>
                  </a:schemeClr>
                </a:solidFill>
                <a:latin typeface="Verdana"/>
                <a:cs typeface="Verdana"/>
              </a:rPr>
              <a:t>by applying concepts of</a:t>
            </a:r>
            <a:r>
              <a:rPr sz="1600" spc="-35" dirty="0">
                <a:solidFill>
                  <a:schemeClr val="tx2">
                    <a:lumMod val="50000"/>
                  </a:schemeClr>
                </a:solidFill>
                <a:latin typeface="Verdana"/>
                <a:cs typeface="Verdana"/>
              </a:rPr>
              <a:t> </a:t>
            </a:r>
            <a:r>
              <a:rPr sz="1600" spc="-550" dirty="0">
                <a:solidFill>
                  <a:schemeClr val="tx2">
                    <a:lumMod val="50000"/>
                  </a:schemeClr>
                </a:solidFill>
                <a:latin typeface="Verdana"/>
                <a:cs typeface="Verdana"/>
              </a:rPr>
              <a:t> </a:t>
            </a:r>
            <a:r>
              <a:rPr lang="en-US" sz="1600" spc="-100" dirty="0">
                <a:solidFill>
                  <a:schemeClr val="tx2">
                    <a:lumMod val="50000"/>
                  </a:schemeClr>
                </a:solidFill>
                <a:latin typeface="Verdana"/>
                <a:cs typeface="Verdana"/>
              </a:rPr>
              <a:t>M</a:t>
            </a:r>
            <a:r>
              <a:rPr sz="1600" spc="-80" dirty="0">
                <a:solidFill>
                  <a:schemeClr val="tx2">
                    <a:lumMod val="50000"/>
                  </a:schemeClr>
                </a:solidFill>
                <a:latin typeface="Verdana"/>
                <a:cs typeface="Verdana"/>
              </a:rPr>
              <a:t>a</a:t>
            </a:r>
            <a:r>
              <a:rPr sz="1600" spc="25" dirty="0">
                <a:solidFill>
                  <a:schemeClr val="tx2">
                    <a:lumMod val="50000"/>
                  </a:schemeClr>
                </a:solidFill>
                <a:latin typeface="Verdana"/>
                <a:cs typeface="Verdana"/>
              </a:rPr>
              <a:t>c</a:t>
            </a:r>
            <a:r>
              <a:rPr sz="1600" spc="-60" dirty="0">
                <a:solidFill>
                  <a:schemeClr val="tx2">
                    <a:lumMod val="50000"/>
                  </a:schemeClr>
                </a:solidFill>
                <a:latin typeface="Verdana"/>
                <a:cs typeface="Verdana"/>
              </a:rPr>
              <a:t>hi</a:t>
            </a:r>
            <a:r>
              <a:rPr sz="1600" spc="-95" dirty="0">
                <a:solidFill>
                  <a:schemeClr val="tx2">
                    <a:lumMod val="50000"/>
                  </a:schemeClr>
                </a:solidFill>
                <a:latin typeface="Verdana"/>
                <a:cs typeface="Verdana"/>
              </a:rPr>
              <a:t>n</a:t>
            </a:r>
            <a:r>
              <a:rPr sz="1600" spc="-20" dirty="0">
                <a:solidFill>
                  <a:schemeClr val="tx2">
                    <a:lumMod val="50000"/>
                  </a:schemeClr>
                </a:solidFill>
                <a:latin typeface="Verdana"/>
                <a:cs typeface="Verdana"/>
              </a:rPr>
              <a:t>e</a:t>
            </a:r>
            <a:r>
              <a:rPr sz="1600" spc="-250" dirty="0">
                <a:solidFill>
                  <a:schemeClr val="tx2">
                    <a:lumMod val="50000"/>
                  </a:schemeClr>
                </a:solidFill>
                <a:latin typeface="Verdana"/>
                <a:cs typeface="Verdana"/>
              </a:rPr>
              <a:t> </a:t>
            </a:r>
            <a:r>
              <a:rPr sz="1600" spc="-50" dirty="0">
                <a:solidFill>
                  <a:schemeClr val="tx2">
                    <a:lumMod val="50000"/>
                  </a:schemeClr>
                </a:solidFill>
                <a:latin typeface="Verdana"/>
                <a:cs typeface="Verdana"/>
              </a:rPr>
              <a:t>le</a:t>
            </a:r>
            <a:r>
              <a:rPr sz="1600" spc="-60" dirty="0">
                <a:solidFill>
                  <a:schemeClr val="tx2">
                    <a:lumMod val="50000"/>
                  </a:schemeClr>
                </a:solidFill>
                <a:latin typeface="Verdana"/>
                <a:cs typeface="Verdana"/>
              </a:rPr>
              <a:t>a</a:t>
            </a:r>
            <a:r>
              <a:rPr sz="1600" spc="-65" dirty="0">
                <a:solidFill>
                  <a:schemeClr val="tx2">
                    <a:lumMod val="50000"/>
                  </a:schemeClr>
                </a:solidFill>
                <a:latin typeface="Verdana"/>
                <a:cs typeface="Verdana"/>
              </a:rPr>
              <a:t>r</a:t>
            </a:r>
            <a:r>
              <a:rPr sz="1600" spc="-60" dirty="0">
                <a:solidFill>
                  <a:schemeClr val="tx2">
                    <a:lumMod val="50000"/>
                  </a:schemeClr>
                </a:solidFill>
                <a:latin typeface="Verdana"/>
                <a:cs typeface="Verdana"/>
              </a:rPr>
              <a:t>ni</a:t>
            </a:r>
            <a:r>
              <a:rPr sz="1600" spc="-95" dirty="0">
                <a:solidFill>
                  <a:schemeClr val="tx2">
                    <a:lumMod val="50000"/>
                  </a:schemeClr>
                </a:solidFill>
                <a:latin typeface="Verdana"/>
                <a:cs typeface="Verdana"/>
              </a:rPr>
              <a:t>n</a:t>
            </a:r>
            <a:r>
              <a:rPr sz="1600" spc="-30" dirty="0">
                <a:solidFill>
                  <a:schemeClr val="tx2">
                    <a:lumMod val="50000"/>
                  </a:schemeClr>
                </a:solidFill>
                <a:latin typeface="Verdana"/>
                <a:cs typeface="Verdana"/>
              </a:rPr>
              <a:t>g</a:t>
            </a:r>
            <a:r>
              <a:rPr lang="en-US" sz="1600" spc="-30" dirty="0">
                <a:solidFill>
                  <a:schemeClr val="tx2">
                    <a:lumMod val="50000"/>
                  </a:schemeClr>
                </a:solidFill>
                <a:latin typeface="Verdana"/>
                <a:cs typeface="Verdana"/>
              </a:rPr>
              <a:t>, Data Analytics and Statistics</a:t>
            </a:r>
            <a:r>
              <a:rPr sz="1600" spc="-80" dirty="0">
                <a:solidFill>
                  <a:schemeClr val="tx2">
                    <a:lumMod val="50000"/>
                  </a:schemeClr>
                </a:solidFill>
                <a:latin typeface="Verdana"/>
                <a:cs typeface="Verdana"/>
              </a:rPr>
              <a:t>.</a:t>
            </a:r>
            <a:endParaRPr sz="1600" dirty="0">
              <a:solidFill>
                <a:schemeClr val="tx2">
                  <a:lumMod val="50000"/>
                </a:schemeClr>
              </a:solidFill>
              <a:latin typeface="Verdana"/>
              <a:cs typeface="Verdana"/>
            </a:endParaRPr>
          </a:p>
          <a:p>
            <a:pPr marL="284480" marR="426720" indent="-287020">
              <a:lnSpc>
                <a:spcPct val="100000"/>
              </a:lnSpc>
              <a:spcBef>
                <a:spcPts val="1015"/>
              </a:spcBef>
              <a:buClr>
                <a:srgbClr val="000000"/>
              </a:buClr>
              <a:buFont typeface="Wingdings"/>
              <a:buChar char=""/>
              <a:tabLst>
                <a:tab pos="285115" algn="l"/>
              </a:tabLst>
            </a:pPr>
            <a:r>
              <a:rPr sz="1600" spc="-150" dirty="0">
                <a:solidFill>
                  <a:schemeClr val="tx2">
                    <a:lumMod val="50000"/>
                  </a:schemeClr>
                </a:solidFill>
                <a:latin typeface="Verdana"/>
                <a:cs typeface="Verdana"/>
              </a:rPr>
              <a:t>In</a:t>
            </a:r>
            <a:r>
              <a:rPr sz="1600" spc="-225" dirty="0">
                <a:solidFill>
                  <a:schemeClr val="tx2">
                    <a:lumMod val="50000"/>
                  </a:schemeClr>
                </a:solidFill>
                <a:latin typeface="Verdana"/>
                <a:cs typeface="Verdana"/>
              </a:rPr>
              <a:t> </a:t>
            </a:r>
            <a:r>
              <a:rPr sz="1600" spc="-40" dirty="0">
                <a:solidFill>
                  <a:schemeClr val="tx2">
                    <a:lumMod val="50000"/>
                  </a:schemeClr>
                </a:solidFill>
                <a:latin typeface="Verdana"/>
                <a:cs typeface="Verdana"/>
              </a:rPr>
              <a:t>this</a:t>
            </a:r>
            <a:r>
              <a:rPr sz="1600" spc="-210" dirty="0">
                <a:solidFill>
                  <a:schemeClr val="tx2">
                    <a:lumMod val="50000"/>
                  </a:schemeClr>
                </a:solidFill>
                <a:latin typeface="Verdana"/>
                <a:cs typeface="Verdana"/>
              </a:rPr>
              <a:t> </a:t>
            </a:r>
            <a:r>
              <a:rPr sz="1600" spc="-30" dirty="0">
                <a:solidFill>
                  <a:schemeClr val="tx2">
                    <a:lumMod val="50000"/>
                  </a:schemeClr>
                </a:solidFill>
                <a:latin typeface="Verdana"/>
                <a:cs typeface="Verdana"/>
              </a:rPr>
              <a:t>we</a:t>
            </a:r>
            <a:r>
              <a:rPr sz="1600" spc="-220" dirty="0">
                <a:solidFill>
                  <a:schemeClr val="tx2">
                    <a:lumMod val="50000"/>
                  </a:schemeClr>
                </a:solidFill>
                <a:latin typeface="Verdana"/>
                <a:cs typeface="Verdana"/>
              </a:rPr>
              <a:t> </a:t>
            </a:r>
            <a:r>
              <a:rPr sz="1600" spc="-45" dirty="0">
                <a:solidFill>
                  <a:schemeClr val="tx2">
                    <a:lumMod val="50000"/>
                  </a:schemeClr>
                </a:solidFill>
                <a:latin typeface="Verdana"/>
                <a:cs typeface="Verdana"/>
              </a:rPr>
              <a:t>can</a:t>
            </a:r>
            <a:r>
              <a:rPr sz="1600" spc="-250" dirty="0">
                <a:solidFill>
                  <a:schemeClr val="tx2">
                    <a:lumMod val="50000"/>
                  </a:schemeClr>
                </a:solidFill>
                <a:latin typeface="Verdana"/>
                <a:cs typeface="Verdana"/>
              </a:rPr>
              <a:t> </a:t>
            </a:r>
            <a:r>
              <a:rPr lang="en-US" sz="1600" spc="-45" dirty="0">
                <a:solidFill>
                  <a:schemeClr val="tx2">
                    <a:lumMod val="50000"/>
                  </a:schemeClr>
                </a:solidFill>
                <a:latin typeface="Verdana"/>
                <a:cs typeface="Verdana"/>
              </a:rPr>
              <a:t>obtain</a:t>
            </a:r>
            <a:r>
              <a:rPr sz="1600" spc="-24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5" dirty="0">
                <a:solidFill>
                  <a:schemeClr val="tx2">
                    <a:lumMod val="50000"/>
                  </a:schemeClr>
                </a:solidFill>
                <a:latin typeface="Verdana"/>
                <a:cs typeface="Verdana"/>
              </a:rPr>
              <a:t> </a:t>
            </a:r>
            <a:r>
              <a:rPr sz="1600" spc="-65" dirty="0">
                <a:solidFill>
                  <a:schemeClr val="tx2">
                    <a:lumMod val="50000"/>
                  </a:schemeClr>
                </a:solidFill>
                <a:latin typeface="Verdana"/>
                <a:cs typeface="Verdana"/>
              </a:rPr>
              <a:t>analyzed</a:t>
            </a:r>
            <a:r>
              <a:rPr sz="1600" spc="-275" dirty="0">
                <a:solidFill>
                  <a:schemeClr val="tx2">
                    <a:lumMod val="50000"/>
                  </a:schemeClr>
                </a:solidFill>
                <a:latin typeface="Verdana"/>
                <a:cs typeface="Verdana"/>
              </a:rPr>
              <a:t> </a:t>
            </a:r>
            <a:r>
              <a:rPr sz="1600" spc="-55" dirty="0">
                <a:solidFill>
                  <a:schemeClr val="tx2">
                    <a:lumMod val="50000"/>
                  </a:schemeClr>
                </a:solidFill>
                <a:latin typeface="Verdana"/>
                <a:cs typeface="Verdana"/>
              </a:rPr>
              <a:t>data</a:t>
            </a:r>
            <a:r>
              <a:rPr sz="1600" spc="-245" dirty="0">
                <a:solidFill>
                  <a:schemeClr val="tx2">
                    <a:lumMod val="50000"/>
                  </a:schemeClr>
                </a:solidFill>
                <a:latin typeface="Verdana"/>
                <a:cs typeface="Verdana"/>
              </a:rPr>
              <a:t> </a:t>
            </a:r>
            <a:r>
              <a:rPr lang="en-US" sz="1600" spc="-45" dirty="0">
                <a:solidFill>
                  <a:schemeClr val="tx2">
                    <a:lumMod val="50000"/>
                  </a:schemeClr>
                </a:solidFill>
                <a:latin typeface="Verdana"/>
                <a:cs typeface="Verdana"/>
              </a:rPr>
              <a:t>in</a:t>
            </a:r>
            <a:r>
              <a:rPr sz="1600" spc="-229" dirty="0">
                <a:solidFill>
                  <a:schemeClr val="tx2">
                    <a:lumMod val="50000"/>
                  </a:schemeClr>
                </a:solidFill>
                <a:latin typeface="Verdana"/>
                <a:cs typeface="Verdana"/>
              </a:rPr>
              <a:t> </a:t>
            </a:r>
            <a:r>
              <a:rPr lang="en-US" sz="1600" spc="-35" dirty="0">
                <a:solidFill>
                  <a:schemeClr val="tx2">
                    <a:lumMod val="50000"/>
                  </a:schemeClr>
                </a:solidFill>
                <a:latin typeface="Verdana"/>
                <a:cs typeface="Verdana"/>
              </a:rPr>
              <a:t>a</a:t>
            </a:r>
            <a:r>
              <a:rPr sz="1600" spc="-220" dirty="0">
                <a:solidFill>
                  <a:schemeClr val="tx2">
                    <a:lumMod val="50000"/>
                  </a:schemeClr>
                </a:solidFill>
                <a:latin typeface="Verdana"/>
                <a:cs typeface="Verdana"/>
              </a:rPr>
              <a:t> </a:t>
            </a:r>
            <a:r>
              <a:rPr sz="1600" spc="-55" dirty="0">
                <a:solidFill>
                  <a:schemeClr val="tx2">
                    <a:lumMod val="50000"/>
                  </a:schemeClr>
                </a:solidFill>
                <a:latin typeface="Verdana"/>
                <a:cs typeface="Verdana"/>
              </a:rPr>
              <a:t>graphical </a:t>
            </a:r>
            <a:r>
              <a:rPr sz="1600" spc="-550" dirty="0">
                <a:solidFill>
                  <a:schemeClr val="tx2">
                    <a:lumMod val="50000"/>
                  </a:schemeClr>
                </a:solidFill>
                <a:latin typeface="Verdana"/>
                <a:cs typeface="Verdana"/>
              </a:rPr>
              <a:t> </a:t>
            </a:r>
            <a:r>
              <a:rPr lang="en-US" sz="1600" spc="-95" dirty="0">
                <a:solidFill>
                  <a:schemeClr val="tx2">
                    <a:lumMod val="50000"/>
                  </a:schemeClr>
                </a:solidFill>
                <a:latin typeface="Verdana"/>
                <a:cs typeface="Verdana"/>
              </a:rPr>
              <a:t>representation</a:t>
            </a:r>
            <a:r>
              <a:rPr sz="1600" spc="-95" dirty="0">
                <a:solidFill>
                  <a:schemeClr val="tx2">
                    <a:lumMod val="50000"/>
                  </a:schemeClr>
                </a:solidFill>
                <a:latin typeface="Verdana"/>
                <a:cs typeface="Verdana"/>
              </a:rPr>
              <a:t>,</a:t>
            </a:r>
            <a:r>
              <a:rPr sz="1600" spc="-280" dirty="0">
                <a:solidFill>
                  <a:schemeClr val="tx2">
                    <a:lumMod val="50000"/>
                  </a:schemeClr>
                </a:solidFill>
                <a:latin typeface="Verdana"/>
                <a:cs typeface="Verdana"/>
              </a:rPr>
              <a:t> </a:t>
            </a:r>
            <a:r>
              <a:rPr sz="1600" spc="-15" dirty="0">
                <a:solidFill>
                  <a:schemeClr val="tx2">
                    <a:lumMod val="50000"/>
                  </a:schemeClr>
                </a:solidFill>
                <a:latin typeface="Verdana"/>
                <a:cs typeface="Verdana"/>
              </a:rPr>
              <a:t>so</a:t>
            </a:r>
            <a:r>
              <a:rPr sz="1600" spc="-210" dirty="0">
                <a:solidFill>
                  <a:schemeClr val="tx2">
                    <a:lumMod val="50000"/>
                  </a:schemeClr>
                </a:solidFill>
                <a:latin typeface="Verdana"/>
                <a:cs typeface="Verdana"/>
              </a:rPr>
              <a:t> </a:t>
            </a:r>
            <a:r>
              <a:rPr sz="1600" spc="-45" dirty="0">
                <a:solidFill>
                  <a:schemeClr val="tx2">
                    <a:lumMod val="50000"/>
                  </a:schemeClr>
                </a:solidFill>
                <a:latin typeface="Verdana"/>
                <a:cs typeface="Verdana"/>
              </a:rPr>
              <a:t>that</a:t>
            </a:r>
            <a:r>
              <a:rPr sz="1600" spc="-250" dirty="0">
                <a:solidFill>
                  <a:schemeClr val="tx2">
                    <a:lumMod val="50000"/>
                  </a:schemeClr>
                </a:solidFill>
                <a:latin typeface="Verdana"/>
                <a:cs typeface="Verdana"/>
              </a:rPr>
              <a:t> </a:t>
            </a:r>
            <a:r>
              <a:rPr sz="1600" spc="-30" dirty="0">
                <a:solidFill>
                  <a:schemeClr val="tx2">
                    <a:lumMod val="50000"/>
                  </a:schemeClr>
                </a:solidFill>
                <a:latin typeface="Verdana"/>
                <a:cs typeface="Verdana"/>
              </a:rPr>
              <a:t>we</a:t>
            </a:r>
            <a:r>
              <a:rPr sz="1600" spc="-225" dirty="0">
                <a:solidFill>
                  <a:schemeClr val="tx2">
                    <a:lumMod val="50000"/>
                  </a:schemeClr>
                </a:solidFill>
                <a:latin typeface="Verdana"/>
                <a:cs typeface="Verdana"/>
              </a:rPr>
              <a:t> </a:t>
            </a:r>
            <a:r>
              <a:rPr sz="1600" spc="-45" dirty="0">
                <a:solidFill>
                  <a:schemeClr val="tx2">
                    <a:lumMod val="50000"/>
                  </a:schemeClr>
                </a:solidFill>
                <a:latin typeface="Verdana"/>
                <a:cs typeface="Verdana"/>
              </a:rPr>
              <a:t>can</a:t>
            </a:r>
            <a:r>
              <a:rPr sz="1600" spc="-229" dirty="0">
                <a:solidFill>
                  <a:schemeClr val="tx2">
                    <a:lumMod val="50000"/>
                  </a:schemeClr>
                </a:solidFill>
                <a:latin typeface="Verdana"/>
                <a:cs typeface="Verdana"/>
              </a:rPr>
              <a:t> </a:t>
            </a:r>
            <a:r>
              <a:rPr sz="1600" spc="-40" dirty="0">
                <a:solidFill>
                  <a:schemeClr val="tx2">
                    <a:lumMod val="50000"/>
                  </a:schemeClr>
                </a:solidFill>
                <a:latin typeface="Verdana"/>
                <a:cs typeface="Verdana"/>
              </a:rPr>
              <a:t>interpret</a:t>
            </a:r>
            <a:r>
              <a:rPr sz="1600" spc="-27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4" dirty="0">
                <a:solidFill>
                  <a:schemeClr val="tx2">
                    <a:lumMod val="50000"/>
                  </a:schemeClr>
                </a:solidFill>
                <a:latin typeface="Verdana"/>
                <a:cs typeface="Verdana"/>
              </a:rPr>
              <a:t> </a:t>
            </a:r>
            <a:r>
              <a:rPr sz="1600" spc="-25" dirty="0">
                <a:solidFill>
                  <a:schemeClr val="tx2">
                    <a:lumMod val="50000"/>
                  </a:schemeClr>
                </a:solidFill>
                <a:latin typeface="Verdana"/>
                <a:cs typeface="Verdana"/>
              </a:rPr>
              <a:t>correctness</a:t>
            </a:r>
            <a:r>
              <a:rPr sz="1600" spc="-260" dirty="0">
                <a:solidFill>
                  <a:schemeClr val="tx2">
                    <a:lumMod val="50000"/>
                  </a:schemeClr>
                </a:solidFill>
                <a:latin typeface="Verdana"/>
                <a:cs typeface="Verdana"/>
              </a:rPr>
              <a:t> </a:t>
            </a:r>
            <a:r>
              <a:rPr sz="1600" spc="15" dirty="0">
                <a:solidFill>
                  <a:schemeClr val="tx2">
                    <a:lumMod val="50000"/>
                  </a:schemeClr>
                </a:solidFill>
                <a:latin typeface="Verdana"/>
                <a:cs typeface="Verdana"/>
              </a:rPr>
              <a:t>of</a:t>
            </a:r>
            <a:r>
              <a:rPr sz="1600" spc="-22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 </a:t>
            </a:r>
            <a:r>
              <a:rPr sz="1600" spc="-40" dirty="0">
                <a:solidFill>
                  <a:schemeClr val="tx2">
                    <a:lumMod val="50000"/>
                  </a:schemeClr>
                </a:solidFill>
                <a:latin typeface="Verdana"/>
                <a:cs typeface="Verdana"/>
              </a:rPr>
              <a:t>g</a:t>
            </a:r>
            <a:r>
              <a:rPr sz="1600" spc="-70" dirty="0">
                <a:solidFill>
                  <a:schemeClr val="tx2">
                    <a:lumMod val="50000"/>
                  </a:schemeClr>
                </a:solidFill>
                <a:latin typeface="Verdana"/>
                <a:cs typeface="Verdana"/>
              </a:rPr>
              <a:t>r</a:t>
            </a:r>
            <a:r>
              <a:rPr sz="1600" spc="-80" dirty="0">
                <a:solidFill>
                  <a:schemeClr val="tx2">
                    <a:lumMod val="50000"/>
                  </a:schemeClr>
                </a:solidFill>
                <a:latin typeface="Verdana"/>
                <a:cs typeface="Verdana"/>
              </a:rPr>
              <a:t>a</a:t>
            </a:r>
            <a:r>
              <a:rPr sz="1600" spc="-60" dirty="0">
                <a:solidFill>
                  <a:schemeClr val="tx2">
                    <a:lumMod val="50000"/>
                  </a:schemeClr>
                </a:solidFill>
                <a:latin typeface="Verdana"/>
                <a:cs typeface="Verdana"/>
              </a:rPr>
              <a:t>d</a:t>
            </a:r>
            <a:r>
              <a:rPr sz="1600" spc="-35" dirty="0">
                <a:solidFill>
                  <a:schemeClr val="tx2">
                    <a:lumMod val="50000"/>
                  </a:schemeClr>
                </a:solidFill>
                <a:latin typeface="Verdana"/>
                <a:cs typeface="Verdana"/>
              </a:rPr>
              <a:t>i</a:t>
            </a:r>
            <a:r>
              <a:rPr sz="1600" spc="-50" dirty="0">
                <a:solidFill>
                  <a:schemeClr val="tx2">
                    <a:lumMod val="50000"/>
                  </a:schemeClr>
                </a:solidFill>
                <a:latin typeface="Verdana"/>
                <a:cs typeface="Verdana"/>
              </a:rPr>
              <a:t>ng</a:t>
            </a:r>
            <a:r>
              <a:rPr sz="1600" spc="-245" dirty="0">
                <a:solidFill>
                  <a:schemeClr val="tx2">
                    <a:lumMod val="50000"/>
                  </a:schemeClr>
                </a:solidFill>
                <a:latin typeface="Verdana"/>
                <a:cs typeface="Verdana"/>
              </a:rPr>
              <a:t> </a:t>
            </a:r>
            <a:r>
              <a:rPr sz="1600" spc="-55" dirty="0">
                <a:solidFill>
                  <a:schemeClr val="tx2">
                    <a:lumMod val="50000"/>
                  </a:schemeClr>
                </a:solidFill>
                <a:latin typeface="Verdana"/>
                <a:cs typeface="Verdana"/>
              </a:rPr>
              <a:t>pr</a:t>
            </a:r>
            <a:r>
              <a:rPr sz="1600" spc="-35" dirty="0">
                <a:solidFill>
                  <a:schemeClr val="tx2">
                    <a:lumMod val="50000"/>
                  </a:schemeClr>
                </a:solidFill>
                <a:latin typeface="Verdana"/>
                <a:cs typeface="Verdana"/>
              </a:rPr>
              <a:t>ovided</a:t>
            </a:r>
            <a:r>
              <a:rPr sz="1600" spc="-285" dirty="0">
                <a:solidFill>
                  <a:schemeClr val="tx2">
                    <a:lumMod val="50000"/>
                  </a:schemeClr>
                </a:solidFill>
                <a:latin typeface="Verdana"/>
                <a:cs typeface="Verdana"/>
              </a:rPr>
              <a:t> </a:t>
            </a:r>
            <a:r>
              <a:rPr sz="1600" spc="-65" dirty="0">
                <a:solidFill>
                  <a:schemeClr val="tx2">
                    <a:lumMod val="50000"/>
                  </a:schemeClr>
                </a:solidFill>
                <a:latin typeface="Verdana"/>
                <a:cs typeface="Verdana"/>
              </a:rPr>
              <a:t>by</a:t>
            </a:r>
            <a:r>
              <a:rPr sz="1600" spc="-22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4" dirty="0">
                <a:solidFill>
                  <a:schemeClr val="tx2">
                    <a:lumMod val="50000"/>
                  </a:schemeClr>
                </a:solidFill>
                <a:latin typeface="Verdana"/>
                <a:cs typeface="Verdana"/>
              </a:rPr>
              <a:t> </a:t>
            </a:r>
            <a:r>
              <a:rPr sz="1600" spc="20" dirty="0">
                <a:solidFill>
                  <a:schemeClr val="tx2">
                    <a:lumMod val="50000"/>
                  </a:schemeClr>
                </a:solidFill>
                <a:latin typeface="Verdana"/>
                <a:cs typeface="Verdana"/>
              </a:rPr>
              <a:t>N</a:t>
            </a:r>
            <a:r>
              <a:rPr sz="1600" spc="-40" dirty="0">
                <a:solidFill>
                  <a:schemeClr val="tx2">
                    <a:lumMod val="50000"/>
                  </a:schemeClr>
                </a:solidFill>
                <a:latin typeface="Verdana"/>
                <a:cs typeface="Verdana"/>
              </a:rPr>
              <a:t>Q</a:t>
            </a:r>
            <a:r>
              <a:rPr sz="1600" spc="110" dirty="0">
                <a:solidFill>
                  <a:schemeClr val="tx2">
                    <a:lumMod val="50000"/>
                  </a:schemeClr>
                </a:solidFill>
                <a:latin typeface="Verdana"/>
                <a:cs typeface="Verdana"/>
              </a:rPr>
              <a:t>M</a:t>
            </a:r>
            <a:r>
              <a:rPr sz="1600" spc="-225"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55" dirty="0">
                <a:solidFill>
                  <a:schemeClr val="tx2">
                    <a:lumMod val="50000"/>
                  </a:schemeClr>
                </a:solidFill>
                <a:latin typeface="Verdana"/>
                <a:cs typeface="Verdana"/>
              </a:rPr>
              <a:t>nd</a:t>
            </a:r>
            <a:r>
              <a:rPr sz="1600" spc="-260" dirty="0">
                <a:solidFill>
                  <a:schemeClr val="tx2">
                    <a:lumMod val="50000"/>
                  </a:schemeClr>
                </a:solidFill>
                <a:latin typeface="Verdana"/>
                <a:cs typeface="Verdana"/>
              </a:rPr>
              <a:t> </a:t>
            </a:r>
            <a:r>
              <a:rPr sz="1600" spc="-45" dirty="0">
                <a:solidFill>
                  <a:schemeClr val="tx2">
                    <a:lumMod val="50000"/>
                  </a:schemeClr>
                </a:solidFill>
                <a:latin typeface="Verdana"/>
                <a:cs typeface="Verdana"/>
              </a:rPr>
              <a:t>S</a:t>
            </a:r>
            <a:r>
              <a:rPr sz="1600" spc="-60" dirty="0">
                <a:solidFill>
                  <a:schemeClr val="tx2">
                    <a:lumMod val="50000"/>
                  </a:schemeClr>
                </a:solidFill>
                <a:latin typeface="Verdana"/>
                <a:cs typeface="Verdana"/>
              </a:rPr>
              <a:t>Q</a:t>
            </a:r>
            <a:r>
              <a:rPr sz="1600" spc="110" dirty="0">
                <a:solidFill>
                  <a:schemeClr val="tx2">
                    <a:lumMod val="50000"/>
                  </a:schemeClr>
                </a:solidFill>
                <a:latin typeface="Verdana"/>
                <a:cs typeface="Verdana"/>
              </a:rPr>
              <a:t>M</a:t>
            </a:r>
            <a:r>
              <a:rPr lang="en-US" sz="1600" spc="110" dirty="0">
                <a:solidFill>
                  <a:schemeClr val="tx2">
                    <a:lumMod val="50000"/>
                  </a:schemeClr>
                </a:solidFill>
                <a:latin typeface="Verdana"/>
                <a:cs typeface="Verdana"/>
              </a:rPr>
              <a:t>.</a:t>
            </a:r>
            <a:endParaRPr sz="1600" dirty="0">
              <a:solidFill>
                <a:schemeClr val="tx2">
                  <a:lumMod val="50000"/>
                </a:schemeClr>
              </a:solidFill>
              <a:latin typeface="Verdana"/>
              <a:cs typeface="Verdana"/>
            </a:endParaRPr>
          </a:p>
          <a:p>
            <a:pPr marL="284480" marR="118110" indent="-287655" algn="r">
              <a:lnSpc>
                <a:spcPct val="100000"/>
              </a:lnSpc>
              <a:spcBef>
                <a:spcPts val="1010"/>
              </a:spcBef>
              <a:buClr>
                <a:srgbClr val="000000"/>
              </a:buClr>
              <a:buFont typeface="Wingdings"/>
              <a:buChar char=""/>
              <a:tabLst>
                <a:tab pos="285115" algn="l"/>
              </a:tabLst>
            </a:pPr>
            <a:r>
              <a:rPr sz="1600" spc="-150" dirty="0">
                <a:solidFill>
                  <a:schemeClr val="tx2">
                    <a:lumMod val="50000"/>
                  </a:schemeClr>
                </a:solidFill>
                <a:latin typeface="Verdana"/>
                <a:cs typeface="Verdana"/>
              </a:rPr>
              <a:t>In</a:t>
            </a:r>
            <a:r>
              <a:rPr sz="1600" spc="-225" dirty="0">
                <a:solidFill>
                  <a:schemeClr val="tx2">
                    <a:lumMod val="50000"/>
                  </a:schemeClr>
                </a:solidFill>
                <a:latin typeface="Verdana"/>
                <a:cs typeface="Verdana"/>
              </a:rPr>
              <a:t> </a:t>
            </a:r>
            <a:r>
              <a:rPr sz="1600" spc="-40" dirty="0">
                <a:solidFill>
                  <a:schemeClr val="tx2">
                    <a:lumMod val="50000"/>
                  </a:schemeClr>
                </a:solidFill>
                <a:latin typeface="Verdana"/>
                <a:cs typeface="Verdana"/>
              </a:rPr>
              <a:t>this</a:t>
            </a:r>
            <a:r>
              <a:rPr sz="1600" spc="-210" dirty="0">
                <a:solidFill>
                  <a:schemeClr val="tx2">
                    <a:lumMod val="50000"/>
                  </a:schemeClr>
                </a:solidFill>
                <a:latin typeface="Verdana"/>
                <a:cs typeface="Verdana"/>
              </a:rPr>
              <a:t> </a:t>
            </a:r>
            <a:r>
              <a:rPr sz="1600" spc="-30" dirty="0">
                <a:solidFill>
                  <a:schemeClr val="tx2">
                    <a:lumMod val="50000"/>
                  </a:schemeClr>
                </a:solidFill>
                <a:latin typeface="Verdana"/>
                <a:cs typeface="Verdana"/>
              </a:rPr>
              <a:t>we</a:t>
            </a:r>
            <a:r>
              <a:rPr sz="1600" spc="-220" dirty="0">
                <a:solidFill>
                  <a:schemeClr val="tx2">
                    <a:lumMod val="50000"/>
                  </a:schemeClr>
                </a:solidFill>
                <a:latin typeface="Verdana"/>
                <a:cs typeface="Verdana"/>
              </a:rPr>
              <a:t> </a:t>
            </a:r>
            <a:r>
              <a:rPr sz="1600" spc="-40" dirty="0">
                <a:solidFill>
                  <a:schemeClr val="tx2">
                    <a:lumMod val="50000"/>
                  </a:schemeClr>
                </a:solidFill>
                <a:latin typeface="Verdana"/>
                <a:cs typeface="Verdana"/>
              </a:rPr>
              <a:t>need</a:t>
            </a:r>
            <a:r>
              <a:rPr sz="1600" spc="-250" dirty="0">
                <a:solidFill>
                  <a:schemeClr val="tx2">
                    <a:lumMod val="50000"/>
                  </a:schemeClr>
                </a:solidFill>
                <a:latin typeface="Verdana"/>
                <a:cs typeface="Verdana"/>
              </a:rPr>
              <a:t> </a:t>
            </a:r>
            <a:r>
              <a:rPr sz="1600" spc="-10" dirty="0">
                <a:solidFill>
                  <a:schemeClr val="tx2">
                    <a:lumMod val="50000"/>
                  </a:schemeClr>
                </a:solidFill>
                <a:latin typeface="Verdana"/>
                <a:cs typeface="Verdana"/>
              </a:rPr>
              <a:t>to</a:t>
            </a:r>
            <a:r>
              <a:rPr sz="1600" spc="-225" dirty="0">
                <a:solidFill>
                  <a:schemeClr val="tx2">
                    <a:lumMod val="50000"/>
                  </a:schemeClr>
                </a:solidFill>
                <a:latin typeface="Verdana"/>
                <a:cs typeface="Verdana"/>
              </a:rPr>
              <a:t> </a:t>
            </a:r>
            <a:r>
              <a:rPr sz="1600" spc="-45" dirty="0">
                <a:solidFill>
                  <a:schemeClr val="tx2">
                    <a:lumMod val="50000"/>
                  </a:schemeClr>
                </a:solidFill>
                <a:latin typeface="Verdana"/>
                <a:cs typeface="Verdana"/>
              </a:rPr>
              <a:t>acquire</a:t>
            </a:r>
            <a:r>
              <a:rPr sz="1600" spc="-24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0" dirty="0">
                <a:solidFill>
                  <a:schemeClr val="tx2">
                    <a:lumMod val="50000"/>
                  </a:schemeClr>
                </a:solidFill>
                <a:latin typeface="Verdana"/>
                <a:cs typeface="Verdana"/>
              </a:rPr>
              <a:t> </a:t>
            </a:r>
            <a:r>
              <a:rPr sz="1600" spc="-25" dirty="0">
                <a:solidFill>
                  <a:schemeClr val="tx2">
                    <a:lumMod val="50000"/>
                  </a:schemeClr>
                </a:solidFill>
                <a:latin typeface="Verdana"/>
                <a:cs typeface="Verdana"/>
              </a:rPr>
              <a:t>different</a:t>
            </a:r>
            <a:r>
              <a:rPr sz="1600" spc="-225" dirty="0">
                <a:solidFill>
                  <a:schemeClr val="tx2">
                    <a:lumMod val="50000"/>
                  </a:schemeClr>
                </a:solidFill>
                <a:latin typeface="Verdana"/>
                <a:cs typeface="Verdana"/>
              </a:rPr>
              <a:t> </a:t>
            </a:r>
            <a:r>
              <a:rPr sz="1600" spc="-20" dirty="0">
                <a:solidFill>
                  <a:schemeClr val="tx2">
                    <a:lumMod val="50000"/>
                  </a:schemeClr>
                </a:solidFill>
                <a:latin typeface="Verdana"/>
                <a:cs typeface="Verdana"/>
              </a:rPr>
              <a:t>set</a:t>
            </a:r>
            <a:r>
              <a:rPr sz="1600" spc="-215" dirty="0">
                <a:solidFill>
                  <a:schemeClr val="tx2">
                    <a:lumMod val="50000"/>
                  </a:schemeClr>
                </a:solidFill>
                <a:latin typeface="Verdana"/>
                <a:cs typeface="Verdana"/>
              </a:rPr>
              <a:t> </a:t>
            </a:r>
            <a:r>
              <a:rPr sz="1600" spc="10" dirty="0">
                <a:solidFill>
                  <a:schemeClr val="tx2">
                    <a:lumMod val="50000"/>
                  </a:schemeClr>
                </a:solidFill>
                <a:latin typeface="Verdana"/>
                <a:cs typeface="Verdana"/>
              </a:rPr>
              <a:t>of</a:t>
            </a:r>
            <a:r>
              <a:rPr sz="1600" spc="-210" dirty="0">
                <a:solidFill>
                  <a:schemeClr val="tx2">
                    <a:lumMod val="50000"/>
                  </a:schemeClr>
                </a:solidFill>
                <a:latin typeface="Verdana"/>
                <a:cs typeface="Verdana"/>
              </a:rPr>
              <a:t> </a:t>
            </a:r>
            <a:r>
              <a:rPr sz="1600" spc="-75" dirty="0">
                <a:solidFill>
                  <a:schemeClr val="tx2">
                    <a:lumMod val="50000"/>
                  </a:schemeClr>
                </a:solidFill>
                <a:latin typeface="Verdana"/>
                <a:cs typeface="Verdana"/>
              </a:rPr>
              <a:t>inputs,</a:t>
            </a:r>
            <a:r>
              <a:rPr sz="1600" spc="-235" dirty="0">
                <a:solidFill>
                  <a:schemeClr val="tx2">
                    <a:lumMod val="50000"/>
                  </a:schemeClr>
                </a:solidFill>
                <a:latin typeface="Verdana"/>
                <a:cs typeface="Verdana"/>
              </a:rPr>
              <a:t> </a:t>
            </a:r>
            <a:r>
              <a:rPr sz="1600" spc="-15" dirty="0">
                <a:solidFill>
                  <a:schemeClr val="tx2">
                    <a:lumMod val="50000"/>
                  </a:schemeClr>
                </a:solidFill>
                <a:latin typeface="Verdana"/>
                <a:cs typeface="Verdana"/>
              </a:rPr>
              <a:t>so</a:t>
            </a:r>
            <a:r>
              <a:rPr sz="1600" spc="-200" dirty="0">
                <a:solidFill>
                  <a:schemeClr val="tx2">
                    <a:lumMod val="50000"/>
                  </a:schemeClr>
                </a:solidFill>
                <a:latin typeface="Verdana"/>
                <a:cs typeface="Verdana"/>
              </a:rPr>
              <a:t> </a:t>
            </a:r>
            <a:r>
              <a:rPr sz="1600" spc="-45" dirty="0">
                <a:solidFill>
                  <a:schemeClr val="tx2">
                    <a:lumMod val="50000"/>
                  </a:schemeClr>
                </a:solidFill>
                <a:latin typeface="Verdana"/>
                <a:cs typeface="Verdana"/>
              </a:rPr>
              <a:t>that</a:t>
            </a:r>
            <a:endParaRPr sz="1600" dirty="0">
              <a:solidFill>
                <a:schemeClr val="tx2">
                  <a:lumMod val="50000"/>
                </a:schemeClr>
              </a:solidFill>
              <a:latin typeface="Verdana"/>
              <a:cs typeface="Verdana"/>
            </a:endParaRPr>
          </a:p>
          <a:p>
            <a:pPr marR="171450" algn="r">
              <a:lnSpc>
                <a:spcPct val="100000"/>
              </a:lnSpc>
            </a:pPr>
            <a:r>
              <a:rPr sz="1600" spc="-40" dirty="0">
                <a:solidFill>
                  <a:schemeClr val="tx2">
                    <a:lumMod val="50000"/>
                  </a:schemeClr>
                </a:solidFill>
                <a:latin typeface="Verdana"/>
                <a:cs typeface="Verdana"/>
              </a:rPr>
              <a:t>w</a:t>
            </a:r>
            <a:r>
              <a:rPr sz="1600" spc="-20" dirty="0">
                <a:solidFill>
                  <a:schemeClr val="tx2">
                    <a:lumMod val="50000"/>
                  </a:schemeClr>
                </a:solidFill>
                <a:latin typeface="Verdana"/>
                <a:cs typeface="Verdana"/>
              </a:rPr>
              <a:t>e</a:t>
            </a:r>
            <a:r>
              <a:rPr sz="1600" spc="-229" dirty="0">
                <a:solidFill>
                  <a:schemeClr val="tx2">
                    <a:lumMod val="50000"/>
                  </a:schemeClr>
                </a:solidFill>
                <a:latin typeface="Verdana"/>
                <a:cs typeface="Verdana"/>
              </a:rPr>
              <a:t> </a:t>
            </a:r>
            <a:r>
              <a:rPr sz="1600" spc="25" dirty="0">
                <a:solidFill>
                  <a:schemeClr val="tx2">
                    <a:lumMod val="50000"/>
                  </a:schemeClr>
                </a:solidFill>
                <a:latin typeface="Verdana"/>
                <a:cs typeface="Verdana"/>
              </a:rPr>
              <a:t>c</a:t>
            </a:r>
            <a:r>
              <a:rPr sz="1600" spc="-80" dirty="0">
                <a:solidFill>
                  <a:schemeClr val="tx2">
                    <a:lumMod val="50000"/>
                  </a:schemeClr>
                </a:solidFill>
                <a:latin typeface="Verdana"/>
                <a:cs typeface="Verdana"/>
              </a:rPr>
              <a:t>a</a:t>
            </a:r>
            <a:r>
              <a:rPr sz="1600" spc="-75" dirty="0">
                <a:solidFill>
                  <a:schemeClr val="tx2">
                    <a:lumMod val="50000"/>
                  </a:schemeClr>
                </a:solidFill>
                <a:latin typeface="Verdana"/>
                <a:cs typeface="Verdana"/>
              </a:rPr>
              <a:t>n</a:t>
            </a:r>
            <a:r>
              <a:rPr sz="1600" spc="-254" dirty="0">
                <a:solidFill>
                  <a:schemeClr val="tx2">
                    <a:lumMod val="50000"/>
                  </a:schemeClr>
                </a:solidFill>
                <a:latin typeface="Verdana"/>
                <a:cs typeface="Verdana"/>
              </a:rPr>
              <a:t> </a:t>
            </a:r>
            <a:r>
              <a:rPr sz="1600" spc="-55" dirty="0">
                <a:solidFill>
                  <a:schemeClr val="tx2">
                    <a:lumMod val="50000"/>
                  </a:schemeClr>
                </a:solidFill>
                <a:latin typeface="Verdana"/>
                <a:cs typeface="Verdana"/>
              </a:rPr>
              <a:t>pr</a:t>
            </a:r>
            <a:r>
              <a:rPr sz="1600" spc="-40" dirty="0">
                <a:solidFill>
                  <a:schemeClr val="tx2">
                    <a:lumMod val="50000"/>
                  </a:schemeClr>
                </a:solidFill>
                <a:latin typeface="Verdana"/>
                <a:cs typeface="Verdana"/>
              </a:rPr>
              <a:t>ovide</a:t>
            </a:r>
            <a:r>
              <a:rPr sz="1600" spc="-254"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4" dirty="0">
                <a:solidFill>
                  <a:schemeClr val="tx2">
                    <a:lumMod val="50000"/>
                  </a:schemeClr>
                </a:solidFill>
                <a:latin typeface="Verdana"/>
                <a:cs typeface="Verdana"/>
              </a:rPr>
              <a:t> </a:t>
            </a:r>
            <a:r>
              <a:rPr sz="1600" spc="-45" dirty="0">
                <a:solidFill>
                  <a:schemeClr val="tx2">
                    <a:lumMod val="50000"/>
                  </a:schemeClr>
                </a:solidFill>
                <a:latin typeface="Verdana"/>
                <a:cs typeface="Verdana"/>
              </a:rPr>
              <a:t>e</a:t>
            </a:r>
            <a:r>
              <a:rPr sz="1600" spc="-60" dirty="0">
                <a:solidFill>
                  <a:schemeClr val="tx2">
                    <a:lumMod val="50000"/>
                  </a:schemeClr>
                </a:solidFill>
                <a:latin typeface="Verdana"/>
                <a:cs typeface="Verdana"/>
              </a:rPr>
              <a:t>x</a:t>
            </a:r>
            <a:r>
              <a:rPr sz="1600" spc="-80" dirty="0">
                <a:solidFill>
                  <a:schemeClr val="tx2">
                    <a:lumMod val="50000"/>
                  </a:schemeClr>
                </a:solidFill>
                <a:latin typeface="Verdana"/>
                <a:cs typeface="Verdana"/>
              </a:rPr>
              <a:t>a</a:t>
            </a:r>
            <a:r>
              <a:rPr sz="1600" spc="25" dirty="0">
                <a:solidFill>
                  <a:schemeClr val="tx2">
                    <a:lumMod val="50000"/>
                  </a:schemeClr>
                </a:solidFill>
                <a:latin typeface="Verdana"/>
                <a:cs typeface="Verdana"/>
              </a:rPr>
              <a:t>c</a:t>
            </a:r>
            <a:r>
              <a:rPr sz="1600" spc="-10" dirty="0">
                <a:solidFill>
                  <a:schemeClr val="tx2">
                    <a:lumMod val="50000"/>
                  </a:schemeClr>
                </a:solidFill>
                <a:latin typeface="Verdana"/>
                <a:cs typeface="Verdana"/>
              </a:rPr>
              <a:t>t</a:t>
            </a:r>
            <a:r>
              <a:rPr sz="1600" spc="-229" dirty="0">
                <a:solidFill>
                  <a:schemeClr val="tx2">
                    <a:lumMod val="50000"/>
                  </a:schemeClr>
                </a:solidFill>
                <a:latin typeface="Verdana"/>
                <a:cs typeface="Verdana"/>
              </a:rPr>
              <a:t> </a:t>
            </a:r>
            <a:r>
              <a:rPr sz="1600" spc="-60" dirty="0">
                <a:solidFill>
                  <a:schemeClr val="tx2">
                    <a:lumMod val="50000"/>
                  </a:schemeClr>
                </a:solidFill>
                <a:latin typeface="Verdana"/>
                <a:cs typeface="Verdana"/>
              </a:rPr>
              <a:t>d</a:t>
            </a:r>
            <a:r>
              <a:rPr sz="1600" spc="-35" dirty="0">
                <a:solidFill>
                  <a:schemeClr val="tx2">
                    <a:lumMod val="50000"/>
                  </a:schemeClr>
                </a:solidFill>
                <a:latin typeface="Verdana"/>
                <a:cs typeface="Verdana"/>
              </a:rPr>
              <a:t>i</a:t>
            </a:r>
            <a:r>
              <a:rPr sz="1600" spc="35" dirty="0">
                <a:solidFill>
                  <a:schemeClr val="tx2">
                    <a:lumMod val="50000"/>
                  </a:schemeClr>
                </a:solidFill>
                <a:latin typeface="Verdana"/>
                <a:cs typeface="Verdana"/>
              </a:rPr>
              <a:t>ff</a:t>
            </a:r>
            <a:r>
              <a:rPr sz="1600" spc="-50" dirty="0">
                <a:solidFill>
                  <a:schemeClr val="tx2">
                    <a:lumMod val="50000"/>
                  </a:schemeClr>
                </a:solidFill>
                <a:latin typeface="Verdana"/>
                <a:cs typeface="Verdana"/>
              </a:rPr>
              <a:t>e</a:t>
            </a:r>
            <a:r>
              <a:rPr sz="1600" spc="-30" dirty="0">
                <a:solidFill>
                  <a:schemeClr val="tx2">
                    <a:lumMod val="50000"/>
                  </a:schemeClr>
                </a:solidFill>
                <a:latin typeface="Verdana"/>
                <a:cs typeface="Verdana"/>
              </a:rPr>
              <a:t>r</a:t>
            </a:r>
            <a:r>
              <a:rPr sz="1600" spc="-20" dirty="0">
                <a:solidFill>
                  <a:schemeClr val="tx2">
                    <a:lumMod val="50000"/>
                  </a:schemeClr>
                </a:solidFill>
                <a:latin typeface="Verdana"/>
                <a:cs typeface="Verdana"/>
              </a:rPr>
              <a:t>en</a:t>
            </a:r>
            <a:r>
              <a:rPr sz="1600" spc="-30" dirty="0">
                <a:solidFill>
                  <a:schemeClr val="tx2">
                    <a:lumMod val="50000"/>
                  </a:schemeClr>
                </a:solidFill>
                <a:latin typeface="Verdana"/>
                <a:cs typeface="Verdana"/>
              </a:rPr>
              <a:t>c</a:t>
            </a:r>
            <a:r>
              <a:rPr sz="1600" spc="-20" dirty="0">
                <a:solidFill>
                  <a:schemeClr val="tx2">
                    <a:lumMod val="50000"/>
                  </a:schemeClr>
                </a:solidFill>
                <a:latin typeface="Verdana"/>
                <a:cs typeface="Verdana"/>
              </a:rPr>
              <a:t>e</a:t>
            </a:r>
            <a:r>
              <a:rPr sz="1600" spc="-254" dirty="0">
                <a:solidFill>
                  <a:schemeClr val="tx2">
                    <a:lumMod val="50000"/>
                  </a:schemeClr>
                </a:solidFill>
                <a:latin typeface="Verdana"/>
                <a:cs typeface="Verdana"/>
              </a:rPr>
              <a:t> </a:t>
            </a:r>
            <a:r>
              <a:rPr sz="1600" spc="-20" dirty="0">
                <a:solidFill>
                  <a:schemeClr val="tx2">
                    <a:lumMod val="50000"/>
                  </a:schemeClr>
                </a:solidFill>
                <a:latin typeface="Verdana"/>
                <a:cs typeface="Verdana"/>
              </a:rPr>
              <a:t>bet</a:t>
            </a:r>
            <a:r>
              <a:rPr sz="1600" spc="-45" dirty="0">
                <a:solidFill>
                  <a:schemeClr val="tx2">
                    <a:lumMod val="50000"/>
                  </a:schemeClr>
                </a:solidFill>
                <a:latin typeface="Verdana"/>
                <a:cs typeface="Verdana"/>
              </a:rPr>
              <a:t>w</a:t>
            </a:r>
            <a:r>
              <a:rPr sz="1600" spc="-40" dirty="0">
                <a:solidFill>
                  <a:schemeClr val="tx2">
                    <a:lumMod val="50000"/>
                  </a:schemeClr>
                </a:solidFill>
                <a:latin typeface="Verdana"/>
                <a:cs typeface="Verdana"/>
              </a:rPr>
              <a:t>een</a:t>
            </a:r>
            <a:r>
              <a:rPr sz="1600" spc="-235" dirty="0">
                <a:solidFill>
                  <a:schemeClr val="tx2">
                    <a:lumMod val="50000"/>
                  </a:schemeClr>
                </a:solidFill>
                <a:latin typeface="Verdana"/>
                <a:cs typeface="Verdana"/>
              </a:rPr>
              <a:t> </a:t>
            </a:r>
            <a:r>
              <a:rPr sz="1600" spc="-45" dirty="0">
                <a:solidFill>
                  <a:schemeClr val="tx2">
                    <a:lumMod val="50000"/>
                  </a:schemeClr>
                </a:solidFill>
                <a:latin typeface="Verdana"/>
                <a:cs typeface="Verdana"/>
              </a:rPr>
              <a:t>their</a:t>
            </a:r>
            <a:r>
              <a:rPr sz="1600" spc="-250" dirty="0">
                <a:solidFill>
                  <a:schemeClr val="tx2">
                    <a:lumMod val="50000"/>
                  </a:schemeClr>
                </a:solidFill>
                <a:latin typeface="Verdana"/>
                <a:cs typeface="Verdana"/>
              </a:rPr>
              <a:t> </a:t>
            </a:r>
            <a:r>
              <a:rPr sz="1600" spc="-40" dirty="0">
                <a:solidFill>
                  <a:schemeClr val="tx2">
                    <a:lumMod val="50000"/>
                  </a:schemeClr>
                </a:solidFill>
                <a:latin typeface="Verdana"/>
                <a:cs typeface="Verdana"/>
              </a:rPr>
              <a:t>g</a:t>
            </a:r>
            <a:r>
              <a:rPr sz="1600" spc="-70" dirty="0">
                <a:solidFill>
                  <a:schemeClr val="tx2">
                    <a:lumMod val="50000"/>
                  </a:schemeClr>
                </a:solidFill>
                <a:latin typeface="Verdana"/>
                <a:cs typeface="Verdana"/>
              </a:rPr>
              <a:t>r</a:t>
            </a:r>
            <a:r>
              <a:rPr sz="1600" spc="-80" dirty="0">
                <a:solidFill>
                  <a:schemeClr val="tx2">
                    <a:lumMod val="50000"/>
                  </a:schemeClr>
                </a:solidFill>
                <a:latin typeface="Verdana"/>
                <a:cs typeface="Verdana"/>
              </a:rPr>
              <a:t>a</a:t>
            </a:r>
            <a:r>
              <a:rPr sz="1600" spc="-60" dirty="0">
                <a:solidFill>
                  <a:schemeClr val="tx2">
                    <a:lumMod val="50000"/>
                  </a:schemeClr>
                </a:solidFill>
                <a:latin typeface="Verdana"/>
                <a:cs typeface="Verdana"/>
              </a:rPr>
              <a:t>d</a:t>
            </a:r>
            <a:r>
              <a:rPr sz="1600" spc="-35" dirty="0">
                <a:solidFill>
                  <a:schemeClr val="tx2">
                    <a:lumMod val="50000"/>
                  </a:schemeClr>
                </a:solidFill>
                <a:latin typeface="Verdana"/>
                <a:cs typeface="Verdana"/>
              </a:rPr>
              <a:t>i</a:t>
            </a:r>
            <a:r>
              <a:rPr sz="1600" spc="-55" dirty="0">
                <a:solidFill>
                  <a:schemeClr val="tx2">
                    <a:lumMod val="50000"/>
                  </a:schemeClr>
                </a:solidFill>
                <a:latin typeface="Verdana"/>
                <a:cs typeface="Verdana"/>
              </a:rPr>
              <a:t>n</a:t>
            </a:r>
            <a:r>
              <a:rPr sz="1600" spc="-65" dirty="0">
                <a:solidFill>
                  <a:schemeClr val="tx2">
                    <a:lumMod val="50000"/>
                  </a:schemeClr>
                </a:solidFill>
                <a:latin typeface="Verdana"/>
                <a:cs typeface="Verdana"/>
              </a:rPr>
              <a:t>g</a:t>
            </a:r>
            <a:r>
              <a:rPr sz="1600" spc="-250" dirty="0">
                <a:solidFill>
                  <a:schemeClr val="tx2">
                    <a:lumMod val="50000"/>
                  </a:schemeClr>
                </a:solidFill>
                <a:latin typeface="Verdana"/>
                <a:cs typeface="Verdana"/>
              </a:rPr>
              <a:t>.</a:t>
            </a:r>
            <a:endParaRPr sz="1600" dirty="0">
              <a:solidFill>
                <a:schemeClr val="tx2">
                  <a:lumMod val="50000"/>
                </a:schemeClr>
              </a:solidFill>
              <a:latin typeface="Verdana"/>
              <a:cs typeface="Verdana"/>
            </a:endParaRPr>
          </a:p>
          <a:p>
            <a:pPr marL="284480" marR="28575" indent="-287020">
              <a:lnSpc>
                <a:spcPct val="100000"/>
              </a:lnSpc>
              <a:spcBef>
                <a:spcPts val="985"/>
              </a:spcBef>
              <a:buClr>
                <a:srgbClr val="000000"/>
              </a:buClr>
              <a:buFont typeface="Wingdings"/>
              <a:buChar char=""/>
              <a:tabLst>
                <a:tab pos="285115" algn="l"/>
              </a:tabLst>
            </a:pPr>
            <a:r>
              <a:rPr sz="1600" spc="-60" dirty="0">
                <a:solidFill>
                  <a:schemeClr val="tx2">
                    <a:lumMod val="50000"/>
                  </a:schemeClr>
                </a:solidFill>
                <a:latin typeface="Verdana"/>
                <a:cs typeface="Verdana"/>
              </a:rPr>
              <a:t>Our </a:t>
            </a:r>
            <a:r>
              <a:rPr sz="1600" spc="-80" dirty="0">
                <a:solidFill>
                  <a:schemeClr val="tx2">
                    <a:lumMod val="50000"/>
                  </a:schemeClr>
                </a:solidFill>
                <a:latin typeface="Verdana"/>
                <a:cs typeface="Verdana"/>
              </a:rPr>
              <a:t>main </a:t>
            </a:r>
            <a:r>
              <a:rPr sz="1600" spc="-50" dirty="0">
                <a:solidFill>
                  <a:schemeClr val="tx2">
                    <a:lumMod val="50000"/>
                  </a:schemeClr>
                </a:solidFill>
                <a:latin typeface="Verdana"/>
                <a:cs typeface="Verdana"/>
              </a:rPr>
              <a:t>goal </a:t>
            </a:r>
            <a:r>
              <a:rPr sz="1600" spc="-35" dirty="0">
                <a:solidFill>
                  <a:schemeClr val="tx2">
                    <a:lumMod val="50000"/>
                  </a:schemeClr>
                </a:solidFill>
                <a:latin typeface="Verdana"/>
                <a:cs typeface="Verdana"/>
              </a:rPr>
              <a:t>is </a:t>
            </a:r>
            <a:r>
              <a:rPr sz="1600" spc="-10" dirty="0">
                <a:solidFill>
                  <a:schemeClr val="tx2">
                    <a:lumMod val="50000"/>
                  </a:schemeClr>
                </a:solidFill>
                <a:latin typeface="Verdana"/>
                <a:cs typeface="Verdana"/>
              </a:rPr>
              <a:t>to </a:t>
            </a:r>
            <a:r>
              <a:rPr sz="1600" spc="-70" dirty="0">
                <a:solidFill>
                  <a:schemeClr val="tx2">
                    <a:lumMod val="50000"/>
                  </a:schemeClr>
                </a:solidFill>
                <a:latin typeface="Verdana"/>
                <a:cs typeface="Verdana"/>
              </a:rPr>
              <a:t>analyze </a:t>
            </a:r>
            <a:r>
              <a:rPr sz="1600" spc="-35" dirty="0">
                <a:solidFill>
                  <a:schemeClr val="tx2">
                    <a:lumMod val="50000"/>
                  </a:schemeClr>
                </a:solidFill>
                <a:latin typeface="Verdana"/>
                <a:cs typeface="Verdana"/>
              </a:rPr>
              <a:t>the </a:t>
            </a:r>
            <a:r>
              <a:rPr sz="1600" spc="-55" dirty="0">
                <a:solidFill>
                  <a:schemeClr val="tx2">
                    <a:lumMod val="50000"/>
                  </a:schemeClr>
                </a:solidFill>
                <a:latin typeface="Verdana"/>
                <a:cs typeface="Verdana"/>
              </a:rPr>
              <a:t>data </a:t>
            </a:r>
            <a:r>
              <a:rPr sz="1600" spc="-65" dirty="0">
                <a:solidFill>
                  <a:schemeClr val="tx2">
                    <a:lumMod val="50000"/>
                  </a:schemeClr>
                </a:solidFill>
                <a:latin typeface="Verdana"/>
                <a:cs typeface="Verdana"/>
              </a:rPr>
              <a:t>and </a:t>
            </a:r>
            <a:r>
              <a:rPr sz="1600" spc="-10" dirty="0">
                <a:solidFill>
                  <a:schemeClr val="tx2">
                    <a:lumMod val="50000"/>
                  </a:schemeClr>
                </a:solidFill>
                <a:latin typeface="Verdana"/>
                <a:cs typeface="Verdana"/>
              </a:rPr>
              <a:t>to </a:t>
            </a:r>
            <a:r>
              <a:rPr sz="1600" spc="-35" dirty="0">
                <a:solidFill>
                  <a:schemeClr val="tx2">
                    <a:lumMod val="50000"/>
                  </a:schemeClr>
                </a:solidFill>
                <a:latin typeface="Verdana"/>
                <a:cs typeface="Verdana"/>
              </a:rPr>
              <a:t>present the </a:t>
            </a:r>
            <a:r>
              <a:rPr sz="1600" spc="-30" dirty="0">
                <a:solidFill>
                  <a:schemeClr val="tx2">
                    <a:lumMod val="50000"/>
                  </a:schemeClr>
                </a:solidFill>
                <a:latin typeface="Verdana"/>
                <a:cs typeface="Verdana"/>
              </a:rPr>
              <a:t> </a:t>
            </a:r>
            <a:r>
              <a:rPr sz="1600" spc="-60" dirty="0">
                <a:solidFill>
                  <a:schemeClr val="tx2">
                    <a:lumMod val="50000"/>
                  </a:schemeClr>
                </a:solidFill>
                <a:latin typeface="Verdana"/>
                <a:cs typeface="Verdana"/>
              </a:rPr>
              <a:t>quality</a:t>
            </a:r>
            <a:r>
              <a:rPr sz="1600" spc="-235" dirty="0">
                <a:solidFill>
                  <a:schemeClr val="tx2">
                    <a:lumMod val="50000"/>
                  </a:schemeClr>
                </a:solidFill>
                <a:latin typeface="Verdana"/>
                <a:cs typeface="Verdana"/>
              </a:rPr>
              <a:t> </a:t>
            </a:r>
            <a:r>
              <a:rPr sz="1600" spc="20" dirty="0">
                <a:solidFill>
                  <a:schemeClr val="tx2">
                    <a:lumMod val="50000"/>
                  </a:schemeClr>
                </a:solidFill>
                <a:latin typeface="Verdana"/>
                <a:cs typeface="Verdana"/>
              </a:rPr>
              <a:t>of</a:t>
            </a:r>
            <a:r>
              <a:rPr sz="1600" spc="-21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0" dirty="0">
                <a:solidFill>
                  <a:schemeClr val="tx2">
                    <a:lumMod val="50000"/>
                  </a:schemeClr>
                </a:solidFill>
                <a:latin typeface="Verdana"/>
                <a:cs typeface="Verdana"/>
              </a:rPr>
              <a:t> </a:t>
            </a:r>
            <a:r>
              <a:rPr sz="1600" spc="-50" dirty="0">
                <a:solidFill>
                  <a:schemeClr val="tx2">
                    <a:lumMod val="50000"/>
                  </a:schemeClr>
                </a:solidFill>
                <a:latin typeface="Verdana"/>
                <a:cs typeface="Verdana"/>
              </a:rPr>
              <a:t>road</a:t>
            </a:r>
            <a:r>
              <a:rPr sz="1600" spc="-229" dirty="0">
                <a:solidFill>
                  <a:schemeClr val="tx2">
                    <a:lumMod val="50000"/>
                  </a:schemeClr>
                </a:solidFill>
                <a:latin typeface="Verdana"/>
                <a:cs typeface="Verdana"/>
              </a:rPr>
              <a:t> </a:t>
            </a:r>
            <a:r>
              <a:rPr sz="1600" spc="-65" dirty="0">
                <a:solidFill>
                  <a:schemeClr val="tx2">
                    <a:lumMod val="50000"/>
                  </a:schemeClr>
                </a:solidFill>
                <a:latin typeface="Verdana"/>
                <a:cs typeface="Verdana"/>
              </a:rPr>
              <a:t>in</a:t>
            </a:r>
            <a:r>
              <a:rPr sz="1600" spc="-229"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5" dirty="0">
                <a:solidFill>
                  <a:schemeClr val="tx2">
                    <a:lumMod val="50000"/>
                  </a:schemeClr>
                </a:solidFill>
                <a:latin typeface="Verdana"/>
                <a:cs typeface="Verdana"/>
              </a:rPr>
              <a:t> </a:t>
            </a:r>
            <a:r>
              <a:rPr sz="1600" spc="-55" dirty="0">
                <a:solidFill>
                  <a:schemeClr val="tx2">
                    <a:lumMod val="50000"/>
                  </a:schemeClr>
                </a:solidFill>
                <a:latin typeface="Verdana"/>
                <a:cs typeface="Verdana"/>
              </a:rPr>
              <a:t>graphical</a:t>
            </a:r>
            <a:r>
              <a:rPr sz="1600" spc="-275" dirty="0">
                <a:solidFill>
                  <a:schemeClr val="tx2">
                    <a:lumMod val="50000"/>
                  </a:schemeClr>
                </a:solidFill>
                <a:latin typeface="Verdana"/>
                <a:cs typeface="Verdana"/>
              </a:rPr>
              <a:t> </a:t>
            </a:r>
            <a:r>
              <a:rPr sz="1600" spc="-40" dirty="0">
                <a:solidFill>
                  <a:schemeClr val="tx2">
                    <a:lumMod val="50000"/>
                  </a:schemeClr>
                </a:solidFill>
                <a:latin typeface="Verdana"/>
                <a:cs typeface="Verdana"/>
              </a:rPr>
              <a:t>representation</a:t>
            </a:r>
            <a:r>
              <a:rPr sz="1600" spc="-280" dirty="0">
                <a:solidFill>
                  <a:schemeClr val="tx2">
                    <a:lumMod val="50000"/>
                  </a:schemeClr>
                </a:solidFill>
                <a:latin typeface="Verdana"/>
                <a:cs typeface="Verdana"/>
              </a:rPr>
              <a:t> </a:t>
            </a:r>
            <a:r>
              <a:rPr sz="1600" spc="-65" dirty="0">
                <a:solidFill>
                  <a:schemeClr val="tx2">
                    <a:lumMod val="50000"/>
                  </a:schemeClr>
                </a:solidFill>
                <a:latin typeface="Verdana"/>
                <a:cs typeface="Verdana"/>
              </a:rPr>
              <a:t>and</a:t>
            </a:r>
            <a:r>
              <a:rPr sz="1600" spc="-254" dirty="0">
                <a:solidFill>
                  <a:schemeClr val="tx2">
                    <a:lumMod val="50000"/>
                  </a:schemeClr>
                </a:solidFill>
                <a:latin typeface="Verdana"/>
                <a:cs typeface="Verdana"/>
              </a:rPr>
              <a:t> </a:t>
            </a:r>
            <a:r>
              <a:rPr sz="1600" spc="-10" dirty="0">
                <a:solidFill>
                  <a:schemeClr val="tx2">
                    <a:lumMod val="50000"/>
                  </a:schemeClr>
                </a:solidFill>
                <a:latin typeface="Verdana"/>
                <a:cs typeface="Verdana"/>
              </a:rPr>
              <a:t>to</a:t>
            </a:r>
            <a:r>
              <a:rPr sz="1600" spc="-204" dirty="0">
                <a:solidFill>
                  <a:schemeClr val="tx2">
                    <a:lumMod val="50000"/>
                  </a:schemeClr>
                </a:solidFill>
                <a:latin typeface="Verdana"/>
                <a:cs typeface="Verdana"/>
              </a:rPr>
              <a:t> </a:t>
            </a:r>
            <a:r>
              <a:rPr sz="1600" spc="-35" dirty="0">
                <a:solidFill>
                  <a:schemeClr val="tx2">
                    <a:lumMod val="50000"/>
                  </a:schemeClr>
                </a:solidFill>
                <a:latin typeface="Verdana"/>
                <a:cs typeface="Verdana"/>
              </a:rPr>
              <a:t>find </a:t>
            </a:r>
            <a:r>
              <a:rPr sz="1600" spc="-55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out</a:t>
            </a:r>
            <a:r>
              <a:rPr sz="1600" spc="-22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a:t>
            </a:r>
            <a:r>
              <a:rPr sz="1600" spc="-65" dirty="0">
                <a:solidFill>
                  <a:schemeClr val="tx2">
                    <a:lumMod val="50000"/>
                  </a:schemeClr>
                </a:solidFill>
                <a:latin typeface="Verdana"/>
                <a:cs typeface="Verdana"/>
              </a:rPr>
              <a:t>h</a:t>
            </a:r>
            <a:r>
              <a:rPr sz="1600" spc="-20" dirty="0">
                <a:solidFill>
                  <a:schemeClr val="tx2">
                    <a:lumMod val="50000"/>
                  </a:schemeClr>
                </a:solidFill>
                <a:latin typeface="Verdana"/>
                <a:cs typeface="Verdana"/>
              </a:rPr>
              <a:t>e</a:t>
            </a:r>
            <a:r>
              <a:rPr sz="1600" spc="-250" dirty="0">
                <a:solidFill>
                  <a:schemeClr val="tx2">
                    <a:lumMod val="50000"/>
                  </a:schemeClr>
                </a:solidFill>
                <a:latin typeface="Verdana"/>
                <a:cs typeface="Verdana"/>
              </a:rPr>
              <a:t> </a:t>
            </a:r>
            <a:r>
              <a:rPr sz="1600" spc="-65" dirty="0">
                <a:solidFill>
                  <a:schemeClr val="tx2">
                    <a:lumMod val="50000"/>
                  </a:schemeClr>
                </a:solidFill>
                <a:latin typeface="Verdana"/>
                <a:cs typeface="Verdana"/>
              </a:rPr>
              <a:t>v</a:t>
            </a:r>
            <a:r>
              <a:rPr sz="1600" spc="-80" dirty="0">
                <a:solidFill>
                  <a:schemeClr val="tx2">
                    <a:lumMod val="50000"/>
                  </a:schemeClr>
                </a:solidFill>
                <a:latin typeface="Verdana"/>
                <a:cs typeface="Verdana"/>
              </a:rPr>
              <a:t>a</a:t>
            </a:r>
            <a:r>
              <a:rPr sz="1600" spc="-65" dirty="0">
                <a:solidFill>
                  <a:schemeClr val="tx2">
                    <a:lumMod val="50000"/>
                  </a:schemeClr>
                </a:solidFill>
                <a:latin typeface="Verdana"/>
                <a:cs typeface="Verdana"/>
              </a:rPr>
              <a:t>r</a:t>
            </a:r>
            <a:r>
              <a:rPr sz="1600" spc="-70" dirty="0">
                <a:solidFill>
                  <a:schemeClr val="tx2">
                    <a:lumMod val="50000"/>
                  </a:schemeClr>
                </a:solidFill>
                <a:latin typeface="Verdana"/>
                <a:cs typeface="Verdana"/>
              </a:rPr>
              <a:t>ia</a:t>
            </a:r>
            <a:r>
              <a:rPr sz="1600" spc="-20" dirty="0">
                <a:solidFill>
                  <a:schemeClr val="tx2">
                    <a:lumMod val="50000"/>
                  </a:schemeClr>
                </a:solidFill>
                <a:latin typeface="Verdana"/>
                <a:cs typeface="Verdana"/>
              </a:rPr>
              <a:t>n</a:t>
            </a:r>
            <a:r>
              <a:rPr sz="1600" spc="-35" dirty="0">
                <a:solidFill>
                  <a:schemeClr val="tx2">
                    <a:lumMod val="50000"/>
                  </a:schemeClr>
                </a:solidFill>
                <a:latin typeface="Verdana"/>
                <a:cs typeface="Verdana"/>
              </a:rPr>
              <a:t>c</a:t>
            </a:r>
            <a:r>
              <a:rPr sz="1600" spc="-135" dirty="0">
                <a:solidFill>
                  <a:schemeClr val="tx2">
                    <a:lumMod val="50000"/>
                  </a:schemeClr>
                </a:solidFill>
                <a:latin typeface="Verdana"/>
                <a:cs typeface="Verdana"/>
              </a:rPr>
              <a:t>e.</a:t>
            </a:r>
            <a:endParaRPr sz="1600" dirty="0">
              <a:solidFill>
                <a:schemeClr val="tx2">
                  <a:lumMod val="50000"/>
                </a:schemeClr>
              </a:solidFill>
              <a:latin typeface="Verdana"/>
              <a:cs typeface="Verdana"/>
            </a:endParaRPr>
          </a:p>
        </p:txBody>
      </p:sp>
      <p:sp>
        <p:nvSpPr>
          <p:cNvPr id="9" name="object 9"/>
          <p:cNvSpPr txBox="1"/>
          <p:nvPr/>
        </p:nvSpPr>
        <p:spPr>
          <a:xfrm>
            <a:off x="959003" y="6373568"/>
            <a:ext cx="260197" cy="182101"/>
          </a:xfrm>
          <a:prstGeom prst="rect">
            <a:avLst/>
          </a:prstGeom>
        </p:spPr>
        <p:txBody>
          <a:bodyPr vert="horz" wrap="square" lIns="0" tIns="12700" rIns="0" bIns="0" rtlCol="0">
            <a:spAutoFit/>
          </a:bodyPr>
          <a:lstStyle/>
          <a:p>
            <a:pPr marL="12700">
              <a:lnSpc>
                <a:spcPct val="100000"/>
              </a:lnSpc>
              <a:spcBef>
                <a:spcPts val="100"/>
              </a:spcBef>
            </a:pPr>
            <a:r>
              <a:rPr sz="1100" spc="-40" dirty="0">
                <a:latin typeface="Verdana"/>
                <a:cs typeface="Verdana"/>
              </a:rPr>
              <a:t>2</a:t>
            </a:r>
            <a:endParaRPr sz="1100" dirty="0">
              <a:latin typeface="Verdana"/>
              <a:cs typeface="Verdana"/>
            </a:endParaRPr>
          </a:p>
        </p:txBody>
      </p:sp>
      <p:sp>
        <p:nvSpPr>
          <p:cNvPr id="10" name="object 10"/>
          <p:cNvSpPr txBox="1"/>
          <p:nvPr/>
        </p:nvSpPr>
        <p:spPr>
          <a:xfrm>
            <a:off x="7467600" y="2303879"/>
            <a:ext cx="4572000" cy="1659429"/>
          </a:xfrm>
          <a:prstGeom prst="rect">
            <a:avLst/>
          </a:prstGeom>
          <a:ln w="9144">
            <a:solidFill>
              <a:srgbClr val="000000"/>
            </a:solidFill>
          </a:ln>
        </p:spPr>
        <p:txBody>
          <a:bodyPr vert="horz" wrap="square" lIns="0" tIns="0" rIns="0" bIns="0" rtlCol="0">
            <a:spAutoFit/>
          </a:bodyPr>
          <a:lstStyle/>
          <a:p>
            <a:pPr marL="1270">
              <a:lnSpc>
                <a:spcPts val="2105"/>
              </a:lnSpc>
            </a:pPr>
            <a:r>
              <a:rPr lang="en-US" sz="1800" b="1" spc="-105" dirty="0">
                <a:solidFill>
                  <a:schemeClr val="accent6">
                    <a:lumMod val="75000"/>
                  </a:schemeClr>
                </a:solidFill>
                <a:latin typeface="Arial"/>
                <a:cs typeface="Arial"/>
              </a:rPr>
              <a:t> </a:t>
            </a:r>
            <a:r>
              <a:rPr sz="1800" b="1" spc="-105" dirty="0">
                <a:solidFill>
                  <a:schemeClr val="accent6">
                    <a:lumMod val="75000"/>
                  </a:schemeClr>
                </a:solidFill>
                <a:latin typeface="Arial"/>
                <a:cs typeface="Arial"/>
              </a:rPr>
              <a:t>D</a:t>
            </a:r>
            <a:r>
              <a:rPr sz="1800" b="1" spc="-95" dirty="0">
                <a:solidFill>
                  <a:schemeClr val="accent6">
                    <a:lumMod val="75000"/>
                  </a:schemeClr>
                </a:solidFill>
                <a:latin typeface="Arial"/>
                <a:cs typeface="Arial"/>
              </a:rPr>
              <a:t>e</a:t>
            </a:r>
            <a:r>
              <a:rPr sz="1800" b="1" spc="-150" dirty="0">
                <a:solidFill>
                  <a:schemeClr val="accent6">
                    <a:lumMod val="75000"/>
                  </a:schemeClr>
                </a:solidFill>
                <a:latin typeface="Arial"/>
                <a:cs typeface="Arial"/>
              </a:rPr>
              <a:t>scr</a:t>
            </a:r>
            <a:r>
              <a:rPr sz="1800" b="1" spc="-90" dirty="0">
                <a:solidFill>
                  <a:schemeClr val="accent6">
                    <a:lumMod val="75000"/>
                  </a:schemeClr>
                </a:solidFill>
                <a:latin typeface="Arial"/>
                <a:cs typeface="Arial"/>
              </a:rPr>
              <a:t>i</a:t>
            </a:r>
            <a:r>
              <a:rPr sz="1800" b="1" spc="-145" dirty="0">
                <a:solidFill>
                  <a:schemeClr val="accent6">
                    <a:lumMod val="75000"/>
                  </a:schemeClr>
                </a:solidFill>
                <a:latin typeface="Arial"/>
                <a:cs typeface="Arial"/>
              </a:rPr>
              <a:t>b</a:t>
            </a:r>
            <a:r>
              <a:rPr sz="1800" b="1" spc="-60" dirty="0">
                <a:solidFill>
                  <a:schemeClr val="accent6">
                    <a:lumMod val="75000"/>
                  </a:schemeClr>
                </a:solidFill>
                <a:latin typeface="Arial"/>
                <a:cs typeface="Arial"/>
              </a:rPr>
              <a:t>e</a:t>
            </a:r>
            <a:r>
              <a:rPr sz="1800" b="1" spc="-30" dirty="0">
                <a:solidFill>
                  <a:schemeClr val="accent6">
                    <a:lumMod val="75000"/>
                  </a:schemeClr>
                </a:solidFill>
                <a:latin typeface="Arial"/>
                <a:cs typeface="Arial"/>
              </a:rPr>
              <a:t> </a:t>
            </a:r>
            <a:r>
              <a:rPr sz="1800" b="1" spc="-160" dirty="0">
                <a:solidFill>
                  <a:schemeClr val="accent6">
                    <a:lumMod val="75000"/>
                  </a:schemeClr>
                </a:solidFill>
                <a:latin typeface="Arial"/>
                <a:cs typeface="Arial"/>
              </a:rPr>
              <a:t>yo</a:t>
            </a:r>
            <a:r>
              <a:rPr sz="1800" b="1" spc="-180" dirty="0">
                <a:solidFill>
                  <a:schemeClr val="accent6">
                    <a:lumMod val="75000"/>
                  </a:schemeClr>
                </a:solidFill>
                <a:latin typeface="Arial"/>
                <a:cs typeface="Arial"/>
              </a:rPr>
              <a:t>u</a:t>
            </a:r>
            <a:r>
              <a:rPr sz="1800" b="1" spc="-105" dirty="0">
                <a:solidFill>
                  <a:schemeClr val="accent6">
                    <a:lumMod val="75000"/>
                  </a:schemeClr>
                </a:solidFill>
                <a:latin typeface="Arial"/>
                <a:cs typeface="Arial"/>
              </a:rPr>
              <a:t>r</a:t>
            </a:r>
            <a:r>
              <a:rPr sz="1800" b="1" spc="-20" dirty="0">
                <a:solidFill>
                  <a:schemeClr val="accent6">
                    <a:lumMod val="75000"/>
                  </a:schemeClr>
                </a:solidFill>
                <a:latin typeface="Arial"/>
                <a:cs typeface="Arial"/>
              </a:rPr>
              <a:t> </a:t>
            </a:r>
            <a:r>
              <a:rPr sz="1800" b="1" spc="-240" dirty="0">
                <a:solidFill>
                  <a:schemeClr val="accent6">
                    <a:lumMod val="75000"/>
                  </a:schemeClr>
                </a:solidFill>
                <a:latin typeface="Arial"/>
                <a:cs typeface="Arial"/>
              </a:rPr>
              <a:t>T</a:t>
            </a:r>
            <a:r>
              <a:rPr sz="1800" b="1" spc="-70" dirty="0">
                <a:solidFill>
                  <a:schemeClr val="accent6">
                    <a:lumMod val="75000"/>
                  </a:schemeClr>
                </a:solidFill>
                <a:latin typeface="Arial"/>
                <a:cs typeface="Arial"/>
              </a:rPr>
              <a:t>e</a:t>
            </a:r>
            <a:r>
              <a:rPr sz="1800" b="1" spc="-140" dirty="0">
                <a:solidFill>
                  <a:schemeClr val="accent6">
                    <a:lumMod val="75000"/>
                  </a:schemeClr>
                </a:solidFill>
                <a:latin typeface="Arial"/>
                <a:cs typeface="Arial"/>
              </a:rPr>
              <a:t>c</a:t>
            </a:r>
            <a:r>
              <a:rPr sz="1800" b="1" spc="-145" dirty="0">
                <a:solidFill>
                  <a:schemeClr val="accent6">
                    <a:lumMod val="75000"/>
                  </a:schemeClr>
                </a:solidFill>
                <a:latin typeface="Arial"/>
                <a:cs typeface="Arial"/>
              </a:rPr>
              <a:t>h</a:t>
            </a:r>
            <a:r>
              <a:rPr sz="1800" b="1" spc="-120" dirty="0">
                <a:solidFill>
                  <a:schemeClr val="accent6">
                    <a:lumMod val="75000"/>
                  </a:schemeClr>
                </a:solidFill>
                <a:latin typeface="Arial"/>
                <a:cs typeface="Arial"/>
              </a:rPr>
              <a:t>n</a:t>
            </a:r>
            <a:r>
              <a:rPr sz="1800" b="1" spc="-145" dirty="0">
                <a:solidFill>
                  <a:schemeClr val="accent6">
                    <a:lumMod val="75000"/>
                  </a:schemeClr>
                </a:solidFill>
                <a:latin typeface="Arial"/>
                <a:cs typeface="Arial"/>
              </a:rPr>
              <a:t>o</a:t>
            </a:r>
            <a:r>
              <a:rPr sz="1800" b="1" spc="-70" dirty="0">
                <a:solidFill>
                  <a:schemeClr val="accent6">
                    <a:lumMod val="75000"/>
                  </a:schemeClr>
                </a:solidFill>
                <a:latin typeface="Arial"/>
                <a:cs typeface="Arial"/>
              </a:rPr>
              <a:t>l</a:t>
            </a:r>
            <a:r>
              <a:rPr sz="1800" b="1" spc="-145" dirty="0">
                <a:solidFill>
                  <a:schemeClr val="accent6">
                    <a:lumMod val="75000"/>
                  </a:schemeClr>
                </a:solidFill>
                <a:latin typeface="Arial"/>
                <a:cs typeface="Arial"/>
              </a:rPr>
              <a:t>o</a:t>
            </a:r>
            <a:r>
              <a:rPr sz="1800" b="1" spc="-204" dirty="0">
                <a:solidFill>
                  <a:schemeClr val="accent6">
                    <a:lumMod val="75000"/>
                  </a:schemeClr>
                </a:solidFill>
                <a:latin typeface="Arial"/>
                <a:cs typeface="Arial"/>
              </a:rPr>
              <a:t>g</a:t>
            </a:r>
            <a:r>
              <a:rPr sz="1800" b="1" spc="-180" dirty="0">
                <a:solidFill>
                  <a:schemeClr val="accent6">
                    <a:lumMod val="75000"/>
                  </a:schemeClr>
                </a:solidFill>
                <a:latin typeface="Arial"/>
                <a:cs typeface="Arial"/>
              </a:rPr>
              <a:t>y</a:t>
            </a:r>
            <a:r>
              <a:rPr sz="1800" b="1" spc="-50" dirty="0">
                <a:solidFill>
                  <a:schemeClr val="accent6">
                    <a:lumMod val="75000"/>
                  </a:schemeClr>
                </a:solidFill>
                <a:latin typeface="Arial"/>
                <a:cs typeface="Arial"/>
              </a:rPr>
              <a:t> </a:t>
            </a:r>
            <a:r>
              <a:rPr sz="1800" b="1" spc="-100" dirty="0">
                <a:solidFill>
                  <a:schemeClr val="accent6">
                    <a:lumMod val="75000"/>
                  </a:schemeClr>
                </a:solidFill>
                <a:latin typeface="Arial"/>
                <a:cs typeface="Arial"/>
              </a:rPr>
              <a:t>sta</a:t>
            </a:r>
            <a:r>
              <a:rPr sz="1800" b="1" spc="-105" dirty="0">
                <a:solidFill>
                  <a:schemeClr val="accent6">
                    <a:lumMod val="75000"/>
                  </a:schemeClr>
                </a:solidFill>
                <a:latin typeface="Arial"/>
                <a:cs typeface="Arial"/>
              </a:rPr>
              <a:t>c</a:t>
            </a:r>
            <a:r>
              <a:rPr sz="1800" b="1" spc="-45" dirty="0">
                <a:solidFill>
                  <a:schemeClr val="accent6">
                    <a:lumMod val="75000"/>
                  </a:schemeClr>
                </a:solidFill>
                <a:latin typeface="Arial"/>
                <a:cs typeface="Arial"/>
              </a:rPr>
              <a:t>k</a:t>
            </a:r>
            <a:r>
              <a:rPr sz="1800" b="1" spc="-70" dirty="0">
                <a:solidFill>
                  <a:schemeClr val="accent6">
                    <a:lumMod val="75000"/>
                  </a:schemeClr>
                </a:solidFill>
                <a:latin typeface="Arial"/>
                <a:cs typeface="Arial"/>
              </a:rPr>
              <a:t> </a:t>
            </a:r>
            <a:r>
              <a:rPr sz="1800" b="1" spc="-120" dirty="0">
                <a:solidFill>
                  <a:schemeClr val="accent6">
                    <a:lumMod val="75000"/>
                  </a:schemeClr>
                </a:solidFill>
                <a:latin typeface="Arial"/>
                <a:cs typeface="Arial"/>
              </a:rPr>
              <a:t>h</a:t>
            </a:r>
            <a:r>
              <a:rPr sz="1800" b="1" spc="-70" dirty="0">
                <a:solidFill>
                  <a:schemeClr val="accent6">
                    <a:lumMod val="75000"/>
                  </a:schemeClr>
                </a:solidFill>
                <a:latin typeface="Arial"/>
                <a:cs typeface="Arial"/>
              </a:rPr>
              <a:t>er</a:t>
            </a:r>
            <a:r>
              <a:rPr sz="1800" b="1" spc="-75" dirty="0">
                <a:solidFill>
                  <a:schemeClr val="accent6">
                    <a:lumMod val="75000"/>
                  </a:schemeClr>
                </a:solidFill>
                <a:latin typeface="Arial"/>
                <a:cs typeface="Arial"/>
              </a:rPr>
              <a:t>e</a:t>
            </a:r>
            <a:r>
              <a:rPr sz="1600" spc="-395" dirty="0">
                <a:solidFill>
                  <a:schemeClr val="accent6">
                    <a:lumMod val="75000"/>
                  </a:schemeClr>
                </a:solidFill>
                <a:latin typeface="Verdana"/>
                <a:cs typeface="Verdana"/>
              </a:rPr>
              <a:t>:</a:t>
            </a:r>
            <a:endParaRPr sz="1600" dirty="0">
              <a:solidFill>
                <a:schemeClr val="accent6">
                  <a:lumMod val="75000"/>
                </a:schemeClr>
              </a:solidFill>
              <a:latin typeface="Verdana"/>
              <a:cs typeface="Verdana"/>
            </a:endParaRPr>
          </a:p>
          <a:p>
            <a:pPr marL="287655" marR="200660" indent="-287020">
              <a:lnSpc>
                <a:spcPct val="100499"/>
              </a:lnSpc>
              <a:spcBef>
                <a:spcPts val="955"/>
              </a:spcBef>
              <a:buFont typeface="Segoe UI Symbol"/>
              <a:buChar char="⮚"/>
              <a:tabLst>
                <a:tab pos="372745" algn="l"/>
                <a:tab pos="373380" algn="l"/>
              </a:tabLst>
            </a:pPr>
            <a:r>
              <a:rPr dirty="0"/>
              <a:t>	</a:t>
            </a:r>
            <a:r>
              <a:rPr sz="1600" spc="40" dirty="0">
                <a:solidFill>
                  <a:schemeClr val="tx2">
                    <a:lumMod val="50000"/>
                  </a:schemeClr>
                </a:solidFill>
                <a:latin typeface="Verdana"/>
                <a:cs typeface="Verdana"/>
              </a:rPr>
              <a:t>We</a:t>
            </a:r>
            <a:r>
              <a:rPr sz="1600" spc="-229" dirty="0">
                <a:solidFill>
                  <a:schemeClr val="tx2">
                    <a:lumMod val="50000"/>
                  </a:schemeClr>
                </a:solidFill>
                <a:latin typeface="Verdana"/>
                <a:cs typeface="Verdana"/>
              </a:rPr>
              <a:t> </a:t>
            </a:r>
            <a:r>
              <a:rPr sz="1600" spc="-40" dirty="0">
                <a:solidFill>
                  <a:schemeClr val="tx2">
                    <a:lumMod val="50000"/>
                  </a:schemeClr>
                </a:solidFill>
                <a:latin typeface="Verdana"/>
                <a:cs typeface="Verdana"/>
              </a:rPr>
              <a:t>w</a:t>
            </a:r>
            <a:r>
              <a:rPr sz="1600" spc="-55" dirty="0">
                <a:solidFill>
                  <a:schemeClr val="tx2">
                    <a:lumMod val="50000"/>
                  </a:schemeClr>
                </a:solidFill>
                <a:latin typeface="Verdana"/>
                <a:cs typeface="Verdana"/>
              </a:rPr>
              <a:t>ill</a:t>
            </a:r>
            <a:r>
              <a:rPr sz="1600" spc="-229" dirty="0">
                <a:solidFill>
                  <a:schemeClr val="tx2">
                    <a:lumMod val="50000"/>
                  </a:schemeClr>
                </a:solidFill>
                <a:latin typeface="Verdana"/>
                <a:cs typeface="Verdana"/>
              </a:rPr>
              <a:t> </a:t>
            </a:r>
            <a:r>
              <a:rPr sz="1600" spc="-25" dirty="0">
                <a:solidFill>
                  <a:schemeClr val="tx2">
                    <a:lumMod val="50000"/>
                  </a:schemeClr>
                </a:solidFill>
                <a:latin typeface="Verdana"/>
                <a:cs typeface="Verdana"/>
              </a:rPr>
              <a:t>be</a:t>
            </a:r>
            <a:r>
              <a:rPr sz="1600" spc="-235" dirty="0">
                <a:solidFill>
                  <a:schemeClr val="tx2">
                    <a:lumMod val="50000"/>
                  </a:schemeClr>
                </a:solidFill>
                <a:latin typeface="Verdana"/>
                <a:cs typeface="Verdana"/>
              </a:rPr>
              <a:t> </a:t>
            </a:r>
            <a:r>
              <a:rPr sz="1600" spc="-50" dirty="0">
                <a:solidFill>
                  <a:schemeClr val="tx2">
                    <a:lumMod val="50000"/>
                  </a:schemeClr>
                </a:solidFill>
                <a:latin typeface="Verdana"/>
                <a:cs typeface="Verdana"/>
              </a:rPr>
              <a:t>us</a:t>
            </a:r>
            <a:r>
              <a:rPr sz="1600" spc="-40" dirty="0">
                <a:solidFill>
                  <a:schemeClr val="tx2">
                    <a:lumMod val="50000"/>
                  </a:schemeClr>
                </a:solidFill>
                <a:latin typeface="Verdana"/>
                <a:cs typeface="Verdana"/>
              </a:rPr>
              <a:t>i</a:t>
            </a:r>
            <a:r>
              <a:rPr sz="1600" spc="-95" dirty="0">
                <a:solidFill>
                  <a:schemeClr val="tx2">
                    <a:lumMod val="50000"/>
                  </a:schemeClr>
                </a:solidFill>
                <a:latin typeface="Verdana"/>
                <a:cs typeface="Verdana"/>
              </a:rPr>
              <a:t>n</a:t>
            </a:r>
            <a:r>
              <a:rPr sz="1600" spc="-30" dirty="0">
                <a:solidFill>
                  <a:schemeClr val="tx2">
                    <a:lumMod val="50000"/>
                  </a:schemeClr>
                </a:solidFill>
                <a:latin typeface="Verdana"/>
                <a:cs typeface="Verdana"/>
              </a:rPr>
              <a:t>g</a:t>
            </a:r>
            <a:r>
              <a:rPr sz="1600" spc="-240" dirty="0">
                <a:solidFill>
                  <a:schemeClr val="tx2">
                    <a:lumMod val="50000"/>
                  </a:schemeClr>
                </a:solidFill>
                <a:latin typeface="Verdana"/>
                <a:cs typeface="Verdana"/>
              </a:rPr>
              <a:t> </a:t>
            </a:r>
            <a:r>
              <a:rPr sz="1600" spc="110" dirty="0">
                <a:solidFill>
                  <a:schemeClr val="tx2">
                    <a:lumMod val="50000"/>
                  </a:schemeClr>
                </a:solidFill>
                <a:latin typeface="Verdana"/>
                <a:cs typeface="Verdana"/>
              </a:rPr>
              <a:t>M</a:t>
            </a:r>
            <a:r>
              <a:rPr sz="1600" spc="-80" dirty="0">
                <a:solidFill>
                  <a:schemeClr val="tx2">
                    <a:lumMod val="50000"/>
                  </a:schemeClr>
                </a:solidFill>
                <a:latin typeface="Verdana"/>
                <a:cs typeface="Verdana"/>
              </a:rPr>
              <a:t>a</a:t>
            </a:r>
            <a:r>
              <a:rPr sz="1600" spc="25" dirty="0">
                <a:solidFill>
                  <a:schemeClr val="tx2">
                    <a:lumMod val="50000"/>
                  </a:schemeClr>
                </a:solidFill>
                <a:latin typeface="Verdana"/>
                <a:cs typeface="Verdana"/>
              </a:rPr>
              <a:t>c</a:t>
            </a:r>
            <a:r>
              <a:rPr sz="1600" spc="-90" dirty="0">
                <a:solidFill>
                  <a:schemeClr val="tx2">
                    <a:lumMod val="50000"/>
                  </a:schemeClr>
                </a:solidFill>
                <a:latin typeface="Verdana"/>
                <a:cs typeface="Verdana"/>
              </a:rPr>
              <a:t>h</a:t>
            </a:r>
            <a:r>
              <a:rPr sz="1600" spc="-45" dirty="0">
                <a:solidFill>
                  <a:schemeClr val="tx2">
                    <a:lumMod val="50000"/>
                  </a:schemeClr>
                </a:solidFill>
                <a:latin typeface="Verdana"/>
                <a:cs typeface="Verdana"/>
              </a:rPr>
              <a:t>ine</a:t>
            </a:r>
            <a:r>
              <a:rPr sz="1600" spc="-254" dirty="0">
                <a:solidFill>
                  <a:schemeClr val="tx2">
                    <a:lumMod val="50000"/>
                  </a:schemeClr>
                </a:solidFill>
                <a:latin typeface="Verdana"/>
                <a:cs typeface="Verdana"/>
              </a:rPr>
              <a:t> </a:t>
            </a:r>
            <a:r>
              <a:rPr sz="1600" spc="-50" dirty="0">
                <a:solidFill>
                  <a:schemeClr val="tx2">
                    <a:lumMod val="50000"/>
                  </a:schemeClr>
                </a:solidFill>
                <a:latin typeface="Verdana"/>
                <a:cs typeface="Verdana"/>
              </a:rPr>
              <a:t>lea</a:t>
            </a:r>
            <a:r>
              <a:rPr sz="1600" spc="-70" dirty="0">
                <a:solidFill>
                  <a:schemeClr val="tx2">
                    <a:lumMod val="50000"/>
                  </a:schemeClr>
                </a:solidFill>
                <a:latin typeface="Verdana"/>
                <a:cs typeface="Verdana"/>
              </a:rPr>
              <a:t>r</a:t>
            </a:r>
            <a:r>
              <a:rPr sz="1600" spc="-90" dirty="0">
                <a:solidFill>
                  <a:schemeClr val="tx2">
                    <a:lumMod val="50000"/>
                  </a:schemeClr>
                </a:solidFill>
                <a:latin typeface="Verdana"/>
                <a:cs typeface="Verdana"/>
              </a:rPr>
              <a:t>n</a:t>
            </a:r>
            <a:r>
              <a:rPr sz="1600" spc="-45" dirty="0">
                <a:solidFill>
                  <a:schemeClr val="tx2">
                    <a:lumMod val="50000"/>
                  </a:schemeClr>
                </a:solidFill>
                <a:latin typeface="Verdana"/>
                <a:cs typeface="Verdana"/>
              </a:rPr>
              <a:t>i</a:t>
            </a:r>
            <a:r>
              <a:rPr sz="1600" spc="-55" dirty="0">
                <a:solidFill>
                  <a:schemeClr val="tx2">
                    <a:lumMod val="50000"/>
                  </a:schemeClr>
                </a:solidFill>
                <a:latin typeface="Verdana"/>
                <a:cs typeface="Verdana"/>
              </a:rPr>
              <a:t>n</a:t>
            </a:r>
            <a:r>
              <a:rPr sz="1600" spc="-65" dirty="0">
                <a:solidFill>
                  <a:schemeClr val="tx2">
                    <a:lumMod val="50000"/>
                  </a:schemeClr>
                </a:solidFill>
                <a:latin typeface="Verdana"/>
                <a:cs typeface="Verdana"/>
              </a:rPr>
              <a:t>g</a:t>
            </a:r>
            <a:r>
              <a:rPr sz="1600" spc="-55" dirty="0">
                <a:solidFill>
                  <a:schemeClr val="tx2">
                    <a:lumMod val="50000"/>
                  </a:schemeClr>
                </a:solidFill>
                <a:latin typeface="Verdana"/>
                <a:cs typeface="Verdana"/>
              </a:rPr>
              <a:t>(</a:t>
            </a:r>
            <a:r>
              <a:rPr sz="1600" spc="-85" dirty="0">
                <a:solidFill>
                  <a:schemeClr val="tx2">
                    <a:lumMod val="50000"/>
                  </a:schemeClr>
                </a:solidFill>
                <a:latin typeface="Verdana"/>
                <a:cs typeface="Verdana"/>
              </a:rPr>
              <a:t>P</a:t>
            </a:r>
            <a:r>
              <a:rPr sz="1600" spc="-90" dirty="0">
                <a:solidFill>
                  <a:schemeClr val="tx2">
                    <a:lumMod val="50000"/>
                  </a:schemeClr>
                </a:solidFill>
                <a:latin typeface="Verdana"/>
                <a:cs typeface="Verdana"/>
              </a:rPr>
              <a:t>y</a:t>
            </a:r>
            <a:r>
              <a:rPr sz="1600" spc="-30" dirty="0">
                <a:solidFill>
                  <a:schemeClr val="tx2">
                    <a:lumMod val="50000"/>
                  </a:schemeClr>
                </a:solidFill>
                <a:latin typeface="Verdana"/>
                <a:cs typeface="Verdana"/>
              </a:rPr>
              <a:t>th</a:t>
            </a:r>
            <a:r>
              <a:rPr sz="1600" spc="-45" dirty="0">
                <a:solidFill>
                  <a:schemeClr val="tx2">
                    <a:lumMod val="50000"/>
                  </a:schemeClr>
                </a:solidFill>
                <a:latin typeface="Verdana"/>
                <a:cs typeface="Verdana"/>
              </a:rPr>
              <a:t>o</a:t>
            </a:r>
            <a:r>
              <a:rPr sz="1600" spc="-140" dirty="0">
                <a:solidFill>
                  <a:schemeClr val="tx2">
                    <a:lumMod val="50000"/>
                  </a:schemeClr>
                </a:solidFill>
                <a:latin typeface="Verdana"/>
                <a:cs typeface="Verdana"/>
              </a:rPr>
              <a:t>n)</a:t>
            </a:r>
            <a:r>
              <a:rPr lang="en-US" sz="1600" spc="-140" dirty="0">
                <a:solidFill>
                  <a:schemeClr val="tx2">
                    <a:lumMod val="50000"/>
                  </a:schemeClr>
                </a:solidFill>
                <a:latin typeface="Verdana"/>
                <a:cs typeface="Verdana"/>
              </a:rPr>
              <a:t>, Data Analytics (Python) and Statistics (Python) are the </a:t>
            </a:r>
            <a:r>
              <a:rPr sz="1600" spc="30" dirty="0">
                <a:solidFill>
                  <a:schemeClr val="tx2">
                    <a:lumMod val="50000"/>
                  </a:schemeClr>
                </a:solidFill>
                <a:latin typeface="Verdana"/>
                <a:cs typeface="Verdana"/>
              </a:rPr>
              <a:t>c</a:t>
            </a:r>
            <a:r>
              <a:rPr sz="1600" spc="-20" dirty="0">
                <a:solidFill>
                  <a:schemeClr val="tx2">
                    <a:lumMod val="50000"/>
                  </a:schemeClr>
                </a:solidFill>
                <a:latin typeface="Verdana"/>
                <a:cs typeface="Verdana"/>
              </a:rPr>
              <a:t>on</a:t>
            </a:r>
            <a:r>
              <a:rPr sz="1600" spc="-25" dirty="0">
                <a:solidFill>
                  <a:schemeClr val="tx2">
                    <a:lumMod val="50000"/>
                  </a:schemeClr>
                </a:solidFill>
                <a:latin typeface="Verdana"/>
                <a:cs typeface="Verdana"/>
              </a:rPr>
              <a:t>c</a:t>
            </a:r>
            <a:r>
              <a:rPr sz="1600" spc="-30" dirty="0">
                <a:solidFill>
                  <a:schemeClr val="tx2">
                    <a:lumMod val="50000"/>
                  </a:schemeClr>
                </a:solidFill>
                <a:latin typeface="Verdana"/>
                <a:cs typeface="Verdana"/>
              </a:rPr>
              <a:t>ep</a:t>
            </a:r>
            <a:r>
              <a:rPr lang="en-US" sz="1600" spc="-30" dirty="0">
                <a:solidFill>
                  <a:schemeClr val="tx2">
                    <a:lumMod val="50000"/>
                  </a:schemeClr>
                </a:solidFill>
                <a:latin typeface="Verdana"/>
                <a:cs typeface="Verdana"/>
              </a:rPr>
              <a:t>t</a:t>
            </a:r>
            <a:r>
              <a:rPr lang="en-US" sz="1600" spc="-10" dirty="0">
                <a:solidFill>
                  <a:schemeClr val="tx2">
                    <a:lumMod val="50000"/>
                  </a:schemeClr>
                </a:solidFill>
                <a:latin typeface="Verdana"/>
                <a:cs typeface="Verdana"/>
              </a:rPr>
              <a:t>s used</a:t>
            </a:r>
            <a:r>
              <a:rPr sz="1600" spc="-24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f</a:t>
            </a:r>
            <a:r>
              <a:rPr sz="1600" spc="-40" dirty="0">
                <a:solidFill>
                  <a:schemeClr val="tx2">
                    <a:lumMod val="50000"/>
                  </a:schemeClr>
                </a:solidFill>
                <a:latin typeface="Verdana"/>
                <a:cs typeface="Verdana"/>
              </a:rPr>
              <a:t>or</a:t>
            </a:r>
            <a:r>
              <a:rPr sz="1600" spc="-220" dirty="0">
                <a:solidFill>
                  <a:schemeClr val="tx2">
                    <a:lumMod val="50000"/>
                  </a:schemeClr>
                </a:solidFill>
                <a:latin typeface="Verdana"/>
                <a:cs typeface="Verdana"/>
              </a:rPr>
              <a:t> </a:t>
            </a:r>
            <a:r>
              <a:rPr sz="1600" spc="-75" dirty="0">
                <a:solidFill>
                  <a:schemeClr val="tx2">
                    <a:lumMod val="50000"/>
                  </a:schemeClr>
                </a:solidFill>
                <a:latin typeface="Verdana"/>
                <a:cs typeface="Verdana"/>
              </a:rPr>
              <a:t>a</a:t>
            </a:r>
            <a:r>
              <a:rPr sz="1600" spc="-80" dirty="0">
                <a:solidFill>
                  <a:schemeClr val="tx2">
                    <a:lumMod val="50000"/>
                  </a:schemeClr>
                </a:solidFill>
                <a:latin typeface="Verdana"/>
                <a:cs typeface="Verdana"/>
              </a:rPr>
              <a:t>n</a:t>
            </a:r>
            <a:r>
              <a:rPr sz="1600" spc="-70" dirty="0">
                <a:solidFill>
                  <a:schemeClr val="tx2">
                    <a:lumMod val="50000"/>
                  </a:schemeClr>
                </a:solidFill>
                <a:latin typeface="Verdana"/>
                <a:cs typeface="Verdana"/>
              </a:rPr>
              <a:t>a</a:t>
            </a:r>
            <a:r>
              <a:rPr sz="1600" spc="-50" dirty="0">
                <a:solidFill>
                  <a:schemeClr val="tx2">
                    <a:lumMod val="50000"/>
                  </a:schemeClr>
                </a:solidFill>
                <a:latin typeface="Verdana"/>
                <a:cs typeface="Verdana"/>
              </a:rPr>
              <a:t>l</a:t>
            </a:r>
            <a:r>
              <a:rPr sz="1600" spc="-95" dirty="0">
                <a:solidFill>
                  <a:schemeClr val="tx2">
                    <a:lumMod val="50000"/>
                  </a:schemeClr>
                </a:solidFill>
                <a:latin typeface="Verdana"/>
                <a:cs typeface="Verdana"/>
              </a:rPr>
              <a:t>y</a:t>
            </a:r>
            <a:r>
              <a:rPr sz="1600" spc="-60" dirty="0">
                <a:solidFill>
                  <a:schemeClr val="tx2">
                    <a:lumMod val="50000"/>
                  </a:schemeClr>
                </a:solidFill>
                <a:latin typeface="Verdana"/>
                <a:cs typeface="Verdana"/>
              </a:rPr>
              <a:t>zing</a:t>
            </a:r>
            <a:r>
              <a:rPr sz="1600" spc="-23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wit</a:t>
            </a:r>
            <a:r>
              <a:rPr sz="1600" spc="-75" dirty="0">
                <a:solidFill>
                  <a:schemeClr val="tx2">
                    <a:lumMod val="50000"/>
                  </a:schemeClr>
                </a:solidFill>
                <a:latin typeface="Verdana"/>
                <a:cs typeface="Verdana"/>
              </a:rPr>
              <a:t>h</a:t>
            </a:r>
            <a:r>
              <a:rPr sz="1600" spc="-22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0" dirty="0">
                <a:solidFill>
                  <a:schemeClr val="tx2">
                    <a:lumMod val="50000"/>
                  </a:schemeClr>
                </a:solidFill>
                <a:latin typeface="Verdana"/>
                <a:cs typeface="Verdana"/>
              </a:rPr>
              <a:t> </a:t>
            </a:r>
            <a:r>
              <a:rPr sz="1600" spc="-60" dirty="0">
                <a:solidFill>
                  <a:schemeClr val="tx2">
                    <a:lumMod val="50000"/>
                  </a:schemeClr>
                </a:solidFill>
                <a:latin typeface="Verdana"/>
                <a:cs typeface="Verdana"/>
              </a:rPr>
              <a:t>p</a:t>
            </a:r>
            <a:r>
              <a:rPr sz="1600" spc="-55" dirty="0">
                <a:solidFill>
                  <a:schemeClr val="tx2">
                    <a:lumMod val="50000"/>
                  </a:schemeClr>
                </a:solidFill>
                <a:latin typeface="Verdana"/>
                <a:cs typeface="Verdana"/>
              </a:rPr>
              <a:t>a</a:t>
            </a:r>
            <a:r>
              <a:rPr sz="1600" spc="30" dirty="0">
                <a:solidFill>
                  <a:schemeClr val="tx2">
                    <a:lumMod val="50000"/>
                  </a:schemeClr>
                </a:solidFill>
                <a:latin typeface="Verdana"/>
                <a:cs typeface="Verdana"/>
              </a:rPr>
              <a:t>c</a:t>
            </a:r>
            <a:r>
              <a:rPr sz="1600" spc="-35" dirty="0">
                <a:solidFill>
                  <a:schemeClr val="tx2">
                    <a:lumMod val="50000"/>
                  </a:schemeClr>
                </a:solidFill>
                <a:latin typeface="Verdana"/>
                <a:cs typeface="Verdana"/>
              </a:rPr>
              <a:t>k</a:t>
            </a:r>
            <a:r>
              <a:rPr sz="1600" spc="-75" dirty="0">
                <a:solidFill>
                  <a:schemeClr val="tx2">
                    <a:lumMod val="50000"/>
                  </a:schemeClr>
                </a:solidFill>
                <a:latin typeface="Verdana"/>
                <a:cs typeface="Verdana"/>
              </a:rPr>
              <a:t>a</a:t>
            </a:r>
            <a:r>
              <a:rPr sz="1600" spc="-35" dirty="0">
                <a:solidFill>
                  <a:schemeClr val="tx2">
                    <a:lumMod val="50000"/>
                  </a:schemeClr>
                </a:solidFill>
                <a:latin typeface="Verdana"/>
                <a:cs typeface="Verdana"/>
              </a:rPr>
              <a:t>g</a:t>
            </a:r>
            <a:r>
              <a:rPr sz="1600" spc="-15" dirty="0">
                <a:solidFill>
                  <a:schemeClr val="tx2">
                    <a:lumMod val="50000"/>
                  </a:schemeClr>
                </a:solidFill>
                <a:latin typeface="Verdana"/>
                <a:cs typeface="Verdana"/>
              </a:rPr>
              <a:t>es</a:t>
            </a:r>
            <a:r>
              <a:rPr lang="en-US" sz="1600" spc="-15" dirty="0">
                <a:solidFill>
                  <a:schemeClr val="tx2">
                    <a:lumMod val="50000"/>
                  </a:schemeClr>
                </a:solidFill>
                <a:latin typeface="Verdana"/>
                <a:cs typeface="Verdana"/>
              </a:rPr>
              <a:t> </a:t>
            </a:r>
            <a:r>
              <a:rPr lang="en-US" sz="1600" spc="-15" dirty="0" err="1">
                <a:solidFill>
                  <a:schemeClr val="tx2">
                    <a:lumMod val="50000"/>
                  </a:schemeClr>
                </a:solidFill>
                <a:latin typeface="Verdana"/>
                <a:cs typeface="Verdana"/>
              </a:rPr>
              <a:t>Numpy</a:t>
            </a:r>
            <a:r>
              <a:rPr lang="en-US" sz="1600" spc="-15" dirty="0">
                <a:solidFill>
                  <a:schemeClr val="tx2">
                    <a:lumMod val="50000"/>
                  </a:schemeClr>
                </a:solidFill>
                <a:latin typeface="Verdana"/>
                <a:cs typeface="Verdana"/>
              </a:rPr>
              <a:t>, Pandas, </a:t>
            </a:r>
            <a:r>
              <a:rPr lang="en-US" sz="1600" spc="-15" dirty="0" err="1">
                <a:solidFill>
                  <a:schemeClr val="tx2">
                    <a:lumMod val="50000"/>
                  </a:schemeClr>
                </a:solidFill>
                <a:latin typeface="Verdana"/>
                <a:cs typeface="Verdana"/>
              </a:rPr>
              <a:t>Streamlit</a:t>
            </a:r>
            <a:r>
              <a:rPr lang="en-US" sz="1600" spc="-15" dirty="0">
                <a:solidFill>
                  <a:schemeClr val="tx2">
                    <a:lumMod val="50000"/>
                  </a:schemeClr>
                </a:solidFill>
                <a:latin typeface="Verdana"/>
                <a:cs typeface="Verdana"/>
              </a:rPr>
              <a:t> and many more.</a:t>
            </a:r>
            <a:endParaRPr sz="1600" dirty="0">
              <a:solidFill>
                <a:schemeClr val="tx2">
                  <a:lumMod val="50000"/>
                </a:schemeClr>
              </a:solidFill>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826" y="838200"/>
            <a:ext cx="5433695" cy="695325"/>
          </a:xfrm>
          <a:prstGeom prst="rect">
            <a:avLst/>
          </a:prstGeom>
        </p:spPr>
        <p:txBody>
          <a:bodyPr vert="horz" wrap="square" lIns="0" tIns="12065" rIns="0" bIns="0" rtlCol="0">
            <a:spAutoFit/>
          </a:bodyPr>
          <a:lstStyle/>
          <a:p>
            <a:pPr marL="12700">
              <a:lnSpc>
                <a:spcPct val="100000"/>
              </a:lnSpc>
              <a:spcBef>
                <a:spcPts val="95"/>
              </a:spcBef>
            </a:pPr>
            <a:r>
              <a:rPr spc="65" dirty="0"/>
              <a:t>Idea</a:t>
            </a:r>
            <a:r>
              <a:rPr spc="45" dirty="0"/>
              <a:t>/</a:t>
            </a:r>
            <a:r>
              <a:rPr spc="-360" dirty="0"/>
              <a:t>Appr</a:t>
            </a:r>
            <a:r>
              <a:rPr spc="-370" dirty="0"/>
              <a:t>o</a:t>
            </a:r>
            <a:r>
              <a:rPr spc="-260" dirty="0"/>
              <a:t>ach</a:t>
            </a:r>
            <a:r>
              <a:rPr spc="-95" dirty="0"/>
              <a:t> </a:t>
            </a:r>
            <a:r>
              <a:rPr spc="-190" dirty="0"/>
              <a:t>Details</a:t>
            </a:r>
          </a:p>
        </p:txBody>
      </p:sp>
      <p:sp>
        <p:nvSpPr>
          <p:cNvPr id="4" name="object 4"/>
          <p:cNvSpPr txBox="1"/>
          <p:nvPr/>
        </p:nvSpPr>
        <p:spPr>
          <a:xfrm>
            <a:off x="1049713" y="2355190"/>
            <a:ext cx="4656455" cy="2752090"/>
          </a:xfrm>
          <a:prstGeom prst="rect">
            <a:avLst/>
          </a:prstGeom>
        </p:spPr>
        <p:txBody>
          <a:bodyPr vert="horz" wrap="square" lIns="0" tIns="12700" rIns="0" bIns="0" rtlCol="0">
            <a:spAutoFit/>
          </a:bodyPr>
          <a:lstStyle/>
          <a:p>
            <a:pPr marL="12700">
              <a:lnSpc>
                <a:spcPct val="100000"/>
              </a:lnSpc>
              <a:spcBef>
                <a:spcPts val="100"/>
              </a:spcBef>
            </a:pPr>
            <a:r>
              <a:rPr b="1" dirty="0">
                <a:solidFill>
                  <a:schemeClr val="accent6">
                    <a:lumMod val="75000"/>
                  </a:schemeClr>
                </a:solidFill>
              </a:rPr>
              <a:t>Describe your Use Cases here</a:t>
            </a:r>
          </a:p>
          <a:p>
            <a:pPr marL="299085" marR="196850" indent="-287020">
              <a:lnSpc>
                <a:spcPts val="1730"/>
              </a:lnSpc>
              <a:spcBef>
                <a:spcPts val="315"/>
              </a:spcBef>
              <a:buClr>
                <a:srgbClr val="000000"/>
              </a:buClr>
              <a:buFont typeface="Segoe UI Symbol"/>
              <a:buChar char="⮚"/>
              <a:tabLst>
                <a:tab pos="299720" algn="l"/>
              </a:tabLst>
            </a:pPr>
            <a:r>
              <a:rPr sz="1600" spc="-220" dirty="0">
                <a:solidFill>
                  <a:schemeClr val="tx2">
                    <a:lumMod val="50000"/>
                  </a:schemeClr>
                </a:solidFill>
                <a:latin typeface="Verdana"/>
                <a:cs typeface="Verdana"/>
              </a:rPr>
              <a:t>I</a:t>
            </a:r>
            <a:r>
              <a:rPr sz="1600" spc="-75" dirty="0">
                <a:solidFill>
                  <a:schemeClr val="tx2">
                    <a:lumMod val="50000"/>
                  </a:schemeClr>
                </a:solidFill>
                <a:latin typeface="Verdana"/>
                <a:cs typeface="Verdana"/>
              </a:rPr>
              <a:t>n</a:t>
            </a:r>
            <a:r>
              <a:rPr sz="1600" spc="-229" dirty="0">
                <a:solidFill>
                  <a:schemeClr val="tx2">
                    <a:lumMod val="50000"/>
                  </a:schemeClr>
                </a:solidFill>
                <a:latin typeface="Verdana"/>
                <a:cs typeface="Verdana"/>
              </a:rPr>
              <a:t> </a:t>
            </a:r>
            <a:r>
              <a:rPr sz="1600" spc="-40" dirty="0">
                <a:solidFill>
                  <a:schemeClr val="tx2">
                    <a:lumMod val="50000"/>
                  </a:schemeClr>
                </a:solidFill>
                <a:latin typeface="Verdana"/>
                <a:cs typeface="Verdana"/>
              </a:rPr>
              <a:t>this</a:t>
            </a:r>
            <a:r>
              <a:rPr sz="1600" spc="-215" dirty="0">
                <a:solidFill>
                  <a:schemeClr val="tx2">
                    <a:lumMod val="50000"/>
                  </a:schemeClr>
                </a:solidFill>
                <a:latin typeface="Verdana"/>
                <a:cs typeface="Verdana"/>
              </a:rPr>
              <a:t> </a:t>
            </a:r>
            <a:r>
              <a:rPr sz="1600" spc="-100" dirty="0">
                <a:solidFill>
                  <a:schemeClr val="tx2">
                    <a:lumMod val="50000"/>
                  </a:schemeClr>
                </a:solidFill>
                <a:latin typeface="Verdana"/>
                <a:cs typeface="Verdana"/>
              </a:rPr>
              <a:t>m</a:t>
            </a:r>
            <a:r>
              <a:rPr sz="1600" spc="-25" dirty="0">
                <a:solidFill>
                  <a:schemeClr val="tx2">
                    <a:lumMod val="50000"/>
                  </a:schemeClr>
                </a:solidFill>
                <a:latin typeface="Verdana"/>
                <a:cs typeface="Verdana"/>
              </a:rPr>
              <a:t>o</a:t>
            </a:r>
            <a:r>
              <a:rPr sz="1600" spc="-35" dirty="0">
                <a:solidFill>
                  <a:schemeClr val="tx2">
                    <a:lumMod val="50000"/>
                  </a:schemeClr>
                </a:solidFill>
                <a:latin typeface="Verdana"/>
                <a:cs typeface="Verdana"/>
              </a:rPr>
              <a:t>d</a:t>
            </a:r>
            <a:r>
              <a:rPr sz="1600" spc="-40" dirty="0">
                <a:solidFill>
                  <a:schemeClr val="tx2">
                    <a:lumMod val="50000"/>
                  </a:schemeClr>
                </a:solidFill>
                <a:latin typeface="Verdana"/>
                <a:cs typeface="Verdana"/>
              </a:rPr>
              <a:t>el</a:t>
            </a:r>
            <a:r>
              <a:rPr sz="1600" spc="-250" dirty="0">
                <a:solidFill>
                  <a:schemeClr val="tx2">
                    <a:lumMod val="50000"/>
                  </a:schemeClr>
                </a:solidFill>
                <a:latin typeface="Verdana"/>
                <a:cs typeface="Verdana"/>
              </a:rPr>
              <a:t> </a:t>
            </a:r>
            <a:r>
              <a:rPr sz="1600" spc="-245" dirty="0">
                <a:solidFill>
                  <a:schemeClr val="tx2">
                    <a:lumMod val="50000"/>
                  </a:schemeClr>
                </a:solidFill>
                <a:latin typeface="Verdana"/>
                <a:cs typeface="Verdana"/>
              </a:rPr>
              <a:t>,</a:t>
            </a:r>
            <a:r>
              <a:rPr sz="1600" spc="-21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f</a:t>
            </a:r>
            <a:r>
              <a:rPr sz="1600" spc="-50" dirty="0">
                <a:solidFill>
                  <a:schemeClr val="tx2">
                    <a:lumMod val="50000"/>
                  </a:schemeClr>
                </a:solidFill>
                <a:latin typeface="Verdana"/>
                <a:cs typeface="Verdana"/>
              </a:rPr>
              <a:t>i</a:t>
            </a:r>
            <a:r>
              <a:rPr sz="1600" spc="-70" dirty="0">
                <a:solidFill>
                  <a:schemeClr val="tx2">
                    <a:lumMod val="50000"/>
                  </a:schemeClr>
                </a:solidFill>
                <a:latin typeface="Verdana"/>
                <a:cs typeface="Verdana"/>
              </a:rPr>
              <a:t>r</a:t>
            </a:r>
            <a:r>
              <a:rPr sz="1600" spc="-25" dirty="0">
                <a:solidFill>
                  <a:schemeClr val="tx2">
                    <a:lumMod val="50000"/>
                  </a:schemeClr>
                </a:solidFill>
                <a:latin typeface="Verdana"/>
                <a:cs typeface="Verdana"/>
              </a:rPr>
              <a:t>s</a:t>
            </a:r>
            <a:r>
              <a:rPr sz="1600" spc="-10" dirty="0">
                <a:solidFill>
                  <a:schemeClr val="tx2">
                    <a:lumMod val="50000"/>
                  </a:schemeClr>
                </a:solidFill>
                <a:latin typeface="Verdana"/>
                <a:cs typeface="Verdana"/>
              </a:rPr>
              <a:t>t</a:t>
            </a:r>
            <a:r>
              <a:rPr sz="1600" spc="-225" dirty="0">
                <a:solidFill>
                  <a:schemeClr val="tx2">
                    <a:lumMod val="50000"/>
                  </a:schemeClr>
                </a:solidFill>
                <a:latin typeface="Verdana"/>
                <a:cs typeface="Verdana"/>
              </a:rPr>
              <a:t> </a:t>
            </a:r>
            <a:r>
              <a:rPr sz="1600" spc="-40" dirty="0">
                <a:solidFill>
                  <a:schemeClr val="tx2">
                    <a:lumMod val="50000"/>
                  </a:schemeClr>
                </a:solidFill>
                <a:latin typeface="Verdana"/>
                <a:cs typeface="Verdana"/>
              </a:rPr>
              <a:t>w</a:t>
            </a:r>
            <a:r>
              <a:rPr sz="1600" spc="-20" dirty="0">
                <a:solidFill>
                  <a:schemeClr val="tx2">
                    <a:lumMod val="50000"/>
                  </a:schemeClr>
                </a:solidFill>
                <a:latin typeface="Verdana"/>
                <a:cs typeface="Verdana"/>
              </a:rPr>
              <a:t>e</a:t>
            </a:r>
            <a:r>
              <a:rPr sz="1600" spc="-225" dirty="0">
                <a:solidFill>
                  <a:schemeClr val="tx2">
                    <a:lumMod val="50000"/>
                  </a:schemeClr>
                </a:solidFill>
                <a:latin typeface="Verdana"/>
                <a:cs typeface="Verdana"/>
              </a:rPr>
              <a:t> </a:t>
            </a:r>
            <a:r>
              <a:rPr sz="1600" spc="-75" dirty="0">
                <a:solidFill>
                  <a:schemeClr val="tx2">
                    <a:lumMod val="50000"/>
                  </a:schemeClr>
                </a:solidFill>
                <a:latin typeface="Verdana"/>
                <a:cs typeface="Verdana"/>
              </a:rPr>
              <a:t>ha</a:t>
            </a:r>
            <a:r>
              <a:rPr sz="1600" spc="-65" dirty="0">
                <a:solidFill>
                  <a:schemeClr val="tx2">
                    <a:lumMod val="50000"/>
                  </a:schemeClr>
                </a:solidFill>
                <a:latin typeface="Verdana"/>
                <a:cs typeface="Verdana"/>
              </a:rPr>
              <a:t>v</a:t>
            </a:r>
            <a:r>
              <a:rPr sz="1600" spc="-20" dirty="0">
                <a:solidFill>
                  <a:schemeClr val="tx2">
                    <a:lumMod val="50000"/>
                  </a:schemeClr>
                </a:solidFill>
                <a:latin typeface="Verdana"/>
                <a:cs typeface="Verdana"/>
              </a:rPr>
              <a:t>e</a:t>
            </a:r>
            <a:r>
              <a:rPr sz="1600" spc="-250" dirty="0">
                <a:solidFill>
                  <a:schemeClr val="tx2">
                    <a:lumMod val="50000"/>
                  </a:schemeClr>
                </a:solidFill>
                <a:latin typeface="Verdana"/>
                <a:cs typeface="Verdana"/>
              </a:rPr>
              <a:t> </a:t>
            </a:r>
            <a:r>
              <a:rPr sz="1600" spc="-10" dirty="0">
                <a:solidFill>
                  <a:schemeClr val="tx2">
                    <a:lumMod val="50000"/>
                  </a:schemeClr>
                </a:solidFill>
                <a:latin typeface="Verdana"/>
                <a:cs typeface="Verdana"/>
              </a:rPr>
              <a:t>to</a:t>
            </a:r>
            <a:r>
              <a:rPr sz="1600" spc="-229" dirty="0">
                <a:solidFill>
                  <a:schemeClr val="tx2">
                    <a:lumMod val="50000"/>
                  </a:schemeClr>
                </a:solidFill>
                <a:latin typeface="Verdana"/>
                <a:cs typeface="Verdana"/>
              </a:rPr>
              <a:t> </a:t>
            </a:r>
            <a:r>
              <a:rPr sz="1600" spc="-65" dirty="0">
                <a:solidFill>
                  <a:schemeClr val="tx2">
                    <a:lumMod val="50000"/>
                  </a:schemeClr>
                </a:solidFill>
                <a:latin typeface="Verdana"/>
                <a:cs typeface="Verdana"/>
              </a:rPr>
              <a:t>p</a:t>
            </a:r>
            <a:r>
              <a:rPr sz="1600" spc="-40" dirty="0">
                <a:solidFill>
                  <a:schemeClr val="tx2">
                    <a:lumMod val="50000"/>
                  </a:schemeClr>
                </a:solidFill>
                <a:latin typeface="Verdana"/>
                <a:cs typeface="Verdana"/>
              </a:rPr>
              <a:t>rovide</a:t>
            </a:r>
            <a:r>
              <a:rPr sz="1600" spc="-280" dirty="0">
                <a:solidFill>
                  <a:schemeClr val="tx2">
                    <a:lumMod val="50000"/>
                  </a:schemeClr>
                </a:solidFill>
                <a:latin typeface="Verdana"/>
                <a:cs typeface="Verdana"/>
              </a:rPr>
              <a:t> </a:t>
            </a:r>
            <a:r>
              <a:rPr sz="1600" spc="-30" dirty="0">
                <a:solidFill>
                  <a:schemeClr val="tx2">
                    <a:lumMod val="50000"/>
                  </a:schemeClr>
                </a:solidFill>
                <a:latin typeface="Verdana"/>
                <a:cs typeface="Verdana"/>
              </a:rPr>
              <a:t>the  </a:t>
            </a:r>
            <a:r>
              <a:rPr sz="1600" spc="-55" dirty="0">
                <a:solidFill>
                  <a:schemeClr val="tx2">
                    <a:lumMod val="50000"/>
                  </a:schemeClr>
                </a:solidFill>
                <a:latin typeface="Verdana"/>
                <a:cs typeface="Verdana"/>
              </a:rPr>
              <a:t>variance</a:t>
            </a:r>
            <a:r>
              <a:rPr sz="1600" spc="-275" dirty="0">
                <a:solidFill>
                  <a:schemeClr val="tx2">
                    <a:lumMod val="50000"/>
                  </a:schemeClr>
                </a:solidFill>
                <a:latin typeface="Verdana"/>
                <a:cs typeface="Verdana"/>
              </a:rPr>
              <a:t> </a:t>
            </a:r>
            <a:r>
              <a:rPr sz="1600" spc="15" dirty="0">
                <a:solidFill>
                  <a:schemeClr val="tx2">
                    <a:lumMod val="50000"/>
                  </a:schemeClr>
                </a:solidFill>
                <a:latin typeface="Verdana"/>
                <a:cs typeface="Verdana"/>
              </a:rPr>
              <a:t>of</a:t>
            </a:r>
            <a:r>
              <a:rPr sz="1600" spc="-235" dirty="0">
                <a:solidFill>
                  <a:schemeClr val="tx2">
                    <a:lumMod val="50000"/>
                  </a:schemeClr>
                </a:solidFill>
                <a:latin typeface="Verdana"/>
                <a:cs typeface="Verdana"/>
              </a:rPr>
              <a:t> </a:t>
            </a:r>
            <a:r>
              <a:rPr sz="1600" spc="-75" dirty="0">
                <a:solidFill>
                  <a:schemeClr val="tx2">
                    <a:lumMod val="50000"/>
                  </a:schemeClr>
                </a:solidFill>
                <a:latin typeface="Verdana"/>
                <a:cs typeface="Verdana"/>
              </a:rPr>
              <a:t>inputs,</a:t>
            </a:r>
            <a:r>
              <a:rPr sz="1600" spc="-235" dirty="0">
                <a:solidFill>
                  <a:schemeClr val="tx2">
                    <a:lumMod val="50000"/>
                  </a:schemeClr>
                </a:solidFill>
                <a:latin typeface="Verdana"/>
                <a:cs typeface="Verdana"/>
              </a:rPr>
              <a:t> </a:t>
            </a:r>
            <a:r>
              <a:rPr sz="1600" spc="-30" dirty="0">
                <a:solidFill>
                  <a:schemeClr val="tx2">
                    <a:lumMod val="50000"/>
                  </a:schemeClr>
                </a:solidFill>
                <a:latin typeface="Verdana"/>
                <a:cs typeface="Verdana"/>
              </a:rPr>
              <a:t>therefore</a:t>
            </a:r>
            <a:r>
              <a:rPr sz="1600" spc="-250" dirty="0">
                <a:solidFill>
                  <a:schemeClr val="tx2">
                    <a:lumMod val="50000"/>
                  </a:schemeClr>
                </a:solidFill>
                <a:latin typeface="Verdana"/>
                <a:cs typeface="Verdana"/>
              </a:rPr>
              <a:t> </a:t>
            </a:r>
            <a:r>
              <a:rPr sz="1600" spc="-30" dirty="0">
                <a:solidFill>
                  <a:schemeClr val="tx2">
                    <a:lumMod val="50000"/>
                  </a:schemeClr>
                </a:solidFill>
                <a:latin typeface="Verdana"/>
                <a:cs typeface="Verdana"/>
              </a:rPr>
              <a:t>we</a:t>
            </a:r>
            <a:r>
              <a:rPr sz="1600" spc="-245" dirty="0">
                <a:solidFill>
                  <a:schemeClr val="tx2">
                    <a:lumMod val="50000"/>
                  </a:schemeClr>
                </a:solidFill>
                <a:latin typeface="Verdana"/>
                <a:cs typeface="Verdana"/>
              </a:rPr>
              <a:t> </a:t>
            </a:r>
            <a:r>
              <a:rPr sz="1600" spc="-45" dirty="0">
                <a:solidFill>
                  <a:schemeClr val="tx2">
                    <a:lumMod val="50000"/>
                  </a:schemeClr>
                </a:solidFill>
                <a:latin typeface="Verdana"/>
                <a:cs typeface="Verdana"/>
              </a:rPr>
              <a:t>can</a:t>
            </a:r>
            <a:r>
              <a:rPr sz="1600" spc="-22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find</a:t>
            </a:r>
            <a:r>
              <a:rPr sz="1600" spc="-21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out </a:t>
            </a:r>
            <a:r>
              <a:rPr sz="1600" spc="-55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45" dirty="0">
                <a:solidFill>
                  <a:schemeClr val="tx2">
                    <a:lumMod val="50000"/>
                  </a:schemeClr>
                </a:solidFill>
                <a:latin typeface="Verdana"/>
                <a:cs typeface="Verdana"/>
              </a:rPr>
              <a:t>e</a:t>
            </a:r>
            <a:r>
              <a:rPr sz="1600" spc="-60" dirty="0">
                <a:solidFill>
                  <a:schemeClr val="tx2">
                    <a:lumMod val="50000"/>
                  </a:schemeClr>
                </a:solidFill>
                <a:latin typeface="Verdana"/>
                <a:cs typeface="Verdana"/>
              </a:rPr>
              <a:t>x</a:t>
            </a:r>
            <a:r>
              <a:rPr sz="1600" spc="-80" dirty="0">
                <a:solidFill>
                  <a:schemeClr val="tx2">
                    <a:lumMod val="50000"/>
                  </a:schemeClr>
                </a:solidFill>
                <a:latin typeface="Verdana"/>
                <a:cs typeface="Verdana"/>
              </a:rPr>
              <a:t>a</a:t>
            </a:r>
            <a:r>
              <a:rPr sz="1600" spc="25" dirty="0">
                <a:solidFill>
                  <a:schemeClr val="tx2">
                    <a:lumMod val="50000"/>
                  </a:schemeClr>
                </a:solidFill>
                <a:latin typeface="Verdana"/>
                <a:cs typeface="Verdana"/>
              </a:rPr>
              <a:t>c</a:t>
            </a:r>
            <a:r>
              <a:rPr sz="1600" spc="-10" dirty="0">
                <a:solidFill>
                  <a:schemeClr val="tx2">
                    <a:lumMod val="50000"/>
                  </a:schemeClr>
                </a:solidFill>
                <a:latin typeface="Verdana"/>
                <a:cs typeface="Verdana"/>
              </a:rPr>
              <a:t>t</a:t>
            </a:r>
            <a:r>
              <a:rPr sz="1600" spc="-254" dirty="0">
                <a:solidFill>
                  <a:schemeClr val="tx2">
                    <a:lumMod val="50000"/>
                  </a:schemeClr>
                </a:solidFill>
                <a:latin typeface="Verdana"/>
                <a:cs typeface="Verdana"/>
              </a:rPr>
              <a:t> </a:t>
            </a:r>
            <a:r>
              <a:rPr sz="1600" spc="-60" dirty="0">
                <a:solidFill>
                  <a:schemeClr val="tx2">
                    <a:lumMod val="50000"/>
                  </a:schemeClr>
                </a:solidFill>
                <a:latin typeface="Verdana"/>
                <a:cs typeface="Verdana"/>
              </a:rPr>
              <a:t>d</a:t>
            </a:r>
            <a:r>
              <a:rPr sz="1600" spc="-35" dirty="0">
                <a:solidFill>
                  <a:schemeClr val="tx2">
                    <a:lumMod val="50000"/>
                  </a:schemeClr>
                </a:solidFill>
                <a:latin typeface="Verdana"/>
                <a:cs typeface="Verdana"/>
              </a:rPr>
              <a:t>i</a:t>
            </a:r>
            <a:r>
              <a:rPr sz="1600" spc="35" dirty="0">
                <a:solidFill>
                  <a:schemeClr val="tx2">
                    <a:lumMod val="50000"/>
                  </a:schemeClr>
                </a:solidFill>
                <a:latin typeface="Verdana"/>
                <a:cs typeface="Verdana"/>
              </a:rPr>
              <a:t>ff</a:t>
            </a:r>
            <a:r>
              <a:rPr sz="1600" spc="-50" dirty="0">
                <a:solidFill>
                  <a:schemeClr val="tx2">
                    <a:lumMod val="50000"/>
                  </a:schemeClr>
                </a:solidFill>
                <a:latin typeface="Verdana"/>
                <a:cs typeface="Verdana"/>
              </a:rPr>
              <a:t>e</a:t>
            </a:r>
            <a:r>
              <a:rPr sz="1600" spc="-30" dirty="0">
                <a:solidFill>
                  <a:schemeClr val="tx2">
                    <a:lumMod val="50000"/>
                  </a:schemeClr>
                </a:solidFill>
                <a:latin typeface="Verdana"/>
                <a:cs typeface="Verdana"/>
              </a:rPr>
              <a:t>r</a:t>
            </a:r>
            <a:r>
              <a:rPr sz="1600" spc="-20" dirty="0">
                <a:solidFill>
                  <a:schemeClr val="tx2">
                    <a:lumMod val="50000"/>
                  </a:schemeClr>
                </a:solidFill>
                <a:latin typeface="Verdana"/>
                <a:cs typeface="Verdana"/>
              </a:rPr>
              <a:t>en</a:t>
            </a:r>
            <a:r>
              <a:rPr sz="1600" spc="-30" dirty="0">
                <a:solidFill>
                  <a:schemeClr val="tx2">
                    <a:lumMod val="50000"/>
                  </a:schemeClr>
                </a:solidFill>
                <a:latin typeface="Verdana"/>
                <a:cs typeface="Verdana"/>
              </a:rPr>
              <a:t>c</a:t>
            </a:r>
            <a:r>
              <a:rPr sz="1600" spc="-20" dirty="0">
                <a:solidFill>
                  <a:schemeClr val="tx2">
                    <a:lumMod val="50000"/>
                  </a:schemeClr>
                </a:solidFill>
                <a:latin typeface="Verdana"/>
                <a:cs typeface="Verdana"/>
              </a:rPr>
              <a:t>e</a:t>
            </a:r>
            <a:r>
              <a:rPr sz="1600" spc="-229" dirty="0">
                <a:solidFill>
                  <a:schemeClr val="tx2">
                    <a:lumMod val="50000"/>
                  </a:schemeClr>
                </a:solidFill>
                <a:latin typeface="Verdana"/>
                <a:cs typeface="Verdana"/>
              </a:rPr>
              <a:t> </a:t>
            </a:r>
            <a:r>
              <a:rPr sz="1600" spc="-20" dirty="0">
                <a:solidFill>
                  <a:schemeClr val="tx2">
                    <a:lumMod val="50000"/>
                  </a:schemeClr>
                </a:solidFill>
                <a:latin typeface="Verdana"/>
                <a:cs typeface="Verdana"/>
              </a:rPr>
              <a:t>bet</a:t>
            </a:r>
            <a:r>
              <a:rPr sz="1600" spc="-45" dirty="0">
                <a:solidFill>
                  <a:schemeClr val="tx2">
                    <a:lumMod val="50000"/>
                  </a:schemeClr>
                </a:solidFill>
                <a:latin typeface="Verdana"/>
                <a:cs typeface="Verdana"/>
              </a:rPr>
              <a:t>w</a:t>
            </a:r>
            <a:r>
              <a:rPr sz="1600" spc="-40" dirty="0">
                <a:solidFill>
                  <a:schemeClr val="tx2">
                    <a:lumMod val="50000"/>
                  </a:schemeClr>
                </a:solidFill>
                <a:latin typeface="Verdana"/>
                <a:cs typeface="Verdana"/>
              </a:rPr>
              <a:t>een</a:t>
            </a:r>
            <a:r>
              <a:rPr sz="1600" spc="-254"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4" dirty="0">
                <a:solidFill>
                  <a:schemeClr val="tx2">
                    <a:lumMod val="50000"/>
                  </a:schemeClr>
                </a:solidFill>
                <a:latin typeface="Verdana"/>
                <a:cs typeface="Verdana"/>
              </a:rPr>
              <a:t> </a:t>
            </a:r>
            <a:r>
              <a:rPr sz="1600" spc="-40" dirty="0">
                <a:solidFill>
                  <a:schemeClr val="tx2">
                    <a:lumMod val="50000"/>
                  </a:schemeClr>
                </a:solidFill>
                <a:latin typeface="Verdana"/>
                <a:cs typeface="Verdana"/>
              </a:rPr>
              <a:t>g</a:t>
            </a:r>
            <a:r>
              <a:rPr sz="1600" spc="-70" dirty="0">
                <a:solidFill>
                  <a:schemeClr val="tx2">
                    <a:lumMod val="50000"/>
                  </a:schemeClr>
                </a:solidFill>
                <a:latin typeface="Verdana"/>
                <a:cs typeface="Verdana"/>
              </a:rPr>
              <a:t>r</a:t>
            </a:r>
            <a:r>
              <a:rPr sz="1600" spc="-80" dirty="0">
                <a:solidFill>
                  <a:schemeClr val="tx2">
                    <a:lumMod val="50000"/>
                  </a:schemeClr>
                </a:solidFill>
                <a:latin typeface="Verdana"/>
                <a:cs typeface="Verdana"/>
              </a:rPr>
              <a:t>a</a:t>
            </a:r>
            <a:r>
              <a:rPr sz="1600" spc="-60" dirty="0">
                <a:solidFill>
                  <a:schemeClr val="tx2">
                    <a:lumMod val="50000"/>
                  </a:schemeClr>
                </a:solidFill>
                <a:latin typeface="Verdana"/>
                <a:cs typeface="Verdana"/>
              </a:rPr>
              <a:t>d</a:t>
            </a:r>
            <a:r>
              <a:rPr sz="1600" spc="-35" dirty="0">
                <a:solidFill>
                  <a:schemeClr val="tx2">
                    <a:lumMod val="50000"/>
                  </a:schemeClr>
                </a:solidFill>
                <a:latin typeface="Verdana"/>
                <a:cs typeface="Verdana"/>
              </a:rPr>
              <a:t>i</a:t>
            </a:r>
            <a:r>
              <a:rPr sz="1600" spc="-55" dirty="0">
                <a:solidFill>
                  <a:schemeClr val="tx2">
                    <a:lumMod val="50000"/>
                  </a:schemeClr>
                </a:solidFill>
                <a:latin typeface="Verdana"/>
                <a:cs typeface="Verdana"/>
              </a:rPr>
              <a:t>n</a:t>
            </a:r>
            <a:r>
              <a:rPr sz="1600" spc="-65" dirty="0">
                <a:solidFill>
                  <a:schemeClr val="tx2">
                    <a:lumMod val="50000"/>
                  </a:schemeClr>
                </a:solidFill>
                <a:latin typeface="Verdana"/>
                <a:cs typeface="Verdana"/>
              </a:rPr>
              <a:t>g</a:t>
            </a:r>
            <a:r>
              <a:rPr sz="1600" spc="-250" dirty="0">
                <a:solidFill>
                  <a:schemeClr val="tx2">
                    <a:lumMod val="50000"/>
                  </a:schemeClr>
                </a:solidFill>
                <a:latin typeface="Verdana"/>
                <a:cs typeface="Verdana"/>
              </a:rPr>
              <a:t>.</a:t>
            </a:r>
            <a:endParaRPr sz="1600" dirty="0">
              <a:solidFill>
                <a:schemeClr val="tx2">
                  <a:lumMod val="50000"/>
                </a:schemeClr>
              </a:solidFill>
              <a:latin typeface="Verdana"/>
              <a:cs typeface="Verdana"/>
            </a:endParaRPr>
          </a:p>
          <a:p>
            <a:pPr marL="299085" marR="5080" indent="-287020">
              <a:lnSpc>
                <a:spcPct val="90100"/>
              </a:lnSpc>
              <a:spcBef>
                <a:spcPts val="1695"/>
              </a:spcBef>
              <a:buClr>
                <a:srgbClr val="000000"/>
              </a:buClr>
              <a:buFont typeface="Segoe UI Symbol"/>
              <a:buChar char="⮚"/>
              <a:tabLst>
                <a:tab pos="299720" algn="l"/>
              </a:tabLst>
            </a:pPr>
            <a:r>
              <a:rPr sz="1600" spc="-55" dirty="0">
                <a:solidFill>
                  <a:schemeClr val="tx2">
                    <a:lumMod val="50000"/>
                  </a:schemeClr>
                </a:solidFill>
                <a:latin typeface="Verdana"/>
                <a:cs typeface="Verdana"/>
              </a:rPr>
              <a:t>On</a:t>
            </a:r>
            <a:r>
              <a:rPr sz="1600" spc="-23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40" dirty="0">
                <a:solidFill>
                  <a:schemeClr val="tx2">
                    <a:lumMod val="50000"/>
                  </a:schemeClr>
                </a:solidFill>
                <a:latin typeface="Verdana"/>
                <a:cs typeface="Verdana"/>
              </a:rPr>
              <a:t>basis</a:t>
            </a:r>
            <a:r>
              <a:rPr sz="1600" spc="-240" dirty="0">
                <a:solidFill>
                  <a:schemeClr val="tx2">
                    <a:lumMod val="50000"/>
                  </a:schemeClr>
                </a:solidFill>
                <a:latin typeface="Verdana"/>
                <a:cs typeface="Verdana"/>
              </a:rPr>
              <a:t> </a:t>
            </a:r>
            <a:r>
              <a:rPr sz="1600" spc="15" dirty="0">
                <a:solidFill>
                  <a:schemeClr val="tx2">
                    <a:lumMod val="50000"/>
                  </a:schemeClr>
                </a:solidFill>
                <a:latin typeface="Verdana"/>
                <a:cs typeface="Verdana"/>
              </a:rPr>
              <a:t>of</a:t>
            </a:r>
            <a:r>
              <a:rPr sz="1600" spc="-22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45" dirty="0">
                <a:solidFill>
                  <a:schemeClr val="tx2">
                    <a:lumMod val="50000"/>
                  </a:schemeClr>
                </a:solidFill>
                <a:latin typeface="Verdana"/>
                <a:cs typeface="Verdana"/>
              </a:rPr>
              <a:t>dat</a:t>
            </a:r>
            <a:r>
              <a:rPr sz="1600" spc="-80" dirty="0">
                <a:solidFill>
                  <a:schemeClr val="tx2">
                    <a:lumMod val="50000"/>
                  </a:schemeClr>
                </a:solidFill>
                <a:latin typeface="Verdana"/>
                <a:cs typeface="Verdana"/>
              </a:rPr>
              <a:t>a</a:t>
            </a:r>
            <a:r>
              <a:rPr sz="1600" spc="-250" dirty="0">
                <a:solidFill>
                  <a:schemeClr val="tx2">
                    <a:lumMod val="50000"/>
                  </a:schemeClr>
                </a:solidFill>
                <a:latin typeface="Verdana"/>
                <a:cs typeface="Verdana"/>
              </a:rPr>
              <a:t> </a:t>
            </a:r>
            <a:r>
              <a:rPr sz="1600" spc="-40" dirty="0">
                <a:solidFill>
                  <a:schemeClr val="tx2">
                    <a:lumMod val="50000"/>
                  </a:schemeClr>
                </a:solidFill>
                <a:latin typeface="Verdana"/>
                <a:cs typeface="Verdana"/>
              </a:rPr>
              <a:t>w</a:t>
            </a:r>
            <a:r>
              <a:rPr sz="1600" spc="-20" dirty="0">
                <a:solidFill>
                  <a:schemeClr val="tx2">
                    <a:lumMod val="50000"/>
                  </a:schemeClr>
                </a:solidFill>
                <a:latin typeface="Verdana"/>
                <a:cs typeface="Verdana"/>
              </a:rPr>
              <a:t>e</a:t>
            </a:r>
            <a:r>
              <a:rPr sz="1600" spc="-225" dirty="0">
                <a:solidFill>
                  <a:schemeClr val="tx2">
                    <a:lumMod val="50000"/>
                  </a:schemeClr>
                </a:solidFill>
                <a:latin typeface="Verdana"/>
                <a:cs typeface="Verdana"/>
              </a:rPr>
              <a:t> </a:t>
            </a:r>
            <a:r>
              <a:rPr sz="1600" spc="25" dirty="0">
                <a:solidFill>
                  <a:schemeClr val="tx2">
                    <a:lumMod val="50000"/>
                  </a:schemeClr>
                </a:solidFill>
                <a:latin typeface="Verdana"/>
                <a:cs typeface="Verdana"/>
              </a:rPr>
              <a:t>c</a:t>
            </a:r>
            <a:r>
              <a:rPr sz="1600" spc="-80" dirty="0">
                <a:solidFill>
                  <a:schemeClr val="tx2">
                    <a:lumMod val="50000"/>
                  </a:schemeClr>
                </a:solidFill>
                <a:latin typeface="Verdana"/>
                <a:cs typeface="Verdana"/>
              </a:rPr>
              <a:t>a</a:t>
            </a:r>
            <a:r>
              <a:rPr sz="1600" spc="-75" dirty="0">
                <a:solidFill>
                  <a:schemeClr val="tx2">
                    <a:lumMod val="50000"/>
                  </a:schemeClr>
                </a:solidFill>
                <a:latin typeface="Verdana"/>
                <a:cs typeface="Verdana"/>
              </a:rPr>
              <a:t>n</a:t>
            </a:r>
            <a:r>
              <a:rPr sz="1600" spc="-254" dirty="0">
                <a:solidFill>
                  <a:schemeClr val="tx2">
                    <a:lumMod val="50000"/>
                  </a:schemeClr>
                </a:solidFill>
                <a:latin typeface="Verdana"/>
                <a:cs typeface="Verdana"/>
              </a:rPr>
              <a:t> </a:t>
            </a:r>
            <a:r>
              <a:rPr sz="1600" spc="-65" dirty="0">
                <a:solidFill>
                  <a:schemeClr val="tx2">
                    <a:lumMod val="50000"/>
                  </a:schemeClr>
                </a:solidFill>
                <a:latin typeface="Verdana"/>
                <a:cs typeface="Verdana"/>
              </a:rPr>
              <a:t>p</a:t>
            </a:r>
            <a:r>
              <a:rPr sz="1600" spc="-40" dirty="0">
                <a:solidFill>
                  <a:schemeClr val="tx2">
                    <a:lumMod val="50000"/>
                  </a:schemeClr>
                </a:solidFill>
                <a:latin typeface="Verdana"/>
                <a:cs typeface="Verdana"/>
              </a:rPr>
              <a:t>rov</a:t>
            </a:r>
            <a:r>
              <a:rPr sz="1600" spc="-35" dirty="0">
                <a:solidFill>
                  <a:schemeClr val="tx2">
                    <a:lumMod val="50000"/>
                  </a:schemeClr>
                </a:solidFill>
                <a:latin typeface="Verdana"/>
                <a:cs typeface="Verdana"/>
              </a:rPr>
              <a:t>ide  </a:t>
            </a:r>
            <a:r>
              <a:rPr sz="1600" spc="-40" dirty="0">
                <a:solidFill>
                  <a:schemeClr val="tx2">
                    <a:lumMod val="50000"/>
                  </a:schemeClr>
                </a:solidFill>
                <a:latin typeface="Verdana"/>
                <a:cs typeface="Verdana"/>
              </a:rPr>
              <a:t>provide</a:t>
            </a:r>
            <a:r>
              <a:rPr sz="1600" spc="-254" dirty="0">
                <a:solidFill>
                  <a:schemeClr val="tx2">
                    <a:lumMod val="50000"/>
                  </a:schemeClr>
                </a:solidFill>
                <a:latin typeface="Verdana"/>
                <a:cs typeface="Verdana"/>
              </a:rPr>
              <a:t> </a:t>
            </a:r>
            <a:r>
              <a:rPr sz="1600" spc="-45" dirty="0">
                <a:solidFill>
                  <a:schemeClr val="tx2">
                    <a:lumMod val="50000"/>
                  </a:schemeClr>
                </a:solidFill>
                <a:latin typeface="Verdana"/>
                <a:cs typeface="Verdana"/>
              </a:rPr>
              <a:t>insights</a:t>
            </a:r>
            <a:r>
              <a:rPr sz="1600" spc="-220" dirty="0">
                <a:solidFill>
                  <a:schemeClr val="tx2">
                    <a:lumMod val="50000"/>
                  </a:schemeClr>
                </a:solidFill>
                <a:latin typeface="Verdana"/>
                <a:cs typeface="Verdana"/>
              </a:rPr>
              <a:t> </a:t>
            </a:r>
            <a:r>
              <a:rPr sz="1600" spc="20" dirty="0">
                <a:solidFill>
                  <a:schemeClr val="tx2">
                    <a:lumMod val="50000"/>
                  </a:schemeClr>
                </a:solidFill>
                <a:latin typeface="Verdana"/>
                <a:cs typeface="Verdana"/>
              </a:rPr>
              <a:t>of</a:t>
            </a:r>
            <a:r>
              <a:rPr sz="1600" spc="-22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4" dirty="0">
                <a:solidFill>
                  <a:schemeClr val="tx2">
                    <a:lumMod val="50000"/>
                  </a:schemeClr>
                </a:solidFill>
                <a:latin typeface="Verdana"/>
                <a:cs typeface="Verdana"/>
              </a:rPr>
              <a:t> </a:t>
            </a:r>
            <a:r>
              <a:rPr sz="1600" spc="-50" dirty="0">
                <a:solidFill>
                  <a:schemeClr val="tx2">
                    <a:lumMod val="50000"/>
                  </a:schemeClr>
                </a:solidFill>
                <a:latin typeface="Verdana"/>
                <a:cs typeface="Verdana"/>
              </a:rPr>
              <a:t>data</a:t>
            </a:r>
            <a:r>
              <a:rPr sz="1600" spc="-250" dirty="0">
                <a:solidFill>
                  <a:schemeClr val="tx2">
                    <a:lumMod val="50000"/>
                  </a:schemeClr>
                </a:solidFill>
                <a:latin typeface="Verdana"/>
                <a:cs typeface="Verdana"/>
              </a:rPr>
              <a:t> </a:t>
            </a:r>
            <a:r>
              <a:rPr sz="1600" spc="-15" dirty="0">
                <a:solidFill>
                  <a:schemeClr val="tx2">
                    <a:lumMod val="50000"/>
                  </a:schemeClr>
                </a:solidFill>
                <a:latin typeface="Verdana"/>
                <a:cs typeface="Verdana"/>
              </a:rPr>
              <a:t>so</a:t>
            </a:r>
            <a:r>
              <a:rPr sz="1600" spc="-210" dirty="0">
                <a:solidFill>
                  <a:schemeClr val="tx2">
                    <a:lumMod val="50000"/>
                  </a:schemeClr>
                </a:solidFill>
                <a:latin typeface="Verdana"/>
                <a:cs typeface="Verdana"/>
              </a:rPr>
              <a:t> </a:t>
            </a:r>
            <a:r>
              <a:rPr sz="1600" spc="-45" dirty="0">
                <a:solidFill>
                  <a:schemeClr val="tx2">
                    <a:lumMod val="50000"/>
                  </a:schemeClr>
                </a:solidFill>
                <a:latin typeface="Verdana"/>
                <a:cs typeface="Verdana"/>
              </a:rPr>
              <a:t>that</a:t>
            </a:r>
            <a:r>
              <a:rPr sz="1600" spc="-225" dirty="0">
                <a:solidFill>
                  <a:schemeClr val="tx2">
                    <a:lumMod val="50000"/>
                  </a:schemeClr>
                </a:solidFill>
                <a:latin typeface="Verdana"/>
                <a:cs typeface="Verdana"/>
              </a:rPr>
              <a:t> </a:t>
            </a:r>
            <a:r>
              <a:rPr sz="1600" spc="-30" dirty="0">
                <a:solidFill>
                  <a:schemeClr val="tx2">
                    <a:lumMod val="50000"/>
                  </a:schemeClr>
                </a:solidFill>
                <a:latin typeface="Verdana"/>
                <a:cs typeface="Verdana"/>
              </a:rPr>
              <a:t>concerned </a:t>
            </a:r>
            <a:r>
              <a:rPr sz="1600" spc="-545" dirty="0">
                <a:solidFill>
                  <a:schemeClr val="tx2">
                    <a:lumMod val="50000"/>
                  </a:schemeClr>
                </a:solidFill>
                <a:latin typeface="Verdana"/>
                <a:cs typeface="Verdana"/>
              </a:rPr>
              <a:t> </a:t>
            </a:r>
            <a:r>
              <a:rPr sz="1600" spc="-55" dirty="0">
                <a:solidFill>
                  <a:schemeClr val="tx2">
                    <a:lumMod val="50000"/>
                  </a:schemeClr>
                </a:solidFill>
                <a:latin typeface="Verdana"/>
                <a:cs typeface="Verdana"/>
              </a:rPr>
              <a:t>div</a:t>
            </a:r>
            <a:r>
              <a:rPr sz="1600" spc="-25" dirty="0">
                <a:solidFill>
                  <a:schemeClr val="tx2">
                    <a:lumMod val="50000"/>
                  </a:schemeClr>
                </a:solidFill>
                <a:latin typeface="Verdana"/>
                <a:cs typeface="Verdana"/>
              </a:rPr>
              <a:t>i</a:t>
            </a:r>
            <a:r>
              <a:rPr sz="1600" spc="-55" dirty="0">
                <a:solidFill>
                  <a:schemeClr val="tx2">
                    <a:lumMod val="50000"/>
                  </a:schemeClr>
                </a:solidFill>
                <a:latin typeface="Verdana"/>
                <a:cs typeface="Verdana"/>
              </a:rPr>
              <a:t>s</a:t>
            </a:r>
            <a:r>
              <a:rPr sz="1600" spc="-50" dirty="0">
                <a:solidFill>
                  <a:schemeClr val="tx2">
                    <a:lumMod val="50000"/>
                  </a:schemeClr>
                </a:solidFill>
                <a:latin typeface="Verdana"/>
                <a:cs typeface="Verdana"/>
              </a:rPr>
              <a:t>ion</a:t>
            </a:r>
            <a:r>
              <a:rPr sz="1600" spc="-215" dirty="0">
                <a:solidFill>
                  <a:schemeClr val="tx2">
                    <a:lumMod val="50000"/>
                  </a:schemeClr>
                </a:solidFill>
                <a:latin typeface="Verdana"/>
                <a:cs typeface="Verdana"/>
              </a:rPr>
              <a:t> </a:t>
            </a:r>
            <a:r>
              <a:rPr sz="1600" spc="25" dirty="0">
                <a:solidFill>
                  <a:schemeClr val="tx2">
                    <a:lumMod val="50000"/>
                  </a:schemeClr>
                </a:solidFill>
                <a:latin typeface="Verdana"/>
                <a:cs typeface="Verdana"/>
              </a:rPr>
              <a:t>c</a:t>
            </a:r>
            <a:r>
              <a:rPr sz="1600" spc="-80" dirty="0">
                <a:solidFill>
                  <a:schemeClr val="tx2">
                    <a:lumMod val="50000"/>
                  </a:schemeClr>
                </a:solidFill>
                <a:latin typeface="Verdana"/>
                <a:cs typeface="Verdana"/>
              </a:rPr>
              <a:t>a</a:t>
            </a:r>
            <a:r>
              <a:rPr sz="1600" spc="-75" dirty="0">
                <a:solidFill>
                  <a:schemeClr val="tx2">
                    <a:lumMod val="50000"/>
                  </a:schemeClr>
                </a:solidFill>
                <a:latin typeface="Verdana"/>
                <a:cs typeface="Verdana"/>
              </a:rPr>
              <a:t>n</a:t>
            </a:r>
            <a:r>
              <a:rPr sz="1600" spc="-254"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a:t>
            </a:r>
            <a:r>
              <a:rPr sz="1600" spc="-50" dirty="0">
                <a:solidFill>
                  <a:schemeClr val="tx2">
                    <a:lumMod val="50000"/>
                  </a:schemeClr>
                </a:solidFill>
                <a:latin typeface="Verdana"/>
                <a:cs typeface="Verdana"/>
              </a:rPr>
              <a:t>a</a:t>
            </a:r>
            <a:r>
              <a:rPr sz="1600" spc="-40" dirty="0">
                <a:solidFill>
                  <a:schemeClr val="tx2">
                    <a:lumMod val="50000"/>
                  </a:schemeClr>
                </a:solidFill>
                <a:latin typeface="Verdana"/>
                <a:cs typeface="Verdana"/>
              </a:rPr>
              <a:t>k</a:t>
            </a:r>
            <a:r>
              <a:rPr sz="1600" spc="-20" dirty="0">
                <a:solidFill>
                  <a:schemeClr val="tx2">
                    <a:lumMod val="50000"/>
                  </a:schemeClr>
                </a:solidFill>
                <a:latin typeface="Verdana"/>
                <a:cs typeface="Verdana"/>
              </a:rPr>
              <a:t>e</a:t>
            </a:r>
            <a:r>
              <a:rPr sz="1600" spc="-250" dirty="0">
                <a:solidFill>
                  <a:schemeClr val="tx2">
                    <a:lumMod val="50000"/>
                  </a:schemeClr>
                </a:solidFill>
                <a:latin typeface="Verdana"/>
                <a:cs typeface="Verdana"/>
              </a:rPr>
              <a:t> </a:t>
            </a:r>
            <a:r>
              <a:rPr sz="1600" spc="-85" dirty="0">
                <a:solidFill>
                  <a:schemeClr val="tx2">
                    <a:lumMod val="50000"/>
                  </a:schemeClr>
                </a:solidFill>
                <a:latin typeface="Verdana"/>
                <a:cs typeface="Verdana"/>
              </a:rPr>
              <a:t>u</a:t>
            </a:r>
            <a:r>
              <a:rPr sz="1600" spc="-40" dirty="0">
                <a:solidFill>
                  <a:schemeClr val="tx2">
                    <a:lumMod val="50000"/>
                  </a:schemeClr>
                </a:solidFill>
                <a:latin typeface="Verdana"/>
                <a:cs typeface="Verdana"/>
              </a:rPr>
              <a:t>p</a:t>
            </a:r>
            <a:r>
              <a:rPr sz="1600" spc="-254"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250" dirty="0">
                <a:solidFill>
                  <a:schemeClr val="tx2">
                    <a:lumMod val="50000"/>
                  </a:schemeClr>
                </a:solidFill>
                <a:latin typeface="Verdana"/>
                <a:cs typeface="Verdana"/>
              </a:rPr>
              <a:t> </a:t>
            </a:r>
            <a:r>
              <a:rPr sz="1600" spc="25" dirty="0">
                <a:solidFill>
                  <a:schemeClr val="tx2">
                    <a:lumMod val="50000"/>
                  </a:schemeClr>
                </a:solidFill>
                <a:latin typeface="Verdana"/>
                <a:cs typeface="Verdana"/>
              </a:rPr>
              <a:t>c</a:t>
            </a:r>
            <a:r>
              <a:rPr sz="1600" spc="-40" dirty="0">
                <a:solidFill>
                  <a:schemeClr val="tx2">
                    <a:lumMod val="50000"/>
                  </a:schemeClr>
                </a:solidFill>
                <a:latin typeface="Verdana"/>
                <a:cs typeface="Verdana"/>
              </a:rPr>
              <a:t>or</a:t>
            </a:r>
            <a:r>
              <a:rPr sz="1600" spc="-65" dirty="0">
                <a:solidFill>
                  <a:schemeClr val="tx2">
                    <a:lumMod val="50000"/>
                  </a:schemeClr>
                </a:solidFill>
                <a:latin typeface="Verdana"/>
                <a:cs typeface="Verdana"/>
              </a:rPr>
              <a:t>r</a:t>
            </a:r>
            <a:r>
              <a:rPr sz="1600" spc="10" dirty="0">
                <a:solidFill>
                  <a:schemeClr val="tx2">
                    <a:lumMod val="50000"/>
                  </a:schemeClr>
                </a:solidFill>
                <a:latin typeface="Verdana"/>
                <a:cs typeface="Verdana"/>
              </a:rPr>
              <a:t>e</a:t>
            </a:r>
            <a:r>
              <a:rPr sz="1600" spc="-5" dirty="0">
                <a:solidFill>
                  <a:schemeClr val="tx2">
                    <a:lumMod val="50000"/>
                  </a:schemeClr>
                </a:solidFill>
                <a:latin typeface="Verdana"/>
                <a:cs typeface="Verdana"/>
              </a:rPr>
              <a:t>c</a:t>
            </a:r>
            <a:r>
              <a:rPr sz="1600" spc="-35" dirty="0">
                <a:solidFill>
                  <a:schemeClr val="tx2">
                    <a:lumMod val="50000"/>
                  </a:schemeClr>
                </a:solidFill>
                <a:latin typeface="Verdana"/>
                <a:cs typeface="Verdana"/>
              </a:rPr>
              <a:t>ti</a:t>
            </a:r>
            <a:r>
              <a:rPr sz="1600" spc="-60" dirty="0">
                <a:solidFill>
                  <a:schemeClr val="tx2">
                    <a:lumMod val="50000"/>
                  </a:schemeClr>
                </a:solidFill>
                <a:latin typeface="Verdana"/>
                <a:cs typeface="Verdana"/>
              </a:rPr>
              <a:t>v</a:t>
            </a:r>
            <a:r>
              <a:rPr sz="1600" spc="-20" dirty="0">
                <a:solidFill>
                  <a:schemeClr val="tx2">
                    <a:lumMod val="50000"/>
                  </a:schemeClr>
                </a:solidFill>
                <a:latin typeface="Verdana"/>
                <a:cs typeface="Verdana"/>
              </a:rPr>
              <a:t>e</a:t>
            </a:r>
            <a:r>
              <a:rPr sz="1600" spc="-275" dirty="0">
                <a:solidFill>
                  <a:schemeClr val="tx2">
                    <a:lumMod val="50000"/>
                  </a:schemeClr>
                </a:solidFill>
                <a:latin typeface="Verdana"/>
                <a:cs typeface="Verdana"/>
              </a:rPr>
              <a:t> </a:t>
            </a:r>
            <a:r>
              <a:rPr sz="1600" spc="-10" dirty="0">
                <a:solidFill>
                  <a:schemeClr val="tx2">
                    <a:lumMod val="50000"/>
                  </a:schemeClr>
                </a:solidFill>
                <a:latin typeface="Verdana"/>
                <a:cs typeface="Verdana"/>
              </a:rPr>
              <a:t>de</a:t>
            </a:r>
            <a:r>
              <a:rPr sz="1600" spc="-15" dirty="0">
                <a:solidFill>
                  <a:schemeClr val="tx2">
                    <a:lumMod val="50000"/>
                  </a:schemeClr>
                </a:solidFill>
                <a:latin typeface="Verdana"/>
                <a:cs typeface="Verdana"/>
              </a:rPr>
              <a:t>c</a:t>
            </a:r>
            <a:r>
              <a:rPr sz="1600" spc="-25" dirty="0">
                <a:solidFill>
                  <a:schemeClr val="tx2">
                    <a:lumMod val="50000"/>
                  </a:schemeClr>
                </a:solidFill>
                <a:latin typeface="Verdana"/>
                <a:cs typeface="Verdana"/>
              </a:rPr>
              <a:t>i</a:t>
            </a:r>
            <a:r>
              <a:rPr sz="1600" spc="-55" dirty="0">
                <a:solidFill>
                  <a:schemeClr val="tx2">
                    <a:lumMod val="50000"/>
                  </a:schemeClr>
                </a:solidFill>
                <a:latin typeface="Verdana"/>
                <a:cs typeface="Verdana"/>
              </a:rPr>
              <a:t>s</a:t>
            </a:r>
            <a:r>
              <a:rPr sz="1600" spc="-40" dirty="0">
                <a:solidFill>
                  <a:schemeClr val="tx2">
                    <a:lumMod val="50000"/>
                  </a:schemeClr>
                </a:solidFill>
                <a:latin typeface="Verdana"/>
                <a:cs typeface="Verdana"/>
              </a:rPr>
              <a:t>io</a:t>
            </a:r>
            <a:r>
              <a:rPr sz="1600" spc="-70" dirty="0">
                <a:solidFill>
                  <a:schemeClr val="tx2">
                    <a:lumMod val="50000"/>
                  </a:schemeClr>
                </a:solidFill>
                <a:latin typeface="Verdana"/>
                <a:cs typeface="Verdana"/>
              </a:rPr>
              <a:t>n</a:t>
            </a:r>
            <a:r>
              <a:rPr sz="1600" spc="-250" dirty="0">
                <a:solidFill>
                  <a:schemeClr val="tx2">
                    <a:lumMod val="50000"/>
                  </a:schemeClr>
                </a:solidFill>
                <a:latin typeface="Verdana"/>
                <a:cs typeface="Verdana"/>
              </a:rPr>
              <a:t>.</a:t>
            </a:r>
            <a:endParaRPr sz="1600" dirty="0">
              <a:solidFill>
                <a:schemeClr val="tx2">
                  <a:lumMod val="50000"/>
                </a:schemeClr>
              </a:solidFill>
              <a:latin typeface="Verdana"/>
              <a:cs typeface="Verdana"/>
            </a:endParaRPr>
          </a:p>
          <a:p>
            <a:pPr>
              <a:lnSpc>
                <a:spcPct val="100000"/>
              </a:lnSpc>
              <a:spcBef>
                <a:spcPts val="25"/>
              </a:spcBef>
              <a:buFont typeface="Segoe UI Symbol"/>
              <a:buChar char="⮚"/>
            </a:pPr>
            <a:endParaRPr sz="1400" dirty="0">
              <a:solidFill>
                <a:schemeClr val="tx2">
                  <a:lumMod val="50000"/>
                </a:schemeClr>
              </a:solidFill>
              <a:latin typeface="Verdana"/>
              <a:cs typeface="Verdana"/>
            </a:endParaRPr>
          </a:p>
          <a:p>
            <a:pPr marL="299085" marR="34290" indent="-287020">
              <a:lnSpc>
                <a:spcPct val="90100"/>
              </a:lnSpc>
              <a:buClr>
                <a:srgbClr val="000000"/>
              </a:buClr>
              <a:buFont typeface="Segoe UI Symbol"/>
              <a:buChar char="⮚"/>
              <a:tabLst>
                <a:tab pos="299720" algn="l"/>
              </a:tabLst>
            </a:pPr>
            <a:r>
              <a:rPr sz="1600" spc="-40" dirty="0">
                <a:solidFill>
                  <a:schemeClr val="tx2">
                    <a:lumMod val="50000"/>
                  </a:schemeClr>
                </a:solidFill>
                <a:latin typeface="Verdana"/>
                <a:cs typeface="Verdana"/>
              </a:rPr>
              <a:t>O</a:t>
            </a:r>
            <a:r>
              <a:rPr sz="1600" spc="-75" dirty="0">
                <a:solidFill>
                  <a:schemeClr val="tx2">
                    <a:lumMod val="50000"/>
                  </a:schemeClr>
                </a:solidFill>
                <a:latin typeface="Verdana"/>
                <a:cs typeface="Verdana"/>
              </a:rPr>
              <a:t>n</a:t>
            </a:r>
            <a:r>
              <a:rPr sz="1600" spc="-23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45" dirty="0">
                <a:solidFill>
                  <a:schemeClr val="tx2">
                    <a:lumMod val="50000"/>
                  </a:schemeClr>
                </a:solidFill>
                <a:latin typeface="Verdana"/>
                <a:cs typeface="Verdana"/>
              </a:rPr>
              <a:t>ba</a:t>
            </a:r>
            <a:r>
              <a:rPr sz="1600" spc="-50" dirty="0">
                <a:solidFill>
                  <a:schemeClr val="tx2">
                    <a:lumMod val="50000"/>
                  </a:schemeClr>
                </a:solidFill>
                <a:latin typeface="Verdana"/>
                <a:cs typeface="Verdana"/>
              </a:rPr>
              <a:t>s</a:t>
            </a:r>
            <a:r>
              <a:rPr sz="1600" spc="-35" dirty="0">
                <a:solidFill>
                  <a:schemeClr val="tx2">
                    <a:lumMod val="50000"/>
                  </a:schemeClr>
                </a:solidFill>
                <a:latin typeface="Verdana"/>
                <a:cs typeface="Verdana"/>
              </a:rPr>
              <a:t>is</a:t>
            </a:r>
            <a:r>
              <a:rPr sz="1600" spc="-240" dirty="0">
                <a:solidFill>
                  <a:schemeClr val="tx2">
                    <a:lumMod val="50000"/>
                  </a:schemeClr>
                </a:solidFill>
                <a:latin typeface="Verdana"/>
                <a:cs typeface="Verdana"/>
              </a:rPr>
              <a:t> </a:t>
            </a:r>
            <a:r>
              <a:rPr sz="1600" spc="20" dirty="0">
                <a:solidFill>
                  <a:schemeClr val="tx2">
                    <a:lumMod val="50000"/>
                  </a:schemeClr>
                </a:solidFill>
                <a:latin typeface="Verdana"/>
                <a:cs typeface="Verdana"/>
              </a:rPr>
              <a:t>of</a:t>
            </a:r>
            <a:r>
              <a:rPr sz="1600" spc="-22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40" dirty="0">
                <a:solidFill>
                  <a:schemeClr val="tx2">
                    <a:lumMod val="50000"/>
                  </a:schemeClr>
                </a:solidFill>
                <a:latin typeface="Verdana"/>
                <a:cs typeface="Verdana"/>
              </a:rPr>
              <a:t>g</a:t>
            </a:r>
            <a:r>
              <a:rPr sz="1600" spc="-70" dirty="0">
                <a:solidFill>
                  <a:schemeClr val="tx2">
                    <a:lumMod val="50000"/>
                  </a:schemeClr>
                </a:solidFill>
                <a:latin typeface="Verdana"/>
                <a:cs typeface="Verdana"/>
              </a:rPr>
              <a:t>r</a:t>
            </a:r>
            <a:r>
              <a:rPr sz="1600" spc="-80" dirty="0">
                <a:solidFill>
                  <a:schemeClr val="tx2">
                    <a:lumMod val="50000"/>
                  </a:schemeClr>
                </a:solidFill>
                <a:latin typeface="Verdana"/>
                <a:cs typeface="Verdana"/>
              </a:rPr>
              <a:t>a</a:t>
            </a:r>
            <a:r>
              <a:rPr sz="1600" spc="-60" dirty="0">
                <a:solidFill>
                  <a:schemeClr val="tx2">
                    <a:lumMod val="50000"/>
                  </a:schemeClr>
                </a:solidFill>
                <a:latin typeface="Verdana"/>
                <a:cs typeface="Verdana"/>
              </a:rPr>
              <a:t>d</a:t>
            </a:r>
            <a:r>
              <a:rPr sz="1600" spc="-35" dirty="0">
                <a:solidFill>
                  <a:schemeClr val="tx2">
                    <a:lumMod val="50000"/>
                  </a:schemeClr>
                </a:solidFill>
                <a:latin typeface="Verdana"/>
                <a:cs typeface="Verdana"/>
              </a:rPr>
              <a:t>i</a:t>
            </a:r>
            <a:r>
              <a:rPr sz="1600" spc="-50" dirty="0">
                <a:solidFill>
                  <a:schemeClr val="tx2">
                    <a:lumMod val="50000"/>
                  </a:schemeClr>
                </a:solidFill>
                <a:latin typeface="Verdana"/>
                <a:cs typeface="Verdana"/>
              </a:rPr>
              <a:t>ng</a:t>
            </a:r>
            <a:r>
              <a:rPr sz="1600" spc="-265" dirty="0">
                <a:solidFill>
                  <a:schemeClr val="tx2">
                    <a:lumMod val="50000"/>
                  </a:schemeClr>
                </a:solidFill>
                <a:latin typeface="Verdana"/>
                <a:cs typeface="Verdana"/>
              </a:rPr>
              <a:t> </a:t>
            </a:r>
            <a:r>
              <a:rPr sz="1600" spc="-55" dirty="0">
                <a:solidFill>
                  <a:schemeClr val="tx2">
                    <a:lumMod val="50000"/>
                  </a:schemeClr>
                </a:solidFill>
                <a:latin typeface="Verdana"/>
                <a:cs typeface="Verdana"/>
              </a:rPr>
              <a:t>pr</a:t>
            </a:r>
            <a:r>
              <a:rPr sz="1600" spc="-35" dirty="0">
                <a:solidFill>
                  <a:schemeClr val="tx2">
                    <a:lumMod val="50000"/>
                  </a:schemeClr>
                </a:solidFill>
                <a:latin typeface="Verdana"/>
                <a:cs typeface="Verdana"/>
              </a:rPr>
              <a:t>ovided</a:t>
            </a:r>
            <a:r>
              <a:rPr sz="1600" spc="-260" dirty="0">
                <a:solidFill>
                  <a:schemeClr val="tx2">
                    <a:lumMod val="50000"/>
                  </a:schemeClr>
                </a:solidFill>
                <a:latin typeface="Verdana"/>
                <a:cs typeface="Verdana"/>
              </a:rPr>
              <a:t> </a:t>
            </a:r>
            <a:r>
              <a:rPr sz="1600" spc="-65" dirty="0">
                <a:solidFill>
                  <a:schemeClr val="tx2">
                    <a:lumMod val="50000"/>
                  </a:schemeClr>
                </a:solidFill>
                <a:latin typeface="Verdana"/>
                <a:cs typeface="Verdana"/>
              </a:rPr>
              <a:t>by</a:t>
            </a:r>
            <a:r>
              <a:rPr sz="1600" spc="-225" dirty="0">
                <a:solidFill>
                  <a:schemeClr val="tx2">
                    <a:lumMod val="50000"/>
                  </a:schemeClr>
                </a:solidFill>
                <a:latin typeface="Verdana"/>
                <a:cs typeface="Verdana"/>
              </a:rPr>
              <a:t> </a:t>
            </a:r>
            <a:r>
              <a:rPr sz="1600" spc="-30" dirty="0">
                <a:solidFill>
                  <a:schemeClr val="tx2">
                    <a:lumMod val="50000"/>
                  </a:schemeClr>
                </a:solidFill>
                <a:latin typeface="Verdana"/>
                <a:cs typeface="Verdana"/>
              </a:rPr>
              <a:t>the  </a:t>
            </a:r>
            <a:r>
              <a:rPr sz="1600" spc="20" dirty="0">
                <a:solidFill>
                  <a:schemeClr val="tx2">
                    <a:lumMod val="50000"/>
                  </a:schemeClr>
                </a:solidFill>
                <a:latin typeface="Verdana"/>
                <a:cs typeface="Verdana"/>
              </a:rPr>
              <a:t>N</a:t>
            </a:r>
            <a:r>
              <a:rPr sz="1600" spc="-40" dirty="0">
                <a:solidFill>
                  <a:schemeClr val="tx2">
                    <a:lumMod val="50000"/>
                  </a:schemeClr>
                </a:solidFill>
                <a:latin typeface="Verdana"/>
                <a:cs typeface="Verdana"/>
              </a:rPr>
              <a:t>Q</a:t>
            </a:r>
            <a:r>
              <a:rPr sz="1600" spc="105" dirty="0">
                <a:solidFill>
                  <a:schemeClr val="tx2">
                    <a:lumMod val="50000"/>
                  </a:schemeClr>
                </a:solidFill>
                <a:latin typeface="Verdana"/>
                <a:cs typeface="Verdana"/>
              </a:rPr>
              <a:t>M</a:t>
            </a:r>
            <a:r>
              <a:rPr sz="1600" spc="-250"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55" dirty="0">
                <a:solidFill>
                  <a:schemeClr val="tx2">
                    <a:lumMod val="50000"/>
                  </a:schemeClr>
                </a:solidFill>
                <a:latin typeface="Verdana"/>
                <a:cs typeface="Verdana"/>
              </a:rPr>
              <a:t>nd</a:t>
            </a:r>
            <a:r>
              <a:rPr sz="1600" spc="-235" dirty="0">
                <a:solidFill>
                  <a:schemeClr val="tx2">
                    <a:lumMod val="50000"/>
                  </a:schemeClr>
                </a:solidFill>
                <a:latin typeface="Verdana"/>
                <a:cs typeface="Verdana"/>
              </a:rPr>
              <a:t> </a:t>
            </a:r>
            <a:r>
              <a:rPr sz="1600" spc="-45" dirty="0">
                <a:solidFill>
                  <a:schemeClr val="tx2">
                    <a:lumMod val="50000"/>
                  </a:schemeClr>
                </a:solidFill>
                <a:latin typeface="Verdana"/>
                <a:cs typeface="Verdana"/>
              </a:rPr>
              <a:t>S</a:t>
            </a:r>
            <a:r>
              <a:rPr sz="1600" spc="-55" dirty="0">
                <a:solidFill>
                  <a:schemeClr val="tx2">
                    <a:lumMod val="50000"/>
                  </a:schemeClr>
                </a:solidFill>
                <a:latin typeface="Verdana"/>
                <a:cs typeface="Verdana"/>
              </a:rPr>
              <a:t>Q</a:t>
            </a:r>
            <a:r>
              <a:rPr sz="1600" spc="105" dirty="0">
                <a:solidFill>
                  <a:schemeClr val="tx2">
                    <a:lumMod val="50000"/>
                  </a:schemeClr>
                </a:solidFill>
                <a:latin typeface="Verdana"/>
                <a:cs typeface="Verdana"/>
              </a:rPr>
              <a:t>M</a:t>
            </a:r>
            <a:r>
              <a:rPr sz="1600" spc="-250" dirty="0">
                <a:solidFill>
                  <a:schemeClr val="tx2">
                    <a:lumMod val="50000"/>
                  </a:schemeClr>
                </a:solidFill>
                <a:latin typeface="Verdana"/>
                <a:cs typeface="Verdana"/>
              </a:rPr>
              <a:t> </a:t>
            </a:r>
            <a:r>
              <a:rPr sz="1600" spc="-245" dirty="0">
                <a:solidFill>
                  <a:schemeClr val="tx2">
                    <a:lumMod val="50000"/>
                  </a:schemeClr>
                </a:solidFill>
                <a:latin typeface="Verdana"/>
                <a:cs typeface="Verdana"/>
              </a:rPr>
              <a:t>,</a:t>
            </a:r>
            <a:r>
              <a:rPr sz="1600" spc="-235" dirty="0">
                <a:solidFill>
                  <a:schemeClr val="tx2">
                    <a:lumMod val="50000"/>
                  </a:schemeClr>
                </a:solidFill>
                <a:latin typeface="Verdana"/>
                <a:cs typeface="Verdana"/>
              </a:rPr>
              <a:t> </a:t>
            </a:r>
            <a:r>
              <a:rPr sz="1600" spc="-45" dirty="0">
                <a:solidFill>
                  <a:schemeClr val="tx2">
                    <a:lumMod val="50000"/>
                  </a:schemeClr>
                </a:solidFill>
                <a:latin typeface="Verdana"/>
                <a:cs typeface="Verdana"/>
              </a:rPr>
              <a:t>inputs</a:t>
            </a:r>
            <a:r>
              <a:rPr sz="1600" spc="-235" dirty="0">
                <a:solidFill>
                  <a:schemeClr val="tx2">
                    <a:lumMod val="50000"/>
                  </a:schemeClr>
                </a:solidFill>
                <a:latin typeface="Verdana"/>
                <a:cs typeface="Verdana"/>
              </a:rPr>
              <a:t> </a:t>
            </a:r>
            <a:r>
              <a:rPr sz="1600" spc="-40" dirty="0">
                <a:solidFill>
                  <a:schemeClr val="tx2">
                    <a:lumMod val="50000"/>
                  </a:schemeClr>
                </a:solidFill>
                <a:latin typeface="Verdana"/>
                <a:cs typeface="Verdana"/>
              </a:rPr>
              <a:t>need</a:t>
            </a:r>
            <a:r>
              <a:rPr sz="1600" spc="-254" dirty="0">
                <a:solidFill>
                  <a:schemeClr val="tx2">
                    <a:lumMod val="50000"/>
                  </a:schemeClr>
                </a:solidFill>
                <a:latin typeface="Verdana"/>
                <a:cs typeface="Verdana"/>
              </a:rPr>
              <a:t> </a:t>
            </a:r>
            <a:r>
              <a:rPr sz="1600" spc="-10" dirty="0">
                <a:solidFill>
                  <a:schemeClr val="tx2">
                    <a:lumMod val="50000"/>
                  </a:schemeClr>
                </a:solidFill>
                <a:latin typeface="Verdana"/>
                <a:cs typeface="Verdana"/>
              </a:rPr>
              <a:t>to</a:t>
            </a:r>
            <a:r>
              <a:rPr sz="1600" spc="-229" dirty="0">
                <a:solidFill>
                  <a:schemeClr val="tx2">
                    <a:lumMod val="50000"/>
                  </a:schemeClr>
                </a:solidFill>
                <a:latin typeface="Verdana"/>
                <a:cs typeface="Verdana"/>
              </a:rPr>
              <a:t> </a:t>
            </a:r>
            <a:r>
              <a:rPr sz="1600" spc="-30" dirty="0">
                <a:solidFill>
                  <a:schemeClr val="tx2">
                    <a:lumMod val="50000"/>
                  </a:schemeClr>
                </a:solidFill>
                <a:latin typeface="Verdana"/>
                <a:cs typeface="Verdana"/>
              </a:rPr>
              <a:t>be</a:t>
            </a:r>
            <a:r>
              <a:rPr sz="1600" spc="-229" dirty="0">
                <a:solidFill>
                  <a:schemeClr val="tx2">
                    <a:lumMod val="50000"/>
                  </a:schemeClr>
                </a:solidFill>
                <a:latin typeface="Verdana"/>
                <a:cs typeface="Verdana"/>
              </a:rPr>
              <a:t> </a:t>
            </a:r>
            <a:r>
              <a:rPr sz="1600" spc="25" dirty="0">
                <a:solidFill>
                  <a:schemeClr val="tx2">
                    <a:lumMod val="50000"/>
                  </a:schemeClr>
                </a:solidFill>
                <a:latin typeface="Verdana"/>
                <a:cs typeface="Verdana"/>
              </a:rPr>
              <a:t>c</a:t>
            </a:r>
            <a:r>
              <a:rPr sz="1600" spc="-85" dirty="0">
                <a:solidFill>
                  <a:schemeClr val="tx2">
                    <a:lumMod val="50000"/>
                  </a:schemeClr>
                </a:solidFill>
                <a:latin typeface="Verdana"/>
                <a:cs typeface="Verdana"/>
              </a:rPr>
              <a:t>u</a:t>
            </a:r>
            <a:r>
              <a:rPr sz="1600" spc="-25" dirty="0">
                <a:solidFill>
                  <a:schemeClr val="tx2">
                    <a:lumMod val="50000"/>
                  </a:schemeClr>
                </a:solidFill>
                <a:latin typeface="Verdana"/>
                <a:cs typeface="Verdana"/>
              </a:rPr>
              <a:t>s</a:t>
            </a:r>
            <a:r>
              <a:rPr sz="1600" spc="-40" dirty="0">
                <a:solidFill>
                  <a:schemeClr val="tx2">
                    <a:lumMod val="50000"/>
                  </a:schemeClr>
                </a:solidFill>
                <a:latin typeface="Verdana"/>
                <a:cs typeface="Verdana"/>
              </a:rPr>
              <a:t>tom</a:t>
            </a:r>
            <a:r>
              <a:rPr sz="1600" spc="-45" dirty="0">
                <a:solidFill>
                  <a:schemeClr val="tx2">
                    <a:lumMod val="50000"/>
                  </a:schemeClr>
                </a:solidFill>
                <a:latin typeface="Verdana"/>
                <a:cs typeface="Verdana"/>
              </a:rPr>
              <a:t>i</a:t>
            </a:r>
            <a:r>
              <a:rPr sz="1600" spc="-90" dirty="0">
                <a:solidFill>
                  <a:schemeClr val="tx2">
                    <a:lumMod val="50000"/>
                  </a:schemeClr>
                </a:solidFill>
                <a:latin typeface="Verdana"/>
                <a:cs typeface="Verdana"/>
              </a:rPr>
              <a:t>z</a:t>
            </a:r>
            <a:r>
              <a:rPr sz="1600" spc="-25" dirty="0">
                <a:solidFill>
                  <a:schemeClr val="tx2">
                    <a:lumMod val="50000"/>
                  </a:schemeClr>
                </a:solidFill>
                <a:latin typeface="Verdana"/>
                <a:cs typeface="Verdana"/>
              </a:rPr>
              <a:t>ed  </a:t>
            </a:r>
            <a:r>
              <a:rPr sz="1600" spc="-80" dirty="0">
                <a:solidFill>
                  <a:schemeClr val="tx2">
                    <a:lumMod val="50000"/>
                  </a:schemeClr>
                </a:solidFill>
                <a:latin typeface="Verdana"/>
                <a:cs typeface="Verdana"/>
              </a:rPr>
              <a:t>a</a:t>
            </a:r>
            <a:r>
              <a:rPr sz="1600" spc="-55" dirty="0">
                <a:solidFill>
                  <a:schemeClr val="tx2">
                    <a:lumMod val="50000"/>
                  </a:schemeClr>
                </a:solidFill>
                <a:latin typeface="Verdana"/>
                <a:cs typeface="Verdana"/>
              </a:rPr>
              <a:t>nd</a:t>
            </a:r>
            <a:r>
              <a:rPr sz="1600" spc="-235" dirty="0">
                <a:solidFill>
                  <a:schemeClr val="tx2">
                    <a:lumMod val="50000"/>
                  </a:schemeClr>
                </a:solidFill>
                <a:latin typeface="Verdana"/>
                <a:cs typeface="Verdana"/>
              </a:rPr>
              <a:t> </a:t>
            </a:r>
            <a:r>
              <a:rPr sz="1600" spc="-100" dirty="0">
                <a:solidFill>
                  <a:schemeClr val="tx2">
                    <a:lumMod val="50000"/>
                  </a:schemeClr>
                </a:solidFill>
                <a:latin typeface="Verdana"/>
                <a:cs typeface="Verdana"/>
              </a:rPr>
              <a:t>m</a:t>
            </a:r>
            <a:r>
              <a:rPr sz="1600" spc="-85" dirty="0">
                <a:solidFill>
                  <a:schemeClr val="tx2">
                    <a:lumMod val="50000"/>
                  </a:schemeClr>
                </a:solidFill>
                <a:latin typeface="Verdana"/>
                <a:cs typeface="Verdana"/>
              </a:rPr>
              <a:t>u</a:t>
            </a:r>
            <a:r>
              <a:rPr sz="1600" spc="-25" dirty="0">
                <a:solidFill>
                  <a:schemeClr val="tx2">
                    <a:lumMod val="50000"/>
                  </a:schemeClr>
                </a:solidFill>
                <a:latin typeface="Verdana"/>
                <a:cs typeface="Verdana"/>
              </a:rPr>
              <a:t>s</a:t>
            </a:r>
            <a:r>
              <a:rPr sz="1600" spc="-10" dirty="0">
                <a:solidFill>
                  <a:schemeClr val="tx2">
                    <a:lumMod val="50000"/>
                  </a:schemeClr>
                </a:solidFill>
                <a:latin typeface="Verdana"/>
                <a:cs typeface="Verdana"/>
              </a:rPr>
              <a:t>t</a:t>
            </a:r>
            <a:r>
              <a:rPr sz="1600" spc="-250" dirty="0">
                <a:solidFill>
                  <a:schemeClr val="tx2">
                    <a:lumMod val="50000"/>
                  </a:schemeClr>
                </a:solidFill>
                <a:latin typeface="Verdana"/>
                <a:cs typeface="Verdana"/>
              </a:rPr>
              <a:t> </a:t>
            </a:r>
            <a:r>
              <a:rPr sz="1600" spc="-50" dirty="0">
                <a:solidFill>
                  <a:schemeClr val="tx2">
                    <a:lumMod val="50000"/>
                  </a:schemeClr>
                </a:solidFill>
                <a:latin typeface="Verdana"/>
                <a:cs typeface="Verdana"/>
              </a:rPr>
              <a:t>pe</a:t>
            </a:r>
            <a:r>
              <a:rPr sz="1600" spc="-30" dirty="0">
                <a:solidFill>
                  <a:schemeClr val="tx2">
                    <a:lumMod val="50000"/>
                  </a:schemeClr>
                </a:solidFill>
                <a:latin typeface="Verdana"/>
                <a:cs typeface="Verdana"/>
              </a:rPr>
              <a:t>r</a:t>
            </a:r>
            <a:r>
              <a:rPr sz="1600" spc="35" dirty="0">
                <a:solidFill>
                  <a:schemeClr val="tx2">
                    <a:lumMod val="50000"/>
                  </a:schemeClr>
                </a:solidFill>
                <a:latin typeface="Verdana"/>
                <a:cs typeface="Verdana"/>
              </a:rPr>
              <a:t>f</a:t>
            </a:r>
            <a:r>
              <a:rPr sz="1600" spc="-40" dirty="0">
                <a:solidFill>
                  <a:schemeClr val="tx2">
                    <a:lumMod val="50000"/>
                  </a:schemeClr>
                </a:solidFill>
                <a:latin typeface="Verdana"/>
                <a:cs typeface="Verdana"/>
              </a:rPr>
              <a:t>or</a:t>
            </a:r>
            <a:r>
              <a:rPr sz="1600" spc="-100" dirty="0">
                <a:solidFill>
                  <a:schemeClr val="tx2">
                    <a:lumMod val="50000"/>
                  </a:schemeClr>
                </a:solidFill>
                <a:latin typeface="Verdana"/>
                <a:cs typeface="Verdana"/>
              </a:rPr>
              <a:t>m</a:t>
            </a:r>
            <a:r>
              <a:rPr sz="1600" spc="-270" dirty="0">
                <a:solidFill>
                  <a:schemeClr val="tx2">
                    <a:lumMod val="50000"/>
                  </a:schemeClr>
                </a:solidFill>
                <a:latin typeface="Verdana"/>
                <a:cs typeface="Verdana"/>
              </a:rPr>
              <a:t> </a:t>
            </a:r>
            <a:r>
              <a:rPr sz="1600" spc="-65" dirty="0">
                <a:solidFill>
                  <a:schemeClr val="tx2">
                    <a:lumMod val="50000"/>
                  </a:schemeClr>
                </a:solidFill>
                <a:latin typeface="Verdana"/>
                <a:cs typeface="Verdana"/>
              </a:rPr>
              <a:t>p</a:t>
            </a:r>
            <a:r>
              <a:rPr sz="1600" spc="-40" dirty="0">
                <a:solidFill>
                  <a:schemeClr val="tx2">
                    <a:lumMod val="50000"/>
                  </a:schemeClr>
                </a:solidFill>
                <a:latin typeface="Verdana"/>
                <a:cs typeface="Verdana"/>
              </a:rPr>
              <a:t>r</a:t>
            </a:r>
            <a:r>
              <a:rPr sz="1600" spc="-50" dirty="0">
                <a:solidFill>
                  <a:schemeClr val="tx2">
                    <a:lumMod val="50000"/>
                  </a:schemeClr>
                </a:solidFill>
                <a:latin typeface="Verdana"/>
                <a:cs typeface="Verdana"/>
              </a:rPr>
              <a:t>ep</a:t>
            </a:r>
            <a:r>
              <a:rPr sz="1600" spc="-30" dirty="0">
                <a:solidFill>
                  <a:schemeClr val="tx2">
                    <a:lumMod val="50000"/>
                  </a:schemeClr>
                </a:solidFill>
                <a:latin typeface="Verdana"/>
                <a:cs typeface="Verdana"/>
              </a:rPr>
              <a:t>r</a:t>
            </a:r>
            <a:r>
              <a:rPr sz="1600" spc="15" dirty="0">
                <a:solidFill>
                  <a:schemeClr val="tx2">
                    <a:lumMod val="50000"/>
                  </a:schemeClr>
                </a:solidFill>
                <a:latin typeface="Verdana"/>
                <a:cs typeface="Verdana"/>
              </a:rPr>
              <a:t>o</a:t>
            </a:r>
            <a:r>
              <a:rPr sz="1600" spc="-5" dirty="0">
                <a:solidFill>
                  <a:schemeClr val="tx2">
                    <a:lumMod val="50000"/>
                  </a:schemeClr>
                </a:solidFill>
                <a:latin typeface="Verdana"/>
                <a:cs typeface="Verdana"/>
              </a:rPr>
              <a:t>c</a:t>
            </a:r>
            <a:r>
              <a:rPr sz="1600" spc="-20" dirty="0">
                <a:solidFill>
                  <a:schemeClr val="tx2">
                    <a:lumMod val="50000"/>
                  </a:schemeClr>
                </a:solidFill>
                <a:latin typeface="Verdana"/>
                <a:cs typeface="Verdana"/>
              </a:rPr>
              <a:t>es</a:t>
            </a:r>
            <a:r>
              <a:rPr sz="1600" spc="-25" dirty="0">
                <a:solidFill>
                  <a:schemeClr val="tx2">
                    <a:lumMod val="50000"/>
                  </a:schemeClr>
                </a:solidFill>
                <a:latin typeface="Verdana"/>
                <a:cs typeface="Verdana"/>
              </a:rPr>
              <a:t>s</a:t>
            </a:r>
            <a:r>
              <a:rPr sz="1600" spc="-50" dirty="0">
                <a:solidFill>
                  <a:schemeClr val="tx2">
                    <a:lumMod val="50000"/>
                  </a:schemeClr>
                </a:solidFill>
                <a:latin typeface="Verdana"/>
                <a:cs typeface="Verdana"/>
              </a:rPr>
              <a:t>in</a:t>
            </a:r>
            <a:r>
              <a:rPr sz="1600" spc="-80" dirty="0">
                <a:solidFill>
                  <a:schemeClr val="tx2">
                    <a:lumMod val="50000"/>
                  </a:schemeClr>
                </a:solidFill>
                <a:latin typeface="Verdana"/>
                <a:cs typeface="Verdana"/>
              </a:rPr>
              <a:t>g</a:t>
            </a:r>
            <a:r>
              <a:rPr sz="1600" spc="-250" dirty="0">
                <a:solidFill>
                  <a:schemeClr val="tx2">
                    <a:lumMod val="50000"/>
                  </a:schemeClr>
                </a:solidFill>
                <a:latin typeface="Verdana"/>
                <a:cs typeface="Verdana"/>
              </a:rPr>
              <a:t>.</a:t>
            </a:r>
            <a:endParaRPr sz="1600" dirty="0">
              <a:solidFill>
                <a:schemeClr val="tx2">
                  <a:lumMod val="50000"/>
                </a:schemeClr>
              </a:solidFill>
              <a:latin typeface="Verdana"/>
              <a:cs typeface="Verdana"/>
            </a:endParaRPr>
          </a:p>
        </p:txBody>
      </p:sp>
      <p:sp>
        <p:nvSpPr>
          <p:cNvPr id="5" name="object 5"/>
          <p:cNvSpPr txBox="1"/>
          <p:nvPr/>
        </p:nvSpPr>
        <p:spPr>
          <a:xfrm>
            <a:off x="1031544" y="5207253"/>
            <a:ext cx="4650740" cy="1606594"/>
          </a:xfrm>
          <a:prstGeom prst="rect">
            <a:avLst/>
          </a:prstGeom>
        </p:spPr>
        <p:txBody>
          <a:bodyPr vert="horz" wrap="square" lIns="0" tIns="38100" rIns="0" bIns="0" rtlCol="0">
            <a:spAutoFit/>
          </a:bodyPr>
          <a:lstStyle/>
          <a:p>
            <a:pPr marL="299085" marR="246379" indent="-287020">
              <a:lnSpc>
                <a:spcPct val="90000"/>
              </a:lnSpc>
              <a:spcBef>
                <a:spcPts val="300"/>
              </a:spcBef>
              <a:buFont typeface="Segoe UI Symbol"/>
              <a:buChar char="⮚"/>
              <a:tabLst>
                <a:tab pos="341630" algn="l"/>
                <a:tab pos="342265" algn="l"/>
              </a:tabLst>
            </a:pPr>
            <a:r>
              <a:rPr dirty="0"/>
              <a:t>	</a:t>
            </a:r>
            <a:r>
              <a:rPr sz="1600" spc="15" dirty="0">
                <a:solidFill>
                  <a:schemeClr val="tx2">
                    <a:lumMod val="50000"/>
                  </a:schemeClr>
                </a:solidFill>
                <a:latin typeface="Verdana"/>
                <a:cs typeface="Verdana"/>
              </a:rPr>
              <a:t>To</a:t>
            </a:r>
            <a:r>
              <a:rPr sz="1600" spc="-229" dirty="0">
                <a:solidFill>
                  <a:schemeClr val="tx2">
                    <a:lumMod val="50000"/>
                  </a:schemeClr>
                </a:solidFill>
                <a:latin typeface="Verdana"/>
                <a:cs typeface="Verdana"/>
              </a:rPr>
              <a:t> </a:t>
            </a:r>
            <a:r>
              <a:rPr sz="1600" spc="-45" dirty="0">
                <a:solidFill>
                  <a:schemeClr val="tx2">
                    <a:lumMod val="50000"/>
                  </a:schemeClr>
                </a:solidFill>
                <a:latin typeface="Verdana"/>
                <a:cs typeface="Verdana"/>
              </a:rPr>
              <a:t>provide</a:t>
            </a:r>
            <a:r>
              <a:rPr sz="1600" spc="-254"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55" dirty="0">
                <a:solidFill>
                  <a:schemeClr val="tx2">
                    <a:lumMod val="50000"/>
                  </a:schemeClr>
                </a:solidFill>
                <a:latin typeface="Verdana"/>
                <a:cs typeface="Verdana"/>
              </a:rPr>
              <a:t>data</a:t>
            </a:r>
            <a:r>
              <a:rPr sz="1600" spc="-250" dirty="0">
                <a:solidFill>
                  <a:schemeClr val="tx2">
                    <a:lumMod val="50000"/>
                  </a:schemeClr>
                </a:solidFill>
                <a:latin typeface="Verdana"/>
                <a:cs typeface="Verdana"/>
              </a:rPr>
              <a:t> </a:t>
            </a:r>
            <a:r>
              <a:rPr sz="1600" spc="-60" dirty="0">
                <a:solidFill>
                  <a:schemeClr val="tx2">
                    <a:lumMod val="50000"/>
                  </a:schemeClr>
                </a:solidFill>
                <a:latin typeface="Verdana"/>
                <a:cs typeface="Verdana"/>
              </a:rPr>
              <a:t>analysis</a:t>
            </a:r>
            <a:r>
              <a:rPr sz="1600" spc="-260" dirty="0">
                <a:solidFill>
                  <a:schemeClr val="tx2">
                    <a:lumMod val="50000"/>
                  </a:schemeClr>
                </a:solidFill>
                <a:latin typeface="Verdana"/>
                <a:cs typeface="Verdana"/>
              </a:rPr>
              <a:t> </a:t>
            </a:r>
            <a:r>
              <a:rPr sz="1600" spc="-45" dirty="0">
                <a:solidFill>
                  <a:schemeClr val="tx2">
                    <a:lumMod val="50000"/>
                  </a:schemeClr>
                </a:solidFill>
                <a:latin typeface="Verdana"/>
                <a:cs typeface="Verdana"/>
              </a:rPr>
              <a:t>on</a:t>
            </a:r>
            <a:r>
              <a:rPr sz="1600" spc="-21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4" dirty="0">
                <a:solidFill>
                  <a:schemeClr val="tx2">
                    <a:lumMod val="50000"/>
                  </a:schemeClr>
                </a:solidFill>
                <a:latin typeface="Verdana"/>
                <a:cs typeface="Verdana"/>
              </a:rPr>
              <a:t> </a:t>
            </a:r>
            <a:r>
              <a:rPr sz="1600" spc="-55" dirty="0">
                <a:solidFill>
                  <a:schemeClr val="tx2">
                    <a:lumMod val="50000"/>
                  </a:schemeClr>
                </a:solidFill>
                <a:latin typeface="Verdana"/>
                <a:cs typeface="Verdana"/>
              </a:rPr>
              <a:t>same</a:t>
            </a:r>
            <a:r>
              <a:rPr sz="1600" spc="-250" dirty="0">
                <a:solidFill>
                  <a:schemeClr val="tx2">
                    <a:lumMod val="50000"/>
                  </a:schemeClr>
                </a:solidFill>
                <a:latin typeface="Verdana"/>
                <a:cs typeface="Verdana"/>
              </a:rPr>
              <a:t> </a:t>
            </a:r>
            <a:r>
              <a:rPr sz="1600" spc="-65" dirty="0">
                <a:solidFill>
                  <a:schemeClr val="tx2">
                    <a:lumMod val="50000"/>
                  </a:schemeClr>
                </a:solidFill>
                <a:latin typeface="Verdana"/>
                <a:cs typeface="Verdana"/>
              </a:rPr>
              <a:t>in </a:t>
            </a:r>
            <a:r>
              <a:rPr sz="1600" spc="-545"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40" dirty="0">
                <a:solidFill>
                  <a:schemeClr val="tx2">
                    <a:lumMod val="50000"/>
                  </a:schemeClr>
                </a:solidFill>
                <a:latin typeface="Verdana"/>
                <a:cs typeface="Verdana"/>
              </a:rPr>
              <a:t>g</a:t>
            </a:r>
            <a:r>
              <a:rPr sz="1600" spc="-65" dirty="0">
                <a:solidFill>
                  <a:schemeClr val="tx2">
                    <a:lumMod val="50000"/>
                  </a:schemeClr>
                </a:solidFill>
                <a:latin typeface="Verdana"/>
                <a:cs typeface="Verdana"/>
              </a:rPr>
              <a:t>r</a:t>
            </a:r>
            <a:r>
              <a:rPr sz="1600" spc="-80" dirty="0">
                <a:solidFill>
                  <a:schemeClr val="tx2">
                    <a:lumMod val="50000"/>
                  </a:schemeClr>
                </a:solidFill>
                <a:latin typeface="Verdana"/>
                <a:cs typeface="Verdana"/>
              </a:rPr>
              <a:t>a</a:t>
            </a:r>
            <a:r>
              <a:rPr sz="1600" spc="-35" dirty="0">
                <a:solidFill>
                  <a:schemeClr val="tx2">
                    <a:lumMod val="50000"/>
                  </a:schemeClr>
                </a:solidFill>
                <a:latin typeface="Verdana"/>
                <a:cs typeface="Verdana"/>
              </a:rPr>
              <a:t>phi</a:t>
            </a:r>
            <a:r>
              <a:rPr sz="1600" spc="-50" dirty="0">
                <a:solidFill>
                  <a:schemeClr val="tx2">
                    <a:lumMod val="50000"/>
                  </a:schemeClr>
                </a:solidFill>
                <a:latin typeface="Verdana"/>
                <a:cs typeface="Verdana"/>
              </a:rPr>
              <a:t>c</a:t>
            </a:r>
            <a:r>
              <a:rPr sz="1600" spc="-80" dirty="0">
                <a:solidFill>
                  <a:schemeClr val="tx2">
                    <a:lumMod val="50000"/>
                  </a:schemeClr>
                </a:solidFill>
                <a:latin typeface="Verdana"/>
                <a:cs typeface="Verdana"/>
              </a:rPr>
              <a:t>a</a:t>
            </a:r>
            <a:r>
              <a:rPr sz="1600" spc="-55" dirty="0">
                <a:solidFill>
                  <a:schemeClr val="tx2">
                    <a:lumMod val="50000"/>
                  </a:schemeClr>
                </a:solidFill>
                <a:latin typeface="Verdana"/>
                <a:cs typeface="Verdana"/>
              </a:rPr>
              <a:t>l</a:t>
            </a:r>
            <a:r>
              <a:rPr sz="1600" spc="-275" dirty="0">
                <a:solidFill>
                  <a:schemeClr val="tx2">
                    <a:lumMod val="50000"/>
                  </a:schemeClr>
                </a:solidFill>
                <a:latin typeface="Verdana"/>
                <a:cs typeface="Verdana"/>
              </a:rPr>
              <a:t> </a:t>
            </a:r>
            <a:r>
              <a:rPr sz="1600" spc="-100" dirty="0">
                <a:solidFill>
                  <a:schemeClr val="tx2">
                    <a:lumMod val="50000"/>
                  </a:schemeClr>
                </a:solidFill>
                <a:latin typeface="Verdana"/>
                <a:cs typeface="Verdana"/>
              </a:rPr>
              <a:t>m</a:t>
            </a:r>
            <a:r>
              <a:rPr sz="1600" spc="-80" dirty="0">
                <a:solidFill>
                  <a:schemeClr val="tx2">
                    <a:lumMod val="50000"/>
                  </a:schemeClr>
                </a:solidFill>
                <a:latin typeface="Verdana"/>
                <a:cs typeface="Verdana"/>
              </a:rPr>
              <a:t>a</a:t>
            </a:r>
            <a:r>
              <a:rPr sz="1600" spc="-75" dirty="0">
                <a:solidFill>
                  <a:schemeClr val="tx2">
                    <a:lumMod val="50000"/>
                  </a:schemeClr>
                </a:solidFill>
                <a:latin typeface="Verdana"/>
                <a:cs typeface="Verdana"/>
              </a:rPr>
              <a:t>n</a:t>
            </a:r>
            <a:r>
              <a:rPr sz="1600" spc="-85" dirty="0">
                <a:solidFill>
                  <a:schemeClr val="tx2">
                    <a:lumMod val="50000"/>
                  </a:schemeClr>
                </a:solidFill>
                <a:latin typeface="Verdana"/>
                <a:cs typeface="Verdana"/>
              </a:rPr>
              <a:t>n</a:t>
            </a:r>
            <a:r>
              <a:rPr sz="1600" spc="-50" dirty="0">
                <a:solidFill>
                  <a:schemeClr val="tx2">
                    <a:lumMod val="50000"/>
                  </a:schemeClr>
                </a:solidFill>
                <a:latin typeface="Verdana"/>
                <a:cs typeface="Verdana"/>
              </a:rPr>
              <a:t>e</a:t>
            </a:r>
            <a:r>
              <a:rPr sz="1600" spc="-35" dirty="0">
                <a:solidFill>
                  <a:schemeClr val="tx2">
                    <a:lumMod val="50000"/>
                  </a:schemeClr>
                </a:solidFill>
                <a:latin typeface="Verdana"/>
                <a:cs typeface="Verdana"/>
              </a:rPr>
              <a:t>r</a:t>
            </a:r>
            <a:r>
              <a:rPr sz="1600" spc="-245" dirty="0">
                <a:solidFill>
                  <a:schemeClr val="tx2">
                    <a:lumMod val="50000"/>
                  </a:schemeClr>
                </a:solidFill>
                <a:latin typeface="Verdana"/>
                <a:cs typeface="Verdana"/>
              </a:rPr>
              <a:t>,</a:t>
            </a:r>
            <a:r>
              <a:rPr sz="1600" spc="-280" dirty="0">
                <a:solidFill>
                  <a:schemeClr val="tx2">
                    <a:lumMod val="50000"/>
                  </a:schemeClr>
                </a:solidFill>
                <a:latin typeface="Verdana"/>
                <a:cs typeface="Verdana"/>
              </a:rPr>
              <a:t> </a:t>
            </a:r>
            <a:r>
              <a:rPr sz="1600" spc="-25" dirty="0">
                <a:solidFill>
                  <a:schemeClr val="tx2">
                    <a:lumMod val="50000"/>
                  </a:schemeClr>
                </a:solidFill>
                <a:latin typeface="Verdana"/>
                <a:cs typeface="Verdana"/>
              </a:rPr>
              <a:t>de</a:t>
            </a:r>
            <a:r>
              <a:rPr sz="1600" spc="-30" dirty="0">
                <a:solidFill>
                  <a:schemeClr val="tx2">
                    <a:lumMod val="50000"/>
                  </a:schemeClr>
                </a:solidFill>
                <a:latin typeface="Verdana"/>
                <a:cs typeface="Verdana"/>
              </a:rPr>
              <a:t>si</a:t>
            </a:r>
            <a:r>
              <a:rPr sz="1600" spc="-70" dirty="0">
                <a:solidFill>
                  <a:schemeClr val="tx2">
                    <a:lumMod val="50000"/>
                  </a:schemeClr>
                </a:solidFill>
                <a:latin typeface="Verdana"/>
                <a:cs typeface="Verdana"/>
              </a:rPr>
              <a:t>g</a:t>
            </a:r>
            <a:r>
              <a:rPr sz="1600" spc="-75" dirty="0">
                <a:solidFill>
                  <a:schemeClr val="tx2">
                    <a:lumMod val="50000"/>
                  </a:schemeClr>
                </a:solidFill>
                <a:latin typeface="Verdana"/>
                <a:cs typeface="Verdana"/>
              </a:rPr>
              <a:t>n</a:t>
            </a:r>
            <a:r>
              <a:rPr sz="1600" spc="-210"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250" dirty="0">
                <a:solidFill>
                  <a:schemeClr val="tx2">
                    <a:lumMod val="50000"/>
                  </a:schemeClr>
                </a:solidFill>
                <a:latin typeface="Verdana"/>
                <a:cs typeface="Verdana"/>
              </a:rPr>
              <a:t> </a:t>
            </a:r>
            <a:r>
              <a:rPr sz="1600" spc="-100" dirty="0">
                <a:solidFill>
                  <a:schemeClr val="tx2">
                    <a:lumMod val="50000"/>
                  </a:schemeClr>
                </a:solidFill>
                <a:latin typeface="Verdana"/>
                <a:cs typeface="Verdana"/>
              </a:rPr>
              <a:t>m</a:t>
            </a:r>
            <a:r>
              <a:rPr sz="1600" spc="-25" dirty="0">
                <a:solidFill>
                  <a:schemeClr val="tx2">
                    <a:lumMod val="50000"/>
                  </a:schemeClr>
                </a:solidFill>
                <a:latin typeface="Verdana"/>
                <a:cs typeface="Verdana"/>
              </a:rPr>
              <a:t>o</a:t>
            </a:r>
            <a:r>
              <a:rPr sz="1600" spc="-35" dirty="0">
                <a:solidFill>
                  <a:schemeClr val="tx2">
                    <a:lumMod val="50000"/>
                  </a:schemeClr>
                </a:solidFill>
                <a:latin typeface="Verdana"/>
                <a:cs typeface="Verdana"/>
              </a:rPr>
              <a:t>del  </a:t>
            </a:r>
            <a:r>
              <a:rPr sz="1600" spc="-45" dirty="0">
                <a:solidFill>
                  <a:schemeClr val="tx2">
                    <a:lumMod val="50000"/>
                  </a:schemeClr>
                </a:solidFill>
                <a:latin typeface="Verdana"/>
                <a:cs typeface="Verdana"/>
              </a:rPr>
              <a:t>e</a:t>
            </a:r>
            <a:r>
              <a:rPr sz="1600" spc="-40" dirty="0">
                <a:solidFill>
                  <a:schemeClr val="tx2">
                    <a:lumMod val="50000"/>
                  </a:schemeClr>
                </a:solidFill>
                <a:latin typeface="Verdana"/>
                <a:cs typeface="Verdana"/>
              </a:rPr>
              <a:t>v</a:t>
            </a:r>
            <a:r>
              <a:rPr sz="1600" spc="-80" dirty="0">
                <a:solidFill>
                  <a:schemeClr val="tx2">
                    <a:lumMod val="50000"/>
                  </a:schemeClr>
                </a:solidFill>
                <a:latin typeface="Verdana"/>
                <a:cs typeface="Verdana"/>
              </a:rPr>
              <a:t>a</a:t>
            </a:r>
            <a:r>
              <a:rPr sz="1600" spc="-65" dirty="0">
                <a:solidFill>
                  <a:schemeClr val="tx2">
                    <a:lumMod val="50000"/>
                  </a:schemeClr>
                </a:solidFill>
                <a:latin typeface="Verdana"/>
                <a:cs typeface="Verdana"/>
              </a:rPr>
              <a:t>lu</a:t>
            </a:r>
            <a:r>
              <a:rPr sz="1600" spc="-80" dirty="0">
                <a:solidFill>
                  <a:schemeClr val="tx2">
                    <a:lumMod val="50000"/>
                  </a:schemeClr>
                </a:solidFill>
                <a:latin typeface="Verdana"/>
                <a:cs typeface="Verdana"/>
              </a:rPr>
              <a:t>a</a:t>
            </a:r>
            <a:r>
              <a:rPr sz="1600" spc="-35" dirty="0">
                <a:solidFill>
                  <a:schemeClr val="tx2">
                    <a:lumMod val="50000"/>
                  </a:schemeClr>
                </a:solidFill>
                <a:latin typeface="Verdana"/>
                <a:cs typeface="Verdana"/>
              </a:rPr>
              <a:t>tion</a:t>
            </a:r>
            <a:r>
              <a:rPr sz="1600" spc="-285"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55" dirty="0">
                <a:solidFill>
                  <a:schemeClr val="tx2">
                    <a:lumMod val="50000"/>
                  </a:schemeClr>
                </a:solidFill>
                <a:latin typeface="Verdana"/>
                <a:cs typeface="Verdana"/>
              </a:rPr>
              <a:t>nd</a:t>
            </a:r>
            <a:r>
              <a:rPr sz="1600" spc="-240" dirty="0">
                <a:solidFill>
                  <a:schemeClr val="tx2">
                    <a:lumMod val="50000"/>
                  </a:schemeClr>
                </a:solidFill>
                <a:latin typeface="Verdana"/>
                <a:cs typeface="Verdana"/>
              </a:rPr>
              <a:t> </a:t>
            </a:r>
            <a:r>
              <a:rPr sz="1600" spc="25" dirty="0">
                <a:solidFill>
                  <a:schemeClr val="tx2">
                    <a:lumMod val="50000"/>
                  </a:schemeClr>
                </a:solidFill>
                <a:latin typeface="Verdana"/>
                <a:cs typeface="Verdana"/>
              </a:rPr>
              <a:t>c</a:t>
            </a:r>
            <a:r>
              <a:rPr sz="1600" spc="-45" dirty="0">
                <a:solidFill>
                  <a:schemeClr val="tx2">
                    <a:lumMod val="50000"/>
                  </a:schemeClr>
                </a:solidFill>
                <a:latin typeface="Verdana"/>
                <a:cs typeface="Verdana"/>
              </a:rPr>
              <a:t>ompile</a:t>
            </a:r>
            <a:r>
              <a:rPr sz="1600" spc="-254"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54" dirty="0">
                <a:solidFill>
                  <a:schemeClr val="tx2">
                    <a:lumMod val="50000"/>
                  </a:schemeClr>
                </a:solidFill>
                <a:latin typeface="Verdana"/>
                <a:cs typeface="Verdana"/>
              </a:rPr>
              <a:t> </a:t>
            </a:r>
            <a:r>
              <a:rPr sz="1600" spc="-40" dirty="0">
                <a:solidFill>
                  <a:schemeClr val="tx2">
                    <a:lumMod val="50000"/>
                  </a:schemeClr>
                </a:solidFill>
                <a:latin typeface="Verdana"/>
                <a:cs typeface="Verdana"/>
              </a:rPr>
              <a:t>t</a:t>
            </a:r>
            <a:r>
              <a:rPr sz="1600" spc="-35" dirty="0">
                <a:solidFill>
                  <a:schemeClr val="tx2">
                    <a:lumMod val="50000"/>
                  </a:schemeClr>
                </a:solidFill>
                <a:latin typeface="Verdana"/>
                <a:cs typeface="Verdana"/>
              </a:rPr>
              <a:t>r</a:t>
            </a:r>
            <a:r>
              <a:rPr sz="1600" spc="-80" dirty="0">
                <a:solidFill>
                  <a:schemeClr val="tx2">
                    <a:lumMod val="50000"/>
                  </a:schemeClr>
                </a:solidFill>
                <a:latin typeface="Verdana"/>
                <a:cs typeface="Verdana"/>
              </a:rPr>
              <a:t>a</a:t>
            </a:r>
            <a:r>
              <a:rPr sz="1600" spc="-40" dirty="0">
                <a:solidFill>
                  <a:schemeClr val="tx2">
                    <a:lumMod val="50000"/>
                  </a:schemeClr>
                </a:solidFill>
                <a:latin typeface="Verdana"/>
                <a:cs typeface="Verdana"/>
              </a:rPr>
              <a:t>i</a:t>
            </a:r>
            <a:r>
              <a:rPr sz="1600" spc="-95" dirty="0">
                <a:solidFill>
                  <a:schemeClr val="tx2">
                    <a:lumMod val="50000"/>
                  </a:schemeClr>
                </a:solidFill>
                <a:latin typeface="Verdana"/>
                <a:cs typeface="Verdana"/>
              </a:rPr>
              <a:t>n</a:t>
            </a:r>
            <a:r>
              <a:rPr sz="1600" spc="-40" dirty="0">
                <a:solidFill>
                  <a:schemeClr val="tx2">
                    <a:lumMod val="50000"/>
                  </a:schemeClr>
                </a:solidFill>
                <a:latin typeface="Verdana"/>
                <a:cs typeface="Verdana"/>
              </a:rPr>
              <a:t>i</a:t>
            </a:r>
            <a:r>
              <a:rPr sz="1600" spc="-95" dirty="0">
                <a:solidFill>
                  <a:schemeClr val="tx2">
                    <a:lumMod val="50000"/>
                  </a:schemeClr>
                </a:solidFill>
                <a:latin typeface="Verdana"/>
                <a:cs typeface="Verdana"/>
              </a:rPr>
              <a:t>n</a:t>
            </a:r>
            <a:r>
              <a:rPr sz="1600" spc="-30" dirty="0">
                <a:solidFill>
                  <a:schemeClr val="tx2">
                    <a:lumMod val="50000"/>
                  </a:schemeClr>
                </a:solidFill>
                <a:latin typeface="Verdana"/>
                <a:cs typeface="Verdana"/>
              </a:rPr>
              <a:t>g</a:t>
            </a:r>
            <a:r>
              <a:rPr sz="1600" spc="-240"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45" dirty="0">
                <a:solidFill>
                  <a:schemeClr val="tx2">
                    <a:lumMod val="50000"/>
                  </a:schemeClr>
                </a:solidFill>
                <a:latin typeface="Verdana"/>
                <a:cs typeface="Verdana"/>
              </a:rPr>
              <a:t>nd  </a:t>
            </a:r>
            <a:r>
              <a:rPr sz="1600" spc="-30" dirty="0">
                <a:solidFill>
                  <a:schemeClr val="tx2">
                    <a:lumMod val="50000"/>
                  </a:schemeClr>
                </a:solidFill>
                <a:latin typeface="Verdana"/>
                <a:cs typeface="Verdana"/>
              </a:rPr>
              <a:t>testi</a:t>
            </a:r>
            <a:r>
              <a:rPr sz="1600" spc="-45" dirty="0">
                <a:solidFill>
                  <a:schemeClr val="tx2">
                    <a:lumMod val="50000"/>
                  </a:schemeClr>
                </a:solidFill>
                <a:latin typeface="Verdana"/>
                <a:cs typeface="Verdana"/>
              </a:rPr>
              <a:t>n</a:t>
            </a:r>
            <a:r>
              <a:rPr sz="1600" spc="-30" dirty="0">
                <a:solidFill>
                  <a:schemeClr val="tx2">
                    <a:lumMod val="50000"/>
                  </a:schemeClr>
                </a:solidFill>
                <a:latin typeface="Verdana"/>
                <a:cs typeface="Verdana"/>
              </a:rPr>
              <a:t>g</a:t>
            </a:r>
            <a:r>
              <a:rPr sz="1600" spc="-235" dirty="0">
                <a:solidFill>
                  <a:schemeClr val="tx2">
                    <a:lumMod val="50000"/>
                  </a:schemeClr>
                </a:solidFill>
                <a:latin typeface="Verdana"/>
                <a:cs typeface="Verdana"/>
              </a:rPr>
              <a:t> </a:t>
            </a:r>
            <a:r>
              <a:rPr sz="1600" spc="-25" dirty="0">
                <a:solidFill>
                  <a:schemeClr val="tx2">
                    <a:lumMod val="50000"/>
                  </a:schemeClr>
                </a:solidFill>
                <a:latin typeface="Verdana"/>
                <a:cs typeface="Verdana"/>
              </a:rPr>
              <a:t>s</a:t>
            </a:r>
            <a:r>
              <a:rPr sz="1600" spc="-95" dirty="0">
                <a:solidFill>
                  <a:schemeClr val="tx2">
                    <a:lumMod val="50000"/>
                  </a:schemeClr>
                </a:solidFill>
                <a:latin typeface="Verdana"/>
                <a:cs typeface="Verdana"/>
              </a:rPr>
              <a:t>et.</a:t>
            </a:r>
            <a:endParaRPr sz="1600" dirty="0">
              <a:solidFill>
                <a:schemeClr val="tx2">
                  <a:lumMod val="50000"/>
                </a:schemeClr>
              </a:solidFill>
              <a:latin typeface="Verdana"/>
              <a:cs typeface="Verdana"/>
            </a:endParaRPr>
          </a:p>
          <a:p>
            <a:pPr marL="341630">
              <a:lnSpc>
                <a:spcPts val="1825"/>
              </a:lnSpc>
              <a:spcBef>
                <a:spcPts val="1535"/>
              </a:spcBef>
            </a:pPr>
            <a:r>
              <a:rPr sz="1600" spc="25" dirty="0">
                <a:solidFill>
                  <a:schemeClr val="tx2">
                    <a:lumMod val="50000"/>
                  </a:schemeClr>
                </a:solidFill>
                <a:latin typeface="Verdana"/>
                <a:cs typeface="Verdana"/>
              </a:rPr>
              <a:t>V</a:t>
            </a:r>
            <a:r>
              <a:rPr sz="1600" spc="-80" dirty="0">
                <a:solidFill>
                  <a:schemeClr val="tx2">
                    <a:lumMod val="50000"/>
                  </a:schemeClr>
                </a:solidFill>
                <a:latin typeface="Verdana"/>
                <a:cs typeface="Verdana"/>
              </a:rPr>
              <a:t>a</a:t>
            </a:r>
            <a:r>
              <a:rPr sz="1600" spc="-35" dirty="0">
                <a:solidFill>
                  <a:schemeClr val="tx2">
                    <a:lumMod val="50000"/>
                  </a:schemeClr>
                </a:solidFill>
                <a:latin typeface="Verdana"/>
                <a:cs typeface="Verdana"/>
              </a:rPr>
              <a:t>li</a:t>
            </a:r>
            <a:r>
              <a:rPr sz="1600" spc="-85" dirty="0">
                <a:solidFill>
                  <a:schemeClr val="tx2">
                    <a:lumMod val="50000"/>
                  </a:schemeClr>
                </a:solidFill>
                <a:latin typeface="Verdana"/>
                <a:cs typeface="Verdana"/>
              </a:rPr>
              <a:t>d</a:t>
            </a:r>
            <a:r>
              <a:rPr sz="1600" spc="-80" dirty="0">
                <a:solidFill>
                  <a:schemeClr val="tx2">
                    <a:lumMod val="50000"/>
                  </a:schemeClr>
                </a:solidFill>
                <a:latin typeface="Verdana"/>
                <a:cs typeface="Verdana"/>
              </a:rPr>
              <a:t>a</a:t>
            </a:r>
            <a:r>
              <a:rPr sz="1600" spc="-15" dirty="0">
                <a:solidFill>
                  <a:schemeClr val="tx2">
                    <a:lumMod val="50000"/>
                  </a:schemeClr>
                </a:solidFill>
                <a:latin typeface="Verdana"/>
                <a:cs typeface="Verdana"/>
              </a:rPr>
              <a:t>te</a:t>
            </a:r>
            <a:r>
              <a:rPr sz="1600" spc="-254"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55" dirty="0">
                <a:solidFill>
                  <a:schemeClr val="tx2">
                    <a:lumMod val="50000"/>
                  </a:schemeClr>
                </a:solidFill>
                <a:latin typeface="Verdana"/>
                <a:cs typeface="Verdana"/>
              </a:rPr>
              <a:t>nd</a:t>
            </a:r>
            <a:r>
              <a:rPr sz="1600" spc="-240" dirty="0">
                <a:solidFill>
                  <a:schemeClr val="tx2">
                    <a:lumMod val="50000"/>
                  </a:schemeClr>
                </a:solidFill>
                <a:latin typeface="Verdana"/>
                <a:cs typeface="Verdana"/>
              </a:rPr>
              <a:t> </a:t>
            </a:r>
            <a:r>
              <a:rPr sz="1600" spc="-45" dirty="0">
                <a:solidFill>
                  <a:schemeClr val="tx2">
                    <a:lumMod val="50000"/>
                  </a:schemeClr>
                </a:solidFill>
                <a:latin typeface="Verdana"/>
                <a:cs typeface="Verdana"/>
              </a:rPr>
              <a:t>e</a:t>
            </a:r>
            <a:r>
              <a:rPr sz="1600" spc="-40" dirty="0">
                <a:solidFill>
                  <a:schemeClr val="tx2">
                    <a:lumMod val="50000"/>
                  </a:schemeClr>
                </a:solidFill>
                <a:latin typeface="Verdana"/>
                <a:cs typeface="Verdana"/>
              </a:rPr>
              <a:t>v</a:t>
            </a:r>
            <a:r>
              <a:rPr sz="1600" spc="-80" dirty="0">
                <a:solidFill>
                  <a:schemeClr val="tx2">
                    <a:lumMod val="50000"/>
                  </a:schemeClr>
                </a:solidFill>
                <a:latin typeface="Verdana"/>
                <a:cs typeface="Verdana"/>
              </a:rPr>
              <a:t>a</a:t>
            </a:r>
            <a:r>
              <a:rPr sz="1600" spc="-65" dirty="0">
                <a:solidFill>
                  <a:schemeClr val="tx2">
                    <a:lumMod val="50000"/>
                  </a:schemeClr>
                </a:solidFill>
                <a:latin typeface="Verdana"/>
                <a:cs typeface="Verdana"/>
              </a:rPr>
              <a:t>lu</a:t>
            </a:r>
            <a:r>
              <a:rPr sz="1600" spc="-80" dirty="0">
                <a:solidFill>
                  <a:schemeClr val="tx2">
                    <a:lumMod val="50000"/>
                  </a:schemeClr>
                </a:solidFill>
                <a:latin typeface="Verdana"/>
                <a:cs typeface="Verdana"/>
              </a:rPr>
              <a:t>a</a:t>
            </a:r>
            <a:r>
              <a:rPr sz="1600" spc="-15" dirty="0">
                <a:solidFill>
                  <a:schemeClr val="tx2">
                    <a:lumMod val="50000"/>
                  </a:schemeClr>
                </a:solidFill>
                <a:latin typeface="Verdana"/>
                <a:cs typeface="Verdana"/>
              </a:rPr>
              <a:t>te</a:t>
            </a:r>
            <a:r>
              <a:rPr sz="1600" spc="-30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r>
              <a:rPr sz="1600" spc="-229" dirty="0">
                <a:solidFill>
                  <a:schemeClr val="tx2">
                    <a:lumMod val="50000"/>
                  </a:schemeClr>
                </a:solidFill>
                <a:latin typeface="Verdana"/>
                <a:cs typeface="Verdana"/>
              </a:rPr>
              <a:t> </a:t>
            </a:r>
            <a:r>
              <a:rPr sz="1600" spc="-100" dirty="0">
                <a:solidFill>
                  <a:schemeClr val="tx2">
                    <a:lumMod val="50000"/>
                  </a:schemeClr>
                </a:solidFill>
                <a:latin typeface="Verdana"/>
                <a:cs typeface="Verdana"/>
              </a:rPr>
              <a:t>m</a:t>
            </a:r>
            <a:r>
              <a:rPr sz="1600" spc="-20" dirty="0">
                <a:solidFill>
                  <a:schemeClr val="tx2">
                    <a:lumMod val="50000"/>
                  </a:schemeClr>
                </a:solidFill>
                <a:latin typeface="Verdana"/>
                <a:cs typeface="Verdana"/>
              </a:rPr>
              <a:t>o</a:t>
            </a:r>
            <a:r>
              <a:rPr sz="1600" spc="-30" dirty="0">
                <a:solidFill>
                  <a:schemeClr val="tx2">
                    <a:lumMod val="50000"/>
                  </a:schemeClr>
                </a:solidFill>
                <a:latin typeface="Verdana"/>
                <a:cs typeface="Verdana"/>
              </a:rPr>
              <a:t>d</a:t>
            </a:r>
            <a:r>
              <a:rPr sz="1600" spc="-40" dirty="0">
                <a:solidFill>
                  <a:schemeClr val="tx2">
                    <a:lumMod val="50000"/>
                  </a:schemeClr>
                </a:solidFill>
                <a:latin typeface="Verdana"/>
                <a:cs typeface="Verdana"/>
              </a:rPr>
              <a:t>el</a:t>
            </a:r>
            <a:r>
              <a:rPr sz="1600" spc="-254" dirty="0">
                <a:solidFill>
                  <a:schemeClr val="tx2">
                    <a:lumMod val="50000"/>
                  </a:schemeClr>
                </a:solidFill>
                <a:latin typeface="Verdana"/>
                <a:cs typeface="Verdana"/>
              </a:rPr>
              <a:t> </a:t>
            </a:r>
            <a:r>
              <a:rPr sz="1600" spc="-45" dirty="0">
                <a:solidFill>
                  <a:schemeClr val="tx2">
                    <a:lumMod val="50000"/>
                  </a:schemeClr>
                </a:solidFill>
                <a:latin typeface="Verdana"/>
                <a:cs typeface="Verdana"/>
              </a:rPr>
              <a:t>ba</a:t>
            </a:r>
            <a:r>
              <a:rPr sz="1600" spc="-50" dirty="0">
                <a:solidFill>
                  <a:schemeClr val="tx2">
                    <a:lumMod val="50000"/>
                  </a:schemeClr>
                </a:solidFill>
                <a:latin typeface="Verdana"/>
                <a:cs typeface="Verdana"/>
              </a:rPr>
              <a:t>s</a:t>
            </a:r>
            <a:r>
              <a:rPr sz="1600" spc="-25" dirty="0">
                <a:solidFill>
                  <a:schemeClr val="tx2">
                    <a:lumMod val="50000"/>
                  </a:schemeClr>
                </a:solidFill>
                <a:latin typeface="Verdana"/>
                <a:cs typeface="Verdana"/>
              </a:rPr>
              <a:t>ed</a:t>
            </a:r>
            <a:r>
              <a:rPr sz="1600" spc="-235" dirty="0">
                <a:solidFill>
                  <a:schemeClr val="tx2">
                    <a:lumMod val="50000"/>
                  </a:schemeClr>
                </a:solidFill>
                <a:latin typeface="Verdana"/>
                <a:cs typeface="Verdana"/>
              </a:rPr>
              <a:t> </a:t>
            </a:r>
            <a:r>
              <a:rPr sz="1600" spc="-40" dirty="0">
                <a:solidFill>
                  <a:schemeClr val="tx2">
                    <a:lumMod val="50000"/>
                  </a:schemeClr>
                </a:solidFill>
                <a:latin typeface="Verdana"/>
                <a:cs typeface="Verdana"/>
              </a:rPr>
              <a:t>on</a:t>
            </a:r>
            <a:r>
              <a:rPr sz="1600" spc="-240" dirty="0">
                <a:solidFill>
                  <a:schemeClr val="tx2">
                    <a:lumMod val="50000"/>
                  </a:schemeClr>
                </a:solidFill>
                <a:latin typeface="Verdana"/>
                <a:cs typeface="Verdana"/>
              </a:rPr>
              <a:t> </a:t>
            </a:r>
            <a:r>
              <a:rPr sz="1600" spc="-35" dirty="0">
                <a:solidFill>
                  <a:schemeClr val="tx2">
                    <a:lumMod val="50000"/>
                  </a:schemeClr>
                </a:solidFill>
                <a:latin typeface="Verdana"/>
                <a:cs typeface="Verdana"/>
              </a:rPr>
              <a:t>the</a:t>
            </a:r>
            <a:endParaRPr sz="1600" dirty="0">
              <a:solidFill>
                <a:schemeClr val="tx2">
                  <a:lumMod val="50000"/>
                </a:schemeClr>
              </a:solidFill>
              <a:latin typeface="Verdana"/>
              <a:cs typeface="Verdana"/>
            </a:endParaRPr>
          </a:p>
          <a:p>
            <a:pPr marL="299085">
              <a:lnSpc>
                <a:spcPts val="1825"/>
              </a:lnSpc>
            </a:pPr>
            <a:r>
              <a:rPr sz="1600" spc="20" dirty="0">
                <a:solidFill>
                  <a:schemeClr val="tx2">
                    <a:lumMod val="50000"/>
                  </a:schemeClr>
                </a:solidFill>
                <a:latin typeface="Verdana"/>
                <a:cs typeface="Verdana"/>
              </a:rPr>
              <a:t>N</a:t>
            </a:r>
            <a:r>
              <a:rPr sz="1600" spc="-40" dirty="0">
                <a:solidFill>
                  <a:schemeClr val="tx2">
                    <a:lumMod val="50000"/>
                  </a:schemeClr>
                </a:solidFill>
                <a:latin typeface="Verdana"/>
                <a:cs typeface="Verdana"/>
              </a:rPr>
              <a:t>Q</a:t>
            </a:r>
            <a:r>
              <a:rPr sz="1600" spc="105" dirty="0">
                <a:solidFill>
                  <a:schemeClr val="tx2">
                    <a:lumMod val="50000"/>
                  </a:schemeClr>
                </a:solidFill>
                <a:latin typeface="Verdana"/>
                <a:cs typeface="Verdana"/>
              </a:rPr>
              <a:t>M</a:t>
            </a:r>
            <a:r>
              <a:rPr sz="1600" spc="-250" dirty="0">
                <a:solidFill>
                  <a:schemeClr val="tx2">
                    <a:lumMod val="50000"/>
                  </a:schemeClr>
                </a:solidFill>
                <a:latin typeface="Verdana"/>
                <a:cs typeface="Verdana"/>
              </a:rPr>
              <a:t> </a:t>
            </a:r>
            <a:r>
              <a:rPr sz="1600" spc="-80" dirty="0">
                <a:solidFill>
                  <a:schemeClr val="tx2">
                    <a:lumMod val="50000"/>
                  </a:schemeClr>
                </a:solidFill>
                <a:latin typeface="Verdana"/>
                <a:cs typeface="Verdana"/>
              </a:rPr>
              <a:t>a</a:t>
            </a:r>
            <a:r>
              <a:rPr sz="1600" spc="-55" dirty="0">
                <a:solidFill>
                  <a:schemeClr val="tx2">
                    <a:lumMod val="50000"/>
                  </a:schemeClr>
                </a:solidFill>
                <a:latin typeface="Verdana"/>
                <a:cs typeface="Verdana"/>
              </a:rPr>
              <a:t>nd</a:t>
            </a:r>
            <a:r>
              <a:rPr sz="1600" spc="-235" dirty="0">
                <a:solidFill>
                  <a:schemeClr val="tx2">
                    <a:lumMod val="50000"/>
                  </a:schemeClr>
                </a:solidFill>
                <a:latin typeface="Verdana"/>
                <a:cs typeface="Verdana"/>
              </a:rPr>
              <a:t> </a:t>
            </a:r>
            <a:r>
              <a:rPr sz="1600" spc="-45" dirty="0">
                <a:solidFill>
                  <a:schemeClr val="tx2">
                    <a:lumMod val="50000"/>
                  </a:schemeClr>
                </a:solidFill>
                <a:latin typeface="Verdana"/>
                <a:cs typeface="Verdana"/>
              </a:rPr>
              <a:t>S</a:t>
            </a:r>
            <a:r>
              <a:rPr sz="1600" spc="-55" dirty="0">
                <a:solidFill>
                  <a:schemeClr val="tx2">
                    <a:lumMod val="50000"/>
                  </a:schemeClr>
                </a:solidFill>
                <a:latin typeface="Verdana"/>
                <a:cs typeface="Verdana"/>
              </a:rPr>
              <a:t>Q</a:t>
            </a:r>
            <a:r>
              <a:rPr sz="1600" spc="105" dirty="0">
                <a:solidFill>
                  <a:schemeClr val="tx2">
                    <a:lumMod val="50000"/>
                  </a:schemeClr>
                </a:solidFill>
                <a:latin typeface="Verdana"/>
                <a:cs typeface="Verdana"/>
              </a:rPr>
              <a:t>M</a:t>
            </a:r>
            <a:r>
              <a:rPr sz="1600" spc="-250" dirty="0">
                <a:solidFill>
                  <a:schemeClr val="tx2">
                    <a:lumMod val="50000"/>
                  </a:schemeClr>
                </a:solidFill>
                <a:latin typeface="Verdana"/>
                <a:cs typeface="Verdana"/>
              </a:rPr>
              <a:t> .</a:t>
            </a:r>
            <a:endParaRPr sz="1600" dirty="0">
              <a:solidFill>
                <a:schemeClr val="tx2">
                  <a:lumMod val="50000"/>
                </a:schemeClr>
              </a:solidFill>
              <a:latin typeface="Verdana"/>
              <a:cs typeface="Verdana"/>
            </a:endParaRPr>
          </a:p>
        </p:txBody>
      </p:sp>
      <p:sp>
        <p:nvSpPr>
          <p:cNvPr id="8" name="object 8"/>
          <p:cNvSpPr txBox="1"/>
          <p:nvPr/>
        </p:nvSpPr>
        <p:spPr>
          <a:xfrm>
            <a:off x="6324593" y="2355190"/>
            <a:ext cx="4864735" cy="2852063"/>
          </a:xfrm>
          <a:prstGeom prst="rect">
            <a:avLst/>
          </a:prstGeom>
        </p:spPr>
        <p:txBody>
          <a:bodyPr vert="horz" wrap="square" lIns="0" tIns="12700" rIns="0" bIns="0" rtlCol="0">
            <a:spAutoFit/>
          </a:bodyPr>
          <a:lstStyle/>
          <a:p>
            <a:pPr marL="12700">
              <a:lnSpc>
                <a:spcPct val="100000"/>
              </a:lnSpc>
              <a:spcBef>
                <a:spcPts val="100"/>
              </a:spcBef>
            </a:pPr>
            <a:r>
              <a:rPr sz="1800" b="1" spc="-120" dirty="0">
                <a:solidFill>
                  <a:schemeClr val="accent6">
                    <a:lumMod val="75000"/>
                  </a:schemeClr>
                </a:solidFill>
                <a:latin typeface="Arial"/>
                <a:cs typeface="Arial"/>
              </a:rPr>
              <a:t>Describe</a:t>
            </a:r>
            <a:r>
              <a:rPr sz="1800" b="1" spc="-30" dirty="0">
                <a:solidFill>
                  <a:schemeClr val="accent6">
                    <a:lumMod val="75000"/>
                  </a:schemeClr>
                </a:solidFill>
                <a:latin typeface="Arial"/>
                <a:cs typeface="Arial"/>
              </a:rPr>
              <a:t> </a:t>
            </a:r>
            <a:r>
              <a:rPr sz="1800" b="1" spc="-150" dirty="0">
                <a:solidFill>
                  <a:schemeClr val="accent6">
                    <a:lumMod val="75000"/>
                  </a:schemeClr>
                </a:solidFill>
                <a:latin typeface="Arial"/>
                <a:cs typeface="Arial"/>
              </a:rPr>
              <a:t>your</a:t>
            </a:r>
            <a:r>
              <a:rPr sz="1800" b="1" spc="-15" dirty="0">
                <a:solidFill>
                  <a:schemeClr val="accent6">
                    <a:lumMod val="75000"/>
                  </a:schemeClr>
                </a:solidFill>
                <a:latin typeface="Arial"/>
                <a:cs typeface="Arial"/>
              </a:rPr>
              <a:t> </a:t>
            </a:r>
            <a:r>
              <a:rPr sz="1800" b="1" spc="-114" dirty="0">
                <a:solidFill>
                  <a:schemeClr val="accent6">
                    <a:lumMod val="75000"/>
                  </a:schemeClr>
                </a:solidFill>
                <a:latin typeface="Arial"/>
                <a:cs typeface="Arial"/>
              </a:rPr>
              <a:t>Dependencies</a:t>
            </a:r>
            <a:r>
              <a:rPr sz="1800" b="1" dirty="0">
                <a:solidFill>
                  <a:schemeClr val="accent6">
                    <a:lumMod val="75000"/>
                  </a:schemeClr>
                </a:solidFill>
                <a:latin typeface="Arial"/>
                <a:cs typeface="Arial"/>
              </a:rPr>
              <a:t> </a:t>
            </a:r>
            <a:r>
              <a:rPr sz="1800" b="1" spc="360" dirty="0">
                <a:solidFill>
                  <a:schemeClr val="accent6">
                    <a:lumMod val="75000"/>
                  </a:schemeClr>
                </a:solidFill>
                <a:latin typeface="Arial"/>
                <a:cs typeface="Arial"/>
              </a:rPr>
              <a:t>/</a:t>
            </a:r>
            <a:r>
              <a:rPr sz="1800" b="1" spc="-40" dirty="0">
                <a:solidFill>
                  <a:schemeClr val="accent6">
                    <a:lumMod val="75000"/>
                  </a:schemeClr>
                </a:solidFill>
                <a:latin typeface="Arial"/>
                <a:cs typeface="Arial"/>
              </a:rPr>
              <a:t> </a:t>
            </a:r>
            <a:r>
              <a:rPr sz="1800" b="1" spc="-145" dirty="0">
                <a:solidFill>
                  <a:schemeClr val="accent6">
                    <a:lumMod val="75000"/>
                  </a:schemeClr>
                </a:solidFill>
                <a:latin typeface="Arial"/>
                <a:cs typeface="Arial"/>
              </a:rPr>
              <a:t>Show</a:t>
            </a:r>
            <a:r>
              <a:rPr sz="1800" b="1" spc="-70" dirty="0">
                <a:solidFill>
                  <a:schemeClr val="accent6">
                    <a:lumMod val="75000"/>
                  </a:schemeClr>
                </a:solidFill>
                <a:latin typeface="Arial"/>
                <a:cs typeface="Arial"/>
              </a:rPr>
              <a:t> </a:t>
            </a:r>
            <a:r>
              <a:rPr sz="1800" b="1" spc="-120" dirty="0">
                <a:solidFill>
                  <a:schemeClr val="accent6">
                    <a:lumMod val="75000"/>
                  </a:schemeClr>
                </a:solidFill>
                <a:latin typeface="Arial"/>
                <a:cs typeface="Arial"/>
              </a:rPr>
              <a:t>stopper</a:t>
            </a:r>
            <a:r>
              <a:rPr sz="1800" b="1" spc="15" dirty="0">
                <a:solidFill>
                  <a:schemeClr val="accent6">
                    <a:lumMod val="75000"/>
                  </a:schemeClr>
                </a:solidFill>
                <a:latin typeface="Arial"/>
                <a:cs typeface="Arial"/>
              </a:rPr>
              <a:t> </a:t>
            </a:r>
            <a:r>
              <a:rPr sz="1800" b="1" spc="-90" dirty="0">
                <a:solidFill>
                  <a:schemeClr val="accent6">
                    <a:lumMod val="75000"/>
                  </a:schemeClr>
                </a:solidFill>
                <a:latin typeface="Arial"/>
                <a:cs typeface="Arial"/>
              </a:rPr>
              <a:t>here</a:t>
            </a:r>
            <a:endParaRPr sz="1800" dirty="0">
              <a:solidFill>
                <a:schemeClr val="accent6">
                  <a:lumMod val="75000"/>
                </a:schemeClr>
              </a:solidFill>
              <a:latin typeface="Arial"/>
              <a:cs typeface="Arial"/>
            </a:endParaRPr>
          </a:p>
          <a:p>
            <a:pPr>
              <a:lnSpc>
                <a:spcPct val="100000"/>
              </a:lnSpc>
              <a:spcBef>
                <a:spcPts val="35"/>
              </a:spcBef>
            </a:pPr>
            <a:endParaRPr sz="2200" dirty="0">
              <a:latin typeface="Arial"/>
              <a:cs typeface="Arial"/>
            </a:endParaRPr>
          </a:p>
          <a:p>
            <a:pPr marL="226695" marR="594995" algn="just">
              <a:lnSpc>
                <a:spcPct val="100000"/>
              </a:lnSpc>
              <a:buClr>
                <a:srgbClr val="000000"/>
              </a:buClr>
              <a:buSzPct val="93750"/>
              <a:buFont typeface="Wingdings"/>
              <a:buChar char=""/>
              <a:tabLst>
                <a:tab pos="389890" algn="l"/>
              </a:tabLst>
            </a:pPr>
            <a:r>
              <a:rPr sz="1600" dirty="0">
                <a:solidFill>
                  <a:schemeClr val="tx2">
                    <a:lumMod val="50000"/>
                  </a:schemeClr>
                </a:solidFill>
                <a:latin typeface="Arial MT"/>
                <a:cs typeface="Arial MT"/>
              </a:rPr>
              <a:t>Data</a:t>
            </a:r>
            <a:r>
              <a:rPr sz="1600" spc="5"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Extraction</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and</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input</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customization </a:t>
            </a:r>
            <a:r>
              <a:rPr sz="1600" dirty="0">
                <a:solidFill>
                  <a:schemeClr val="tx2">
                    <a:lumMod val="50000"/>
                  </a:schemeClr>
                </a:solidFill>
                <a:latin typeface="Arial MT"/>
                <a:cs typeface="Arial MT"/>
              </a:rPr>
              <a:t> from </a:t>
            </a:r>
            <a:r>
              <a:rPr sz="1600" spc="-5" dirty="0">
                <a:solidFill>
                  <a:schemeClr val="tx2">
                    <a:lumMod val="50000"/>
                  </a:schemeClr>
                </a:solidFill>
                <a:latin typeface="Arial MT"/>
                <a:cs typeface="Arial MT"/>
              </a:rPr>
              <a:t>dataset, </a:t>
            </a:r>
            <a:r>
              <a:rPr sz="1600" spc="-10" dirty="0">
                <a:solidFill>
                  <a:schemeClr val="tx2">
                    <a:lumMod val="50000"/>
                  </a:schemeClr>
                </a:solidFill>
                <a:latin typeface="Arial MT"/>
                <a:cs typeface="Arial MT"/>
              </a:rPr>
              <a:t>initial </a:t>
            </a:r>
            <a:r>
              <a:rPr sz="1600" dirty="0">
                <a:solidFill>
                  <a:schemeClr val="tx2">
                    <a:lumMod val="50000"/>
                  </a:schemeClr>
                </a:solidFill>
                <a:latin typeface="Arial MT"/>
                <a:cs typeface="Arial MT"/>
              </a:rPr>
              <a:t>seeding of </a:t>
            </a:r>
            <a:r>
              <a:rPr sz="1600" spc="-5" dirty="0">
                <a:solidFill>
                  <a:schemeClr val="tx2">
                    <a:lumMod val="50000"/>
                  </a:schemeClr>
                </a:solidFill>
                <a:latin typeface="Arial MT"/>
                <a:cs typeface="Arial MT"/>
              </a:rPr>
              <a:t>features </a:t>
            </a:r>
            <a:r>
              <a:rPr sz="1600" spc="-10" dirty="0">
                <a:solidFill>
                  <a:schemeClr val="tx2">
                    <a:lumMod val="50000"/>
                  </a:schemeClr>
                </a:solidFill>
                <a:latin typeface="Arial MT"/>
                <a:cs typeface="Arial MT"/>
              </a:rPr>
              <a:t>is </a:t>
            </a:r>
            <a:r>
              <a:rPr sz="1600" dirty="0">
                <a:solidFill>
                  <a:schemeClr val="tx2">
                    <a:lumMod val="50000"/>
                  </a:schemeClr>
                </a:solidFill>
                <a:latin typeface="Arial MT"/>
                <a:cs typeface="Arial MT"/>
              </a:rPr>
              <a:t>a </a:t>
            </a:r>
            <a:r>
              <a:rPr sz="1600" spc="5" dirty="0">
                <a:solidFill>
                  <a:schemeClr val="tx2">
                    <a:lumMod val="50000"/>
                  </a:schemeClr>
                </a:solidFill>
                <a:latin typeface="Arial MT"/>
                <a:cs typeface="Arial MT"/>
              </a:rPr>
              <a:t> </a:t>
            </a:r>
            <a:r>
              <a:rPr sz="1600" dirty="0">
                <a:solidFill>
                  <a:schemeClr val="tx2">
                    <a:lumMod val="50000"/>
                  </a:schemeClr>
                </a:solidFill>
                <a:latin typeface="Arial MT"/>
                <a:cs typeface="Arial MT"/>
              </a:rPr>
              <a:t>tedious</a:t>
            </a:r>
            <a:r>
              <a:rPr sz="1600" spc="-25" dirty="0">
                <a:solidFill>
                  <a:schemeClr val="tx2">
                    <a:lumMod val="50000"/>
                  </a:schemeClr>
                </a:solidFill>
                <a:latin typeface="Arial MT"/>
                <a:cs typeface="Arial MT"/>
              </a:rPr>
              <a:t> </a:t>
            </a:r>
            <a:r>
              <a:rPr sz="1600" dirty="0">
                <a:solidFill>
                  <a:schemeClr val="tx2">
                    <a:lumMod val="50000"/>
                  </a:schemeClr>
                </a:solidFill>
                <a:latin typeface="Arial MT"/>
                <a:cs typeface="Arial MT"/>
              </a:rPr>
              <a:t>process.</a:t>
            </a:r>
          </a:p>
          <a:p>
            <a:pPr>
              <a:lnSpc>
                <a:spcPct val="100000"/>
              </a:lnSpc>
              <a:spcBef>
                <a:spcPts val="25"/>
              </a:spcBef>
              <a:buFont typeface="Wingdings"/>
              <a:buChar char=""/>
            </a:pPr>
            <a:endParaRPr sz="1650" dirty="0">
              <a:solidFill>
                <a:schemeClr val="tx2">
                  <a:lumMod val="50000"/>
                </a:schemeClr>
              </a:solidFill>
              <a:latin typeface="Arial MT"/>
              <a:cs typeface="Arial MT"/>
            </a:endParaRPr>
          </a:p>
          <a:p>
            <a:pPr marL="226695" marR="595630" algn="just">
              <a:lnSpc>
                <a:spcPct val="100000"/>
              </a:lnSpc>
              <a:buClr>
                <a:srgbClr val="000000"/>
              </a:buClr>
              <a:buSzPct val="93750"/>
              <a:buFont typeface="Wingdings"/>
              <a:buChar char=""/>
              <a:tabLst>
                <a:tab pos="389890" algn="l"/>
              </a:tabLst>
            </a:pPr>
            <a:r>
              <a:rPr sz="1600" spc="-5" dirty="0">
                <a:solidFill>
                  <a:schemeClr val="tx2">
                    <a:lumMod val="50000"/>
                  </a:schemeClr>
                </a:solidFill>
                <a:latin typeface="Arial MT"/>
                <a:cs typeface="Arial MT"/>
              </a:rPr>
              <a:t>Model </a:t>
            </a:r>
            <a:r>
              <a:rPr sz="1600" dirty="0">
                <a:solidFill>
                  <a:schemeClr val="tx2">
                    <a:lumMod val="50000"/>
                  </a:schemeClr>
                </a:solidFill>
                <a:latin typeface="Arial MT"/>
                <a:cs typeface="Arial MT"/>
              </a:rPr>
              <a:t>creation </a:t>
            </a:r>
            <a:r>
              <a:rPr sz="1600" spc="-5" dirty="0">
                <a:solidFill>
                  <a:schemeClr val="tx2">
                    <a:lumMod val="50000"/>
                  </a:schemeClr>
                </a:solidFill>
                <a:latin typeface="Arial MT"/>
                <a:cs typeface="Arial MT"/>
              </a:rPr>
              <a:t>and compilation </a:t>
            </a:r>
            <a:r>
              <a:rPr sz="1600" spc="-10" dirty="0">
                <a:solidFill>
                  <a:schemeClr val="tx2">
                    <a:lumMod val="50000"/>
                  </a:schemeClr>
                </a:solidFill>
                <a:latin typeface="Arial MT"/>
                <a:cs typeface="Arial MT"/>
              </a:rPr>
              <a:t>phase </a:t>
            </a:r>
            <a:r>
              <a:rPr sz="1600" spc="-5" dirty="0">
                <a:solidFill>
                  <a:schemeClr val="tx2">
                    <a:lumMod val="50000"/>
                  </a:schemeClr>
                </a:solidFill>
                <a:latin typeface="Arial MT"/>
                <a:cs typeface="Arial MT"/>
              </a:rPr>
              <a:t>are </a:t>
            </a:r>
            <a:r>
              <a:rPr sz="1600" dirty="0">
                <a:solidFill>
                  <a:schemeClr val="tx2">
                    <a:lumMod val="50000"/>
                  </a:schemeClr>
                </a:solidFill>
                <a:latin typeface="Arial MT"/>
                <a:cs typeface="Arial MT"/>
              </a:rPr>
              <a:t> tightly</a:t>
            </a:r>
            <a:r>
              <a:rPr sz="1600" spc="5"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coupled</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one,</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during</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initial</a:t>
            </a:r>
            <a:r>
              <a:rPr sz="1600" dirty="0">
                <a:solidFill>
                  <a:schemeClr val="tx2">
                    <a:lumMod val="50000"/>
                  </a:schemeClr>
                </a:solidFill>
                <a:latin typeface="Arial MT"/>
                <a:cs typeface="Arial MT"/>
              </a:rPr>
              <a:t> stage</a:t>
            </a:r>
            <a:r>
              <a:rPr sz="1600" spc="5" dirty="0">
                <a:solidFill>
                  <a:schemeClr val="tx2">
                    <a:lumMod val="50000"/>
                  </a:schemeClr>
                </a:solidFill>
                <a:latin typeface="Arial MT"/>
                <a:cs typeface="Arial MT"/>
              </a:rPr>
              <a:t> </a:t>
            </a:r>
            <a:r>
              <a:rPr sz="1600" spc="-30" dirty="0">
                <a:solidFill>
                  <a:schemeClr val="tx2">
                    <a:lumMod val="50000"/>
                  </a:schemeClr>
                </a:solidFill>
                <a:latin typeface="Arial MT"/>
                <a:cs typeface="Arial MT"/>
              </a:rPr>
              <a:t>of </a:t>
            </a:r>
            <a:r>
              <a:rPr sz="1600" spc="-43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building</a:t>
            </a:r>
            <a:r>
              <a:rPr sz="1600" dirty="0">
                <a:solidFill>
                  <a:schemeClr val="tx2">
                    <a:lumMod val="50000"/>
                  </a:schemeClr>
                </a:solidFill>
                <a:latin typeface="Arial MT"/>
                <a:cs typeface="Arial MT"/>
              </a:rPr>
              <a:t> a</a:t>
            </a:r>
            <a:r>
              <a:rPr sz="1600" spc="5"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model</a:t>
            </a:r>
            <a:r>
              <a:rPr sz="1600" dirty="0">
                <a:solidFill>
                  <a:schemeClr val="tx2">
                    <a:lumMod val="50000"/>
                  </a:schemeClr>
                </a:solidFill>
                <a:latin typeface="Arial MT"/>
                <a:cs typeface="Arial MT"/>
              </a:rPr>
              <a:t> the</a:t>
            </a:r>
            <a:r>
              <a:rPr sz="1600" spc="5"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feature</a:t>
            </a:r>
            <a:r>
              <a:rPr sz="1600" spc="434" dirty="0">
                <a:solidFill>
                  <a:schemeClr val="tx2">
                    <a:lumMod val="50000"/>
                  </a:schemeClr>
                </a:solidFill>
                <a:latin typeface="Arial MT"/>
                <a:cs typeface="Arial MT"/>
              </a:rPr>
              <a:t> </a:t>
            </a:r>
            <a:r>
              <a:rPr sz="1600" dirty="0">
                <a:solidFill>
                  <a:schemeClr val="tx2">
                    <a:lumMod val="50000"/>
                  </a:schemeClr>
                </a:solidFill>
                <a:latin typeface="Arial MT"/>
                <a:cs typeface="Arial MT"/>
              </a:rPr>
              <a:t>extraction </a:t>
            </a:r>
            <a:r>
              <a:rPr sz="1600" spc="-430" dirty="0">
                <a:solidFill>
                  <a:schemeClr val="tx2">
                    <a:lumMod val="50000"/>
                  </a:schemeClr>
                </a:solidFill>
                <a:latin typeface="Arial MT"/>
                <a:cs typeface="Arial MT"/>
              </a:rPr>
              <a:t> </a:t>
            </a:r>
            <a:r>
              <a:rPr sz="1600" dirty="0">
                <a:solidFill>
                  <a:schemeClr val="tx2">
                    <a:lumMod val="50000"/>
                  </a:schemeClr>
                </a:solidFill>
                <a:latin typeface="Arial MT"/>
                <a:cs typeface="Arial MT"/>
              </a:rPr>
              <a:t>phase</a:t>
            </a:r>
            <a:r>
              <a:rPr sz="1600" spc="5"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and</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associate</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attribute</a:t>
            </a:r>
            <a:r>
              <a:rPr sz="160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selection</a:t>
            </a:r>
            <a:r>
              <a:rPr sz="1600" dirty="0">
                <a:solidFill>
                  <a:schemeClr val="tx2">
                    <a:lumMod val="50000"/>
                  </a:schemeClr>
                </a:solidFill>
                <a:latin typeface="Arial MT"/>
                <a:cs typeface="Arial MT"/>
              </a:rPr>
              <a:t> </a:t>
            </a:r>
            <a:r>
              <a:rPr sz="1600" spc="-20" dirty="0">
                <a:solidFill>
                  <a:schemeClr val="tx2">
                    <a:lumMod val="50000"/>
                  </a:schemeClr>
                </a:solidFill>
                <a:latin typeface="Arial MT"/>
                <a:cs typeface="Arial MT"/>
              </a:rPr>
              <a:t>is </a:t>
            </a:r>
            <a:r>
              <a:rPr sz="1600" spc="-15" dirty="0">
                <a:solidFill>
                  <a:schemeClr val="tx2">
                    <a:lumMod val="50000"/>
                  </a:schemeClr>
                </a:solidFill>
                <a:latin typeface="Arial MT"/>
                <a:cs typeface="Arial MT"/>
              </a:rPr>
              <a:t> </a:t>
            </a:r>
            <a:r>
              <a:rPr sz="1600" dirty="0">
                <a:solidFill>
                  <a:schemeClr val="tx2">
                    <a:lumMod val="50000"/>
                  </a:schemeClr>
                </a:solidFill>
                <a:latin typeface="Arial MT"/>
                <a:cs typeface="Arial MT"/>
              </a:rPr>
              <a:t>also</a:t>
            </a:r>
            <a:r>
              <a:rPr sz="1600" spc="-15" dirty="0">
                <a:solidFill>
                  <a:schemeClr val="tx2">
                    <a:lumMod val="50000"/>
                  </a:schemeClr>
                </a:solidFill>
                <a:latin typeface="Arial MT"/>
                <a:cs typeface="Arial MT"/>
              </a:rPr>
              <a:t> </a:t>
            </a:r>
            <a:r>
              <a:rPr sz="1600" dirty="0">
                <a:solidFill>
                  <a:schemeClr val="tx2">
                    <a:lumMod val="50000"/>
                  </a:schemeClr>
                </a:solidFill>
                <a:latin typeface="Arial MT"/>
                <a:cs typeface="Arial MT"/>
              </a:rPr>
              <a:t>a</a:t>
            </a:r>
            <a:r>
              <a:rPr sz="1600" spc="-2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complex</a:t>
            </a:r>
            <a:r>
              <a:rPr sz="1600" spc="-50"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task(</a:t>
            </a:r>
            <a:r>
              <a:rPr sz="1600" spc="-25" dirty="0">
                <a:solidFill>
                  <a:schemeClr val="tx2">
                    <a:lumMod val="50000"/>
                  </a:schemeClr>
                </a:solidFill>
                <a:latin typeface="Arial MT"/>
                <a:cs typeface="Arial MT"/>
              </a:rPr>
              <a:t> </a:t>
            </a:r>
            <a:r>
              <a:rPr sz="1600" dirty="0">
                <a:solidFill>
                  <a:schemeClr val="tx2">
                    <a:lumMod val="50000"/>
                  </a:schemeClr>
                </a:solidFill>
                <a:latin typeface="Arial MT"/>
                <a:cs typeface="Arial MT"/>
              </a:rPr>
              <a:t>clustering,</a:t>
            </a:r>
            <a:r>
              <a:rPr sz="1600" spc="-45" dirty="0">
                <a:solidFill>
                  <a:schemeClr val="tx2">
                    <a:lumMod val="50000"/>
                  </a:schemeClr>
                </a:solidFill>
                <a:latin typeface="Arial MT"/>
                <a:cs typeface="Arial MT"/>
              </a:rPr>
              <a:t> </a:t>
            </a:r>
            <a:r>
              <a:rPr sz="1600" spc="-5" dirty="0">
                <a:solidFill>
                  <a:schemeClr val="tx2">
                    <a:lumMod val="50000"/>
                  </a:schemeClr>
                </a:solidFill>
                <a:latin typeface="Arial MT"/>
                <a:cs typeface="Arial MT"/>
              </a:rPr>
              <a:t>regression).</a:t>
            </a:r>
            <a:endParaRPr sz="1600" dirty="0">
              <a:solidFill>
                <a:schemeClr val="tx2">
                  <a:lumMod val="50000"/>
                </a:schemeClr>
              </a:solidFill>
              <a:latin typeface="Arial MT"/>
              <a:cs typeface="Arial MT"/>
            </a:endParaRPr>
          </a:p>
        </p:txBody>
      </p:sp>
      <p:sp>
        <p:nvSpPr>
          <p:cNvPr id="10" name="object 6"/>
          <p:cNvSpPr txBox="1"/>
          <p:nvPr/>
        </p:nvSpPr>
        <p:spPr>
          <a:xfrm>
            <a:off x="926541" y="6285037"/>
            <a:ext cx="325120" cy="260328"/>
          </a:xfrm>
          <a:prstGeom prst="rect">
            <a:avLst/>
          </a:prstGeom>
        </p:spPr>
        <p:txBody>
          <a:bodyPr vert="horz" wrap="square" lIns="0" tIns="13970" rIns="0" bIns="0" rtlCol="0">
            <a:spAutoFit/>
          </a:bodyPr>
          <a:lstStyle/>
          <a:p>
            <a:pPr marL="38100">
              <a:lnSpc>
                <a:spcPct val="100000"/>
              </a:lnSpc>
              <a:spcBef>
                <a:spcPts val="110"/>
              </a:spcBef>
            </a:pPr>
            <a:r>
              <a:rPr lang="en-US" sz="1100" spc="-65" dirty="0">
                <a:latin typeface="Verdana"/>
                <a:cs typeface="Segoe UI Symbol"/>
              </a:rPr>
              <a:t> </a:t>
            </a:r>
            <a:r>
              <a:rPr sz="2400" spc="-97" baseline="-13888" dirty="0">
                <a:latin typeface="Segoe UI Symbol"/>
                <a:cs typeface="Segoe UI Symbol"/>
              </a:rPr>
              <a:t>⮚</a:t>
            </a:r>
            <a:endParaRPr sz="2400" baseline="-13888" dirty="0">
              <a:latin typeface="Segoe UI Symbol"/>
              <a:cs typeface="Segoe UI Symbol"/>
            </a:endParaRPr>
          </a:p>
        </p:txBody>
      </p:sp>
      <p:sp>
        <p:nvSpPr>
          <p:cNvPr id="12" name="object 9"/>
          <p:cNvSpPr txBox="1"/>
          <p:nvPr/>
        </p:nvSpPr>
        <p:spPr>
          <a:xfrm>
            <a:off x="11734800" y="6454314"/>
            <a:ext cx="260197" cy="182101"/>
          </a:xfrm>
          <a:prstGeom prst="rect">
            <a:avLst/>
          </a:prstGeom>
        </p:spPr>
        <p:txBody>
          <a:bodyPr vert="horz" wrap="square" lIns="0" tIns="12700" rIns="0" bIns="0" rtlCol="0">
            <a:spAutoFit/>
          </a:bodyPr>
          <a:lstStyle/>
          <a:p>
            <a:pPr marL="12700">
              <a:lnSpc>
                <a:spcPct val="100000"/>
              </a:lnSpc>
              <a:spcBef>
                <a:spcPts val="100"/>
              </a:spcBef>
            </a:pPr>
            <a:r>
              <a:rPr lang="en-US" sz="1100" spc="-40" dirty="0">
                <a:latin typeface="Verdana"/>
                <a:cs typeface="Verdana"/>
              </a:rPr>
              <a:t>4</a:t>
            </a:r>
            <a:endParaRPr sz="11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10288625" cy="461665"/>
          </a:xfrm>
        </p:spPr>
        <p:txBody>
          <a:bodyPr/>
          <a:lstStyle/>
          <a:p>
            <a:r>
              <a:rPr lang="en-US" sz="3000" dirty="0">
                <a:latin typeface="Verdana" panose="020B0604030504040204" pitchFamily="34" charset="0"/>
                <a:ea typeface="Verdana" panose="020B0604030504040204" pitchFamily="34" charset="0"/>
              </a:rPr>
              <a:t>Process Flow Chart</a:t>
            </a:r>
          </a:p>
        </p:txBody>
      </p:sp>
      <p:sp>
        <p:nvSpPr>
          <p:cNvPr id="4" name="object 9"/>
          <p:cNvSpPr txBox="1"/>
          <p:nvPr/>
        </p:nvSpPr>
        <p:spPr>
          <a:xfrm>
            <a:off x="11734800" y="6400800"/>
            <a:ext cx="260197" cy="182101"/>
          </a:xfrm>
          <a:prstGeom prst="rect">
            <a:avLst/>
          </a:prstGeom>
        </p:spPr>
        <p:txBody>
          <a:bodyPr vert="horz" wrap="square" lIns="0" tIns="12700" rIns="0" bIns="0" rtlCol="0">
            <a:spAutoFit/>
          </a:bodyPr>
          <a:lstStyle/>
          <a:p>
            <a:pPr marL="12700">
              <a:lnSpc>
                <a:spcPct val="100000"/>
              </a:lnSpc>
              <a:spcBef>
                <a:spcPts val="100"/>
              </a:spcBef>
            </a:pPr>
            <a:r>
              <a:rPr lang="en-US" sz="1100" spc="-40" dirty="0">
                <a:latin typeface="Verdana"/>
                <a:cs typeface="Verdana"/>
              </a:rPr>
              <a:t>3</a:t>
            </a:r>
            <a:endParaRPr sz="1100" dirty="0">
              <a:latin typeface="Verdana"/>
              <a:cs typeface="Verdana"/>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27475" t="14911" r="8131" b="21345"/>
          <a:stretch/>
        </p:blipFill>
        <p:spPr>
          <a:xfrm>
            <a:off x="762000" y="1877704"/>
            <a:ext cx="9525000" cy="4677901"/>
          </a:xfrm>
          <a:prstGeom prst="rect">
            <a:avLst/>
          </a:prstGeom>
        </p:spPr>
      </p:pic>
    </p:spTree>
    <p:extLst>
      <p:ext uri="{BB962C8B-B14F-4D97-AF65-F5344CB8AC3E}">
        <p14:creationId xmlns:p14="http://schemas.microsoft.com/office/powerpoint/2010/main" val="88002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826" y="838200"/>
            <a:ext cx="10347374" cy="689291"/>
          </a:xfrm>
          <a:prstGeom prst="rect">
            <a:avLst/>
          </a:prstGeom>
        </p:spPr>
        <p:txBody>
          <a:bodyPr vert="horz" wrap="square" lIns="0" tIns="12065" rIns="0" bIns="0" rtlCol="0">
            <a:spAutoFit/>
          </a:bodyPr>
          <a:lstStyle/>
          <a:p>
            <a:pPr marL="12700">
              <a:lnSpc>
                <a:spcPct val="100000"/>
              </a:lnSpc>
              <a:spcBef>
                <a:spcPts val="95"/>
              </a:spcBef>
            </a:pPr>
            <a:r>
              <a:rPr lang="en-IN" spc="65" dirty="0"/>
              <a:t>First Review Meeting Challenges</a:t>
            </a:r>
            <a:endParaRPr spc="-190" dirty="0"/>
          </a:p>
        </p:txBody>
      </p:sp>
      <p:sp>
        <p:nvSpPr>
          <p:cNvPr id="4" name="object 4"/>
          <p:cNvSpPr txBox="1"/>
          <p:nvPr/>
        </p:nvSpPr>
        <p:spPr>
          <a:xfrm>
            <a:off x="1049713" y="2355190"/>
            <a:ext cx="4656455" cy="2945422"/>
          </a:xfrm>
          <a:prstGeom prst="rect">
            <a:avLst/>
          </a:prstGeom>
        </p:spPr>
        <p:txBody>
          <a:bodyPr vert="horz" wrap="square" lIns="0" tIns="12700" rIns="0" bIns="0" rtlCol="0">
            <a:spAutoFit/>
          </a:bodyPr>
          <a:lstStyle/>
          <a:p>
            <a:pPr marL="12700">
              <a:lnSpc>
                <a:spcPct val="100000"/>
              </a:lnSpc>
              <a:spcBef>
                <a:spcPts val="100"/>
              </a:spcBef>
            </a:pPr>
            <a:r>
              <a:rPr lang="en-IN" sz="1600" b="1" dirty="0">
                <a:solidFill>
                  <a:schemeClr val="accent6">
                    <a:lumMod val="75000"/>
                  </a:schemeClr>
                </a:solidFill>
                <a:latin typeface="Verdana"/>
                <a:cs typeface="Verdana"/>
              </a:rPr>
              <a:t>Challenges laid out in first review</a:t>
            </a:r>
            <a:endParaRPr sz="1600" dirty="0">
              <a:solidFill>
                <a:schemeClr val="tx2">
                  <a:lumMod val="50000"/>
                </a:schemeClr>
              </a:solidFill>
              <a:latin typeface="Verdana"/>
              <a:cs typeface="Verdana"/>
            </a:endParaRPr>
          </a:p>
          <a:p>
            <a:pPr marL="299085" marR="5080" indent="-287020">
              <a:lnSpc>
                <a:spcPct val="90100"/>
              </a:lnSpc>
              <a:spcBef>
                <a:spcPts val="1695"/>
              </a:spcBef>
              <a:buClr>
                <a:srgbClr val="000000"/>
              </a:buClr>
              <a:buFont typeface="Segoe UI Symbol"/>
              <a:buChar char="⮚"/>
              <a:tabLst>
                <a:tab pos="299720" algn="l"/>
              </a:tabLst>
            </a:pPr>
            <a:r>
              <a:rPr lang="en-IN" sz="1600" spc="-55" dirty="0">
                <a:solidFill>
                  <a:schemeClr val="tx2">
                    <a:lumMod val="50000"/>
                  </a:schemeClr>
                </a:solidFill>
                <a:latin typeface="Verdana"/>
                <a:cs typeface="Verdana"/>
              </a:rPr>
              <a:t>Create a Sample dataset by understanding parameters on our own based on some of the commonly seen features.</a:t>
            </a:r>
            <a:endParaRPr sz="1400" dirty="0">
              <a:solidFill>
                <a:schemeClr val="tx2">
                  <a:lumMod val="50000"/>
                </a:schemeClr>
              </a:solidFill>
              <a:latin typeface="Verdana"/>
              <a:cs typeface="Verdana"/>
            </a:endParaRPr>
          </a:p>
          <a:p>
            <a:pPr marL="299085" marR="34290" indent="-287020">
              <a:lnSpc>
                <a:spcPct val="90100"/>
              </a:lnSpc>
              <a:buClr>
                <a:srgbClr val="000000"/>
              </a:buClr>
              <a:buFont typeface="Segoe UI Symbol"/>
              <a:buChar char="⮚"/>
              <a:tabLst>
                <a:tab pos="299720" algn="l"/>
              </a:tabLst>
            </a:pPr>
            <a:endParaRPr lang="en-IN" sz="1600" dirty="0">
              <a:solidFill>
                <a:schemeClr val="tx2">
                  <a:lumMod val="50000"/>
                </a:schemeClr>
              </a:solidFill>
              <a:latin typeface="Verdana"/>
              <a:cs typeface="Verdana"/>
            </a:endParaRPr>
          </a:p>
          <a:p>
            <a:pPr marL="299085" marR="34290" indent="-287020">
              <a:lnSpc>
                <a:spcPct val="90100"/>
              </a:lnSpc>
              <a:buClr>
                <a:srgbClr val="000000"/>
              </a:buClr>
              <a:buFont typeface="Segoe UI Symbol"/>
              <a:buChar char="⮚"/>
              <a:tabLst>
                <a:tab pos="299720" algn="l"/>
              </a:tabLst>
            </a:pPr>
            <a:r>
              <a:rPr lang="en-IN" sz="1600" dirty="0">
                <a:solidFill>
                  <a:schemeClr val="tx2">
                    <a:lumMod val="50000"/>
                  </a:schemeClr>
                </a:solidFill>
                <a:latin typeface="Verdana"/>
                <a:cs typeface="Verdana"/>
              </a:rPr>
              <a:t>Fill the missing data with some random values which can be either mean, median or mode. </a:t>
            </a:r>
          </a:p>
          <a:p>
            <a:pPr marL="299085" marR="34290" indent="-287020">
              <a:lnSpc>
                <a:spcPct val="90100"/>
              </a:lnSpc>
              <a:buClr>
                <a:srgbClr val="000000"/>
              </a:buClr>
              <a:buFont typeface="Segoe UI Symbol"/>
              <a:buChar char="⮚"/>
              <a:tabLst>
                <a:tab pos="299720" algn="l"/>
              </a:tabLst>
            </a:pPr>
            <a:endParaRPr lang="en-IN" sz="1600" dirty="0">
              <a:solidFill>
                <a:schemeClr val="tx2">
                  <a:lumMod val="50000"/>
                </a:schemeClr>
              </a:solidFill>
              <a:latin typeface="Verdana"/>
              <a:cs typeface="Verdana"/>
            </a:endParaRPr>
          </a:p>
          <a:p>
            <a:pPr marL="299085" marR="34290" indent="-287020">
              <a:lnSpc>
                <a:spcPct val="90100"/>
              </a:lnSpc>
              <a:buClr>
                <a:srgbClr val="000000"/>
              </a:buClr>
              <a:buFont typeface="Segoe UI Symbol"/>
              <a:buChar char="⮚"/>
              <a:tabLst>
                <a:tab pos="299720" algn="l"/>
              </a:tabLst>
            </a:pPr>
            <a:r>
              <a:rPr lang="en-IN" sz="1600" dirty="0">
                <a:solidFill>
                  <a:schemeClr val="tx2">
                    <a:lumMod val="50000"/>
                  </a:schemeClr>
                </a:solidFill>
                <a:latin typeface="Verdana"/>
                <a:cs typeface="Verdana"/>
              </a:rPr>
              <a:t>Add Content to the main page such that any individual who uses the website can access the values with ease.</a:t>
            </a:r>
          </a:p>
        </p:txBody>
      </p:sp>
      <p:sp>
        <p:nvSpPr>
          <p:cNvPr id="8" name="object 8"/>
          <p:cNvSpPr txBox="1"/>
          <p:nvPr/>
        </p:nvSpPr>
        <p:spPr>
          <a:xfrm>
            <a:off x="6324593" y="2355190"/>
            <a:ext cx="4864735" cy="4329390"/>
          </a:xfrm>
          <a:prstGeom prst="rect">
            <a:avLst/>
          </a:prstGeom>
        </p:spPr>
        <p:txBody>
          <a:bodyPr vert="horz" wrap="square" lIns="0" tIns="12700" rIns="0" bIns="0" rtlCol="0">
            <a:spAutoFit/>
          </a:bodyPr>
          <a:lstStyle/>
          <a:p>
            <a:pPr marL="12700">
              <a:lnSpc>
                <a:spcPct val="100000"/>
              </a:lnSpc>
              <a:spcBef>
                <a:spcPts val="100"/>
              </a:spcBef>
            </a:pPr>
            <a:r>
              <a:rPr lang="en-IN" b="1" spc="-120" dirty="0">
                <a:solidFill>
                  <a:schemeClr val="accent6">
                    <a:lumMod val="75000"/>
                  </a:schemeClr>
                </a:solidFill>
                <a:latin typeface="Arial"/>
                <a:cs typeface="Arial"/>
              </a:rPr>
              <a:t>Solutions we have come through</a:t>
            </a:r>
            <a:endParaRPr sz="1800" dirty="0">
              <a:solidFill>
                <a:schemeClr val="accent6">
                  <a:lumMod val="75000"/>
                </a:schemeClr>
              </a:solidFill>
              <a:latin typeface="Arial"/>
              <a:cs typeface="Arial"/>
            </a:endParaRPr>
          </a:p>
          <a:p>
            <a:pPr>
              <a:lnSpc>
                <a:spcPct val="100000"/>
              </a:lnSpc>
              <a:spcBef>
                <a:spcPts val="35"/>
              </a:spcBef>
            </a:pPr>
            <a:endParaRPr sz="2200" dirty="0">
              <a:latin typeface="Arial"/>
              <a:cs typeface="Arial"/>
            </a:endParaRPr>
          </a:p>
          <a:p>
            <a:pPr marL="226695" marR="594995" algn="just">
              <a:lnSpc>
                <a:spcPct val="100000"/>
              </a:lnSpc>
              <a:buClr>
                <a:srgbClr val="000000"/>
              </a:buClr>
              <a:buSzPct val="93750"/>
              <a:buFont typeface="Wingdings"/>
              <a:buChar char=""/>
              <a:tabLst>
                <a:tab pos="389890" algn="l"/>
              </a:tabLst>
            </a:pPr>
            <a:r>
              <a:rPr lang="en-IN" sz="1600" dirty="0">
                <a:solidFill>
                  <a:schemeClr val="tx2">
                    <a:lumMod val="50000"/>
                  </a:schemeClr>
                </a:solidFill>
                <a:latin typeface="Arial MT"/>
                <a:cs typeface="Arial MT"/>
              </a:rPr>
              <a:t> A Sample dataset with some sample parameters based on our knowledge and some basic study had been created.</a:t>
            </a:r>
            <a:endParaRPr sz="1600" dirty="0">
              <a:solidFill>
                <a:schemeClr val="tx2">
                  <a:lumMod val="50000"/>
                </a:schemeClr>
              </a:solidFill>
              <a:latin typeface="Arial MT"/>
              <a:cs typeface="Arial MT"/>
            </a:endParaRPr>
          </a:p>
          <a:p>
            <a:pPr>
              <a:lnSpc>
                <a:spcPct val="100000"/>
              </a:lnSpc>
              <a:spcBef>
                <a:spcPts val="25"/>
              </a:spcBef>
              <a:buFont typeface="Wingdings"/>
              <a:buChar char=""/>
            </a:pPr>
            <a:endParaRPr sz="1650" dirty="0">
              <a:solidFill>
                <a:schemeClr val="tx2">
                  <a:lumMod val="50000"/>
                </a:schemeClr>
              </a:solidFill>
              <a:latin typeface="Arial MT"/>
              <a:cs typeface="Arial MT"/>
            </a:endParaRPr>
          </a:p>
          <a:p>
            <a:pPr marL="226695" marR="595630" algn="just">
              <a:lnSpc>
                <a:spcPct val="100000"/>
              </a:lnSpc>
              <a:buClr>
                <a:srgbClr val="000000"/>
              </a:buClr>
              <a:buSzPct val="93750"/>
              <a:buFont typeface="Wingdings"/>
              <a:buChar char=""/>
              <a:tabLst>
                <a:tab pos="389890" algn="l"/>
              </a:tabLst>
            </a:pPr>
            <a:r>
              <a:rPr lang="en-IN" sz="1600" spc="-5" dirty="0">
                <a:solidFill>
                  <a:schemeClr val="tx2">
                    <a:lumMod val="50000"/>
                  </a:schemeClr>
                </a:solidFill>
                <a:latin typeface="Arial MT"/>
                <a:cs typeface="Arial MT"/>
              </a:rPr>
              <a:t> To handle the missing values we have said that we will be using Scikit-learn package but as scikit learn package may use some more memory. We decided to use pandas which is already been used for various purposes in the Web App.</a:t>
            </a:r>
          </a:p>
          <a:p>
            <a:pPr marL="226695" marR="595630" algn="just">
              <a:lnSpc>
                <a:spcPct val="100000"/>
              </a:lnSpc>
              <a:buClr>
                <a:srgbClr val="000000"/>
              </a:buClr>
              <a:buSzPct val="93750"/>
              <a:buFont typeface="Wingdings"/>
              <a:buChar char=""/>
              <a:tabLst>
                <a:tab pos="389890" algn="l"/>
              </a:tabLst>
            </a:pPr>
            <a:endParaRPr lang="en-IN" sz="1600" spc="-5" dirty="0">
              <a:solidFill>
                <a:schemeClr val="tx2">
                  <a:lumMod val="50000"/>
                </a:schemeClr>
              </a:solidFill>
              <a:latin typeface="Arial MT"/>
              <a:cs typeface="Arial MT"/>
            </a:endParaRPr>
          </a:p>
          <a:p>
            <a:pPr marL="226695" marR="595630" algn="just">
              <a:lnSpc>
                <a:spcPct val="100000"/>
              </a:lnSpc>
              <a:buClr>
                <a:srgbClr val="000000"/>
              </a:buClr>
              <a:buSzPct val="93750"/>
              <a:buFont typeface="Wingdings"/>
              <a:buChar char=""/>
              <a:tabLst>
                <a:tab pos="389890" algn="l"/>
              </a:tabLst>
            </a:pPr>
            <a:r>
              <a:rPr lang="en-IN" sz="1600" spc="-5" dirty="0" smtClean="0">
                <a:solidFill>
                  <a:schemeClr val="tx2">
                    <a:lumMod val="50000"/>
                  </a:schemeClr>
                </a:solidFill>
                <a:latin typeface="Arial MT"/>
                <a:cs typeface="Arial MT"/>
              </a:rPr>
              <a:t> The content in the main page is being decided by the team mates. We will make sure that this acts as a user manual for the one who uses the Web App fir the first time.</a:t>
            </a:r>
            <a:endParaRPr sz="1600" dirty="0">
              <a:solidFill>
                <a:schemeClr val="tx2">
                  <a:lumMod val="50000"/>
                </a:schemeClr>
              </a:solidFill>
              <a:latin typeface="Arial MT"/>
              <a:cs typeface="Arial MT"/>
            </a:endParaRPr>
          </a:p>
        </p:txBody>
      </p:sp>
      <p:sp>
        <p:nvSpPr>
          <p:cNvPr id="12" name="object 9"/>
          <p:cNvSpPr txBox="1"/>
          <p:nvPr/>
        </p:nvSpPr>
        <p:spPr>
          <a:xfrm>
            <a:off x="11734800" y="6454314"/>
            <a:ext cx="260197" cy="182101"/>
          </a:xfrm>
          <a:prstGeom prst="rect">
            <a:avLst/>
          </a:prstGeom>
        </p:spPr>
        <p:txBody>
          <a:bodyPr vert="horz" wrap="square" lIns="0" tIns="12700" rIns="0" bIns="0" rtlCol="0">
            <a:spAutoFit/>
          </a:bodyPr>
          <a:lstStyle/>
          <a:p>
            <a:pPr marL="12700">
              <a:lnSpc>
                <a:spcPct val="100000"/>
              </a:lnSpc>
              <a:spcBef>
                <a:spcPts val="100"/>
              </a:spcBef>
            </a:pPr>
            <a:r>
              <a:rPr lang="en-US" sz="1100" spc="-40" dirty="0">
                <a:latin typeface="Verdana"/>
                <a:cs typeface="Verdana"/>
              </a:rPr>
              <a:t>4</a:t>
            </a:r>
            <a:endParaRPr sz="1100" dirty="0">
              <a:latin typeface="Verdana"/>
              <a:cs typeface="Verdana"/>
            </a:endParaRPr>
          </a:p>
        </p:txBody>
      </p:sp>
    </p:spTree>
    <p:extLst>
      <p:ext uri="{BB962C8B-B14F-4D97-AF65-F5344CB8AC3E}">
        <p14:creationId xmlns:p14="http://schemas.microsoft.com/office/powerpoint/2010/main" val="381965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826" y="838200"/>
            <a:ext cx="10347374" cy="689291"/>
          </a:xfrm>
          <a:prstGeom prst="rect">
            <a:avLst/>
          </a:prstGeom>
        </p:spPr>
        <p:txBody>
          <a:bodyPr vert="horz" wrap="square" lIns="0" tIns="12065" rIns="0" bIns="0" rtlCol="0">
            <a:spAutoFit/>
          </a:bodyPr>
          <a:lstStyle/>
          <a:p>
            <a:pPr marL="12700">
              <a:lnSpc>
                <a:spcPct val="100000"/>
              </a:lnSpc>
              <a:spcBef>
                <a:spcPts val="95"/>
              </a:spcBef>
            </a:pPr>
            <a:r>
              <a:rPr lang="en-IN" spc="65" dirty="0"/>
              <a:t>Second Review Meeting Challenges</a:t>
            </a:r>
            <a:endParaRPr spc="-190" dirty="0"/>
          </a:p>
        </p:txBody>
      </p:sp>
      <p:sp>
        <p:nvSpPr>
          <p:cNvPr id="4" name="object 4"/>
          <p:cNvSpPr txBox="1"/>
          <p:nvPr/>
        </p:nvSpPr>
        <p:spPr>
          <a:xfrm>
            <a:off x="1049713" y="2355190"/>
            <a:ext cx="4656455" cy="1585049"/>
          </a:xfrm>
          <a:prstGeom prst="rect">
            <a:avLst/>
          </a:prstGeom>
        </p:spPr>
        <p:txBody>
          <a:bodyPr vert="horz" wrap="square" lIns="0" tIns="12700" rIns="0" bIns="0" rtlCol="0">
            <a:spAutoFit/>
          </a:bodyPr>
          <a:lstStyle/>
          <a:p>
            <a:pPr marL="12700">
              <a:lnSpc>
                <a:spcPct val="100000"/>
              </a:lnSpc>
              <a:spcBef>
                <a:spcPts val="100"/>
              </a:spcBef>
            </a:pPr>
            <a:r>
              <a:rPr lang="en-IN" sz="1600" b="1" dirty="0">
                <a:solidFill>
                  <a:schemeClr val="accent6">
                    <a:lumMod val="75000"/>
                  </a:schemeClr>
                </a:solidFill>
                <a:latin typeface="Verdana"/>
                <a:cs typeface="Verdana"/>
              </a:rPr>
              <a:t>Challenges laid out in second review</a:t>
            </a:r>
            <a:endParaRPr sz="1600" dirty="0">
              <a:solidFill>
                <a:schemeClr val="tx2">
                  <a:lumMod val="50000"/>
                </a:schemeClr>
              </a:solidFill>
              <a:latin typeface="Verdana"/>
              <a:cs typeface="Verdana"/>
            </a:endParaRPr>
          </a:p>
          <a:p>
            <a:pPr marL="299085" marR="5080" indent="-287020">
              <a:lnSpc>
                <a:spcPct val="90100"/>
              </a:lnSpc>
              <a:spcBef>
                <a:spcPts val="1695"/>
              </a:spcBef>
              <a:buClr>
                <a:srgbClr val="000000"/>
              </a:buClr>
              <a:buFont typeface="Segoe UI Symbol"/>
              <a:buChar char="⮚"/>
              <a:tabLst>
                <a:tab pos="299720" algn="l"/>
              </a:tabLst>
            </a:pPr>
            <a:r>
              <a:rPr lang="en-IN" sz="1600" spc="-55" dirty="0">
                <a:solidFill>
                  <a:schemeClr val="tx2">
                    <a:lumMod val="50000"/>
                  </a:schemeClr>
                </a:solidFill>
                <a:latin typeface="Verdana"/>
                <a:cs typeface="Verdana"/>
              </a:rPr>
              <a:t>Create a Machine Learning model that can predict whether the road quality is either Good or bad based on the parameters that are fed in.</a:t>
            </a:r>
            <a:endParaRPr sz="1400" dirty="0">
              <a:solidFill>
                <a:schemeClr val="tx2">
                  <a:lumMod val="50000"/>
                </a:schemeClr>
              </a:solidFill>
              <a:latin typeface="Verdana"/>
              <a:cs typeface="Verdana"/>
            </a:endParaRPr>
          </a:p>
          <a:p>
            <a:pPr marL="299085" marR="34290" indent="-287020">
              <a:lnSpc>
                <a:spcPct val="90100"/>
              </a:lnSpc>
              <a:buClr>
                <a:srgbClr val="000000"/>
              </a:buClr>
              <a:buFont typeface="Segoe UI Symbol"/>
              <a:buChar char="⮚"/>
              <a:tabLst>
                <a:tab pos="299720" algn="l"/>
              </a:tabLst>
            </a:pPr>
            <a:endParaRPr lang="en-IN" sz="1600" dirty="0">
              <a:solidFill>
                <a:schemeClr val="tx2">
                  <a:lumMod val="50000"/>
                </a:schemeClr>
              </a:solidFill>
              <a:latin typeface="Verdana"/>
              <a:cs typeface="Verdana"/>
            </a:endParaRPr>
          </a:p>
        </p:txBody>
      </p:sp>
      <p:sp>
        <p:nvSpPr>
          <p:cNvPr id="8" name="object 8"/>
          <p:cNvSpPr txBox="1"/>
          <p:nvPr/>
        </p:nvSpPr>
        <p:spPr>
          <a:xfrm>
            <a:off x="6324593" y="2355190"/>
            <a:ext cx="4864735" cy="3421449"/>
          </a:xfrm>
          <a:prstGeom prst="rect">
            <a:avLst/>
          </a:prstGeom>
        </p:spPr>
        <p:txBody>
          <a:bodyPr vert="horz" wrap="square" lIns="0" tIns="12700" rIns="0" bIns="0" rtlCol="0">
            <a:spAutoFit/>
          </a:bodyPr>
          <a:lstStyle/>
          <a:p>
            <a:pPr marL="12700">
              <a:lnSpc>
                <a:spcPct val="100000"/>
              </a:lnSpc>
              <a:spcBef>
                <a:spcPts val="100"/>
              </a:spcBef>
            </a:pPr>
            <a:r>
              <a:rPr lang="en-IN" b="1" spc="-120" dirty="0">
                <a:solidFill>
                  <a:schemeClr val="accent6">
                    <a:lumMod val="75000"/>
                  </a:schemeClr>
                </a:solidFill>
                <a:latin typeface="Arial"/>
                <a:cs typeface="Arial"/>
              </a:rPr>
              <a:t>Solutions we have come through</a:t>
            </a:r>
            <a:endParaRPr sz="1800" dirty="0">
              <a:solidFill>
                <a:schemeClr val="accent6">
                  <a:lumMod val="75000"/>
                </a:schemeClr>
              </a:solidFill>
              <a:latin typeface="Arial"/>
              <a:cs typeface="Arial"/>
            </a:endParaRPr>
          </a:p>
          <a:p>
            <a:pPr>
              <a:lnSpc>
                <a:spcPct val="100000"/>
              </a:lnSpc>
              <a:spcBef>
                <a:spcPts val="35"/>
              </a:spcBef>
            </a:pPr>
            <a:endParaRPr sz="2200" dirty="0">
              <a:latin typeface="Arial"/>
              <a:cs typeface="Arial"/>
            </a:endParaRPr>
          </a:p>
          <a:p>
            <a:pPr>
              <a:lnSpc>
                <a:spcPct val="100000"/>
              </a:lnSpc>
              <a:spcBef>
                <a:spcPts val="25"/>
              </a:spcBef>
              <a:buFont typeface="Wingdings"/>
              <a:buChar char=""/>
            </a:pPr>
            <a:r>
              <a:rPr lang="en-IN" sz="1650" dirty="0">
                <a:solidFill>
                  <a:schemeClr val="tx2">
                    <a:lumMod val="50000"/>
                  </a:schemeClr>
                </a:solidFill>
                <a:latin typeface="Arial MT"/>
                <a:cs typeface="Arial MT"/>
              </a:rPr>
              <a:t> This was achieved by using one of the popular Machine Learning model called Logistic Regression.</a:t>
            </a:r>
          </a:p>
          <a:p>
            <a:pPr>
              <a:lnSpc>
                <a:spcPct val="100000"/>
              </a:lnSpc>
              <a:spcBef>
                <a:spcPts val="25"/>
              </a:spcBef>
              <a:buFont typeface="Wingdings"/>
              <a:buChar char=""/>
            </a:pPr>
            <a:endParaRPr lang="en-IN" sz="1650" dirty="0">
              <a:solidFill>
                <a:schemeClr val="tx2">
                  <a:lumMod val="50000"/>
                </a:schemeClr>
              </a:solidFill>
              <a:latin typeface="Arial MT"/>
              <a:cs typeface="Arial MT"/>
            </a:endParaRPr>
          </a:p>
          <a:p>
            <a:pPr>
              <a:lnSpc>
                <a:spcPct val="100000"/>
              </a:lnSpc>
              <a:spcBef>
                <a:spcPts val="25"/>
              </a:spcBef>
              <a:buFont typeface="Wingdings"/>
              <a:buChar char=""/>
            </a:pPr>
            <a:r>
              <a:rPr lang="en-IN" sz="1650" dirty="0">
                <a:solidFill>
                  <a:schemeClr val="tx2">
                    <a:lumMod val="50000"/>
                  </a:schemeClr>
                </a:solidFill>
                <a:latin typeface="Arial MT"/>
                <a:cs typeface="Arial MT"/>
              </a:rPr>
              <a:t>The Model  works in such a way that based on the number of input (features) given it predicts a singular value which is either Good(1) or Bad (0)</a:t>
            </a:r>
          </a:p>
          <a:p>
            <a:pPr>
              <a:lnSpc>
                <a:spcPct val="100000"/>
              </a:lnSpc>
              <a:spcBef>
                <a:spcPts val="25"/>
              </a:spcBef>
              <a:buFont typeface="Wingdings"/>
              <a:buChar char=""/>
            </a:pPr>
            <a:endParaRPr lang="en-IN" sz="1650" dirty="0">
              <a:solidFill>
                <a:schemeClr val="tx2">
                  <a:lumMod val="50000"/>
                </a:schemeClr>
              </a:solidFill>
              <a:latin typeface="Arial MT"/>
              <a:cs typeface="Arial MT"/>
            </a:endParaRPr>
          </a:p>
          <a:p>
            <a:pPr>
              <a:lnSpc>
                <a:spcPct val="100000"/>
              </a:lnSpc>
              <a:spcBef>
                <a:spcPts val="25"/>
              </a:spcBef>
              <a:buFont typeface="Wingdings"/>
              <a:buChar char=""/>
            </a:pPr>
            <a:r>
              <a:rPr lang="en-IN" sz="1650" dirty="0">
                <a:solidFill>
                  <a:schemeClr val="tx2">
                    <a:lumMod val="50000"/>
                  </a:schemeClr>
                </a:solidFill>
                <a:latin typeface="Arial MT"/>
                <a:cs typeface="Arial MT"/>
              </a:rPr>
              <a:t>With the help of this model we have fed in some parameters that determine the quality of roads and based on this values we get the output which may be Good or Bad depending upon the data.</a:t>
            </a:r>
          </a:p>
        </p:txBody>
      </p:sp>
      <p:sp>
        <p:nvSpPr>
          <p:cNvPr id="12" name="object 9"/>
          <p:cNvSpPr txBox="1"/>
          <p:nvPr/>
        </p:nvSpPr>
        <p:spPr>
          <a:xfrm>
            <a:off x="11734800" y="6454314"/>
            <a:ext cx="260197" cy="182101"/>
          </a:xfrm>
          <a:prstGeom prst="rect">
            <a:avLst/>
          </a:prstGeom>
        </p:spPr>
        <p:txBody>
          <a:bodyPr vert="horz" wrap="square" lIns="0" tIns="12700" rIns="0" bIns="0" rtlCol="0">
            <a:spAutoFit/>
          </a:bodyPr>
          <a:lstStyle/>
          <a:p>
            <a:pPr marL="12700">
              <a:lnSpc>
                <a:spcPct val="100000"/>
              </a:lnSpc>
              <a:spcBef>
                <a:spcPts val="100"/>
              </a:spcBef>
            </a:pPr>
            <a:r>
              <a:rPr lang="en-US" sz="1100" spc="-40" dirty="0">
                <a:latin typeface="Verdana"/>
                <a:cs typeface="Verdana"/>
              </a:rPr>
              <a:t>4</a:t>
            </a:r>
            <a:endParaRPr sz="1100" dirty="0">
              <a:latin typeface="Verdana"/>
              <a:cs typeface="Verdana"/>
            </a:endParaRPr>
          </a:p>
        </p:txBody>
      </p:sp>
    </p:spTree>
    <p:extLst>
      <p:ext uri="{BB962C8B-B14F-4D97-AF65-F5344CB8AC3E}">
        <p14:creationId xmlns:p14="http://schemas.microsoft.com/office/powerpoint/2010/main" val="4289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638EBC-764F-2916-6E56-23ACB0094A9D}"/>
              </a:ext>
            </a:extLst>
          </p:cNvPr>
          <p:cNvSpPr>
            <a:spLocks noGrp="1"/>
          </p:cNvSpPr>
          <p:nvPr>
            <p:ph type="title"/>
          </p:nvPr>
        </p:nvSpPr>
        <p:spPr/>
        <p:txBody>
          <a:bodyPr/>
          <a:lstStyle/>
          <a:p>
            <a:r>
              <a:rPr lang="en-IN" dirty="0"/>
              <a:t>Our Goal towards the end…</a:t>
            </a:r>
          </a:p>
        </p:txBody>
      </p:sp>
      <p:sp>
        <p:nvSpPr>
          <p:cNvPr id="3" name="Content Placeholder 2">
            <a:extLst>
              <a:ext uri="{FF2B5EF4-FFF2-40B4-BE49-F238E27FC236}">
                <a16:creationId xmlns:a16="http://schemas.microsoft.com/office/drawing/2014/main" xmlns="" id="{89579176-375A-3A35-47DB-A51E415BA939}"/>
              </a:ext>
            </a:extLst>
          </p:cNvPr>
          <p:cNvSpPr>
            <a:spLocks noGrp="1"/>
          </p:cNvSpPr>
          <p:nvPr>
            <p:ph sz="half" idx="2"/>
          </p:nvPr>
        </p:nvSpPr>
        <p:spPr>
          <a:xfrm>
            <a:off x="228600" y="2209800"/>
            <a:ext cx="11811000" cy="3693319"/>
          </a:xfrm>
        </p:spPr>
        <p:txBody>
          <a:bodyPr/>
          <a:lstStyle/>
          <a:p>
            <a:pPr marL="285750" indent="-285750">
              <a:buFont typeface="Wingdings" panose="05000000000000000000" pitchFamily="2" charset="2"/>
              <a:buChar char="Ø"/>
            </a:pPr>
            <a:r>
              <a:rPr lang="en-IN" sz="2400" i="1" dirty="0"/>
              <a:t>To build an Web app that is accessible to the users using it to understand about the quality of the road they are travelling.</a:t>
            </a:r>
          </a:p>
          <a:p>
            <a:pPr marL="285750" indent="-285750">
              <a:buFont typeface="Wingdings" panose="05000000000000000000" pitchFamily="2" charset="2"/>
              <a:buChar char="Ø"/>
            </a:pPr>
            <a:endParaRPr lang="en-IN" sz="2400" i="1" dirty="0"/>
          </a:p>
          <a:p>
            <a:pPr marL="285750" indent="-285750">
              <a:buFont typeface="Wingdings" panose="05000000000000000000" pitchFamily="2" charset="2"/>
              <a:buChar char="Ø"/>
            </a:pPr>
            <a:r>
              <a:rPr lang="en-IN" sz="2400" i="1" dirty="0"/>
              <a:t>To provide analytics that can show simple statistical calculations such as Maximum, Minimum, Mean, Median etc…</a:t>
            </a:r>
          </a:p>
          <a:p>
            <a:pPr marL="285750" indent="-285750">
              <a:buFont typeface="Wingdings" panose="05000000000000000000" pitchFamily="2" charset="2"/>
              <a:buChar char="Ø"/>
            </a:pPr>
            <a:endParaRPr lang="en-IN" sz="2400" i="1" dirty="0"/>
          </a:p>
          <a:p>
            <a:pPr marL="285750" indent="-285750">
              <a:buFont typeface="Wingdings" panose="05000000000000000000" pitchFamily="2" charset="2"/>
              <a:buChar char="Ø"/>
            </a:pPr>
            <a:r>
              <a:rPr lang="en-IN" sz="2400" i="1" dirty="0"/>
              <a:t>To provide a Easily understandable graphical representation of the data. For this to be practically implemented instead of using traditional Plotting libraries such as </a:t>
            </a:r>
            <a:r>
              <a:rPr lang="en-IN" sz="2400" i="1" dirty="0">
                <a:solidFill>
                  <a:srgbClr val="FF0000"/>
                </a:solidFill>
              </a:rPr>
              <a:t>Matplotlib</a:t>
            </a:r>
            <a:r>
              <a:rPr lang="en-IN" sz="2400" i="1" dirty="0"/>
              <a:t> or </a:t>
            </a:r>
            <a:r>
              <a:rPr lang="en-IN" sz="2400" i="1" dirty="0">
                <a:solidFill>
                  <a:srgbClr val="FF0000"/>
                </a:solidFill>
              </a:rPr>
              <a:t>Seaborn</a:t>
            </a:r>
            <a:r>
              <a:rPr lang="en-IN" sz="2400" i="1" dirty="0"/>
              <a:t> we decided to use a Python package called </a:t>
            </a:r>
            <a:r>
              <a:rPr lang="en-IN" sz="2400" b="1" i="1" u="sng" dirty="0">
                <a:solidFill>
                  <a:schemeClr val="accent2">
                    <a:lumMod val="50000"/>
                  </a:schemeClr>
                </a:solidFill>
              </a:rPr>
              <a:t>Plotly</a:t>
            </a:r>
            <a:r>
              <a:rPr lang="en-IN" sz="2400" i="1" dirty="0"/>
              <a:t> which is much more interactive and can provide detailed representation of the Plots.</a:t>
            </a:r>
          </a:p>
        </p:txBody>
      </p:sp>
    </p:spTree>
    <p:extLst>
      <p:ext uri="{BB962C8B-B14F-4D97-AF65-F5344CB8AC3E}">
        <p14:creationId xmlns:p14="http://schemas.microsoft.com/office/powerpoint/2010/main" val="343906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5547" y="1940051"/>
            <a:ext cx="2133600" cy="4445"/>
          </a:xfrm>
          <a:custGeom>
            <a:avLst/>
            <a:gdLst/>
            <a:ahLst/>
            <a:cxnLst/>
            <a:rect l="l" t="t" r="r" b="b"/>
            <a:pathLst>
              <a:path w="2133600" h="4444">
                <a:moveTo>
                  <a:pt x="0" y="0"/>
                </a:moveTo>
                <a:lnTo>
                  <a:pt x="2133600" y="3937"/>
                </a:lnTo>
              </a:path>
            </a:pathLst>
          </a:custGeom>
          <a:ln w="100584">
            <a:solidFill>
              <a:srgbClr val="7BA654"/>
            </a:solidFill>
          </a:ln>
        </p:spPr>
        <p:txBody>
          <a:bodyPr wrap="square" lIns="0" tIns="0" rIns="0" bIns="0" rtlCol="0"/>
          <a:lstStyle/>
          <a:p>
            <a:endParaRPr/>
          </a:p>
        </p:txBody>
      </p:sp>
      <p:grpSp>
        <p:nvGrpSpPr>
          <p:cNvPr id="3" name="object 3"/>
          <p:cNvGrpSpPr/>
          <p:nvPr/>
        </p:nvGrpSpPr>
        <p:grpSpPr>
          <a:xfrm>
            <a:off x="8869680" y="889"/>
            <a:ext cx="3322320" cy="3321685"/>
            <a:chOff x="8869680" y="889"/>
            <a:chExt cx="3322320" cy="3321685"/>
          </a:xfrm>
        </p:grpSpPr>
        <p:sp>
          <p:nvSpPr>
            <p:cNvPr id="4" name="object 4"/>
            <p:cNvSpPr/>
            <p:nvPr/>
          </p:nvSpPr>
          <p:spPr>
            <a:xfrm>
              <a:off x="10518648" y="1091183"/>
              <a:ext cx="1673860" cy="2231390"/>
            </a:xfrm>
            <a:custGeom>
              <a:avLst/>
              <a:gdLst/>
              <a:ahLst/>
              <a:cxnLst/>
              <a:rect l="l" t="t" r="r" b="b"/>
              <a:pathLst>
                <a:path w="1673859" h="2231390">
                  <a:moveTo>
                    <a:pt x="559434" y="0"/>
                  </a:moveTo>
                  <a:lnTo>
                    <a:pt x="0" y="559053"/>
                  </a:lnTo>
                  <a:lnTo>
                    <a:pt x="1673350" y="2231136"/>
                  </a:lnTo>
                  <a:lnTo>
                    <a:pt x="1673350" y="1113155"/>
                  </a:lnTo>
                  <a:lnTo>
                    <a:pt x="559434" y="0"/>
                  </a:lnTo>
                  <a:close/>
                </a:path>
              </a:pathLst>
            </a:custGeom>
            <a:solidFill>
              <a:srgbClr val="4494A1"/>
            </a:solidFill>
          </p:spPr>
          <p:txBody>
            <a:bodyPr wrap="square" lIns="0" tIns="0" rIns="0" bIns="0" rtlCol="0"/>
            <a:lstStyle/>
            <a:p>
              <a:endParaRPr/>
            </a:p>
          </p:txBody>
        </p:sp>
        <p:sp>
          <p:nvSpPr>
            <p:cNvPr id="5" name="object 5"/>
            <p:cNvSpPr/>
            <p:nvPr/>
          </p:nvSpPr>
          <p:spPr>
            <a:xfrm>
              <a:off x="11107801" y="889"/>
              <a:ext cx="1084580" cy="1084580"/>
            </a:xfrm>
            <a:custGeom>
              <a:avLst/>
              <a:gdLst/>
              <a:ahLst/>
              <a:cxnLst/>
              <a:rect l="l" t="t" r="r" b="b"/>
              <a:pathLst>
                <a:path w="1084579" h="1084580">
                  <a:moveTo>
                    <a:pt x="1084197" y="0"/>
                  </a:moveTo>
                  <a:lnTo>
                    <a:pt x="0" y="0"/>
                  </a:lnTo>
                  <a:lnTo>
                    <a:pt x="1084197" y="1084197"/>
                  </a:lnTo>
                  <a:lnTo>
                    <a:pt x="1084197" y="0"/>
                  </a:lnTo>
                  <a:close/>
                </a:path>
              </a:pathLst>
            </a:custGeom>
            <a:solidFill>
              <a:srgbClr val="7BA654"/>
            </a:solidFill>
          </p:spPr>
          <p:txBody>
            <a:bodyPr wrap="square" lIns="0" tIns="0" rIns="0" bIns="0" rtlCol="0"/>
            <a:lstStyle/>
            <a:p>
              <a:endParaRPr/>
            </a:p>
          </p:txBody>
        </p:sp>
        <p:sp>
          <p:nvSpPr>
            <p:cNvPr id="6" name="object 6"/>
            <p:cNvSpPr/>
            <p:nvPr/>
          </p:nvSpPr>
          <p:spPr>
            <a:xfrm>
              <a:off x="8869680" y="889"/>
              <a:ext cx="2182495" cy="1090295"/>
            </a:xfrm>
            <a:custGeom>
              <a:avLst/>
              <a:gdLst/>
              <a:ahLst/>
              <a:cxnLst/>
              <a:rect l="l" t="t" r="r" b="b"/>
              <a:pathLst>
                <a:path w="2182495" h="1090295">
                  <a:moveTo>
                    <a:pt x="2182368" y="0"/>
                  </a:moveTo>
                  <a:lnTo>
                    <a:pt x="0" y="0"/>
                  </a:lnTo>
                  <a:lnTo>
                    <a:pt x="1090676" y="1090294"/>
                  </a:lnTo>
                  <a:lnTo>
                    <a:pt x="2182368" y="0"/>
                  </a:lnTo>
                  <a:close/>
                </a:path>
              </a:pathLst>
            </a:custGeom>
            <a:solidFill>
              <a:srgbClr val="F8D347"/>
            </a:solidFill>
          </p:spPr>
          <p:txBody>
            <a:bodyPr wrap="square" lIns="0" tIns="0" rIns="0" bIns="0" rtlCol="0"/>
            <a:lstStyle/>
            <a:p>
              <a:endParaRPr/>
            </a:p>
          </p:txBody>
        </p:sp>
      </p:grpSp>
      <p:sp>
        <p:nvSpPr>
          <p:cNvPr id="7" name="object 7"/>
          <p:cNvSpPr txBox="1">
            <a:spLocks noGrp="1"/>
          </p:cNvSpPr>
          <p:nvPr>
            <p:ph type="title"/>
          </p:nvPr>
        </p:nvSpPr>
        <p:spPr>
          <a:xfrm>
            <a:off x="951687" y="791667"/>
            <a:ext cx="5331460" cy="695325"/>
          </a:xfrm>
          <a:prstGeom prst="rect">
            <a:avLst/>
          </a:prstGeom>
        </p:spPr>
        <p:txBody>
          <a:bodyPr vert="horz" wrap="square" lIns="0" tIns="12065" rIns="0" bIns="0" rtlCol="0">
            <a:spAutoFit/>
          </a:bodyPr>
          <a:lstStyle/>
          <a:p>
            <a:pPr marL="12700">
              <a:lnSpc>
                <a:spcPct val="100000"/>
              </a:lnSpc>
              <a:spcBef>
                <a:spcPts val="95"/>
              </a:spcBef>
            </a:pPr>
            <a:r>
              <a:rPr spc="-200" dirty="0"/>
              <a:t>Tea</a:t>
            </a:r>
            <a:r>
              <a:rPr spc="-295" dirty="0"/>
              <a:t>m</a:t>
            </a:r>
            <a:r>
              <a:rPr spc="-120" dirty="0"/>
              <a:t> </a:t>
            </a:r>
            <a:r>
              <a:rPr spc="-185" dirty="0"/>
              <a:t>Member</a:t>
            </a:r>
            <a:r>
              <a:rPr spc="-85" dirty="0"/>
              <a:t> </a:t>
            </a:r>
            <a:r>
              <a:rPr spc="-190" dirty="0"/>
              <a:t>Details</a:t>
            </a:r>
          </a:p>
        </p:txBody>
      </p:sp>
      <p:graphicFrame>
        <p:nvGraphicFramePr>
          <p:cNvPr id="8" name="object 8"/>
          <p:cNvGraphicFramePr>
            <a:graphicFrameLocks noGrp="1"/>
          </p:cNvGraphicFramePr>
          <p:nvPr>
            <p:extLst>
              <p:ext uri="{D42A27DB-BD31-4B8C-83A1-F6EECF244321}">
                <p14:modId xmlns:p14="http://schemas.microsoft.com/office/powerpoint/2010/main" val="1242658626"/>
              </p:ext>
            </p:extLst>
          </p:nvPr>
        </p:nvGraphicFramePr>
        <p:xfrm>
          <a:off x="869542" y="2385034"/>
          <a:ext cx="9188857" cy="3421015"/>
        </p:xfrm>
        <a:graphic>
          <a:graphicData uri="http://schemas.openxmlformats.org/drawingml/2006/table">
            <a:tbl>
              <a:tblPr firstRow="1" bandRow="1">
                <a:tableStyleId>{2D5ABB26-0587-4C30-8999-92F81FD0307C}</a:tableStyleId>
              </a:tblPr>
              <a:tblGrid>
                <a:gridCol w="3931679">
                  <a:extLst>
                    <a:ext uri="{9D8B030D-6E8A-4147-A177-3AD203B41FA5}">
                      <a16:colId xmlns:a16="http://schemas.microsoft.com/office/drawing/2014/main" xmlns="" val="20000"/>
                    </a:ext>
                  </a:extLst>
                </a:gridCol>
                <a:gridCol w="3364832">
                  <a:extLst>
                    <a:ext uri="{9D8B030D-6E8A-4147-A177-3AD203B41FA5}">
                      <a16:colId xmlns:a16="http://schemas.microsoft.com/office/drawing/2014/main" xmlns="" val="20001"/>
                    </a:ext>
                  </a:extLst>
                </a:gridCol>
                <a:gridCol w="1892346">
                  <a:extLst>
                    <a:ext uri="{9D8B030D-6E8A-4147-A177-3AD203B41FA5}">
                      <a16:colId xmlns:a16="http://schemas.microsoft.com/office/drawing/2014/main" xmlns="" val="20002"/>
                    </a:ext>
                  </a:extLst>
                </a:gridCol>
              </a:tblGrid>
              <a:tr h="53366">
                <a:tc>
                  <a:txBody>
                    <a:bodyPr/>
                    <a:lstStyle/>
                    <a:p>
                      <a:pPr marL="31750">
                        <a:lnSpc>
                          <a:spcPts val="1400"/>
                        </a:lnSpc>
                      </a:pPr>
                      <a:r>
                        <a:rPr sz="1200" b="1" dirty="0">
                          <a:solidFill>
                            <a:srgbClr val="5D7B3E"/>
                          </a:solidFill>
                          <a:latin typeface="Tahoma"/>
                          <a:cs typeface="Tahoma"/>
                        </a:rPr>
                        <a:t>T</a:t>
                      </a:r>
                      <a:r>
                        <a:rPr sz="1200" b="1" spc="-10" dirty="0">
                          <a:solidFill>
                            <a:srgbClr val="5D7B3E"/>
                          </a:solidFill>
                          <a:latin typeface="Tahoma"/>
                          <a:cs typeface="Tahoma"/>
                        </a:rPr>
                        <a:t>e</a:t>
                      </a:r>
                      <a:r>
                        <a:rPr sz="1200" b="1" spc="-5" dirty="0">
                          <a:solidFill>
                            <a:srgbClr val="5D7B3E"/>
                          </a:solidFill>
                          <a:latin typeface="Tahoma"/>
                          <a:cs typeface="Tahoma"/>
                        </a:rPr>
                        <a:t>a</a:t>
                      </a:r>
                      <a:r>
                        <a:rPr sz="1200" b="1" dirty="0">
                          <a:solidFill>
                            <a:srgbClr val="5D7B3E"/>
                          </a:solidFill>
                          <a:latin typeface="Tahoma"/>
                          <a:cs typeface="Tahoma"/>
                        </a:rPr>
                        <a:t>m</a:t>
                      </a:r>
                      <a:r>
                        <a:rPr sz="1200" b="1" spc="-114" dirty="0">
                          <a:solidFill>
                            <a:srgbClr val="5D7B3E"/>
                          </a:solidFill>
                          <a:latin typeface="Tahoma"/>
                          <a:cs typeface="Tahoma"/>
                        </a:rPr>
                        <a:t> </a:t>
                      </a:r>
                      <a:r>
                        <a:rPr sz="1200" b="1" spc="-10" dirty="0">
                          <a:solidFill>
                            <a:srgbClr val="5D7B3E"/>
                          </a:solidFill>
                          <a:latin typeface="Tahoma"/>
                          <a:cs typeface="Tahoma"/>
                        </a:rPr>
                        <a:t>Le</a:t>
                      </a:r>
                      <a:r>
                        <a:rPr sz="1200" b="1" spc="-5" dirty="0">
                          <a:solidFill>
                            <a:srgbClr val="5D7B3E"/>
                          </a:solidFill>
                          <a:latin typeface="Tahoma"/>
                          <a:cs typeface="Tahoma"/>
                        </a:rPr>
                        <a:t>a</a:t>
                      </a:r>
                      <a:r>
                        <a:rPr sz="1200" b="1" spc="-15" dirty="0">
                          <a:solidFill>
                            <a:srgbClr val="5D7B3E"/>
                          </a:solidFill>
                          <a:latin typeface="Tahoma"/>
                          <a:cs typeface="Tahoma"/>
                        </a:rPr>
                        <a:t>d</a:t>
                      </a:r>
                      <a:r>
                        <a:rPr sz="1200" b="1" spc="-10" dirty="0">
                          <a:solidFill>
                            <a:srgbClr val="5D7B3E"/>
                          </a:solidFill>
                          <a:latin typeface="Tahoma"/>
                          <a:cs typeface="Tahoma"/>
                        </a:rPr>
                        <a:t>e</a:t>
                      </a:r>
                      <a:r>
                        <a:rPr sz="1200" b="1" dirty="0">
                          <a:solidFill>
                            <a:srgbClr val="5D7B3E"/>
                          </a:solidFill>
                          <a:latin typeface="Tahoma"/>
                          <a:cs typeface="Tahoma"/>
                        </a:rPr>
                        <a:t>r</a:t>
                      </a:r>
                      <a:r>
                        <a:rPr sz="1200" b="1" spc="-70" dirty="0">
                          <a:solidFill>
                            <a:srgbClr val="5D7B3E"/>
                          </a:solidFill>
                          <a:latin typeface="Tahoma"/>
                          <a:cs typeface="Tahoma"/>
                        </a:rPr>
                        <a:t> </a:t>
                      </a:r>
                      <a:r>
                        <a:rPr sz="1200" b="1" dirty="0">
                          <a:solidFill>
                            <a:srgbClr val="5D7B3E"/>
                          </a:solidFill>
                          <a:latin typeface="Tahoma"/>
                          <a:cs typeface="Tahoma"/>
                        </a:rPr>
                        <a:t>Name</a:t>
                      </a:r>
                      <a:r>
                        <a:rPr sz="1200" b="1" spc="-100" dirty="0">
                          <a:solidFill>
                            <a:srgbClr val="5D7B3E"/>
                          </a:solidFill>
                          <a:latin typeface="Tahoma"/>
                          <a:cs typeface="Tahoma"/>
                        </a:rPr>
                        <a:t> </a:t>
                      </a:r>
                      <a:r>
                        <a:rPr sz="1200" b="1" dirty="0">
                          <a:solidFill>
                            <a:srgbClr val="5D7B3E"/>
                          </a:solidFill>
                          <a:latin typeface="Tahoma"/>
                          <a:cs typeface="Tahoma"/>
                        </a:rPr>
                        <a:t>:</a:t>
                      </a:r>
                      <a:r>
                        <a:rPr sz="1200" b="1" spc="-105" dirty="0">
                          <a:solidFill>
                            <a:srgbClr val="5D7B3E"/>
                          </a:solidFill>
                          <a:latin typeface="Tahoma"/>
                          <a:cs typeface="Tahoma"/>
                        </a:rPr>
                        <a:t> </a:t>
                      </a:r>
                      <a:r>
                        <a:rPr sz="1200" b="1" spc="5" dirty="0">
                          <a:solidFill>
                            <a:srgbClr val="5D7B3E"/>
                          </a:solidFill>
                          <a:latin typeface="Tahoma"/>
                          <a:cs typeface="Tahoma"/>
                        </a:rPr>
                        <a:t>D</a:t>
                      </a:r>
                      <a:r>
                        <a:rPr sz="1200" b="1" dirty="0">
                          <a:solidFill>
                            <a:srgbClr val="5D7B3E"/>
                          </a:solidFill>
                          <a:latin typeface="Tahoma"/>
                          <a:cs typeface="Tahoma"/>
                        </a:rPr>
                        <a:t>h</a:t>
                      </a:r>
                      <a:r>
                        <a:rPr sz="1200" b="1" spc="-5" dirty="0">
                          <a:solidFill>
                            <a:srgbClr val="5D7B3E"/>
                          </a:solidFill>
                          <a:latin typeface="Tahoma"/>
                          <a:cs typeface="Tahoma"/>
                        </a:rPr>
                        <a:t>a</a:t>
                      </a:r>
                      <a:r>
                        <a:rPr sz="1200" b="1" spc="-10" dirty="0">
                          <a:solidFill>
                            <a:srgbClr val="5D7B3E"/>
                          </a:solidFill>
                          <a:latin typeface="Tahoma"/>
                          <a:cs typeface="Tahoma"/>
                        </a:rPr>
                        <a:t>r</a:t>
                      </a:r>
                      <a:r>
                        <a:rPr sz="1200" b="1" spc="10" dirty="0">
                          <a:solidFill>
                            <a:srgbClr val="5D7B3E"/>
                          </a:solidFill>
                          <a:latin typeface="Tahoma"/>
                          <a:cs typeface="Tahoma"/>
                        </a:rPr>
                        <a:t>s</a:t>
                      </a:r>
                      <a:r>
                        <a:rPr sz="1200" b="1" dirty="0">
                          <a:solidFill>
                            <a:srgbClr val="5D7B3E"/>
                          </a:solidFill>
                          <a:latin typeface="Tahoma"/>
                          <a:cs typeface="Tahoma"/>
                        </a:rPr>
                        <a:t>h</a:t>
                      </a:r>
                      <a:r>
                        <a:rPr sz="1200" b="1" spc="-10" dirty="0">
                          <a:solidFill>
                            <a:srgbClr val="5D7B3E"/>
                          </a:solidFill>
                          <a:latin typeface="Tahoma"/>
                          <a:cs typeface="Tahoma"/>
                        </a:rPr>
                        <a:t>i</a:t>
                      </a:r>
                      <a:r>
                        <a:rPr sz="1200" b="1" dirty="0">
                          <a:solidFill>
                            <a:srgbClr val="5D7B3E"/>
                          </a:solidFill>
                          <a:latin typeface="Tahoma"/>
                          <a:cs typeface="Tahoma"/>
                        </a:rPr>
                        <a:t>ni</a:t>
                      </a:r>
                      <a:r>
                        <a:rPr sz="1200" b="1" spc="-135" dirty="0">
                          <a:solidFill>
                            <a:srgbClr val="5D7B3E"/>
                          </a:solidFill>
                          <a:latin typeface="Tahoma"/>
                          <a:cs typeface="Tahoma"/>
                        </a:rPr>
                        <a:t> </a:t>
                      </a:r>
                      <a:r>
                        <a:rPr sz="1200" b="1" dirty="0">
                          <a:solidFill>
                            <a:srgbClr val="5D7B3E"/>
                          </a:solidFill>
                          <a:latin typeface="Tahoma"/>
                          <a:cs typeface="Tahoma"/>
                        </a:rPr>
                        <a:t>V</a:t>
                      </a:r>
                      <a:endParaRPr sz="1200" dirty="0">
                        <a:latin typeface="Tahoma"/>
                        <a:cs typeface="Tahoma"/>
                      </a:endParaRPr>
                    </a:p>
                  </a:txBody>
                  <a:tcPr marL="0" marR="0" marT="0" marB="0"/>
                </a:tc>
                <a:tc gridSpan="2">
                  <a:txBody>
                    <a:bodyPr/>
                    <a:lstStyle/>
                    <a:p>
                      <a:pPr>
                        <a:lnSpc>
                          <a:spcPct val="100000"/>
                        </a:lnSpc>
                      </a:pPr>
                      <a:endParaRPr sz="13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291274">
                <a:tc>
                  <a:txBody>
                    <a:bodyPr/>
                    <a:lstStyle/>
                    <a:p>
                      <a:pPr marL="31750">
                        <a:lnSpc>
                          <a:spcPct val="100000"/>
                        </a:lnSpc>
                        <a:spcBef>
                          <a:spcPts val="385"/>
                        </a:spcBef>
                      </a:pPr>
                      <a:r>
                        <a:rPr sz="1200" dirty="0">
                          <a:latin typeface="Verdana"/>
                          <a:cs typeface="Verdana"/>
                        </a:rPr>
                        <a:t>Br</a:t>
                      </a:r>
                      <a:r>
                        <a:rPr sz="1200" spc="-15" dirty="0">
                          <a:latin typeface="Verdana"/>
                          <a:cs typeface="Verdana"/>
                        </a:rPr>
                        <a:t>a</a:t>
                      </a:r>
                      <a:r>
                        <a:rPr sz="1200" spc="-5" dirty="0">
                          <a:latin typeface="Verdana"/>
                          <a:cs typeface="Verdana"/>
                        </a:rPr>
                        <a:t>n</a:t>
                      </a:r>
                      <a:r>
                        <a:rPr sz="1200" dirty="0">
                          <a:latin typeface="Verdana"/>
                          <a:cs typeface="Verdana"/>
                        </a:rPr>
                        <a:t>ch</a:t>
                      </a:r>
                      <a:r>
                        <a:rPr sz="1200" spc="120" dirty="0">
                          <a:latin typeface="Verdana"/>
                          <a:cs typeface="Verdana"/>
                        </a:rPr>
                        <a:t> </a:t>
                      </a:r>
                      <a:r>
                        <a:rPr sz="1200" dirty="0">
                          <a:latin typeface="Verdana"/>
                          <a:cs typeface="Verdana"/>
                        </a:rPr>
                        <a:t>:</a:t>
                      </a:r>
                      <a:r>
                        <a:rPr sz="1200" spc="-170" dirty="0">
                          <a:latin typeface="Verdana"/>
                          <a:cs typeface="Verdana"/>
                        </a:rPr>
                        <a:t> </a:t>
                      </a:r>
                      <a:r>
                        <a:rPr sz="1200" dirty="0">
                          <a:latin typeface="Verdana"/>
                          <a:cs typeface="Verdana"/>
                        </a:rPr>
                        <a:t>B</a:t>
                      </a:r>
                      <a:r>
                        <a:rPr sz="1200" spc="-15" dirty="0">
                          <a:latin typeface="Verdana"/>
                          <a:cs typeface="Verdana"/>
                        </a:rPr>
                        <a:t>.</a:t>
                      </a:r>
                      <a:r>
                        <a:rPr sz="1200" dirty="0">
                          <a:latin typeface="Verdana"/>
                          <a:cs typeface="Verdana"/>
                        </a:rPr>
                        <a:t>Tech</a:t>
                      </a:r>
                      <a:endParaRPr sz="1200">
                        <a:latin typeface="Verdana"/>
                        <a:cs typeface="Verdana"/>
                      </a:endParaRPr>
                    </a:p>
                  </a:txBody>
                  <a:tcPr marL="0" marR="0" marT="48895" marB="0"/>
                </a:tc>
                <a:tc>
                  <a:txBody>
                    <a:bodyPr/>
                    <a:lstStyle/>
                    <a:p>
                      <a:pPr marL="801370">
                        <a:lnSpc>
                          <a:spcPct val="100000"/>
                        </a:lnSpc>
                        <a:spcBef>
                          <a:spcPts val="385"/>
                        </a:spcBef>
                      </a:pPr>
                      <a:r>
                        <a:rPr sz="1200" dirty="0">
                          <a:latin typeface="Verdana"/>
                          <a:cs typeface="Verdana"/>
                        </a:rPr>
                        <a:t>S</a:t>
                      </a:r>
                      <a:r>
                        <a:rPr sz="1200" spc="-10" dirty="0">
                          <a:latin typeface="Verdana"/>
                          <a:cs typeface="Verdana"/>
                        </a:rPr>
                        <a:t>t</a:t>
                      </a:r>
                      <a:r>
                        <a:rPr sz="1200" dirty="0">
                          <a:latin typeface="Verdana"/>
                          <a:cs typeface="Verdana"/>
                        </a:rPr>
                        <a:t>r</a:t>
                      </a:r>
                      <a:r>
                        <a:rPr sz="1200" spc="-5" dirty="0">
                          <a:latin typeface="Verdana"/>
                          <a:cs typeface="Verdana"/>
                        </a:rPr>
                        <a:t>e</a:t>
                      </a:r>
                      <a:r>
                        <a:rPr sz="1200" spc="-10" dirty="0">
                          <a:latin typeface="Verdana"/>
                          <a:cs typeface="Verdana"/>
                        </a:rPr>
                        <a:t>a</a:t>
                      </a:r>
                      <a:r>
                        <a:rPr sz="1200" dirty="0">
                          <a:latin typeface="Verdana"/>
                          <a:cs typeface="Verdana"/>
                        </a:rPr>
                        <a:t>m</a:t>
                      </a:r>
                      <a:r>
                        <a:rPr sz="1200" spc="-120" dirty="0">
                          <a:latin typeface="Verdana"/>
                          <a:cs typeface="Verdana"/>
                        </a:rPr>
                        <a:t> </a:t>
                      </a:r>
                      <a:r>
                        <a:rPr sz="1200" dirty="0">
                          <a:latin typeface="Verdana"/>
                          <a:cs typeface="Verdana"/>
                        </a:rPr>
                        <a:t>:</a:t>
                      </a:r>
                      <a:r>
                        <a:rPr sz="1200" spc="95" dirty="0">
                          <a:latin typeface="Verdana"/>
                          <a:cs typeface="Verdana"/>
                        </a:rPr>
                        <a:t> </a:t>
                      </a:r>
                      <a:r>
                        <a:rPr sz="1200" spc="-10" dirty="0">
                          <a:latin typeface="Verdana"/>
                          <a:cs typeface="Verdana"/>
                        </a:rPr>
                        <a:t>A</a:t>
                      </a:r>
                      <a:r>
                        <a:rPr sz="1200" dirty="0">
                          <a:latin typeface="Verdana"/>
                          <a:cs typeface="Verdana"/>
                        </a:rPr>
                        <a:t>I</a:t>
                      </a:r>
                      <a:r>
                        <a:rPr sz="1200" spc="-150" dirty="0">
                          <a:latin typeface="Verdana"/>
                          <a:cs typeface="Verdana"/>
                        </a:rPr>
                        <a:t> </a:t>
                      </a:r>
                      <a:r>
                        <a:rPr sz="1200" dirty="0">
                          <a:latin typeface="Verdana"/>
                          <a:cs typeface="Verdana"/>
                        </a:rPr>
                        <a:t>&amp;</a:t>
                      </a:r>
                      <a:r>
                        <a:rPr sz="1200" spc="-160" dirty="0">
                          <a:latin typeface="Verdana"/>
                          <a:cs typeface="Verdana"/>
                        </a:rPr>
                        <a:t> </a:t>
                      </a:r>
                      <a:r>
                        <a:rPr sz="1200" spc="-5" dirty="0">
                          <a:latin typeface="Verdana"/>
                          <a:cs typeface="Verdana"/>
                        </a:rPr>
                        <a:t>DS</a:t>
                      </a:r>
                      <a:endParaRPr sz="1200">
                        <a:latin typeface="Verdana"/>
                        <a:cs typeface="Verdana"/>
                      </a:endParaRPr>
                    </a:p>
                  </a:txBody>
                  <a:tcPr marL="0" marR="0" marT="48895" marB="0"/>
                </a:tc>
                <a:tc>
                  <a:txBody>
                    <a:bodyPr/>
                    <a:lstStyle/>
                    <a:p>
                      <a:pPr marR="24130" algn="r">
                        <a:lnSpc>
                          <a:spcPct val="100000"/>
                        </a:lnSpc>
                        <a:spcBef>
                          <a:spcPts val="385"/>
                        </a:spcBef>
                      </a:pPr>
                      <a:r>
                        <a:rPr sz="1200" spc="5" dirty="0">
                          <a:latin typeface="Verdana"/>
                          <a:cs typeface="Verdana"/>
                        </a:rPr>
                        <a:t>Y</a:t>
                      </a:r>
                      <a:r>
                        <a:rPr sz="1200" dirty="0">
                          <a:latin typeface="Verdana"/>
                          <a:cs typeface="Verdana"/>
                        </a:rPr>
                        <a:t>e</a:t>
                      </a:r>
                      <a:r>
                        <a:rPr sz="1200" spc="-10" dirty="0">
                          <a:latin typeface="Verdana"/>
                          <a:cs typeface="Verdana"/>
                        </a:rPr>
                        <a:t>a</a:t>
                      </a:r>
                      <a:r>
                        <a:rPr sz="1200" dirty="0">
                          <a:latin typeface="Verdana"/>
                          <a:cs typeface="Verdana"/>
                        </a:rPr>
                        <a:t>r</a:t>
                      </a:r>
                      <a:r>
                        <a:rPr sz="1200" spc="120" dirty="0">
                          <a:latin typeface="Verdana"/>
                          <a:cs typeface="Verdana"/>
                        </a:rPr>
                        <a:t> </a:t>
                      </a:r>
                      <a:r>
                        <a:rPr sz="1200" dirty="0">
                          <a:latin typeface="Verdana"/>
                          <a:cs typeface="Verdana"/>
                        </a:rPr>
                        <a:t>:</a:t>
                      </a:r>
                      <a:r>
                        <a:rPr lang="en-US" sz="1200" dirty="0">
                          <a:latin typeface="Verdana"/>
                          <a:cs typeface="Verdana"/>
                        </a:rPr>
                        <a:t>I</a:t>
                      </a:r>
                      <a:r>
                        <a:rPr sz="1200" spc="10" dirty="0">
                          <a:latin typeface="Verdana"/>
                          <a:cs typeface="Verdana"/>
                        </a:rPr>
                        <a:t>II</a:t>
                      </a:r>
                      <a:endParaRPr sz="1200" dirty="0">
                        <a:latin typeface="Verdana"/>
                        <a:cs typeface="Verdana"/>
                      </a:endParaRPr>
                    </a:p>
                  </a:txBody>
                  <a:tcPr marL="0" marR="0" marT="48895" marB="0"/>
                </a:tc>
                <a:extLst>
                  <a:ext uri="{0D108BD9-81ED-4DB2-BD59-A6C34878D82A}">
                    <a16:rowId xmlns:a16="http://schemas.microsoft.com/office/drawing/2014/main" xmlns="" val="10001"/>
                  </a:ext>
                </a:extLst>
              </a:tr>
              <a:tr h="290936">
                <a:tc>
                  <a:txBody>
                    <a:bodyPr/>
                    <a:lstStyle/>
                    <a:p>
                      <a:pPr marL="31750">
                        <a:lnSpc>
                          <a:spcPct val="100000"/>
                        </a:lnSpc>
                        <a:spcBef>
                          <a:spcPts val="370"/>
                        </a:spcBef>
                      </a:pPr>
                      <a:r>
                        <a:rPr sz="1200" b="1" dirty="0">
                          <a:solidFill>
                            <a:srgbClr val="5D7B3E"/>
                          </a:solidFill>
                          <a:latin typeface="Tahoma"/>
                          <a:cs typeface="Tahoma"/>
                        </a:rPr>
                        <a:t>T</a:t>
                      </a:r>
                      <a:r>
                        <a:rPr sz="1200" b="1" spc="-10" dirty="0">
                          <a:solidFill>
                            <a:srgbClr val="5D7B3E"/>
                          </a:solidFill>
                          <a:latin typeface="Tahoma"/>
                          <a:cs typeface="Tahoma"/>
                        </a:rPr>
                        <a:t>e</a:t>
                      </a:r>
                      <a:r>
                        <a:rPr sz="1200" b="1" spc="-5" dirty="0">
                          <a:solidFill>
                            <a:srgbClr val="5D7B3E"/>
                          </a:solidFill>
                          <a:latin typeface="Tahoma"/>
                          <a:cs typeface="Tahoma"/>
                        </a:rPr>
                        <a:t>a</a:t>
                      </a:r>
                      <a:r>
                        <a:rPr sz="1200" b="1" dirty="0">
                          <a:solidFill>
                            <a:srgbClr val="5D7B3E"/>
                          </a:solidFill>
                          <a:latin typeface="Tahoma"/>
                          <a:cs typeface="Tahoma"/>
                        </a:rPr>
                        <a:t>m</a:t>
                      </a:r>
                      <a:r>
                        <a:rPr sz="1200" b="1" spc="-114" dirty="0">
                          <a:solidFill>
                            <a:srgbClr val="5D7B3E"/>
                          </a:solidFill>
                          <a:latin typeface="Tahoma"/>
                          <a:cs typeface="Tahoma"/>
                        </a:rPr>
                        <a:t> </a:t>
                      </a:r>
                      <a:r>
                        <a:rPr sz="1200" b="1" spc="-15" dirty="0">
                          <a:solidFill>
                            <a:srgbClr val="5D7B3E"/>
                          </a:solidFill>
                          <a:latin typeface="Tahoma"/>
                          <a:cs typeface="Tahoma"/>
                        </a:rPr>
                        <a:t>M</a:t>
                      </a:r>
                      <a:r>
                        <a:rPr sz="1200" b="1" spc="-10" dirty="0">
                          <a:solidFill>
                            <a:srgbClr val="5D7B3E"/>
                          </a:solidFill>
                          <a:latin typeface="Tahoma"/>
                          <a:cs typeface="Tahoma"/>
                        </a:rPr>
                        <a:t>e</a:t>
                      </a:r>
                      <a:r>
                        <a:rPr sz="1200" b="1" dirty="0">
                          <a:solidFill>
                            <a:srgbClr val="5D7B3E"/>
                          </a:solidFill>
                          <a:latin typeface="Tahoma"/>
                          <a:cs typeface="Tahoma"/>
                        </a:rPr>
                        <a:t>m</a:t>
                      </a:r>
                      <a:r>
                        <a:rPr sz="1200" b="1" spc="-10" dirty="0">
                          <a:solidFill>
                            <a:srgbClr val="5D7B3E"/>
                          </a:solidFill>
                          <a:latin typeface="Tahoma"/>
                          <a:cs typeface="Tahoma"/>
                        </a:rPr>
                        <a:t>be</a:t>
                      </a:r>
                      <a:r>
                        <a:rPr sz="1200" b="1" dirty="0">
                          <a:solidFill>
                            <a:srgbClr val="5D7B3E"/>
                          </a:solidFill>
                          <a:latin typeface="Tahoma"/>
                          <a:cs typeface="Tahoma"/>
                        </a:rPr>
                        <a:t>r</a:t>
                      </a:r>
                      <a:r>
                        <a:rPr sz="1200" b="1" spc="-70" dirty="0">
                          <a:solidFill>
                            <a:srgbClr val="5D7B3E"/>
                          </a:solidFill>
                          <a:latin typeface="Tahoma"/>
                          <a:cs typeface="Tahoma"/>
                        </a:rPr>
                        <a:t> </a:t>
                      </a:r>
                      <a:r>
                        <a:rPr sz="1200" b="1" dirty="0">
                          <a:solidFill>
                            <a:srgbClr val="5D7B3E"/>
                          </a:solidFill>
                          <a:latin typeface="Tahoma"/>
                          <a:cs typeface="Tahoma"/>
                        </a:rPr>
                        <a:t>1</a:t>
                      </a:r>
                      <a:r>
                        <a:rPr sz="1200" b="1" spc="-100" dirty="0">
                          <a:solidFill>
                            <a:srgbClr val="5D7B3E"/>
                          </a:solidFill>
                          <a:latin typeface="Tahoma"/>
                          <a:cs typeface="Tahoma"/>
                        </a:rPr>
                        <a:t> </a:t>
                      </a:r>
                      <a:r>
                        <a:rPr sz="1200" b="1" dirty="0">
                          <a:solidFill>
                            <a:srgbClr val="5D7B3E"/>
                          </a:solidFill>
                          <a:latin typeface="Tahoma"/>
                          <a:cs typeface="Tahoma"/>
                        </a:rPr>
                        <a:t>Name</a:t>
                      </a:r>
                      <a:r>
                        <a:rPr sz="1200" b="1" spc="-120" dirty="0">
                          <a:solidFill>
                            <a:srgbClr val="5D7B3E"/>
                          </a:solidFill>
                          <a:latin typeface="Tahoma"/>
                          <a:cs typeface="Tahoma"/>
                        </a:rPr>
                        <a:t> </a:t>
                      </a:r>
                      <a:r>
                        <a:rPr sz="1200" b="1" dirty="0">
                          <a:solidFill>
                            <a:srgbClr val="5D7B3E"/>
                          </a:solidFill>
                          <a:latin typeface="Tahoma"/>
                          <a:cs typeface="Tahoma"/>
                        </a:rPr>
                        <a:t>:</a:t>
                      </a:r>
                      <a:r>
                        <a:rPr sz="1200" b="1" spc="-105" dirty="0">
                          <a:solidFill>
                            <a:srgbClr val="5D7B3E"/>
                          </a:solidFill>
                          <a:latin typeface="Tahoma"/>
                          <a:cs typeface="Tahoma"/>
                        </a:rPr>
                        <a:t> </a:t>
                      </a:r>
                      <a:r>
                        <a:rPr sz="1200" b="1" dirty="0">
                          <a:solidFill>
                            <a:srgbClr val="5D7B3E"/>
                          </a:solidFill>
                          <a:latin typeface="Tahoma"/>
                          <a:cs typeface="Tahoma"/>
                        </a:rPr>
                        <a:t>P</a:t>
                      </a:r>
                      <a:r>
                        <a:rPr sz="1200" b="1" spc="-10" dirty="0">
                          <a:solidFill>
                            <a:srgbClr val="5D7B3E"/>
                          </a:solidFill>
                          <a:latin typeface="Tahoma"/>
                          <a:cs typeface="Tahoma"/>
                        </a:rPr>
                        <a:t>riy</a:t>
                      </a:r>
                      <a:r>
                        <a:rPr sz="1200" b="1" spc="-5" dirty="0">
                          <a:solidFill>
                            <a:srgbClr val="5D7B3E"/>
                          </a:solidFill>
                          <a:latin typeface="Tahoma"/>
                          <a:cs typeface="Tahoma"/>
                        </a:rPr>
                        <a:t>a</a:t>
                      </a:r>
                      <a:r>
                        <a:rPr sz="1200" b="1" spc="-15" dirty="0">
                          <a:solidFill>
                            <a:srgbClr val="5D7B3E"/>
                          </a:solidFill>
                          <a:latin typeface="Tahoma"/>
                          <a:cs typeface="Tahoma"/>
                        </a:rPr>
                        <a:t>d</a:t>
                      </a:r>
                      <a:r>
                        <a:rPr sz="1200" b="1" dirty="0">
                          <a:solidFill>
                            <a:srgbClr val="5D7B3E"/>
                          </a:solidFill>
                          <a:latin typeface="Tahoma"/>
                          <a:cs typeface="Tahoma"/>
                        </a:rPr>
                        <a:t>h</a:t>
                      </a:r>
                      <a:r>
                        <a:rPr sz="1200" b="1" spc="-5" dirty="0">
                          <a:solidFill>
                            <a:srgbClr val="5D7B3E"/>
                          </a:solidFill>
                          <a:latin typeface="Tahoma"/>
                          <a:cs typeface="Tahoma"/>
                        </a:rPr>
                        <a:t>a</a:t>
                      </a:r>
                      <a:r>
                        <a:rPr sz="1200" b="1" spc="-10" dirty="0">
                          <a:solidFill>
                            <a:srgbClr val="5D7B3E"/>
                          </a:solidFill>
                          <a:latin typeface="Tahoma"/>
                          <a:cs typeface="Tahoma"/>
                        </a:rPr>
                        <a:t>r</a:t>
                      </a:r>
                      <a:r>
                        <a:rPr sz="1200" b="1" spc="10" dirty="0">
                          <a:solidFill>
                            <a:srgbClr val="5D7B3E"/>
                          </a:solidFill>
                          <a:latin typeface="Tahoma"/>
                          <a:cs typeface="Tahoma"/>
                        </a:rPr>
                        <a:t>s</a:t>
                      </a:r>
                      <a:r>
                        <a:rPr sz="1200" b="1" dirty="0">
                          <a:solidFill>
                            <a:srgbClr val="5D7B3E"/>
                          </a:solidFill>
                          <a:latin typeface="Tahoma"/>
                          <a:cs typeface="Tahoma"/>
                        </a:rPr>
                        <a:t>h</a:t>
                      </a:r>
                      <a:r>
                        <a:rPr sz="1200" b="1" spc="-10" dirty="0">
                          <a:solidFill>
                            <a:srgbClr val="5D7B3E"/>
                          </a:solidFill>
                          <a:latin typeface="Tahoma"/>
                          <a:cs typeface="Tahoma"/>
                        </a:rPr>
                        <a:t>i</a:t>
                      </a:r>
                      <a:r>
                        <a:rPr sz="1200" b="1" dirty="0">
                          <a:solidFill>
                            <a:srgbClr val="5D7B3E"/>
                          </a:solidFill>
                          <a:latin typeface="Tahoma"/>
                          <a:cs typeface="Tahoma"/>
                        </a:rPr>
                        <a:t>ni</a:t>
                      </a:r>
                      <a:r>
                        <a:rPr sz="1200" b="1" spc="-85" dirty="0">
                          <a:solidFill>
                            <a:srgbClr val="5D7B3E"/>
                          </a:solidFill>
                          <a:latin typeface="Tahoma"/>
                          <a:cs typeface="Tahoma"/>
                        </a:rPr>
                        <a:t> </a:t>
                      </a:r>
                      <a:r>
                        <a:rPr sz="1200" b="1" dirty="0">
                          <a:solidFill>
                            <a:srgbClr val="5D7B3E"/>
                          </a:solidFill>
                          <a:latin typeface="Tahoma"/>
                          <a:cs typeface="Tahoma"/>
                        </a:rPr>
                        <a:t>P</a:t>
                      </a:r>
                      <a:endParaRPr sz="1200">
                        <a:latin typeface="Tahoma"/>
                        <a:cs typeface="Tahoma"/>
                      </a:endParaRPr>
                    </a:p>
                  </a:txBody>
                  <a:tcPr marL="0" marR="0" marT="4699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dirty="0">
                        <a:latin typeface="Times New Roman"/>
                        <a:cs typeface="Times New Roman"/>
                      </a:endParaRPr>
                    </a:p>
                  </a:txBody>
                  <a:tcPr marL="0" marR="0" marT="0" marB="0"/>
                </a:tc>
                <a:extLst>
                  <a:ext uri="{0D108BD9-81ED-4DB2-BD59-A6C34878D82A}">
                    <a16:rowId xmlns:a16="http://schemas.microsoft.com/office/drawing/2014/main" xmlns="" val="10002"/>
                  </a:ext>
                </a:extLst>
              </a:tr>
              <a:tr h="292919">
                <a:tc>
                  <a:txBody>
                    <a:bodyPr/>
                    <a:lstStyle/>
                    <a:p>
                      <a:pPr marL="31750">
                        <a:lnSpc>
                          <a:spcPct val="100000"/>
                        </a:lnSpc>
                        <a:spcBef>
                          <a:spcPts val="385"/>
                        </a:spcBef>
                      </a:pPr>
                      <a:r>
                        <a:rPr sz="1200" dirty="0">
                          <a:latin typeface="Verdana"/>
                          <a:cs typeface="Verdana"/>
                        </a:rPr>
                        <a:t>B</a:t>
                      </a:r>
                      <a:r>
                        <a:rPr sz="1200" spc="-5" dirty="0">
                          <a:latin typeface="Verdana"/>
                          <a:cs typeface="Verdana"/>
                        </a:rPr>
                        <a:t>r</a:t>
                      </a:r>
                      <a:r>
                        <a:rPr sz="1200" spc="-15" dirty="0">
                          <a:latin typeface="Verdana"/>
                          <a:cs typeface="Verdana"/>
                        </a:rPr>
                        <a:t>a</a:t>
                      </a:r>
                      <a:r>
                        <a:rPr sz="1200" spc="-10" dirty="0">
                          <a:latin typeface="Verdana"/>
                          <a:cs typeface="Verdana"/>
                        </a:rPr>
                        <a:t>n</a:t>
                      </a:r>
                      <a:r>
                        <a:rPr sz="1200" spc="-5" dirty="0">
                          <a:latin typeface="Verdana"/>
                          <a:cs typeface="Verdana"/>
                        </a:rPr>
                        <a:t>c</a:t>
                      </a:r>
                      <a:r>
                        <a:rPr sz="1200" dirty="0">
                          <a:latin typeface="Verdana"/>
                          <a:cs typeface="Verdana"/>
                        </a:rPr>
                        <a:t>h</a:t>
                      </a:r>
                      <a:r>
                        <a:rPr sz="1200" spc="120" dirty="0">
                          <a:latin typeface="Verdana"/>
                          <a:cs typeface="Verdana"/>
                        </a:rPr>
                        <a:t> </a:t>
                      </a:r>
                      <a:r>
                        <a:rPr sz="1200" dirty="0">
                          <a:latin typeface="Verdana"/>
                          <a:cs typeface="Verdana"/>
                        </a:rPr>
                        <a:t>:</a:t>
                      </a:r>
                      <a:r>
                        <a:rPr sz="1200" spc="-170" dirty="0">
                          <a:latin typeface="Verdana"/>
                          <a:cs typeface="Verdana"/>
                        </a:rPr>
                        <a:t> </a:t>
                      </a:r>
                      <a:r>
                        <a:rPr sz="1200" spc="-5" dirty="0">
                          <a:latin typeface="Verdana"/>
                          <a:cs typeface="Verdana"/>
                        </a:rPr>
                        <a:t>B</a:t>
                      </a:r>
                      <a:r>
                        <a:rPr sz="1200" spc="-15" dirty="0">
                          <a:latin typeface="Verdana"/>
                          <a:cs typeface="Verdana"/>
                        </a:rPr>
                        <a:t>.</a:t>
                      </a:r>
                      <a:r>
                        <a:rPr sz="1200" spc="-5" dirty="0">
                          <a:latin typeface="Verdana"/>
                          <a:cs typeface="Verdana"/>
                        </a:rPr>
                        <a:t>T</a:t>
                      </a:r>
                      <a:r>
                        <a:rPr sz="1200" dirty="0">
                          <a:latin typeface="Verdana"/>
                          <a:cs typeface="Verdana"/>
                        </a:rPr>
                        <a:t>ech</a:t>
                      </a:r>
                      <a:endParaRPr sz="1200">
                        <a:latin typeface="Verdana"/>
                        <a:cs typeface="Verdana"/>
                      </a:endParaRPr>
                    </a:p>
                  </a:txBody>
                  <a:tcPr marL="0" marR="0" marT="48895" marB="0"/>
                </a:tc>
                <a:tc>
                  <a:txBody>
                    <a:bodyPr/>
                    <a:lstStyle/>
                    <a:p>
                      <a:pPr marL="801370">
                        <a:lnSpc>
                          <a:spcPct val="100000"/>
                        </a:lnSpc>
                        <a:spcBef>
                          <a:spcPts val="385"/>
                        </a:spcBef>
                      </a:pPr>
                      <a:r>
                        <a:rPr sz="1200" dirty="0">
                          <a:latin typeface="Verdana"/>
                          <a:cs typeface="Verdana"/>
                        </a:rPr>
                        <a:t>S</a:t>
                      </a:r>
                      <a:r>
                        <a:rPr sz="1200" spc="-15" dirty="0">
                          <a:latin typeface="Verdana"/>
                          <a:cs typeface="Verdana"/>
                        </a:rPr>
                        <a:t>t</a:t>
                      </a:r>
                      <a:r>
                        <a:rPr sz="1200" spc="-5" dirty="0">
                          <a:latin typeface="Verdana"/>
                          <a:cs typeface="Verdana"/>
                        </a:rPr>
                        <a:t>r</a:t>
                      </a:r>
                      <a:r>
                        <a:rPr sz="1200" dirty="0">
                          <a:latin typeface="Verdana"/>
                          <a:cs typeface="Verdana"/>
                        </a:rPr>
                        <a:t>e</a:t>
                      </a:r>
                      <a:r>
                        <a:rPr sz="1200" spc="-15" dirty="0">
                          <a:latin typeface="Verdana"/>
                          <a:cs typeface="Verdana"/>
                        </a:rPr>
                        <a:t>a</a:t>
                      </a:r>
                      <a:r>
                        <a:rPr sz="1200" dirty="0">
                          <a:latin typeface="Verdana"/>
                          <a:cs typeface="Verdana"/>
                        </a:rPr>
                        <a:t>m</a:t>
                      </a:r>
                      <a:r>
                        <a:rPr sz="1200" spc="-120" dirty="0">
                          <a:latin typeface="Verdana"/>
                          <a:cs typeface="Verdana"/>
                        </a:rPr>
                        <a:t> </a:t>
                      </a:r>
                      <a:r>
                        <a:rPr sz="1200" dirty="0">
                          <a:latin typeface="Verdana"/>
                          <a:cs typeface="Verdana"/>
                        </a:rPr>
                        <a:t>:</a:t>
                      </a:r>
                      <a:r>
                        <a:rPr sz="1200" spc="-150" dirty="0">
                          <a:latin typeface="Verdana"/>
                          <a:cs typeface="Verdana"/>
                        </a:rPr>
                        <a:t> </a:t>
                      </a:r>
                      <a:r>
                        <a:rPr sz="1200" spc="-15" dirty="0">
                          <a:latin typeface="Verdana"/>
                          <a:cs typeface="Verdana"/>
                        </a:rPr>
                        <a:t>A</a:t>
                      </a:r>
                      <a:r>
                        <a:rPr sz="1200" dirty="0">
                          <a:latin typeface="Verdana"/>
                          <a:cs typeface="Verdana"/>
                        </a:rPr>
                        <a:t>I</a:t>
                      </a:r>
                      <a:r>
                        <a:rPr sz="1200" spc="-150" dirty="0">
                          <a:latin typeface="Verdana"/>
                          <a:cs typeface="Verdana"/>
                        </a:rPr>
                        <a:t> </a:t>
                      </a:r>
                      <a:r>
                        <a:rPr sz="1200" dirty="0">
                          <a:latin typeface="Verdana"/>
                          <a:cs typeface="Verdana"/>
                        </a:rPr>
                        <a:t>&amp;</a:t>
                      </a:r>
                      <a:r>
                        <a:rPr sz="1200" spc="-160" dirty="0">
                          <a:latin typeface="Verdana"/>
                          <a:cs typeface="Verdana"/>
                        </a:rPr>
                        <a:t> </a:t>
                      </a:r>
                      <a:r>
                        <a:rPr sz="1200" spc="-5" dirty="0">
                          <a:latin typeface="Verdana"/>
                          <a:cs typeface="Verdana"/>
                        </a:rPr>
                        <a:t>DS</a:t>
                      </a:r>
                      <a:endParaRPr sz="1200">
                        <a:latin typeface="Verdana"/>
                        <a:cs typeface="Verdana"/>
                      </a:endParaRPr>
                    </a:p>
                  </a:txBody>
                  <a:tcPr marL="0" marR="0" marT="48895" marB="0"/>
                </a:tc>
                <a:tc>
                  <a:txBody>
                    <a:bodyPr/>
                    <a:lstStyle/>
                    <a:p>
                      <a:pPr marR="39370" algn="r">
                        <a:lnSpc>
                          <a:spcPct val="100000"/>
                        </a:lnSpc>
                        <a:spcBef>
                          <a:spcPts val="385"/>
                        </a:spcBef>
                      </a:pPr>
                      <a:r>
                        <a:rPr lang="en-US" sz="1200" dirty="0">
                          <a:latin typeface="Verdana"/>
                          <a:cs typeface="Verdana"/>
                        </a:rPr>
                        <a:t>  </a:t>
                      </a:r>
                      <a:r>
                        <a:rPr sz="1200" dirty="0">
                          <a:latin typeface="Verdana"/>
                          <a:cs typeface="Verdana"/>
                        </a:rPr>
                        <a:t>Ye</a:t>
                      </a:r>
                      <a:r>
                        <a:rPr sz="1200" spc="-15" dirty="0">
                          <a:latin typeface="Verdana"/>
                          <a:cs typeface="Verdana"/>
                        </a:rPr>
                        <a:t>a</a:t>
                      </a:r>
                      <a:r>
                        <a:rPr sz="1200" dirty="0">
                          <a:latin typeface="Verdana"/>
                          <a:cs typeface="Verdana"/>
                        </a:rPr>
                        <a:t>r</a:t>
                      </a:r>
                      <a:r>
                        <a:rPr sz="1200" spc="-140" dirty="0">
                          <a:latin typeface="Verdana"/>
                          <a:cs typeface="Verdana"/>
                        </a:rPr>
                        <a:t> </a:t>
                      </a:r>
                      <a:r>
                        <a:rPr sz="1200" dirty="0">
                          <a:latin typeface="Verdana"/>
                          <a:cs typeface="Verdana"/>
                        </a:rPr>
                        <a:t>:</a:t>
                      </a:r>
                      <a:r>
                        <a:rPr lang="en-US" sz="1200" spc="-170" dirty="0">
                          <a:latin typeface="Verdana"/>
                          <a:cs typeface="Verdana"/>
                        </a:rPr>
                        <a:t>I</a:t>
                      </a:r>
                      <a:r>
                        <a:rPr lang="en-US" sz="1200" spc="-170" baseline="0" dirty="0">
                          <a:latin typeface="Verdana"/>
                          <a:cs typeface="Verdana"/>
                        </a:rPr>
                        <a:t> </a:t>
                      </a:r>
                      <a:r>
                        <a:rPr sz="1200" spc="10" dirty="0">
                          <a:latin typeface="Verdana"/>
                          <a:cs typeface="Verdana"/>
                        </a:rPr>
                        <a:t>II</a:t>
                      </a:r>
                      <a:endParaRPr sz="1200" dirty="0">
                        <a:latin typeface="Verdana"/>
                        <a:cs typeface="Verdana"/>
                      </a:endParaRPr>
                    </a:p>
                  </a:txBody>
                  <a:tcPr marL="0" marR="0" marT="48895" marB="0"/>
                </a:tc>
                <a:extLst>
                  <a:ext uri="{0D108BD9-81ED-4DB2-BD59-A6C34878D82A}">
                    <a16:rowId xmlns:a16="http://schemas.microsoft.com/office/drawing/2014/main" xmlns="" val="10003"/>
                  </a:ext>
                </a:extLst>
              </a:tr>
              <a:tr h="582421">
                <a:tc>
                  <a:txBody>
                    <a:bodyPr/>
                    <a:lstStyle/>
                    <a:p>
                      <a:pPr marL="31750">
                        <a:lnSpc>
                          <a:spcPct val="100000"/>
                        </a:lnSpc>
                        <a:spcBef>
                          <a:spcPts val="384"/>
                        </a:spcBef>
                      </a:pPr>
                      <a:r>
                        <a:rPr sz="1200" b="1" dirty="0">
                          <a:solidFill>
                            <a:srgbClr val="5D7B3E"/>
                          </a:solidFill>
                          <a:latin typeface="Tahoma"/>
                          <a:cs typeface="Tahoma"/>
                        </a:rPr>
                        <a:t>T</a:t>
                      </a:r>
                      <a:r>
                        <a:rPr sz="1200" b="1" spc="-10" dirty="0">
                          <a:solidFill>
                            <a:srgbClr val="5D7B3E"/>
                          </a:solidFill>
                          <a:latin typeface="Tahoma"/>
                          <a:cs typeface="Tahoma"/>
                        </a:rPr>
                        <a:t>e</a:t>
                      </a:r>
                      <a:r>
                        <a:rPr sz="1200" b="1" spc="-5" dirty="0">
                          <a:solidFill>
                            <a:srgbClr val="5D7B3E"/>
                          </a:solidFill>
                          <a:latin typeface="Tahoma"/>
                          <a:cs typeface="Tahoma"/>
                        </a:rPr>
                        <a:t>a</a:t>
                      </a:r>
                      <a:r>
                        <a:rPr sz="1200" b="1" dirty="0">
                          <a:solidFill>
                            <a:srgbClr val="5D7B3E"/>
                          </a:solidFill>
                          <a:latin typeface="Tahoma"/>
                          <a:cs typeface="Tahoma"/>
                        </a:rPr>
                        <a:t>m</a:t>
                      </a:r>
                      <a:r>
                        <a:rPr sz="1200" b="1" spc="-114" dirty="0">
                          <a:solidFill>
                            <a:srgbClr val="5D7B3E"/>
                          </a:solidFill>
                          <a:latin typeface="Tahoma"/>
                          <a:cs typeface="Tahoma"/>
                        </a:rPr>
                        <a:t> </a:t>
                      </a:r>
                      <a:r>
                        <a:rPr sz="1200" b="1" spc="-15" dirty="0">
                          <a:solidFill>
                            <a:srgbClr val="5D7B3E"/>
                          </a:solidFill>
                          <a:latin typeface="Tahoma"/>
                          <a:cs typeface="Tahoma"/>
                        </a:rPr>
                        <a:t>M</a:t>
                      </a:r>
                      <a:r>
                        <a:rPr sz="1200" b="1" spc="-10" dirty="0">
                          <a:solidFill>
                            <a:srgbClr val="5D7B3E"/>
                          </a:solidFill>
                          <a:latin typeface="Tahoma"/>
                          <a:cs typeface="Tahoma"/>
                        </a:rPr>
                        <a:t>e</a:t>
                      </a:r>
                      <a:r>
                        <a:rPr sz="1200" b="1" dirty="0">
                          <a:solidFill>
                            <a:srgbClr val="5D7B3E"/>
                          </a:solidFill>
                          <a:latin typeface="Tahoma"/>
                          <a:cs typeface="Tahoma"/>
                        </a:rPr>
                        <a:t>m</a:t>
                      </a:r>
                      <a:r>
                        <a:rPr sz="1200" b="1" spc="-10" dirty="0">
                          <a:solidFill>
                            <a:srgbClr val="5D7B3E"/>
                          </a:solidFill>
                          <a:latin typeface="Tahoma"/>
                          <a:cs typeface="Tahoma"/>
                        </a:rPr>
                        <a:t>be</a:t>
                      </a:r>
                      <a:r>
                        <a:rPr sz="1200" b="1" dirty="0">
                          <a:solidFill>
                            <a:srgbClr val="5D7B3E"/>
                          </a:solidFill>
                          <a:latin typeface="Tahoma"/>
                          <a:cs typeface="Tahoma"/>
                        </a:rPr>
                        <a:t>r</a:t>
                      </a:r>
                      <a:r>
                        <a:rPr sz="1200" b="1" spc="-70" dirty="0">
                          <a:solidFill>
                            <a:srgbClr val="5D7B3E"/>
                          </a:solidFill>
                          <a:latin typeface="Tahoma"/>
                          <a:cs typeface="Tahoma"/>
                        </a:rPr>
                        <a:t> </a:t>
                      </a:r>
                      <a:r>
                        <a:rPr sz="1200" b="1" dirty="0">
                          <a:solidFill>
                            <a:srgbClr val="5D7B3E"/>
                          </a:solidFill>
                          <a:latin typeface="Tahoma"/>
                          <a:cs typeface="Tahoma"/>
                        </a:rPr>
                        <a:t>2</a:t>
                      </a:r>
                      <a:r>
                        <a:rPr sz="1200" b="1" spc="-95" dirty="0">
                          <a:solidFill>
                            <a:srgbClr val="5D7B3E"/>
                          </a:solidFill>
                          <a:latin typeface="Tahoma"/>
                          <a:cs typeface="Tahoma"/>
                        </a:rPr>
                        <a:t> </a:t>
                      </a:r>
                      <a:r>
                        <a:rPr sz="1200" b="1" dirty="0">
                          <a:solidFill>
                            <a:srgbClr val="5D7B3E"/>
                          </a:solidFill>
                          <a:latin typeface="Tahoma"/>
                          <a:cs typeface="Tahoma"/>
                        </a:rPr>
                        <a:t>Name</a:t>
                      </a:r>
                      <a:r>
                        <a:rPr sz="1200" b="1" spc="-120" dirty="0">
                          <a:solidFill>
                            <a:srgbClr val="5D7B3E"/>
                          </a:solidFill>
                          <a:latin typeface="Tahoma"/>
                          <a:cs typeface="Tahoma"/>
                        </a:rPr>
                        <a:t> </a:t>
                      </a:r>
                      <a:r>
                        <a:rPr sz="1200" b="1" dirty="0">
                          <a:solidFill>
                            <a:srgbClr val="5D7B3E"/>
                          </a:solidFill>
                          <a:latin typeface="Tahoma"/>
                          <a:cs typeface="Tahoma"/>
                        </a:rPr>
                        <a:t>:</a:t>
                      </a:r>
                      <a:r>
                        <a:rPr sz="1200" b="1" spc="-105" dirty="0">
                          <a:solidFill>
                            <a:srgbClr val="5D7B3E"/>
                          </a:solidFill>
                          <a:latin typeface="Tahoma"/>
                          <a:cs typeface="Tahoma"/>
                        </a:rPr>
                        <a:t> </a:t>
                      </a:r>
                      <a:r>
                        <a:rPr sz="1200" b="1" dirty="0">
                          <a:solidFill>
                            <a:srgbClr val="5D7B3E"/>
                          </a:solidFill>
                          <a:latin typeface="Tahoma"/>
                          <a:cs typeface="Tahoma"/>
                        </a:rPr>
                        <a:t>S</a:t>
                      </a:r>
                      <a:r>
                        <a:rPr sz="1200" b="1" spc="-10" dirty="0">
                          <a:solidFill>
                            <a:srgbClr val="5D7B3E"/>
                          </a:solidFill>
                          <a:latin typeface="Tahoma"/>
                          <a:cs typeface="Tahoma"/>
                        </a:rPr>
                        <a:t>rile</a:t>
                      </a:r>
                      <a:r>
                        <a:rPr sz="1200" b="1" spc="-5" dirty="0">
                          <a:solidFill>
                            <a:srgbClr val="5D7B3E"/>
                          </a:solidFill>
                          <a:latin typeface="Tahoma"/>
                          <a:cs typeface="Tahoma"/>
                        </a:rPr>
                        <a:t>k</a:t>
                      </a:r>
                      <a:r>
                        <a:rPr sz="1200" b="1" dirty="0">
                          <a:solidFill>
                            <a:srgbClr val="5D7B3E"/>
                          </a:solidFill>
                          <a:latin typeface="Tahoma"/>
                          <a:cs typeface="Tahoma"/>
                        </a:rPr>
                        <a:t>ha</a:t>
                      </a:r>
                      <a:r>
                        <a:rPr sz="1200" b="1" spc="-65" dirty="0">
                          <a:solidFill>
                            <a:srgbClr val="5D7B3E"/>
                          </a:solidFill>
                          <a:latin typeface="Tahoma"/>
                          <a:cs typeface="Tahoma"/>
                        </a:rPr>
                        <a:t> </a:t>
                      </a:r>
                      <a:r>
                        <a:rPr sz="1200" b="1" dirty="0">
                          <a:solidFill>
                            <a:srgbClr val="5D7B3E"/>
                          </a:solidFill>
                          <a:latin typeface="Tahoma"/>
                          <a:cs typeface="Tahoma"/>
                        </a:rPr>
                        <a:t>S</a:t>
                      </a:r>
                      <a:endParaRPr sz="1200">
                        <a:latin typeface="Tahoma"/>
                        <a:cs typeface="Tahoma"/>
                      </a:endParaRPr>
                    </a:p>
                    <a:p>
                      <a:pPr marL="31750">
                        <a:lnSpc>
                          <a:spcPct val="100000"/>
                        </a:lnSpc>
                        <a:spcBef>
                          <a:spcPts val="840"/>
                        </a:spcBef>
                      </a:pPr>
                      <a:r>
                        <a:rPr sz="1200" dirty="0">
                          <a:latin typeface="Verdana"/>
                          <a:cs typeface="Verdana"/>
                        </a:rPr>
                        <a:t>B</a:t>
                      </a:r>
                      <a:r>
                        <a:rPr sz="1200" spc="-5" dirty="0">
                          <a:latin typeface="Verdana"/>
                          <a:cs typeface="Verdana"/>
                        </a:rPr>
                        <a:t>r</a:t>
                      </a:r>
                      <a:r>
                        <a:rPr sz="1200" spc="-15" dirty="0">
                          <a:latin typeface="Verdana"/>
                          <a:cs typeface="Verdana"/>
                        </a:rPr>
                        <a:t>a</a:t>
                      </a:r>
                      <a:r>
                        <a:rPr sz="1200" spc="-10" dirty="0">
                          <a:latin typeface="Verdana"/>
                          <a:cs typeface="Verdana"/>
                        </a:rPr>
                        <a:t>n</a:t>
                      </a:r>
                      <a:r>
                        <a:rPr sz="1200" spc="-5" dirty="0">
                          <a:latin typeface="Verdana"/>
                          <a:cs typeface="Verdana"/>
                        </a:rPr>
                        <a:t>c</a:t>
                      </a:r>
                      <a:r>
                        <a:rPr sz="1200" dirty="0">
                          <a:latin typeface="Verdana"/>
                          <a:cs typeface="Verdana"/>
                        </a:rPr>
                        <a:t>h</a:t>
                      </a:r>
                      <a:r>
                        <a:rPr sz="1200" spc="120" dirty="0">
                          <a:latin typeface="Verdana"/>
                          <a:cs typeface="Verdana"/>
                        </a:rPr>
                        <a:t> </a:t>
                      </a:r>
                      <a:r>
                        <a:rPr sz="1200" dirty="0">
                          <a:latin typeface="Verdana"/>
                          <a:cs typeface="Verdana"/>
                        </a:rPr>
                        <a:t>:</a:t>
                      </a:r>
                      <a:r>
                        <a:rPr sz="1200" spc="-170" dirty="0">
                          <a:latin typeface="Verdana"/>
                          <a:cs typeface="Verdana"/>
                        </a:rPr>
                        <a:t> </a:t>
                      </a:r>
                      <a:r>
                        <a:rPr sz="1200" spc="-5" dirty="0">
                          <a:latin typeface="Verdana"/>
                          <a:cs typeface="Verdana"/>
                        </a:rPr>
                        <a:t>B</a:t>
                      </a:r>
                      <a:r>
                        <a:rPr sz="1200" spc="-15" dirty="0">
                          <a:latin typeface="Verdana"/>
                          <a:cs typeface="Verdana"/>
                        </a:rPr>
                        <a:t>.</a:t>
                      </a:r>
                      <a:r>
                        <a:rPr sz="1200" spc="-5" dirty="0">
                          <a:latin typeface="Verdana"/>
                          <a:cs typeface="Verdana"/>
                        </a:rPr>
                        <a:t>T</a:t>
                      </a:r>
                      <a:r>
                        <a:rPr sz="1200" dirty="0">
                          <a:latin typeface="Verdana"/>
                          <a:cs typeface="Verdana"/>
                        </a:rPr>
                        <a:t>ech</a:t>
                      </a:r>
                      <a:endParaRPr sz="1200">
                        <a:latin typeface="Verdana"/>
                        <a:cs typeface="Verdana"/>
                      </a:endParaRPr>
                    </a:p>
                  </a:txBody>
                  <a:tcPr marL="0" marR="0" marT="48894" marB="0"/>
                </a:tc>
                <a:tc>
                  <a:txBody>
                    <a:bodyPr/>
                    <a:lstStyle/>
                    <a:p>
                      <a:pPr>
                        <a:lnSpc>
                          <a:spcPct val="100000"/>
                        </a:lnSpc>
                      </a:pPr>
                      <a:endParaRPr sz="1400">
                        <a:latin typeface="Times New Roman"/>
                        <a:cs typeface="Times New Roman"/>
                      </a:endParaRPr>
                    </a:p>
                    <a:p>
                      <a:pPr marL="801370">
                        <a:lnSpc>
                          <a:spcPct val="100000"/>
                        </a:lnSpc>
                        <a:spcBef>
                          <a:spcPts val="1055"/>
                        </a:spcBef>
                      </a:pPr>
                      <a:r>
                        <a:rPr sz="1200" dirty="0">
                          <a:latin typeface="Verdana"/>
                          <a:cs typeface="Verdana"/>
                        </a:rPr>
                        <a:t>S</a:t>
                      </a:r>
                      <a:r>
                        <a:rPr sz="1200" spc="-15" dirty="0">
                          <a:latin typeface="Verdana"/>
                          <a:cs typeface="Verdana"/>
                        </a:rPr>
                        <a:t>t</a:t>
                      </a:r>
                      <a:r>
                        <a:rPr sz="1200" spc="-5" dirty="0">
                          <a:latin typeface="Verdana"/>
                          <a:cs typeface="Verdana"/>
                        </a:rPr>
                        <a:t>r</a:t>
                      </a:r>
                      <a:r>
                        <a:rPr sz="1200" dirty="0">
                          <a:latin typeface="Verdana"/>
                          <a:cs typeface="Verdana"/>
                        </a:rPr>
                        <a:t>e</a:t>
                      </a:r>
                      <a:r>
                        <a:rPr sz="1200" spc="-15" dirty="0">
                          <a:latin typeface="Verdana"/>
                          <a:cs typeface="Verdana"/>
                        </a:rPr>
                        <a:t>a</a:t>
                      </a:r>
                      <a:r>
                        <a:rPr sz="1200" dirty="0">
                          <a:latin typeface="Verdana"/>
                          <a:cs typeface="Verdana"/>
                        </a:rPr>
                        <a:t>m</a:t>
                      </a:r>
                      <a:r>
                        <a:rPr sz="1200" spc="-120" dirty="0">
                          <a:latin typeface="Verdana"/>
                          <a:cs typeface="Verdana"/>
                        </a:rPr>
                        <a:t> </a:t>
                      </a:r>
                      <a:r>
                        <a:rPr sz="1200" dirty="0">
                          <a:latin typeface="Verdana"/>
                          <a:cs typeface="Verdana"/>
                        </a:rPr>
                        <a:t>:</a:t>
                      </a:r>
                      <a:r>
                        <a:rPr sz="1200" spc="-150" dirty="0">
                          <a:latin typeface="Verdana"/>
                          <a:cs typeface="Verdana"/>
                        </a:rPr>
                        <a:t> </a:t>
                      </a:r>
                      <a:r>
                        <a:rPr sz="1200" spc="-15" dirty="0">
                          <a:latin typeface="Verdana"/>
                          <a:cs typeface="Verdana"/>
                        </a:rPr>
                        <a:t>A</a:t>
                      </a:r>
                      <a:r>
                        <a:rPr sz="1200" dirty="0">
                          <a:latin typeface="Verdana"/>
                          <a:cs typeface="Verdana"/>
                        </a:rPr>
                        <a:t>I</a:t>
                      </a:r>
                      <a:r>
                        <a:rPr sz="1200" spc="-150" dirty="0">
                          <a:latin typeface="Verdana"/>
                          <a:cs typeface="Verdana"/>
                        </a:rPr>
                        <a:t> </a:t>
                      </a:r>
                      <a:r>
                        <a:rPr sz="1200" dirty="0">
                          <a:latin typeface="Verdana"/>
                          <a:cs typeface="Verdana"/>
                        </a:rPr>
                        <a:t>&amp;</a:t>
                      </a:r>
                      <a:r>
                        <a:rPr sz="1200" spc="-160" dirty="0">
                          <a:latin typeface="Verdana"/>
                          <a:cs typeface="Verdana"/>
                        </a:rPr>
                        <a:t> </a:t>
                      </a:r>
                      <a:r>
                        <a:rPr sz="1200" spc="-5" dirty="0">
                          <a:latin typeface="Verdana"/>
                          <a:cs typeface="Verdana"/>
                        </a:rPr>
                        <a:t>DS</a:t>
                      </a:r>
                      <a:endParaRPr sz="1200">
                        <a:latin typeface="Verdana"/>
                        <a:cs typeface="Verdana"/>
                      </a:endParaRPr>
                    </a:p>
                  </a:txBody>
                  <a:tcPr marL="0" marR="0" marT="0" marB="0"/>
                </a:tc>
                <a:tc>
                  <a:txBody>
                    <a:bodyPr/>
                    <a:lstStyle/>
                    <a:p>
                      <a:pPr>
                        <a:lnSpc>
                          <a:spcPct val="100000"/>
                        </a:lnSpc>
                      </a:pPr>
                      <a:endParaRPr sz="1400" dirty="0">
                        <a:latin typeface="Times New Roman"/>
                        <a:cs typeface="Times New Roman"/>
                      </a:endParaRPr>
                    </a:p>
                    <a:p>
                      <a:pPr marR="57150" algn="r">
                        <a:lnSpc>
                          <a:spcPct val="100000"/>
                        </a:lnSpc>
                        <a:spcBef>
                          <a:spcPts val="1055"/>
                        </a:spcBef>
                      </a:pPr>
                      <a:r>
                        <a:rPr sz="1200" spc="5" dirty="0">
                          <a:latin typeface="Verdana"/>
                          <a:cs typeface="Verdana"/>
                        </a:rPr>
                        <a:t>Y</a:t>
                      </a:r>
                      <a:r>
                        <a:rPr sz="1200" dirty="0">
                          <a:latin typeface="Verdana"/>
                          <a:cs typeface="Verdana"/>
                        </a:rPr>
                        <a:t>e</a:t>
                      </a:r>
                      <a:r>
                        <a:rPr sz="1200" spc="-10" dirty="0">
                          <a:latin typeface="Verdana"/>
                          <a:cs typeface="Verdana"/>
                        </a:rPr>
                        <a:t>a</a:t>
                      </a:r>
                      <a:r>
                        <a:rPr sz="1200" dirty="0">
                          <a:latin typeface="Verdana"/>
                          <a:cs typeface="Verdana"/>
                        </a:rPr>
                        <a:t>r</a:t>
                      </a:r>
                      <a:r>
                        <a:rPr sz="1200" spc="-145" dirty="0">
                          <a:latin typeface="Verdana"/>
                          <a:cs typeface="Verdana"/>
                        </a:rPr>
                        <a:t> </a:t>
                      </a:r>
                      <a:r>
                        <a:rPr sz="1200" dirty="0">
                          <a:latin typeface="Verdana"/>
                          <a:cs typeface="Verdana"/>
                        </a:rPr>
                        <a:t>:</a:t>
                      </a:r>
                      <a:r>
                        <a:rPr sz="1200" spc="-170" dirty="0">
                          <a:latin typeface="Verdana"/>
                          <a:cs typeface="Verdana"/>
                        </a:rPr>
                        <a:t> </a:t>
                      </a:r>
                      <a:r>
                        <a:rPr lang="en-US" sz="1200" spc="-170" dirty="0">
                          <a:latin typeface="Verdana"/>
                          <a:cs typeface="Verdana"/>
                        </a:rPr>
                        <a:t>I </a:t>
                      </a:r>
                      <a:r>
                        <a:rPr sz="1200" spc="10" dirty="0">
                          <a:latin typeface="Verdana"/>
                          <a:cs typeface="Verdana"/>
                        </a:rPr>
                        <a:t>II</a:t>
                      </a:r>
                      <a:endParaRPr sz="1200" dirty="0">
                        <a:latin typeface="Verdana"/>
                        <a:cs typeface="Verdana"/>
                      </a:endParaRPr>
                    </a:p>
                  </a:txBody>
                  <a:tcPr marL="0" marR="0" marT="0" marB="0"/>
                </a:tc>
                <a:extLst>
                  <a:ext uri="{0D108BD9-81ED-4DB2-BD59-A6C34878D82A}">
                    <a16:rowId xmlns:a16="http://schemas.microsoft.com/office/drawing/2014/main" xmlns="" val="10004"/>
                  </a:ext>
                </a:extLst>
              </a:tr>
              <a:tr h="302696">
                <a:tc>
                  <a:txBody>
                    <a:bodyPr/>
                    <a:lstStyle/>
                    <a:p>
                      <a:pPr marL="31750">
                        <a:lnSpc>
                          <a:spcPct val="100000"/>
                        </a:lnSpc>
                        <a:spcBef>
                          <a:spcPts val="384"/>
                        </a:spcBef>
                      </a:pPr>
                      <a:r>
                        <a:rPr sz="1200" b="1" dirty="0">
                          <a:solidFill>
                            <a:srgbClr val="5D7B3E"/>
                          </a:solidFill>
                          <a:latin typeface="Tahoma"/>
                          <a:cs typeface="Tahoma"/>
                        </a:rPr>
                        <a:t>T</a:t>
                      </a:r>
                      <a:r>
                        <a:rPr sz="1200" b="1" spc="-10" dirty="0">
                          <a:solidFill>
                            <a:srgbClr val="5D7B3E"/>
                          </a:solidFill>
                          <a:latin typeface="Tahoma"/>
                          <a:cs typeface="Tahoma"/>
                        </a:rPr>
                        <a:t>e</a:t>
                      </a:r>
                      <a:r>
                        <a:rPr sz="1200" b="1" spc="-5" dirty="0">
                          <a:solidFill>
                            <a:srgbClr val="5D7B3E"/>
                          </a:solidFill>
                          <a:latin typeface="Tahoma"/>
                          <a:cs typeface="Tahoma"/>
                        </a:rPr>
                        <a:t>a</a:t>
                      </a:r>
                      <a:r>
                        <a:rPr sz="1200" b="1" dirty="0">
                          <a:solidFill>
                            <a:srgbClr val="5D7B3E"/>
                          </a:solidFill>
                          <a:latin typeface="Tahoma"/>
                          <a:cs typeface="Tahoma"/>
                        </a:rPr>
                        <a:t>m</a:t>
                      </a:r>
                      <a:r>
                        <a:rPr sz="1200" b="1" spc="-114" dirty="0">
                          <a:solidFill>
                            <a:srgbClr val="5D7B3E"/>
                          </a:solidFill>
                          <a:latin typeface="Tahoma"/>
                          <a:cs typeface="Tahoma"/>
                        </a:rPr>
                        <a:t> </a:t>
                      </a:r>
                      <a:r>
                        <a:rPr sz="1200" b="1" spc="-15" dirty="0">
                          <a:solidFill>
                            <a:srgbClr val="5D7B3E"/>
                          </a:solidFill>
                          <a:latin typeface="Tahoma"/>
                          <a:cs typeface="Tahoma"/>
                        </a:rPr>
                        <a:t>M</a:t>
                      </a:r>
                      <a:r>
                        <a:rPr sz="1200" b="1" spc="-10" dirty="0">
                          <a:solidFill>
                            <a:srgbClr val="5D7B3E"/>
                          </a:solidFill>
                          <a:latin typeface="Tahoma"/>
                          <a:cs typeface="Tahoma"/>
                        </a:rPr>
                        <a:t>e</a:t>
                      </a:r>
                      <a:r>
                        <a:rPr sz="1200" b="1" dirty="0">
                          <a:solidFill>
                            <a:srgbClr val="5D7B3E"/>
                          </a:solidFill>
                          <a:latin typeface="Tahoma"/>
                          <a:cs typeface="Tahoma"/>
                        </a:rPr>
                        <a:t>m</a:t>
                      </a:r>
                      <a:r>
                        <a:rPr sz="1200" b="1" spc="-10" dirty="0">
                          <a:solidFill>
                            <a:srgbClr val="5D7B3E"/>
                          </a:solidFill>
                          <a:latin typeface="Tahoma"/>
                          <a:cs typeface="Tahoma"/>
                        </a:rPr>
                        <a:t>be</a:t>
                      </a:r>
                      <a:r>
                        <a:rPr sz="1200" b="1" dirty="0">
                          <a:solidFill>
                            <a:srgbClr val="5D7B3E"/>
                          </a:solidFill>
                          <a:latin typeface="Tahoma"/>
                          <a:cs typeface="Tahoma"/>
                        </a:rPr>
                        <a:t>r</a:t>
                      </a:r>
                      <a:r>
                        <a:rPr sz="1200" b="1" spc="-70" dirty="0">
                          <a:solidFill>
                            <a:srgbClr val="5D7B3E"/>
                          </a:solidFill>
                          <a:latin typeface="Tahoma"/>
                          <a:cs typeface="Tahoma"/>
                        </a:rPr>
                        <a:t> </a:t>
                      </a:r>
                      <a:r>
                        <a:rPr sz="1200" b="1" dirty="0">
                          <a:solidFill>
                            <a:srgbClr val="5D7B3E"/>
                          </a:solidFill>
                          <a:latin typeface="Tahoma"/>
                          <a:cs typeface="Tahoma"/>
                        </a:rPr>
                        <a:t>3</a:t>
                      </a:r>
                      <a:r>
                        <a:rPr sz="1200" b="1" spc="-100" dirty="0">
                          <a:solidFill>
                            <a:srgbClr val="5D7B3E"/>
                          </a:solidFill>
                          <a:latin typeface="Tahoma"/>
                          <a:cs typeface="Tahoma"/>
                        </a:rPr>
                        <a:t> </a:t>
                      </a:r>
                      <a:r>
                        <a:rPr sz="1200" b="1" dirty="0">
                          <a:solidFill>
                            <a:srgbClr val="5D7B3E"/>
                          </a:solidFill>
                          <a:latin typeface="Tahoma"/>
                          <a:cs typeface="Tahoma"/>
                        </a:rPr>
                        <a:t>Name</a:t>
                      </a:r>
                      <a:r>
                        <a:rPr sz="1200" b="1" spc="-120" dirty="0">
                          <a:solidFill>
                            <a:srgbClr val="5D7B3E"/>
                          </a:solidFill>
                          <a:latin typeface="Tahoma"/>
                          <a:cs typeface="Tahoma"/>
                        </a:rPr>
                        <a:t> </a:t>
                      </a:r>
                      <a:r>
                        <a:rPr sz="1200" b="1" dirty="0">
                          <a:solidFill>
                            <a:srgbClr val="5D7B3E"/>
                          </a:solidFill>
                          <a:latin typeface="Tahoma"/>
                          <a:cs typeface="Tahoma"/>
                        </a:rPr>
                        <a:t>:</a:t>
                      </a:r>
                      <a:r>
                        <a:rPr sz="1200" b="1" spc="-105" dirty="0">
                          <a:solidFill>
                            <a:srgbClr val="5D7B3E"/>
                          </a:solidFill>
                          <a:latin typeface="Tahoma"/>
                          <a:cs typeface="Tahoma"/>
                        </a:rPr>
                        <a:t> </a:t>
                      </a:r>
                      <a:r>
                        <a:rPr sz="1200" b="1" spc="5" dirty="0">
                          <a:solidFill>
                            <a:srgbClr val="5D7B3E"/>
                          </a:solidFill>
                          <a:latin typeface="Tahoma"/>
                          <a:cs typeface="Tahoma"/>
                        </a:rPr>
                        <a:t>D</a:t>
                      </a:r>
                      <a:r>
                        <a:rPr sz="1200" b="1" spc="-10" dirty="0">
                          <a:solidFill>
                            <a:srgbClr val="5D7B3E"/>
                          </a:solidFill>
                          <a:latin typeface="Tahoma"/>
                          <a:cs typeface="Tahoma"/>
                        </a:rPr>
                        <a:t>ee</a:t>
                      </a:r>
                      <a:r>
                        <a:rPr sz="1200" b="1" spc="-15" dirty="0">
                          <a:solidFill>
                            <a:srgbClr val="5D7B3E"/>
                          </a:solidFill>
                          <a:latin typeface="Tahoma"/>
                          <a:cs typeface="Tahoma"/>
                        </a:rPr>
                        <a:t>p</a:t>
                      </a:r>
                      <a:r>
                        <a:rPr sz="1200" b="1" dirty="0">
                          <a:solidFill>
                            <a:srgbClr val="5D7B3E"/>
                          </a:solidFill>
                          <a:latin typeface="Tahoma"/>
                          <a:cs typeface="Tahoma"/>
                        </a:rPr>
                        <a:t>a</a:t>
                      </a:r>
                      <a:r>
                        <a:rPr sz="1200" b="1" spc="-90" dirty="0">
                          <a:solidFill>
                            <a:srgbClr val="5D7B3E"/>
                          </a:solidFill>
                          <a:latin typeface="Tahoma"/>
                          <a:cs typeface="Tahoma"/>
                        </a:rPr>
                        <a:t> </a:t>
                      </a:r>
                      <a:r>
                        <a:rPr sz="1200" b="1" dirty="0">
                          <a:solidFill>
                            <a:srgbClr val="5D7B3E"/>
                          </a:solidFill>
                          <a:latin typeface="Tahoma"/>
                          <a:cs typeface="Tahoma"/>
                        </a:rPr>
                        <a:t>H</a:t>
                      </a:r>
                      <a:endParaRPr sz="1200">
                        <a:latin typeface="Tahoma"/>
                        <a:cs typeface="Tahoma"/>
                      </a:endParaRPr>
                    </a:p>
                  </a:txBody>
                  <a:tcPr marL="0" marR="0" marT="48894"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xmlns="" val="10005"/>
                  </a:ext>
                </a:extLst>
              </a:tr>
              <a:tr h="350271">
                <a:tc>
                  <a:txBody>
                    <a:bodyPr/>
                    <a:lstStyle/>
                    <a:p>
                      <a:pPr marL="31750">
                        <a:lnSpc>
                          <a:spcPct val="100000"/>
                        </a:lnSpc>
                        <a:spcBef>
                          <a:spcPts val="380"/>
                        </a:spcBef>
                      </a:pPr>
                      <a:r>
                        <a:rPr sz="1200" dirty="0">
                          <a:latin typeface="Verdana"/>
                          <a:cs typeface="Verdana"/>
                        </a:rPr>
                        <a:t>Br</a:t>
                      </a:r>
                      <a:r>
                        <a:rPr sz="1200" spc="-15" dirty="0">
                          <a:latin typeface="Verdana"/>
                          <a:cs typeface="Verdana"/>
                        </a:rPr>
                        <a:t>a</a:t>
                      </a:r>
                      <a:r>
                        <a:rPr sz="1200" spc="-5" dirty="0">
                          <a:latin typeface="Verdana"/>
                          <a:cs typeface="Verdana"/>
                        </a:rPr>
                        <a:t>n</a:t>
                      </a:r>
                      <a:r>
                        <a:rPr sz="1200" dirty="0">
                          <a:latin typeface="Verdana"/>
                          <a:cs typeface="Verdana"/>
                        </a:rPr>
                        <a:t>ch</a:t>
                      </a:r>
                      <a:r>
                        <a:rPr sz="1200" spc="120" dirty="0">
                          <a:latin typeface="Verdana"/>
                          <a:cs typeface="Verdana"/>
                        </a:rPr>
                        <a:t> </a:t>
                      </a:r>
                      <a:r>
                        <a:rPr sz="1200" dirty="0">
                          <a:latin typeface="Verdana"/>
                          <a:cs typeface="Verdana"/>
                        </a:rPr>
                        <a:t>:</a:t>
                      </a:r>
                      <a:r>
                        <a:rPr sz="1200" spc="-170" dirty="0">
                          <a:latin typeface="Verdana"/>
                          <a:cs typeface="Verdana"/>
                        </a:rPr>
                        <a:t> </a:t>
                      </a:r>
                      <a:r>
                        <a:rPr sz="1200" dirty="0">
                          <a:latin typeface="Verdana"/>
                          <a:cs typeface="Verdana"/>
                        </a:rPr>
                        <a:t>B</a:t>
                      </a:r>
                      <a:r>
                        <a:rPr sz="1200" spc="-15" dirty="0">
                          <a:latin typeface="Verdana"/>
                          <a:cs typeface="Verdana"/>
                        </a:rPr>
                        <a:t>.</a:t>
                      </a:r>
                      <a:r>
                        <a:rPr sz="1200" dirty="0">
                          <a:latin typeface="Verdana"/>
                          <a:cs typeface="Verdana"/>
                        </a:rPr>
                        <a:t>Tech</a:t>
                      </a:r>
                      <a:endParaRPr sz="1200">
                        <a:latin typeface="Verdana"/>
                        <a:cs typeface="Verdana"/>
                      </a:endParaRPr>
                    </a:p>
                  </a:txBody>
                  <a:tcPr marL="0" marR="0" marT="48260" marB="0"/>
                </a:tc>
                <a:tc>
                  <a:txBody>
                    <a:bodyPr/>
                    <a:lstStyle/>
                    <a:p>
                      <a:pPr marL="801370">
                        <a:lnSpc>
                          <a:spcPct val="100000"/>
                        </a:lnSpc>
                        <a:spcBef>
                          <a:spcPts val="380"/>
                        </a:spcBef>
                      </a:pPr>
                      <a:r>
                        <a:rPr sz="1200" dirty="0">
                          <a:latin typeface="Verdana"/>
                          <a:cs typeface="Verdana"/>
                        </a:rPr>
                        <a:t>S</a:t>
                      </a:r>
                      <a:r>
                        <a:rPr sz="1200" spc="-10" dirty="0">
                          <a:latin typeface="Verdana"/>
                          <a:cs typeface="Verdana"/>
                        </a:rPr>
                        <a:t>t</a:t>
                      </a:r>
                      <a:r>
                        <a:rPr sz="1200" dirty="0">
                          <a:latin typeface="Verdana"/>
                          <a:cs typeface="Verdana"/>
                        </a:rPr>
                        <a:t>r</a:t>
                      </a:r>
                      <a:r>
                        <a:rPr sz="1200" spc="-5" dirty="0">
                          <a:latin typeface="Verdana"/>
                          <a:cs typeface="Verdana"/>
                        </a:rPr>
                        <a:t>e</a:t>
                      </a:r>
                      <a:r>
                        <a:rPr sz="1200" spc="-10" dirty="0">
                          <a:latin typeface="Verdana"/>
                          <a:cs typeface="Verdana"/>
                        </a:rPr>
                        <a:t>a</a:t>
                      </a:r>
                      <a:r>
                        <a:rPr sz="1200" dirty="0">
                          <a:latin typeface="Verdana"/>
                          <a:cs typeface="Verdana"/>
                        </a:rPr>
                        <a:t>m</a:t>
                      </a:r>
                      <a:r>
                        <a:rPr sz="1200" spc="-120" dirty="0">
                          <a:latin typeface="Verdana"/>
                          <a:cs typeface="Verdana"/>
                        </a:rPr>
                        <a:t> </a:t>
                      </a:r>
                      <a:r>
                        <a:rPr sz="1200" dirty="0">
                          <a:latin typeface="Verdana"/>
                          <a:cs typeface="Verdana"/>
                        </a:rPr>
                        <a:t>:</a:t>
                      </a:r>
                      <a:r>
                        <a:rPr sz="1200" spc="-145" dirty="0">
                          <a:latin typeface="Verdana"/>
                          <a:cs typeface="Verdana"/>
                        </a:rPr>
                        <a:t> </a:t>
                      </a:r>
                      <a:r>
                        <a:rPr sz="1200" spc="-10" dirty="0">
                          <a:latin typeface="Verdana"/>
                          <a:cs typeface="Verdana"/>
                        </a:rPr>
                        <a:t>A</a:t>
                      </a:r>
                      <a:r>
                        <a:rPr sz="1200" dirty="0">
                          <a:latin typeface="Verdana"/>
                          <a:cs typeface="Verdana"/>
                        </a:rPr>
                        <a:t>I</a:t>
                      </a:r>
                      <a:r>
                        <a:rPr sz="1200" spc="-150" dirty="0">
                          <a:latin typeface="Verdana"/>
                          <a:cs typeface="Verdana"/>
                        </a:rPr>
                        <a:t> </a:t>
                      </a:r>
                      <a:r>
                        <a:rPr sz="1200" dirty="0">
                          <a:latin typeface="Verdana"/>
                          <a:cs typeface="Verdana"/>
                        </a:rPr>
                        <a:t>&amp;</a:t>
                      </a:r>
                      <a:r>
                        <a:rPr sz="1200" spc="-160" dirty="0">
                          <a:latin typeface="Verdana"/>
                          <a:cs typeface="Verdana"/>
                        </a:rPr>
                        <a:t> </a:t>
                      </a:r>
                      <a:r>
                        <a:rPr sz="1200" spc="-5" dirty="0">
                          <a:latin typeface="Verdana"/>
                          <a:cs typeface="Verdana"/>
                        </a:rPr>
                        <a:t>DS</a:t>
                      </a:r>
                      <a:endParaRPr sz="1200">
                        <a:latin typeface="Verdana"/>
                        <a:cs typeface="Verdana"/>
                      </a:endParaRPr>
                    </a:p>
                  </a:txBody>
                  <a:tcPr marL="0" marR="0" marT="48260" marB="0"/>
                </a:tc>
                <a:tc>
                  <a:txBody>
                    <a:bodyPr/>
                    <a:lstStyle/>
                    <a:p>
                      <a:pPr marR="39370" algn="r">
                        <a:lnSpc>
                          <a:spcPct val="100000"/>
                        </a:lnSpc>
                        <a:spcBef>
                          <a:spcPts val="380"/>
                        </a:spcBef>
                      </a:pPr>
                      <a:r>
                        <a:rPr sz="1200" dirty="0">
                          <a:latin typeface="Verdana"/>
                          <a:cs typeface="Verdana"/>
                        </a:rPr>
                        <a:t>Ye</a:t>
                      </a:r>
                      <a:r>
                        <a:rPr sz="1200" spc="-15" dirty="0">
                          <a:latin typeface="Verdana"/>
                          <a:cs typeface="Verdana"/>
                        </a:rPr>
                        <a:t>a</a:t>
                      </a:r>
                      <a:r>
                        <a:rPr sz="1200" dirty="0">
                          <a:latin typeface="Verdana"/>
                          <a:cs typeface="Verdana"/>
                        </a:rPr>
                        <a:t>r</a:t>
                      </a:r>
                      <a:r>
                        <a:rPr sz="1200" spc="-140" dirty="0">
                          <a:latin typeface="Verdana"/>
                          <a:cs typeface="Verdana"/>
                        </a:rPr>
                        <a:t> </a:t>
                      </a:r>
                      <a:r>
                        <a:rPr sz="1200" dirty="0">
                          <a:latin typeface="Verdana"/>
                          <a:cs typeface="Verdana"/>
                        </a:rPr>
                        <a:t>:</a:t>
                      </a:r>
                      <a:r>
                        <a:rPr sz="1200" spc="-170" dirty="0">
                          <a:latin typeface="Verdana"/>
                          <a:cs typeface="Verdana"/>
                        </a:rPr>
                        <a:t> </a:t>
                      </a:r>
                      <a:r>
                        <a:rPr lang="en-US" sz="1200" spc="-170" dirty="0">
                          <a:latin typeface="Verdana"/>
                          <a:cs typeface="Verdana"/>
                        </a:rPr>
                        <a:t>I </a:t>
                      </a:r>
                      <a:r>
                        <a:rPr sz="1200" spc="10" dirty="0">
                          <a:latin typeface="Verdana"/>
                          <a:cs typeface="Verdana"/>
                        </a:rPr>
                        <a:t>II</a:t>
                      </a:r>
                      <a:endParaRPr sz="1200" dirty="0">
                        <a:latin typeface="Verdana"/>
                        <a:cs typeface="Verdana"/>
                      </a:endParaRPr>
                    </a:p>
                  </a:txBody>
                  <a:tcPr marL="0" marR="0" marT="48260" marB="0"/>
                </a:tc>
                <a:extLst>
                  <a:ext uri="{0D108BD9-81ED-4DB2-BD59-A6C34878D82A}">
                    <a16:rowId xmlns:a16="http://schemas.microsoft.com/office/drawing/2014/main" xmlns="" val="10006"/>
                  </a:ext>
                </a:extLst>
              </a:tr>
              <a:tr h="291274">
                <a:tc>
                  <a:txBody>
                    <a:bodyPr/>
                    <a:lstStyle/>
                    <a:p>
                      <a:pPr marL="31750">
                        <a:lnSpc>
                          <a:spcPct val="100000"/>
                        </a:lnSpc>
                        <a:spcBef>
                          <a:spcPts val="370"/>
                        </a:spcBef>
                      </a:pPr>
                      <a:r>
                        <a:rPr sz="1200" b="1" dirty="0">
                          <a:solidFill>
                            <a:srgbClr val="5D7B3E"/>
                          </a:solidFill>
                          <a:latin typeface="Tahoma"/>
                          <a:cs typeface="Tahoma"/>
                        </a:rPr>
                        <a:t>T</a:t>
                      </a:r>
                      <a:r>
                        <a:rPr sz="1200" b="1" spc="-10" dirty="0">
                          <a:solidFill>
                            <a:srgbClr val="5D7B3E"/>
                          </a:solidFill>
                          <a:latin typeface="Tahoma"/>
                          <a:cs typeface="Tahoma"/>
                        </a:rPr>
                        <a:t>e</a:t>
                      </a:r>
                      <a:r>
                        <a:rPr sz="1200" b="1" spc="-5" dirty="0">
                          <a:solidFill>
                            <a:srgbClr val="5D7B3E"/>
                          </a:solidFill>
                          <a:latin typeface="Tahoma"/>
                          <a:cs typeface="Tahoma"/>
                        </a:rPr>
                        <a:t>a</a:t>
                      </a:r>
                      <a:r>
                        <a:rPr sz="1200" b="1" dirty="0">
                          <a:solidFill>
                            <a:srgbClr val="5D7B3E"/>
                          </a:solidFill>
                          <a:latin typeface="Tahoma"/>
                          <a:cs typeface="Tahoma"/>
                        </a:rPr>
                        <a:t>m</a:t>
                      </a:r>
                      <a:r>
                        <a:rPr sz="1200" b="1" spc="-114" dirty="0">
                          <a:solidFill>
                            <a:srgbClr val="5D7B3E"/>
                          </a:solidFill>
                          <a:latin typeface="Tahoma"/>
                          <a:cs typeface="Tahoma"/>
                        </a:rPr>
                        <a:t> </a:t>
                      </a:r>
                      <a:r>
                        <a:rPr sz="1200" b="1" spc="-15" dirty="0">
                          <a:solidFill>
                            <a:srgbClr val="5D7B3E"/>
                          </a:solidFill>
                          <a:latin typeface="Tahoma"/>
                          <a:cs typeface="Tahoma"/>
                        </a:rPr>
                        <a:t>M</a:t>
                      </a:r>
                      <a:r>
                        <a:rPr sz="1200" b="1" spc="-10" dirty="0">
                          <a:solidFill>
                            <a:srgbClr val="5D7B3E"/>
                          </a:solidFill>
                          <a:latin typeface="Tahoma"/>
                          <a:cs typeface="Tahoma"/>
                        </a:rPr>
                        <a:t>e</a:t>
                      </a:r>
                      <a:r>
                        <a:rPr sz="1200" b="1" dirty="0">
                          <a:solidFill>
                            <a:srgbClr val="5D7B3E"/>
                          </a:solidFill>
                          <a:latin typeface="Tahoma"/>
                          <a:cs typeface="Tahoma"/>
                        </a:rPr>
                        <a:t>m</a:t>
                      </a:r>
                      <a:r>
                        <a:rPr sz="1200" b="1" spc="-10" dirty="0">
                          <a:solidFill>
                            <a:srgbClr val="5D7B3E"/>
                          </a:solidFill>
                          <a:latin typeface="Tahoma"/>
                          <a:cs typeface="Tahoma"/>
                        </a:rPr>
                        <a:t>be</a:t>
                      </a:r>
                      <a:r>
                        <a:rPr sz="1200" b="1" dirty="0">
                          <a:solidFill>
                            <a:srgbClr val="5D7B3E"/>
                          </a:solidFill>
                          <a:latin typeface="Tahoma"/>
                          <a:cs typeface="Tahoma"/>
                        </a:rPr>
                        <a:t>r</a:t>
                      </a:r>
                      <a:r>
                        <a:rPr sz="1200" b="1" spc="-70" dirty="0">
                          <a:solidFill>
                            <a:srgbClr val="5D7B3E"/>
                          </a:solidFill>
                          <a:latin typeface="Tahoma"/>
                          <a:cs typeface="Tahoma"/>
                        </a:rPr>
                        <a:t> </a:t>
                      </a:r>
                      <a:r>
                        <a:rPr sz="1200" b="1" dirty="0">
                          <a:solidFill>
                            <a:srgbClr val="5D7B3E"/>
                          </a:solidFill>
                          <a:latin typeface="Tahoma"/>
                          <a:cs typeface="Tahoma"/>
                        </a:rPr>
                        <a:t>4</a:t>
                      </a:r>
                      <a:r>
                        <a:rPr sz="1200" b="1" spc="-100" dirty="0">
                          <a:solidFill>
                            <a:srgbClr val="5D7B3E"/>
                          </a:solidFill>
                          <a:latin typeface="Tahoma"/>
                          <a:cs typeface="Tahoma"/>
                        </a:rPr>
                        <a:t> </a:t>
                      </a:r>
                      <a:r>
                        <a:rPr sz="1200" b="1" dirty="0">
                          <a:solidFill>
                            <a:srgbClr val="5D7B3E"/>
                          </a:solidFill>
                          <a:latin typeface="Tahoma"/>
                          <a:cs typeface="Tahoma"/>
                        </a:rPr>
                        <a:t>Name</a:t>
                      </a:r>
                      <a:r>
                        <a:rPr sz="1200" b="1" spc="-120" dirty="0">
                          <a:solidFill>
                            <a:srgbClr val="5D7B3E"/>
                          </a:solidFill>
                          <a:latin typeface="Tahoma"/>
                          <a:cs typeface="Tahoma"/>
                        </a:rPr>
                        <a:t> </a:t>
                      </a:r>
                      <a:r>
                        <a:rPr sz="1200" b="1" dirty="0">
                          <a:solidFill>
                            <a:srgbClr val="5D7B3E"/>
                          </a:solidFill>
                          <a:latin typeface="Tahoma"/>
                          <a:cs typeface="Tahoma"/>
                        </a:rPr>
                        <a:t>:</a:t>
                      </a:r>
                      <a:r>
                        <a:rPr sz="1200" b="1" spc="-105" dirty="0">
                          <a:solidFill>
                            <a:srgbClr val="5D7B3E"/>
                          </a:solidFill>
                          <a:latin typeface="Tahoma"/>
                          <a:cs typeface="Tahoma"/>
                        </a:rPr>
                        <a:t> </a:t>
                      </a:r>
                      <a:r>
                        <a:rPr lang="en-US" sz="1200" b="1" spc="-5" dirty="0">
                          <a:solidFill>
                            <a:srgbClr val="5D7B3E"/>
                          </a:solidFill>
                          <a:latin typeface="Tahoma"/>
                          <a:cs typeface="Tahoma"/>
                        </a:rPr>
                        <a:t>Sanjay</a:t>
                      </a:r>
                      <a:r>
                        <a:rPr lang="en-US" sz="1200" b="1" spc="-5" baseline="0" dirty="0">
                          <a:solidFill>
                            <a:srgbClr val="5D7B3E"/>
                          </a:solidFill>
                          <a:latin typeface="Tahoma"/>
                          <a:cs typeface="Tahoma"/>
                        </a:rPr>
                        <a:t> </a:t>
                      </a:r>
                      <a:r>
                        <a:rPr lang="en-US" sz="1200" b="1" spc="-5" baseline="0" dirty="0" err="1">
                          <a:solidFill>
                            <a:srgbClr val="5D7B3E"/>
                          </a:solidFill>
                          <a:latin typeface="Tahoma"/>
                          <a:cs typeface="Tahoma"/>
                        </a:rPr>
                        <a:t>Babu</a:t>
                      </a:r>
                      <a:r>
                        <a:rPr lang="en-US" sz="1200" b="1" spc="-5" baseline="0" dirty="0">
                          <a:solidFill>
                            <a:srgbClr val="5D7B3E"/>
                          </a:solidFill>
                          <a:latin typeface="Tahoma"/>
                          <a:cs typeface="Tahoma"/>
                        </a:rPr>
                        <a:t> V S </a:t>
                      </a:r>
                      <a:endParaRPr sz="1200" dirty="0">
                        <a:latin typeface="Tahoma"/>
                        <a:cs typeface="Tahoma"/>
                      </a:endParaRPr>
                    </a:p>
                  </a:txBody>
                  <a:tcPr marL="0" marR="0" marT="4699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xmlns="" val="10007"/>
                  </a:ext>
                </a:extLst>
              </a:tr>
              <a:tr h="292734">
                <a:tc>
                  <a:txBody>
                    <a:bodyPr/>
                    <a:lstStyle/>
                    <a:p>
                      <a:pPr marL="31750">
                        <a:lnSpc>
                          <a:spcPct val="100000"/>
                        </a:lnSpc>
                        <a:spcBef>
                          <a:spcPts val="384"/>
                        </a:spcBef>
                      </a:pPr>
                      <a:r>
                        <a:rPr sz="1200" dirty="0">
                          <a:latin typeface="Verdana"/>
                          <a:cs typeface="Verdana"/>
                        </a:rPr>
                        <a:t>Br</a:t>
                      </a:r>
                      <a:r>
                        <a:rPr sz="1200" spc="-15" dirty="0">
                          <a:latin typeface="Verdana"/>
                          <a:cs typeface="Verdana"/>
                        </a:rPr>
                        <a:t>a</a:t>
                      </a:r>
                      <a:r>
                        <a:rPr sz="1200" spc="-5" dirty="0">
                          <a:latin typeface="Verdana"/>
                          <a:cs typeface="Verdana"/>
                        </a:rPr>
                        <a:t>n</a:t>
                      </a:r>
                      <a:r>
                        <a:rPr sz="1200" dirty="0">
                          <a:latin typeface="Verdana"/>
                          <a:cs typeface="Verdana"/>
                        </a:rPr>
                        <a:t>ch</a:t>
                      </a:r>
                      <a:r>
                        <a:rPr sz="1200" spc="120" dirty="0">
                          <a:latin typeface="Verdana"/>
                          <a:cs typeface="Verdana"/>
                        </a:rPr>
                        <a:t> </a:t>
                      </a:r>
                      <a:r>
                        <a:rPr sz="1200" dirty="0">
                          <a:latin typeface="Verdana"/>
                          <a:cs typeface="Verdana"/>
                        </a:rPr>
                        <a:t>:</a:t>
                      </a:r>
                      <a:r>
                        <a:rPr sz="1200" spc="-170" dirty="0">
                          <a:latin typeface="Verdana"/>
                          <a:cs typeface="Verdana"/>
                        </a:rPr>
                        <a:t> </a:t>
                      </a:r>
                      <a:r>
                        <a:rPr sz="1200" dirty="0">
                          <a:latin typeface="Verdana"/>
                          <a:cs typeface="Verdana"/>
                        </a:rPr>
                        <a:t>B</a:t>
                      </a:r>
                      <a:r>
                        <a:rPr sz="1200" spc="-15" dirty="0">
                          <a:latin typeface="Verdana"/>
                          <a:cs typeface="Verdana"/>
                        </a:rPr>
                        <a:t>.</a:t>
                      </a:r>
                      <a:r>
                        <a:rPr sz="1200" dirty="0">
                          <a:latin typeface="Verdana"/>
                          <a:cs typeface="Verdana"/>
                        </a:rPr>
                        <a:t>Tech</a:t>
                      </a:r>
                      <a:endParaRPr sz="1200">
                        <a:latin typeface="Verdana"/>
                        <a:cs typeface="Verdana"/>
                      </a:endParaRPr>
                    </a:p>
                  </a:txBody>
                  <a:tcPr marL="0" marR="0" marT="48894" marB="0"/>
                </a:tc>
                <a:tc>
                  <a:txBody>
                    <a:bodyPr/>
                    <a:lstStyle/>
                    <a:p>
                      <a:pPr marL="767715">
                        <a:lnSpc>
                          <a:spcPct val="100000"/>
                        </a:lnSpc>
                        <a:spcBef>
                          <a:spcPts val="384"/>
                        </a:spcBef>
                      </a:pPr>
                      <a:r>
                        <a:rPr sz="1200" dirty="0">
                          <a:latin typeface="Verdana"/>
                          <a:cs typeface="Verdana"/>
                        </a:rPr>
                        <a:t>S</a:t>
                      </a:r>
                      <a:r>
                        <a:rPr sz="1200" spc="-10" dirty="0">
                          <a:latin typeface="Verdana"/>
                          <a:cs typeface="Verdana"/>
                        </a:rPr>
                        <a:t>t</a:t>
                      </a:r>
                      <a:r>
                        <a:rPr sz="1200" dirty="0">
                          <a:latin typeface="Verdana"/>
                          <a:cs typeface="Verdana"/>
                        </a:rPr>
                        <a:t>r</a:t>
                      </a:r>
                      <a:r>
                        <a:rPr sz="1200" spc="-5" dirty="0">
                          <a:latin typeface="Verdana"/>
                          <a:cs typeface="Verdana"/>
                        </a:rPr>
                        <a:t>e</a:t>
                      </a:r>
                      <a:r>
                        <a:rPr sz="1200" spc="-10" dirty="0">
                          <a:latin typeface="Verdana"/>
                          <a:cs typeface="Verdana"/>
                        </a:rPr>
                        <a:t>a</a:t>
                      </a:r>
                      <a:r>
                        <a:rPr sz="1200" dirty="0">
                          <a:latin typeface="Verdana"/>
                          <a:cs typeface="Verdana"/>
                        </a:rPr>
                        <a:t>m</a:t>
                      </a:r>
                      <a:r>
                        <a:rPr sz="1200" spc="145" dirty="0">
                          <a:latin typeface="Verdana"/>
                          <a:cs typeface="Verdana"/>
                        </a:rPr>
                        <a:t> </a:t>
                      </a:r>
                      <a:r>
                        <a:rPr sz="1200" dirty="0">
                          <a:latin typeface="Verdana"/>
                          <a:cs typeface="Verdana"/>
                        </a:rPr>
                        <a:t>:</a:t>
                      </a:r>
                      <a:r>
                        <a:rPr sz="1200" spc="-145" dirty="0">
                          <a:latin typeface="Verdana"/>
                          <a:cs typeface="Verdana"/>
                        </a:rPr>
                        <a:t> </a:t>
                      </a:r>
                      <a:r>
                        <a:rPr sz="1200" spc="-10" dirty="0">
                          <a:latin typeface="Verdana"/>
                          <a:cs typeface="Verdana"/>
                        </a:rPr>
                        <a:t>A</a:t>
                      </a:r>
                      <a:r>
                        <a:rPr sz="1200" dirty="0">
                          <a:latin typeface="Verdana"/>
                          <a:cs typeface="Verdana"/>
                        </a:rPr>
                        <a:t>I</a:t>
                      </a:r>
                      <a:r>
                        <a:rPr sz="1200" spc="-150" dirty="0">
                          <a:latin typeface="Verdana"/>
                          <a:cs typeface="Verdana"/>
                        </a:rPr>
                        <a:t> </a:t>
                      </a:r>
                      <a:r>
                        <a:rPr sz="1200" dirty="0">
                          <a:latin typeface="Verdana"/>
                          <a:cs typeface="Verdana"/>
                        </a:rPr>
                        <a:t>&amp;</a:t>
                      </a:r>
                      <a:r>
                        <a:rPr sz="1200" spc="-160" dirty="0">
                          <a:latin typeface="Verdana"/>
                          <a:cs typeface="Verdana"/>
                        </a:rPr>
                        <a:t> </a:t>
                      </a:r>
                      <a:r>
                        <a:rPr sz="1200" spc="-5" dirty="0">
                          <a:latin typeface="Verdana"/>
                          <a:cs typeface="Verdana"/>
                        </a:rPr>
                        <a:t>DS</a:t>
                      </a:r>
                      <a:endParaRPr sz="1200">
                        <a:latin typeface="Verdana"/>
                        <a:cs typeface="Verdana"/>
                      </a:endParaRPr>
                    </a:p>
                  </a:txBody>
                  <a:tcPr marL="0" marR="0" marT="48894" marB="0"/>
                </a:tc>
                <a:tc>
                  <a:txBody>
                    <a:bodyPr/>
                    <a:lstStyle/>
                    <a:p>
                      <a:pPr marR="39370" algn="r">
                        <a:lnSpc>
                          <a:spcPct val="100000"/>
                        </a:lnSpc>
                        <a:spcBef>
                          <a:spcPts val="384"/>
                        </a:spcBef>
                      </a:pPr>
                      <a:r>
                        <a:rPr sz="1200" dirty="0">
                          <a:latin typeface="Verdana"/>
                          <a:cs typeface="Verdana"/>
                        </a:rPr>
                        <a:t>Ye</a:t>
                      </a:r>
                      <a:r>
                        <a:rPr sz="1200" spc="-15" dirty="0">
                          <a:latin typeface="Verdana"/>
                          <a:cs typeface="Verdana"/>
                        </a:rPr>
                        <a:t>a</a:t>
                      </a:r>
                      <a:r>
                        <a:rPr sz="1200" dirty="0">
                          <a:latin typeface="Verdana"/>
                          <a:cs typeface="Verdana"/>
                        </a:rPr>
                        <a:t>r</a:t>
                      </a:r>
                      <a:r>
                        <a:rPr sz="1200" spc="-140" dirty="0">
                          <a:latin typeface="Verdana"/>
                          <a:cs typeface="Verdana"/>
                        </a:rPr>
                        <a:t> </a:t>
                      </a:r>
                      <a:r>
                        <a:rPr sz="1200" dirty="0">
                          <a:latin typeface="Verdana"/>
                          <a:cs typeface="Verdana"/>
                        </a:rPr>
                        <a:t>:</a:t>
                      </a:r>
                      <a:r>
                        <a:rPr sz="1200" spc="-170" dirty="0">
                          <a:latin typeface="Verdana"/>
                          <a:cs typeface="Verdana"/>
                        </a:rPr>
                        <a:t> </a:t>
                      </a:r>
                      <a:r>
                        <a:rPr lang="en-US" sz="1200" spc="-170" dirty="0">
                          <a:latin typeface="Verdana"/>
                          <a:cs typeface="Verdana"/>
                        </a:rPr>
                        <a:t>I </a:t>
                      </a:r>
                      <a:r>
                        <a:rPr sz="1200" spc="10" dirty="0">
                          <a:latin typeface="Verdana"/>
                          <a:cs typeface="Verdana"/>
                        </a:rPr>
                        <a:t>II</a:t>
                      </a:r>
                      <a:endParaRPr sz="1200" dirty="0">
                        <a:latin typeface="Verdana"/>
                        <a:cs typeface="Verdana"/>
                      </a:endParaRPr>
                    </a:p>
                  </a:txBody>
                  <a:tcPr marL="0" marR="0" marT="48894" marB="0"/>
                </a:tc>
                <a:extLst>
                  <a:ext uri="{0D108BD9-81ED-4DB2-BD59-A6C34878D82A}">
                    <a16:rowId xmlns:a16="http://schemas.microsoft.com/office/drawing/2014/main" xmlns="" val="10008"/>
                  </a:ext>
                </a:extLst>
              </a:tr>
              <a:tr h="291223">
                <a:tc>
                  <a:txBody>
                    <a:bodyPr/>
                    <a:lstStyle/>
                    <a:p>
                      <a:pPr marL="31750">
                        <a:lnSpc>
                          <a:spcPct val="100000"/>
                        </a:lnSpc>
                        <a:spcBef>
                          <a:spcPts val="385"/>
                        </a:spcBef>
                      </a:pPr>
                      <a:r>
                        <a:rPr sz="1200" b="1" dirty="0">
                          <a:solidFill>
                            <a:srgbClr val="5D7B3E"/>
                          </a:solidFill>
                          <a:latin typeface="Tahoma"/>
                          <a:cs typeface="Tahoma"/>
                        </a:rPr>
                        <a:t>T</a:t>
                      </a:r>
                      <a:r>
                        <a:rPr sz="1200" b="1" spc="-10" dirty="0">
                          <a:solidFill>
                            <a:srgbClr val="5D7B3E"/>
                          </a:solidFill>
                          <a:latin typeface="Tahoma"/>
                          <a:cs typeface="Tahoma"/>
                        </a:rPr>
                        <a:t>e</a:t>
                      </a:r>
                      <a:r>
                        <a:rPr sz="1200" b="1" spc="-5" dirty="0">
                          <a:solidFill>
                            <a:srgbClr val="5D7B3E"/>
                          </a:solidFill>
                          <a:latin typeface="Tahoma"/>
                          <a:cs typeface="Tahoma"/>
                        </a:rPr>
                        <a:t>a</a:t>
                      </a:r>
                      <a:r>
                        <a:rPr sz="1200" b="1" dirty="0">
                          <a:solidFill>
                            <a:srgbClr val="5D7B3E"/>
                          </a:solidFill>
                          <a:latin typeface="Tahoma"/>
                          <a:cs typeface="Tahoma"/>
                        </a:rPr>
                        <a:t>m</a:t>
                      </a:r>
                      <a:r>
                        <a:rPr sz="1200" b="1" spc="-114" dirty="0">
                          <a:solidFill>
                            <a:srgbClr val="5D7B3E"/>
                          </a:solidFill>
                          <a:latin typeface="Tahoma"/>
                          <a:cs typeface="Tahoma"/>
                        </a:rPr>
                        <a:t> </a:t>
                      </a:r>
                      <a:r>
                        <a:rPr sz="1200" b="1" spc="-15" dirty="0">
                          <a:solidFill>
                            <a:srgbClr val="5D7B3E"/>
                          </a:solidFill>
                          <a:latin typeface="Tahoma"/>
                          <a:cs typeface="Tahoma"/>
                        </a:rPr>
                        <a:t>M</a:t>
                      </a:r>
                      <a:r>
                        <a:rPr sz="1200" b="1" spc="-10" dirty="0">
                          <a:solidFill>
                            <a:srgbClr val="5D7B3E"/>
                          </a:solidFill>
                          <a:latin typeface="Tahoma"/>
                          <a:cs typeface="Tahoma"/>
                        </a:rPr>
                        <a:t>e</a:t>
                      </a:r>
                      <a:r>
                        <a:rPr sz="1200" b="1" dirty="0">
                          <a:solidFill>
                            <a:srgbClr val="5D7B3E"/>
                          </a:solidFill>
                          <a:latin typeface="Tahoma"/>
                          <a:cs typeface="Tahoma"/>
                        </a:rPr>
                        <a:t>m</a:t>
                      </a:r>
                      <a:r>
                        <a:rPr sz="1200" b="1" spc="-10" dirty="0">
                          <a:solidFill>
                            <a:srgbClr val="5D7B3E"/>
                          </a:solidFill>
                          <a:latin typeface="Tahoma"/>
                          <a:cs typeface="Tahoma"/>
                        </a:rPr>
                        <a:t>be</a:t>
                      </a:r>
                      <a:r>
                        <a:rPr sz="1200" b="1" dirty="0">
                          <a:solidFill>
                            <a:srgbClr val="5D7B3E"/>
                          </a:solidFill>
                          <a:latin typeface="Tahoma"/>
                          <a:cs typeface="Tahoma"/>
                        </a:rPr>
                        <a:t>r</a:t>
                      </a:r>
                      <a:r>
                        <a:rPr sz="1200" b="1" spc="-70" dirty="0">
                          <a:solidFill>
                            <a:srgbClr val="5D7B3E"/>
                          </a:solidFill>
                          <a:latin typeface="Tahoma"/>
                          <a:cs typeface="Tahoma"/>
                        </a:rPr>
                        <a:t> </a:t>
                      </a:r>
                      <a:r>
                        <a:rPr sz="1200" b="1" dirty="0">
                          <a:solidFill>
                            <a:srgbClr val="5D7B3E"/>
                          </a:solidFill>
                          <a:latin typeface="Tahoma"/>
                          <a:cs typeface="Tahoma"/>
                        </a:rPr>
                        <a:t>5</a:t>
                      </a:r>
                      <a:r>
                        <a:rPr sz="1200" b="1" spc="-110" dirty="0">
                          <a:solidFill>
                            <a:srgbClr val="5D7B3E"/>
                          </a:solidFill>
                          <a:latin typeface="Tahoma"/>
                          <a:cs typeface="Tahoma"/>
                        </a:rPr>
                        <a:t> </a:t>
                      </a:r>
                      <a:r>
                        <a:rPr sz="1200" b="1" dirty="0">
                          <a:solidFill>
                            <a:srgbClr val="5D7B3E"/>
                          </a:solidFill>
                          <a:latin typeface="Tahoma"/>
                          <a:cs typeface="Tahoma"/>
                        </a:rPr>
                        <a:t>Name</a:t>
                      </a:r>
                      <a:r>
                        <a:rPr sz="1200" b="1" spc="-100" dirty="0">
                          <a:solidFill>
                            <a:srgbClr val="5D7B3E"/>
                          </a:solidFill>
                          <a:latin typeface="Tahoma"/>
                          <a:cs typeface="Tahoma"/>
                        </a:rPr>
                        <a:t> </a:t>
                      </a:r>
                      <a:r>
                        <a:rPr sz="1200" b="1" dirty="0">
                          <a:solidFill>
                            <a:srgbClr val="5D7B3E"/>
                          </a:solidFill>
                          <a:latin typeface="Tahoma"/>
                          <a:cs typeface="Tahoma"/>
                        </a:rPr>
                        <a:t>:</a:t>
                      </a:r>
                      <a:r>
                        <a:rPr sz="1200" b="1" spc="135" dirty="0">
                          <a:solidFill>
                            <a:srgbClr val="5D7B3E"/>
                          </a:solidFill>
                          <a:latin typeface="Tahoma"/>
                          <a:cs typeface="Tahoma"/>
                        </a:rPr>
                        <a:t> </a:t>
                      </a:r>
                      <a:r>
                        <a:rPr sz="1200" b="1" dirty="0" err="1">
                          <a:solidFill>
                            <a:srgbClr val="5D7B3E"/>
                          </a:solidFill>
                          <a:latin typeface="Tahoma"/>
                          <a:cs typeface="Tahoma"/>
                        </a:rPr>
                        <a:t>P</a:t>
                      </a:r>
                      <a:r>
                        <a:rPr sz="1200" b="1" spc="-10" dirty="0" err="1">
                          <a:solidFill>
                            <a:srgbClr val="5D7B3E"/>
                          </a:solidFill>
                          <a:latin typeface="Tahoma"/>
                          <a:cs typeface="Tahoma"/>
                        </a:rPr>
                        <a:t>r</a:t>
                      </a:r>
                      <a:r>
                        <a:rPr lang="en-US" sz="1200" b="1" spc="-5" dirty="0" err="1">
                          <a:solidFill>
                            <a:srgbClr val="5D7B3E"/>
                          </a:solidFill>
                          <a:latin typeface="Tahoma"/>
                          <a:cs typeface="Tahoma"/>
                        </a:rPr>
                        <a:t>iyadharshini</a:t>
                      </a:r>
                      <a:r>
                        <a:rPr lang="en-US" sz="1200" b="1" spc="-5" baseline="0" dirty="0">
                          <a:solidFill>
                            <a:srgbClr val="5D7B3E"/>
                          </a:solidFill>
                          <a:latin typeface="Tahoma"/>
                          <a:cs typeface="Tahoma"/>
                        </a:rPr>
                        <a:t> M</a:t>
                      </a:r>
                      <a:endParaRPr sz="1200" dirty="0">
                        <a:latin typeface="Tahoma"/>
                        <a:cs typeface="Tahoma"/>
                      </a:endParaRPr>
                    </a:p>
                  </a:txBody>
                  <a:tcPr marL="0" marR="0" marT="48895"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xmlns="" val="10009"/>
                  </a:ext>
                </a:extLst>
              </a:tr>
              <a:tr h="237147">
                <a:tc>
                  <a:txBody>
                    <a:bodyPr/>
                    <a:lstStyle/>
                    <a:p>
                      <a:pPr marL="31750">
                        <a:lnSpc>
                          <a:spcPts val="1395"/>
                        </a:lnSpc>
                        <a:spcBef>
                          <a:spcPts val="370"/>
                        </a:spcBef>
                      </a:pPr>
                      <a:r>
                        <a:rPr sz="1200" dirty="0">
                          <a:latin typeface="Verdana"/>
                          <a:cs typeface="Verdana"/>
                        </a:rPr>
                        <a:t>Br</a:t>
                      </a:r>
                      <a:r>
                        <a:rPr sz="1200" spc="-15" dirty="0">
                          <a:latin typeface="Verdana"/>
                          <a:cs typeface="Verdana"/>
                        </a:rPr>
                        <a:t>a</a:t>
                      </a:r>
                      <a:r>
                        <a:rPr sz="1200" spc="-5" dirty="0">
                          <a:latin typeface="Verdana"/>
                          <a:cs typeface="Verdana"/>
                        </a:rPr>
                        <a:t>n</a:t>
                      </a:r>
                      <a:r>
                        <a:rPr sz="1200" dirty="0">
                          <a:latin typeface="Verdana"/>
                          <a:cs typeface="Verdana"/>
                        </a:rPr>
                        <a:t>ch</a:t>
                      </a:r>
                      <a:r>
                        <a:rPr sz="1200" spc="120" dirty="0">
                          <a:latin typeface="Verdana"/>
                          <a:cs typeface="Verdana"/>
                        </a:rPr>
                        <a:t> </a:t>
                      </a:r>
                      <a:r>
                        <a:rPr sz="1200" dirty="0">
                          <a:latin typeface="Verdana"/>
                          <a:cs typeface="Verdana"/>
                        </a:rPr>
                        <a:t>:</a:t>
                      </a:r>
                      <a:r>
                        <a:rPr sz="1200" spc="-170" dirty="0">
                          <a:latin typeface="Verdana"/>
                          <a:cs typeface="Verdana"/>
                        </a:rPr>
                        <a:t> </a:t>
                      </a:r>
                      <a:r>
                        <a:rPr sz="1200" dirty="0">
                          <a:latin typeface="Verdana"/>
                          <a:cs typeface="Verdana"/>
                        </a:rPr>
                        <a:t>B</a:t>
                      </a:r>
                      <a:r>
                        <a:rPr sz="1200" spc="-15" dirty="0">
                          <a:latin typeface="Verdana"/>
                          <a:cs typeface="Verdana"/>
                        </a:rPr>
                        <a:t>.</a:t>
                      </a:r>
                      <a:r>
                        <a:rPr sz="1200" dirty="0">
                          <a:latin typeface="Verdana"/>
                          <a:cs typeface="Verdana"/>
                        </a:rPr>
                        <a:t>Tech</a:t>
                      </a:r>
                      <a:endParaRPr sz="1200">
                        <a:latin typeface="Verdana"/>
                        <a:cs typeface="Verdana"/>
                      </a:endParaRPr>
                    </a:p>
                  </a:txBody>
                  <a:tcPr marL="0" marR="0" marT="46990" marB="0"/>
                </a:tc>
                <a:tc>
                  <a:txBody>
                    <a:bodyPr/>
                    <a:lstStyle/>
                    <a:p>
                      <a:pPr marL="767715">
                        <a:lnSpc>
                          <a:spcPts val="1395"/>
                        </a:lnSpc>
                        <a:spcBef>
                          <a:spcPts val="370"/>
                        </a:spcBef>
                      </a:pPr>
                      <a:r>
                        <a:rPr sz="1200" dirty="0">
                          <a:latin typeface="Verdana"/>
                          <a:cs typeface="Verdana"/>
                        </a:rPr>
                        <a:t>S</a:t>
                      </a:r>
                      <a:r>
                        <a:rPr sz="1200" spc="-10" dirty="0">
                          <a:latin typeface="Verdana"/>
                          <a:cs typeface="Verdana"/>
                        </a:rPr>
                        <a:t>t</a:t>
                      </a:r>
                      <a:r>
                        <a:rPr sz="1200" dirty="0">
                          <a:latin typeface="Verdana"/>
                          <a:cs typeface="Verdana"/>
                        </a:rPr>
                        <a:t>r</a:t>
                      </a:r>
                      <a:r>
                        <a:rPr sz="1200" spc="-5" dirty="0">
                          <a:latin typeface="Verdana"/>
                          <a:cs typeface="Verdana"/>
                        </a:rPr>
                        <a:t>e</a:t>
                      </a:r>
                      <a:r>
                        <a:rPr sz="1200" spc="-10" dirty="0">
                          <a:latin typeface="Verdana"/>
                          <a:cs typeface="Verdana"/>
                        </a:rPr>
                        <a:t>a</a:t>
                      </a:r>
                      <a:r>
                        <a:rPr sz="1200" dirty="0">
                          <a:latin typeface="Verdana"/>
                          <a:cs typeface="Verdana"/>
                        </a:rPr>
                        <a:t>m</a:t>
                      </a:r>
                      <a:r>
                        <a:rPr sz="1200" spc="145" dirty="0">
                          <a:latin typeface="Verdana"/>
                          <a:cs typeface="Verdana"/>
                        </a:rPr>
                        <a:t> </a:t>
                      </a:r>
                      <a:r>
                        <a:rPr sz="1200" dirty="0">
                          <a:latin typeface="Verdana"/>
                          <a:cs typeface="Verdana"/>
                        </a:rPr>
                        <a:t>:</a:t>
                      </a:r>
                      <a:r>
                        <a:rPr sz="1200" spc="-145" dirty="0">
                          <a:latin typeface="Verdana"/>
                          <a:cs typeface="Verdana"/>
                        </a:rPr>
                        <a:t> </a:t>
                      </a:r>
                      <a:r>
                        <a:rPr sz="1200" spc="-10" dirty="0">
                          <a:latin typeface="Verdana"/>
                          <a:cs typeface="Verdana"/>
                        </a:rPr>
                        <a:t>A</a:t>
                      </a:r>
                      <a:r>
                        <a:rPr sz="1200" dirty="0">
                          <a:latin typeface="Verdana"/>
                          <a:cs typeface="Verdana"/>
                        </a:rPr>
                        <a:t>I</a:t>
                      </a:r>
                      <a:r>
                        <a:rPr sz="1200" spc="-150" dirty="0">
                          <a:latin typeface="Verdana"/>
                          <a:cs typeface="Verdana"/>
                        </a:rPr>
                        <a:t> </a:t>
                      </a:r>
                      <a:r>
                        <a:rPr sz="1200" dirty="0">
                          <a:latin typeface="Verdana"/>
                          <a:cs typeface="Verdana"/>
                        </a:rPr>
                        <a:t>&amp;</a:t>
                      </a:r>
                      <a:r>
                        <a:rPr sz="1200" spc="-160" dirty="0">
                          <a:latin typeface="Verdana"/>
                          <a:cs typeface="Verdana"/>
                        </a:rPr>
                        <a:t> </a:t>
                      </a:r>
                      <a:r>
                        <a:rPr sz="1200" spc="-5" dirty="0">
                          <a:latin typeface="Verdana"/>
                          <a:cs typeface="Verdana"/>
                        </a:rPr>
                        <a:t>DS</a:t>
                      </a:r>
                      <a:endParaRPr sz="1200">
                        <a:latin typeface="Verdana"/>
                        <a:cs typeface="Verdana"/>
                      </a:endParaRPr>
                    </a:p>
                  </a:txBody>
                  <a:tcPr marL="0" marR="0" marT="46990" marB="0"/>
                </a:tc>
                <a:tc>
                  <a:txBody>
                    <a:bodyPr/>
                    <a:lstStyle/>
                    <a:p>
                      <a:pPr marR="24130" algn="r">
                        <a:lnSpc>
                          <a:spcPts val="1395"/>
                        </a:lnSpc>
                        <a:spcBef>
                          <a:spcPts val="370"/>
                        </a:spcBef>
                      </a:pPr>
                      <a:r>
                        <a:rPr sz="1200" spc="5" dirty="0">
                          <a:latin typeface="Verdana"/>
                          <a:cs typeface="Verdana"/>
                        </a:rPr>
                        <a:t>Y</a:t>
                      </a:r>
                      <a:r>
                        <a:rPr sz="1200" dirty="0">
                          <a:latin typeface="Verdana"/>
                          <a:cs typeface="Verdana"/>
                        </a:rPr>
                        <a:t>e</a:t>
                      </a:r>
                      <a:r>
                        <a:rPr sz="1200" spc="-10" dirty="0">
                          <a:latin typeface="Verdana"/>
                          <a:cs typeface="Verdana"/>
                        </a:rPr>
                        <a:t>a</a:t>
                      </a:r>
                      <a:r>
                        <a:rPr sz="1200" dirty="0">
                          <a:latin typeface="Verdana"/>
                          <a:cs typeface="Verdana"/>
                        </a:rPr>
                        <a:t>r</a:t>
                      </a:r>
                      <a:r>
                        <a:rPr sz="1200" spc="120" dirty="0">
                          <a:latin typeface="Verdana"/>
                          <a:cs typeface="Verdana"/>
                        </a:rPr>
                        <a:t> </a:t>
                      </a:r>
                      <a:r>
                        <a:rPr sz="1200" dirty="0">
                          <a:latin typeface="Verdana"/>
                          <a:cs typeface="Verdana"/>
                        </a:rPr>
                        <a:t>:</a:t>
                      </a:r>
                      <a:r>
                        <a:rPr sz="1200" spc="-170" dirty="0">
                          <a:latin typeface="Verdana"/>
                          <a:cs typeface="Verdana"/>
                        </a:rPr>
                        <a:t> </a:t>
                      </a:r>
                      <a:r>
                        <a:rPr lang="en-US" sz="1200" spc="-170" dirty="0">
                          <a:latin typeface="Verdana"/>
                          <a:cs typeface="Verdana"/>
                        </a:rPr>
                        <a:t>I </a:t>
                      </a:r>
                      <a:r>
                        <a:rPr sz="1200" spc="10" dirty="0">
                          <a:latin typeface="Verdana"/>
                          <a:cs typeface="Verdana"/>
                        </a:rPr>
                        <a:t>II</a:t>
                      </a:r>
                      <a:endParaRPr sz="1200" dirty="0">
                        <a:latin typeface="Verdana"/>
                        <a:cs typeface="Verdana"/>
                      </a:endParaRPr>
                    </a:p>
                  </a:txBody>
                  <a:tcPr marL="0" marR="0" marT="46990" marB="0"/>
                </a:tc>
                <a:extLst>
                  <a:ext uri="{0D108BD9-81ED-4DB2-BD59-A6C34878D82A}">
                    <a16:rowId xmlns:a16="http://schemas.microsoft.com/office/drawing/2014/main" xmlns=""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TotalTime>
  <Words>881</Words>
  <Application>Microsoft Office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MT</vt:lpstr>
      <vt:lpstr>Calibri</vt:lpstr>
      <vt:lpstr>Segoe UI Symbol</vt:lpstr>
      <vt:lpstr>Tahoma</vt:lpstr>
      <vt:lpstr>Times New Roman</vt:lpstr>
      <vt:lpstr>Verdana</vt:lpstr>
      <vt:lpstr>Wingdings</vt:lpstr>
      <vt:lpstr>Office Theme</vt:lpstr>
      <vt:lpstr>Basic Details of the Team and  Problem Statement</vt:lpstr>
      <vt:lpstr>Idea/Approach Details</vt:lpstr>
      <vt:lpstr>Idea/Approach Details</vt:lpstr>
      <vt:lpstr>Process Flow Chart</vt:lpstr>
      <vt:lpstr>First Review Meeting Challenges</vt:lpstr>
      <vt:lpstr>Second Review Meeting Challenges</vt:lpstr>
      <vt:lpstr>Our Goal towards the end…</vt:lpstr>
      <vt:lpstr>Team Member Details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cp:lastModifiedBy>Microsoft account</cp:lastModifiedBy>
  <cp:revision>21</cp:revision>
  <dcterms:created xsi:type="dcterms:W3CDTF">2022-08-25T03:12:30Z</dcterms:created>
  <dcterms:modified xsi:type="dcterms:W3CDTF">2022-08-26T09:01:03Z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2022-03-31T00:00:00Z</vt:filetime>
  </property>
  <property fmtid="{D5CDD505-2E9C-101B-9397-08002B2CF9AE}" pid="3" name="Creator">
    <vt:lpwstr>Microsoft® PowerPoint® 2016</vt:lpwstr>
  </property>
  <property fmtid="{D5CDD505-2E9C-101B-9397-08002B2CF9AE}" pid="4" name="LastSaved">
    <vt:filetime>2022-08-25T00:00:00Z</vt:filetime>
  </property>
</Properties>
</file>