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7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75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3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730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2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8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5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21D3-53B2-4B76-8B33-43F2DBA6ABA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89CE7-6B2A-405F-87E8-DD52ED3C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A9DB-F7AE-47B6-9954-4D97CA75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53593"/>
            <a:ext cx="7766936" cy="1096900"/>
          </a:xfrm>
        </p:spPr>
        <p:txBody>
          <a:bodyPr/>
          <a:lstStyle/>
          <a:p>
            <a:pPr algn="ctr"/>
            <a:r>
              <a:rPr lang="en-IN" sz="7200" dirty="0"/>
              <a:t>JAVA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DC45E-8DD9-4440-8799-FB83ACA2E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06677"/>
            <a:ext cx="7766936" cy="1455938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4800" dirty="0">
                <a:solidFill>
                  <a:schemeClr val="accent1"/>
                </a:solidFill>
                <a:latin typeface="AdiraiMaji-TAU-Marutham Bold" panose="020B0604020202020204" pitchFamily="34" charset="0"/>
                <a:cs typeface="AdiraiMaji-TAU-Marutham Bold" panose="020B0604020202020204" pitchFamily="34" charset="0"/>
              </a:rPr>
              <a:t>STUDENT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18545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2313-55B1-4672-865F-EC26589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68" y="1332006"/>
            <a:ext cx="8596668" cy="97950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Inheritance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F77-3961-476E-931E-9C0EF98C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5" y="23914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level inheritance is achieved by class Cgpa which extends the class Details 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EB348ED-B941-4E92-83E7-FFEE9D73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325" y="4199137"/>
            <a:ext cx="2743200" cy="639193"/>
          </a:xfrm>
          <a:prstGeom prst="rect">
            <a:avLst/>
          </a:prstGeom>
          <a:solidFill>
            <a:srgbClr val="FFFFFF"/>
          </a:solidFill>
          <a:ln w="12700">
            <a:solidFill>
              <a:srgbClr val="0D0D0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Details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298291D-ED6A-4205-8144-8146F30AF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850" y="5663953"/>
            <a:ext cx="1992150" cy="514904"/>
          </a:xfrm>
          <a:prstGeom prst="rect">
            <a:avLst/>
          </a:prstGeom>
          <a:solidFill>
            <a:srgbClr val="FFFFFF"/>
          </a:solidFill>
          <a:ln w="12700">
            <a:solidFill>
              <a:srgbClr val="0D0D0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Cgpa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40630-466E-4EF5-8A54-FFD58359C69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99925" y="4838330"/>
            <a:ext cx="0" cy="8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BC14E167-1A4A-4676-B9FA-CE6BF97D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930684-5466-4CB5-BF01-D8EADFE8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4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54363" algn="ct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54363" algn="ctr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54363" algn="ctr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54363" algn="ct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614BF-501E-4ABB-B8A3-54BDC3FB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7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F08C-F88E-4092-A25C-13DDCED9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76" y="688868"/>
            <a:ext cx="8596668" cy="93574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br>
              <a:rPr lang="en-IN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86A8-1F04-4343-B3D0-8D358952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276" y="1890943"/>
            <a:ext cx="8596668" cy="398174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1.getinfo()</a:t>
            </a:r>
            <a:endParaRPr lang="en-IN" sz="3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endParaRPr lang="en-US" sz="3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method is used to get the information of the student  from the  user.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is implemented in the class Details and declared in the interface getable.</a:t>
            </a:r>
            <a:endParaRPr lang="en-IN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a call to the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getinfo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invoked by the sub class Cgpa object ,it asks for the student details like name, roll no, dept ,subject marks from the user.</a:t>
            </a:r>
            <a:endParaRPr lang="en-IN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295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1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EDDF-A1E9-4CA5-A23B-6854946C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6" y="148861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2.display()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method is used to display the information of the student from the  user.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is implemented in the class Details and declared in the interface printable.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12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B0CF3C-0DFE-4198-8C7B-D1B51D3D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619050"/>
            <a:ext cx="8596312" cy="38814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3.calculate()</a:t>
            </a:r>
          </a:p>
          <a:p>
            <a:pPr marL="0" indent="0" algn="ctr">
              <a:buNone/>
            </a:pPr>
            <a:endParaRPr lang="en-US" sz="2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method is used to calculate the Cgpa of the student when the  constructor of the class Cgpa is invoked.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calculate the Cgpa, marks from the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getinfo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credits from the</a:t>
            </a:r>
            <a:r>
              <a:rPr lang="en-IN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  is used.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91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34D11-7788-47D4-9499-060734BF61E2}"/>
              </a:ext>
            </a:extLst>
          </p:cNvPr>
          <p:cNvSpPr txBox="1"/>
          <p:nvPr/>
        </p:nvSpPr>
        <p:spPr>
          <a:xfrm>
            <a:off x="1118586" y="2644170"/>
            <a:ext cx="8078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5985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C69D0-4812-4410-B46A-BB20C250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1070774"/>
            <a:ext cx="8753803" cy="49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172A4-900C-48A4-B23F-0D55B7B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8" y="850280"/>
            <a:ext cx="9034024" cy="50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719B2-ED31-4367-8CD4-0A13FED6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0" y="957801"/>
            <a:ext cx="8789314" cy="49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5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263-401C-474B-9D0A-BBD9D13F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br>
              <a:rPr lang="en-IN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B7F-A0ED-482C-B84C-1402679B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9080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295400" algn="l"/>
              </a:tabLst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Thus the student database management in java is developed using the interface, inheritance, packages, constructors 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2954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44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B207-A816-4BEE-9E77-C89F02F5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75" y="16837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371F-ADC5-429A-B63F-2ECB897F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5" y="2675494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Anusuya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K – 1817104</a:t>
            </a:r>
          </a:p>
          <a:p>
            <a:pPr marL="0" indent="0" algn="ctr">
              <a:buNone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Bhavadharani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S – 1817108</a:t>
            </a:r>
          </a:p>
          <a:p>
            <a:pPr marL="0" indent="0" algn="ctr">
              <a:buNone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Krishnapriya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C – 1817127</a:t>
            </a:r>
          </a:p>
          <a:p>
            <a:pPr marL="0" indent="0" algn="ctr">
              <a:buNone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K - 1817132</a:t>
            </a:r>
          </a:p>
        </p:txBody>
      </p:sp>
    </p:spTree>
    <p:extLst>
      <p:ext uri="{BB962C8B-B14F-4D97-AF65-F5344CB8AC3E}">
        <p14:creationId xmlns:p14="http://schemas.microsoft.com/office/powerpoint/2010/main" val="22402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EC1-BCCA-4484-AF84-0CF490D7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5" y="1207362"/>
            <a:ext cx="8596668" cy="9982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 Explanation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77AA-3A4E-4837-B862-47B9072D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5" y="2539014"/>
            <a:ext cx="8596668" cy="230819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develop a student database by implementing three classes such as  Student, Details, Cgpa.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36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AD1E2-E504-45A0-B4F4-2E8770AD9A69}"/>
              </a:ext>
            </a:extLst>
          </p:cNvPr>
          <p:cNvSpPr txBox="1"/>
          <p:nvPr/>
        </p:nvSpPr>
        <p:spPr>
          <a:xfrm>
            <a:off x="1171852" y="2644170"/>
            <a:ext cx="809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38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C896-E231-46C1-A24E-A42F6CFE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9095"/>
            <a:ext cx="8596668" cy="7753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Concepts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55DA-7E80-487E-990D-55CA9E0B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10" y="2036302"/>
            <a:ext cx="5415380" cy="3880773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Inheritance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Packages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 and methods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6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DC1-E30A-4D5E-A689-2BE14688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9002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AEE-20E8-4C61-90AD-4852F9E5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4736" cy="355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Interface is used to implement the abstraction and multiple inheritance. Interface named getable and printable is used in which two methods are declared such as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getinfo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display();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896782-B2DD-42DD-8BB2-754014FC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22" y="1868170"/>
            <a:ext cx="2588893" cy="1237247"/>
          </a:xfrm>
          <a:prstGeom prst="rect">
            <a:avLst/>
          </a:prstGeom>
          <a:solidFill>
            <a:srgbClr val="FFFFFF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getable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7C4087-C0D0-4FC4-A709-8B143D50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957" y="1889785"/>
            <a:ext cx="2588892" cy="1237247"/>
          </a:xfrm>
          <a:prstGeom prst="rect">
            <a:avLst/>
          </a:prstGeom>
          <a:solidFill>
            <a:srgbClr val="FFFFFF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printable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32CC6F-C2FB-40FB-8104-21849D88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48" y="4352374"/>
            <a:ext cx="3626142" cy="1209076"/>
          </a:xfrm>
          <a:prstGeom prst="rect">
            <a:avLst/>
          </a:prstGeom>
          <a:solidFill>
            <a:srgbClr val="FFFFFF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lass Details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4679AB-433A-474D-8F2F-903A6ADBBF9F}"/>
              </a:ext>
            </a:extLst>
          </p:cNvPr>
          <p:cNvCxnSpPr>
            <a:cxnSpLocks/>
          </p:cNvCxnSpPr>
          <p:nvPr/>
        </p:nvCxnSpPr>
        <p:spPr>
          <a:xfrm>
            <a:off x="3258105" y="3105417"/>
            <a:ext cx="1251751" cy="123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B672E-ECEE-4527-A20A-C1E553F186BD}"/>
              </a:ext>
            </a:extLst>
          </p:cNvPr>
          <p:cNvCxnSpPr>
            <a:cxnSpLocks/>
          </p:cNvCxnSpPr>
          <p:nvPr/>
        </p:nvCxnSpPr>
        <p:spPr>
          <a:xfrm flipH="1">
            <a:off x="5788242" y="3105417"/>
            <a:ext cx="1970841" cy="123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886E3978-761E-41D0-8D05-9DD708E5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02793D6-D151-4FD8-8E5A-2A4E9CB3E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076A521-EDA5-4C68-805D-62A5E7C3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80" y="403610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10ACB12-1A96-4957-91E5-1DFA76D6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3710"/>
            <a:ext cx="876226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9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7F4-9D3B-444F-90E7-9D10658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00613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br>
              <a:rPr lang="en-IN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BF2C-85FF-48A8-8BC7-AEAE50AA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9" y="1822774"/>
            <a:ext cx="8596668" cy="388077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three classes in this program such as Student, Details and Cgpa. Three classes are present in the same package called project.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The class Details achieves multiple inheritance by  implementing the interface getable and printable.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class details ,all the methods that are declared in the interface getable and printable are implemented.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3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BB16-F734-4AF8-9FDC-6E0F5877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576"/>
            <a:ext cx="8596668" cy="388077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class Student the main method is declared in which object is created and the call to the class Cgpa is executed.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class Details ,the student details from the user is got using the Scanner class.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1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AE45-A0DD-479E-849B-17AF87A0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2858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</a:t>
            </a:r>
            <a:br>
              <a:rPr lang="en-IN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B9C2-9831-4EF5-B23A-20F3172C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54" y="1920892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package is used to group the closely related classes.  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Here package called project is created which contains  java file Student.java </a:t>
            </a:r>
            <a:endParaRPr lang="en-IN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954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is imported in another java file called pack.java.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954E-274A-4953-B902-90DA0702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461226"/>
            <a:ext cx="8596668" cy="8558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C15E-939A-402C-80EE-F99F5C22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4" y="2613351"/>
            <a:ext cx="8596668" cy="234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constructor for the class Cgpa is created to get the student cgpa from the user.</a:t>
            </a:r>
            <a:endParaRPr lang="en-IN" sz="4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14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466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AdiraiMaji-TAU-Marutham Bold</vt:lpstr>
      <vt:lpstr>Arial</vt:lpstr>
      <vt:lpstr>Calibri</vt:lpstr>
      <vt:lpstr>Symbol</vt:lpstr>
      <vt:lpstr>Trebuchet MS</vt:lpstr>
      <vt:lpstr>Wingdings 3</vt:lpstr>
      <vt:lpstr>Facet</vt:lpstr>
      <vt:lpstr>JAVA ASSIGNMENT</vt:lpstr>
      <vt:lpstr>Problem Explanation </vt:lpstr>
      <vt:lpstr>Usage of Concepts </vt:lpstr>
      <vt:lpstr>Interface </vt:lpstr>
      <vt:lpstr>PowerPoint Presentation</vt:lpstr>
      <vt:lpstr>Class  </vt:lpstr>
      <vt:lpstr>PowerPoint Presentation</vt:lpstr>
      <vt:lpstr>Package  </vt:lpstr>
      <vt:lpstr>Constructor</vt:lpstr>
      <vt:lpstr>Inheritance</vt:lpstr>
      <vt:lpstr>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</vt:lpstr>
      <vt:lpstr>Submitted 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ASSIGNMENT</dc:title>
  <dc:creator>Samyuktha Venugopal</dc:creator>
  <cp:lastModifiedBy>Samyuktha Venugopal</cp:lastModifiedBy>
  <cp:revision>6</cp:revision>
  <dcterms:created xsi:type="dcterms:W3CDTF">2021-02-15T13:53:44Z</dcterms:created>
  <dcterms:modified xsi:type="dcterms:W3CDTF">2021-02-15T15:37:14Z</dcterms:modified>
</cp:coreProperties>
</file>