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1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viewProps1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4" name="Shape 2097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5" name="Google Shape;2097155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Digital Portfolio</a:t>
            </a:r>
            <a:endParaRPr b="1"/>
          </a:p>
        </p:txBody>
      </p:sp>
      <p:sp>
        <p:nvSpPr>
          <p:cNvPr id="2097156" name="Google Shape;2097156;p1"/>
          <p:cNvSpPr txBox="1"/>
          <p:nvPr>
            <p:ph idx="1" type="subTitle"/>
          </p:nvPr>
        </p:nvSpPr>
        <p:spPr>
          <a:xfrm>
            <a:off x="342900" y="3799609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>Name: PRIYA N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>Register No &amp; NMID: asbru092422k2231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Department: B.Sc Computer Science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College: Government Arts College, Bharathiyar University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1" name="Shape 2097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2" name="Google Shape;209718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Results and Screenshots</a:t>
            </a:r>
            <a:endParaRPr b="1"/>
          </a:p>
        </p:txBody>
      </p:sp>
      <p:pic>
        <p:nvPicPr>
          <p:cNvPr id="2097183" name="Google Shape;20971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252">
            <a:off x="1278796" y="2119750"/>
            <a:ext cx="6317634" cy="409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2097186" name="Google Shape;2097186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demonstrates how creativity and technology can be combined into a single professional presentation. It will help in academic, career, and personal growth by showcasing my talents to the right audience.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7" name="Shape 2097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8" name="Google Shape;20971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GitHub Link</a:t>
            </a:r>
            <a:endParaRPr b="1"/>
          </a:p>
        </p:txBody>
      </p:sp>
      <p:sp>
        <p:nvSpPr>
          <p:cNvPr id="2097189" name="Google Shape;2097189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https://github.com/username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7" name="Shape 2097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8" name="Google Shape;2097158;p2"/>
          <p:cNvSpPr txBox="1"/>
          <p:nvPr>
            <p:ph type="title"/>
          </p:nvPr>
        </p:nvSpPr>
        <p:spPr>
          <a:xfrm>
            <a:off x="457200" y="274650"/>
            <a:ext cx="82296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2097159" name="Google Shape;2097159;p2"/>
          <p:cNvSpPr txBox="1"/>
          <p:nvPr>
            <p:ph idx="1" type="body"/>
          </p:nvPr>
        </p:nvSpPr>
        <p:spPr>
          <a:xfrm>
            <a:off x="457200" y="2656684"/>
            <a:ext cx="8686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Creative Portfolio Website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0" name="Shape 209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1" name="Google Shape;209716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Agenda</a:t>
            </a:r>
            <a:endParaRPr b="1"/>
          </a:p>
        </p:txBody>
      </p:sp>
      <p:sp>
        <p:nvSpPr>
          <p:cNvPr id="2097162" name="Google Shape;209716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50" lnSpcReduction="20000"/>
          </a:bodyPr>
          <a:lstStyle/>
          <a:p>
            <a:pPr indent="-152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3" name="Shape 209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4" name="Google Shape;2097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Problem Statement</a:t>
            </a:r>
            <a:endParaRPr b="1"/>
          </a:p>
        </p:txBody>
      </p:sp>
      <p:sp>
        <p:nvSpPr>
          <p:cNvPr id="2097165" name="Google Shape;209716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and beginners often struggle to showcase their projects and talents in an organized, creative way. A personal portfolio helps in presenting skills, hobbies, and projects in a professional digital format.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6" name="Shape 209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7" name="Google Shape;209716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Project Overview</a:t>
            </a:r>
            <a:endParaRPr b="1"/>
          </a:p>
        </p:txBody>
      </p:sp>
      <p:sp>
        <p:nvSpPr>
          <p:cNvPr id="2097168" name="Google Shape;209716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website highlights my skills in coding, art, and creative writing. It includes sections for projects, contact information, and personal achievements.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0" name="Google Shape;209717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End Users</a:t>
            </a:r>
            <a:endParaRPr b="1"/>
          </a:p>
        </p:txBody>
      </p:sp>
      <p:sp>
        <p:nvSpPr>
          <p:cNvPr id="2097171" name="Google Shape;209717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and Academic Evaluators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and Collaborators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interested in my creative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2" name="Shape 2097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3" name="Google Shape;209717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Tools and Technologies</a:t>
            </a:r>
            <a:endParaRPr b="1"/>
          </a:p>
        </p:txBody>
      </p:sp>
      <p:sp>
        <p:nvSpPr>
          <p:cNvPr id="2097174" name="Google Shape;2097174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5" name="Shape 2097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6" name="Google Shape;209717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Portfolio Design and Layout</a:t>
            </a:r>
            <a:endParaRPr b="1"/>
          </a:p>
        </p:txBody>
      </p:sp>
      <p:sp>
        <p:nvSpPr>
          <p:cNvPr id="2097177" name="Google Shape;209717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is minimal, responsive, and user-friendly. It uses a sticky navbar, gradient home section, clean typography, and interactive cards.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8" name="Shape 2097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9" name="Google Shape;20971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Features and Functionality</a:t>
            </a:r>
            <a:endParaRPr b="1"/>
          </a:p>
        </p:txBody>
      </p:sp>
      <p:sp>
        <p:nvSpPr>
          <p:cNvPr id="2097180" name="Google Shape;2097180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for mobile and desktop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menu with toggle for mobile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project cards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