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56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6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3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68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5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1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5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4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1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7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96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Python GUI Calculator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Project using </a:t>
            </a:r>
            <a:r>
              <a:rPr dirty="0" err="1"/>
              <a:t>Tkinter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 design and develop a Python-based Calculator application with a Graphical User Interface (GUI) using </a:t>
            </a:r>
            <a:r>
              <a:rPr dirty="0" err="1"/>
              <a:t>Tkinter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The calculator should perform basic arithmetic operations like addition, subtraction, multiplication, and division. It should also have clear and evaluate functionalities.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GUI built using Tkinter</a:t>
            </a:r>
          </a:p>
          <a:p>
            <a:r>
              <a:t>• Equation display area to show input and output</a:t>
            </a:r>
          </a:p>
          <a:p>
            <a:r>
              <a:t>• Buttons for numbers (0-9) and operators (+, -, *, /)</a:t>
            </a:r>
          </a:p>
          <a:p>
            <a:r>
              <a:t>• Functionality for evaluate (=) and clear (C)</a:t>
            </a:r>
          </a:p>
          <a:p>
            <a:r>
              <a:t>• Error handling for invalid inputs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1163"/>
            <a:ext cx="8229600" cy="5178668"/>
          </a:xfrm>
        </p:spPr>
      </p:pic>
    </p:spTree>
    <p:extLst>
      <p:ext uri="{BB962C8B-B14F-4D97-AF65-F5344CB8AC3E}">
        <p14:creationId xmlns:p14="http://schemas.microsoft.com/office/powerpoint/2010/main" val="404166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856952"/>
            <a:ext cx="8379070" cy="514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8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Code Snippets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6604"/>
            <a:ext cx="8229599" cy="58504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Sample GUI Output:</a:t>
            </a:r>
          </a:p>
          <a:p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575" y="2268414"/>
            <a:ext cx="3800017" cy="39174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</TotalTime>
  <Words>106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Python GUI Calculator</vt:lpstr>
      <vt:lpstr>Problem Statement</vt:lpstr>
      <vt:lpstr>Features</vt:lpstr>
      <vt:lpstr>PowerPoint Presentation</vt:lpstr>
      <vt:lpstr>PowerPoint Presentation</vt:lpstr>
      <vt:lpstr>Code Snippets</vt:lpstr>
      <vt:lpstr>Output Screenshots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GUI Calculator</dc:title>
  <dc:subject/>
  <dc:creator/>
  <cp:keywords/>
  <dc:description>generated using python-pptx</dc:description>
  <cp:lastModifiedBy>Microsoft account</cp:lastModifiedBy>
  <cp:revision>3</cp:revision>
  <dcterms:created xsi:type="dcterms:W3CDTF">2013-01-27T09:14:16Z</dcterms:created>
  <dcterms:modified xsi:type="dcterms:W3CDTF">2025-08-30T18:40:50Z</dcterms:modified>
  <cp:category/>
</cp:coreProperties>
</file>