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F487-AFDC-2A81-FBD7-63C70F83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1A56-EC3D-1B2D-660B-398BC4EF8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D4C5-FB45-9FC4-7268-F3E0288D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0E62-B5B9-CE97-22BA-4E6D0421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75EE-BA85-5081-DF54-B3471C51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1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D0B8-F3A9-E0EC-42AA-3D7D36EB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3E62A-DCF2-4739-AB7C-666223CF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F6B5-7552-2907-25A1-71C6E96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4ECF-6203-124F-E144-9A9C1C40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B542-8DF6-E17D-0435-913688AF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6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E1029-67EC-BEB5-5DE5-0FDC41485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D3F59-5092-C242-705A-ECC651E6C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2912-92EA-A072-56A0-A559AC2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AC2B-E2A3-CE67-64D9-F9BB6BD2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B5B3-E3F1-F66A-7603-FFB7DFA9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7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84E6-7F08-49F5-EF34-B08149BC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DDF-9110-A95E-D19A-6D0DD1A4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5985-3F6B-7D89-AAD2-5B3FC2B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A6D0E-684C-682B-CACD-68772153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1217-E00C-330C-9741-DB0E3855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8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6126-F464-1A39-5965-17FEF50A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7FE4-07C7-FB3D-E0FE-82C0A956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2682-EAD4-3B15-450D-5105E503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D012-66C0-3576-497F-DDC481B3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3A02-842A-2470-63AC-17DA8594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4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9D93-68FA-C38B-A7A3-39E7A4DE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6E34-9AE4-983D-B579-91307BA46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BDD7-3D00-E174-79D0-4BBA3B575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6271F-0466-6FF9-64E0-FCDEDE1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033C0-9C7A-CBC9-93CF-F41EA43D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754E-6AAD-E92A-AD36-CF1300AC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5ED-E5DE-3E2A-9938-F24F0CB6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CA04-30B1-86B1-8145-D6BA0C49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E3BB7-872B-7983-2701-27B483FC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B54EF-95BA-C0FE-A20E-503BFBEC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A6211-C70D-90FE-7FC7-993C7A653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702D8-1499-3B5F-63DA-342F226A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81940-8FC6-6F09-B2DA-8FA8169E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AF53F-7220-14C4-6D75-1EF0FB8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7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EB00-AB53-E0BE-8CD8-55192148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F2CA5-E179-DF8F-04D8-208FE781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EE05-FC31-3CE1-DD33-028F86B8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21853-99FD-807D-008F-02D2C4F4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39714-43BC-CD90-BD72-D020747F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D15AE-753C-968C-FE12-99923B85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BE0F7-2CDA-E71B-94D1-510C5B26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25FF-7552-F941-67AF-FAFA6AA5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F9CF-9F5A-2914-A520-B1661FDB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CA9A-D213-AB18-B3C1-8BE7A6E83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BE3A-0BB6-3FDC-18F9-313F973D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6FA8-5250-C5BA-AEC4-461315B4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F259-5996-4A79-E96F-1CCC2602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5680-4561-790F-E538-2795363D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CABD1-5C3A-BCAB-21AB-1BBEBEF6B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0B7B8-AC09-AAA7-C21D-E2D699DB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CF33-1268-C412-F12C-0145230A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A770-0BB6-9E0B-634C-A5374BE6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69FD2-90F2-65A3-DC13-24A11137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8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E93E5-CACD-F315-A118-D66C0743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636A-56E0-698F-9D49-0CBA7C15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D6C1B-D2FA-2D32-1C90-209F3D06D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CDE84-5667-45DA-9D42-A02CFF065D2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FD89-400F-A4D1-D08B-1327261F4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30AA-702C-2FB0-0488-9DC7F2534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DF2D7-5ECF-4C21-B0F4-555C5174C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1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ntest - LeetCode">
            <a:extLst>
              <a:ext uri="{FF2B5EF4-FFF2-40B4-BE49-F238E27FC236}">
                <a16:creationId xmlns:a16="http://schemas.microsoft.com/office/drawing/2014/main" id="{BAA748A9-2F99-9A0B-F4BC-D9306E1B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1" b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FC77A-6B5B-EC20-EE73-89FE0FF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LeetCode Problem-Solving Strategies, Tips, and Learning Outcomes</a:t>
            </a:r>
            <a:endParaRPr lang="en-IN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ECF1D-AFCD-310A-6F99-D42A5CA2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Enhancing Coding Skills Through Practice</a:t>
            </a:r>
          </a:p>
          <a:p>
            <a:pPr algn="l"/>
            <a:endParaRPr lang="en-US" sz="2200">
              <a:solidFill>
                <a:srgbClr val="FFFFFF"/>
              </a:solidFill>
            </a:endParaRPr>
          </a:p>
          <a:p>
            <a:pPr algn="l"/>
            <a:r>
              <a:rPr lang="en-US" sz="2200">
                <a:solidFill>
                  <a:srgbClr val="FFFFFF"/>
                </a:solidFill>
              </a:rPr>
              <a:t>- Priyanshu Dhyani</a:t>
            </a:r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ntest - LeetCode">
            <a:extLst>
              <a:ext uri="{FF2B5EF4-FFF2-40B4-BE49-F238E27FC236}">
                <a16:creationId xmlns:a16="http://schemas.microsoft.com/office/drawing/2014/main" id="{BAA748A9-2F99-9A0B-F4BC-D9306E1B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-1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FC77A-6B5B-EC20-EE73-89FE0FF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5155263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Introduction to LeetCode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ECF1D-AFCD-310A-6F99-D42A5CA2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Overview:</a:t>
            </a:r>
            <a:endParaRPr lang="en-US" sz="20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LeetCode is a popular platform for coding practice and technical interview preparation.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Offers a wide range of problems across various difficulty levels (easy, medium, hard).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Problems cover topics like algorithms, data structures, databases, and more.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Why Use LeetCode:</a:t>
            </a:r>
            <a:endParaRPr lang="en-US" sz="20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Improves problem-solving skills.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Prepares for technical interviews.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Offers a large community for discussion and support.</a:t>
            </a:r>
          </a:p>
        </p:txBody>
      </p:sp>
    </p:spTree>
    <p:extLst>
      <p:ext uri="{BB962C8B-B14F-4D97-AF65-F5344CB8AC3E}">
        <p14:creationId xmlns:p14="http://schemas.microsoft.com/office/powerpoint/2010/main" val="256428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ntest - LeetCode">
            <a:extLst>
              <a:ext uri="{FF2B5EF4-FFF2-40B4-BE49-F238E27FC236}">
                <a16:creationId xmlns:a16="http://schemas.microsoft.com/office/drawing/2014/main" id="{BAA748A9-2F99-9A0B-F4BC-D9306E1B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-1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FC77A-6B5B-EC20-EE73-89FE0FF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5155263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Problem-Solving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ECF1D-AFCD-310A-6F99-D42A5CA2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900" b="1" dirty="0">
                <a:solidFill>
                  <a:srgbClr val="FFFFFF"/>
                </a:solidFill>
              </a:rPr>
              <a:t>1. Understand the Problem:</a:t>
            </a:r>
            <a:endParaRPr lang="en-US" sz="19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Read the problem statement carefully.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Identify the input and output requirements.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Note any constraints and edge cases.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2. Plan Your Approach:</a:t>
            </a:r>
            <a:endParaRPr lang="en-US" sz="19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Choose the right data structures and algorithms.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Break the problem into smaller, manageable parts.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Sketch out a high-level solution before coding.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3. Implement Incrementally:</a:t>
            </a:r>
            <a:endParaRPr lang="en-US" sz="19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Write code step-by-step.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Test each part of your solution as you go.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Handle edge cases and constraints explicitly.</a:t>
            </a:r>
          </a:p>
        </p:txBody>
      </p:sp>
    </p:spTree>
    <p:extLst>
      <p:ext uri="{BB962C8B-B14F-4D97-AF65-F5344CB8AC3E}">
        <p14:creationId xmlns:p14="http://schemas.microsoft.com/office/powerpoint/2010/main" val="239982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ntest - LeetCode">
            <a:extLst>
              <a:ext uri="{FF2B5EF4-FFF2-40B4-BE49-F238E27FC236}">
                <a16:creationId xmlns:a16="http://schemas.microsoft.com/office/drawing/2014/main" id="{BAA748A9-2F99-9A0B-F4BC-D9306E1B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-1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FC77A-6B5B-EC20-EE73-89FE0FF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5155263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Problem-Solving Strategies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ECF1D-AFCD-310A-6F99-D42A5CA2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4. Optimize Your Solution: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Analyze the time and space complexity.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Look for opportunities to reduce complexity.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Refactor code for clarity and efficiency.</a:t>
            </a: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5. Use </a:t>
            </a:r>
            <a:r>
              <a:rPr lang="en-US" sz="2000" b="1" dirty="0" err="1">
                <a:solidFill>
                  <a:srgbClr val="FFFFFF"/>
                </a:solidFill>
              </a:rPr>
              <a:t>LeetCode's</a:t>
            </a:r>
            <a:r>
              <a:rPr lang="en-US" sz="2000" b="1" dirty="0">
                <a:solidFill>
                  <a:srgbClr val="FFFFFF"/>
                </a:solidFill>
              </a:rPr>
              <a:t> Features: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Utilize the built-in debugger and test case runner.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Read discussions and solutions from other users.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Participate in contests to challenge yourself.</a:t>
            </a:r>
          </a:p>
        </p:txBody>
      </p:sp>
    </p:spTree>
    <p:extLst>
      <p:ext uri="{BB962C8B-B14F-4D97-AF65-F5344CB8AC3E}">
        <p14:creationId xmlns:p14="http://schemas.microsoft.com/office/powerpoint/2010/main" val="71485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ntest - LeetCode">
            <a:extLst>
              <a:ext uri="{FF2B5EF4-FFF2-40B4-BE49-F238E27FC236}">
                <a16:creationId xmlns:a16="http://schemas.microsoft.com/office/drawing/2014/main" id="{BAA748A9-2F99-9A0B-F4BC-D9306E1B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-1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FC77A-6B5B-EC20-EE73-89FE0FF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671570"/>
            <a:ext cx="5155261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Tips for Effective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ECF1D-AFCD-310A-6F99-D42A5CA2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6675" y="1114386"/>
            <a:ext cx="6715593" cy="507655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800" b="1" dirty="0">
                <a:solidFill>
                  <a:srgbClr val="FFFFFF"/>
                </a:solidFill>
              </a:rPr>
              <a:t>1. Consistent Practice: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Solve problems regularly to build and maintain skills.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Start with easier problems and gradually move to harder ones.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</a:rPr>
              <a:t>2. Track Your Progress: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Keep a log of problems you've solved and revisit difficult ones.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Note down different approaches and learn from mistakes.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</a:rPr>
              <a:t>3. Learn from Others: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Read top-rated solutions and understand different approaches.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Participate in discussions and seek feedback.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</a:rPr>
              <a:t>4. Focus on Fundamentals: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Master key data structures (arrays, linked lists, trees, graphs).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Understand common algorithms (sorting, searching, dynamic programming).</a:t>
            </a:r>
          </a:p>
        </p:txBody>
      </p:sp>
    </p:spTree>
    <p:extLst>
      <p:ext uri="{BB962C8B-B14F-4D97-AF65-F5344CB8AC3E}">
        <p14:creationId xmlns:p14="http://schemas.microsoft.com/office/powerpoint/2010/main" val="36363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ntest - LeetCode">
            <a:extLst>
              <a:ext uri="{FF2B5EF4-FFF2-40B4-BE49-F238E27FC236}">
                <a16:creationId xmlns:a16="http://schemas.microsoft.com/office/drawing/2014/main" id="{BAA748A9-2F99-9A0B-F4BC-D9306E1B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-1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FC77A-6B5B-EC20-EE73-89FE0FF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671570"/>
            <a:ext cx="5155261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Example Problems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ECF1D-AFCD-310A-6F99-D42A5CA2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Two Sum:</a:t>
            </a:r>
            <a:endParaRPr lang="en-US" sz="20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Use a hash table to find complements in constant time.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Longest Substring Without Repeating Characters:</a:t>
            </a:r>
            <a:endParaRPr lang="en-US" sz="20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Use a sliding window and a set to track unique characters.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Merge Two Sorted Lists:</a:t>
            </a:r>
            <a:endParaRPr lang="en-US" sz="20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Use a dummy node to simplify merging.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9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ntest - LeetCode">
            <a:extLst>
              <a:ext uri="{FF2B5EF4-FFF2-40B4-BE49-F238E27FC236}">
                <a16:creationId xmlns:a16="http://schemas.microsoft.com/office/drawing/2014/main" id="{BAA748A9-2F99-9A0B-F4BC-D9306E1B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-1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FC77A-6B5B-EC20-EE73-89FE0FF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5155263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Learning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ECF1D-AFCD-310A-6F99-D42A5CA2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6282" y="842666"/>
            <a:ext cx="6340839" cy="5843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FFFFFF"/>
                </a:solidFill>
              </a:rPr>
              <a:t>Enhanced Problem-Solving Skills: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Improved ability to break down complex problems.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Better understanding of data structures and algorithms.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</a:rPr>
              <a:t>Preparation for Technical Interviews: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Familiarity with common interview questions.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Confidence in coding under time constraints.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</a:rPr>
              <a:t>Community and Resources: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Access to a supportive community and diverse problem sets.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Opportunities to learn from discussions, solutions, and contests.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</a:rPr>
              <a:t>Continuous Improvement: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Ongoing development of coding skills through regular practice.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Ability to tackle increasingly difficult problems with confidence.</a:t>
            </a:r>
          </a:p>
        </p:txBody>
      </p:sp>
    </p:spTree>
    <p:extLst>
      <p:ext uri="{BB962C8B-B14F-4D97-AF65-F5344CB8AC3E}">
        <p14:creationId xmlns:p14="http://schemas.microsoft.com/office/powerpoint/2010/main" val="59808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ntest - LeetCode">
            <a:extLst>
              <a:ext uri="{FF2B5EF4-FFF2-40B4-BE49-F238E27FC236}">
                <a16:creationId xmlns:a16="http://schemas.microsoft.com/office/drawing/2014/main" id="{BAA748A9-2F99-9A0B-F4BC-D9306E1B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-1" b="-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FC77A-6B5B-EC20-EE73-89FE0FF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0000">
                <a:solidFill>
                  <a:srgbClr val="FFFFFF"/>
                </a:solidFill>
              </a:rPr>
              <a:t>Thank You</a:t>
            </a:r>
            <a:endParaRPr lang="en-US" sz="10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LeetCode Problem-Solving Strategies, Tips, and Learning Outcomes</vt:lpstr>
      <vt:lpstr>Introduction to LeetCode</vt:lpstr>
      <vt:lpstr>Problem-Solving Strategies</vt:lpstr>
      <vt:lpstr>Problem-Solving Strategies (Cont.)</vt:lpstr>
      <vt:lpstr>Tips for Effective Practice</vt:lpstr>
      <vt:lpstr>Example Problems and Solutions</vt:lpstr>
      <vt:lpstr>Learning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DHYANI</dc:creator>
  <cp:lastModifiedBy>PRIYANSHU DHYANI</cp:lastModifiedBy>
  <cp:revision>3</cp:revision>
  <dcterms:created xsi:type="dcterms:W3CDTF">2024-06-11T04:27:10Z</dcterms:created>
  <dcterms:modified xsi:type="dcterms:W3CDTF">2024-06-11T12:26:23Z</dcterms:modified>
</cp:coreProperties>
</file>