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2" autoAdjust="0"/>
    <p:restoredTop sz="94660"/>
  </p:normalViewPr>
  <p:slideViewPr>
    <p:cSldViewPr snapToGrid="0">
      <p:cViewPr varScale="1">
        <p:scale>
          <a:sx n="64" d="100"/>
          <a:sy n="64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66CF-2A84-63D6-B1A3-093A81B1B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6B3F9-5612-08B3-1445-EE6E983FE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14C15-8796-B00B-3544-A15915E7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D43A-FEDB-4553-A230-404C13F0CAD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4B8C2-12BF-0EA6-1401-F223CAD8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9708B-8635-65FA-7AAF-F8CE1FEA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09DC-4C0F-45C2-B9C9-03F92760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30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E745-40A9-1E6A-33E1-890DAA75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74710-9FB0-9C17-0440-51F16032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B20E-329C-6ECF-FA8B-A14E60F1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D43A-FEDB-4553-A230-404C13F0CAD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F2ACD-7D3D-66C9-D259-07327C0C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614C3-9EDD-E4D9-2F3C-E86BDCF9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09DC-4C0F-45C2-B9C9-03F92760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51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81068-D9A1-821D-CD64-8FC8FBBED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2C2D-FABF-0B3D-4CFD-CCDD4B4BB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85AA5-8814-AF13-E649-DD90B7C7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D43A-FEDB-4553-A230-404C13F0CAD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E1021-EFF7-B8B0-A9B9-BC0A5928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5CDDB-6A05-82DF-B93E-DFD2C797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09DC-4C0F-45C2-B9C9-03F92760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77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D458-CE93-F5A5-8AE8-AA9E7E6E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F4463-12F9-BA9D-FB7B-AB227251A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AA428-434C-A623-4453-DAD17B2A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D43A-FEDB-4553-A230-404C13F0CAD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2EF11-7421-49AD-7934-8DB3914D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44F52-E2D7-CDE8-1E61-102B511E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09DC-4C0F-45C2-B9C9-03F92760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74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AA028-D5C6-54BA-52F4-6E186B039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DD427-E1A5-8684-AD91-4BB27A82F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4F26A-A881-D569-E743-E25C824D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D43A-FEDB-4553-A230-404C13F0CAD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04FA-82AD-D00C-BD42-A8E6BBB5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091E9-F3BD-0877-64C3-35AE95D2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09DC-4C0F-45C2-B9C9-03F92760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53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A789-F46B-2418-B6E4-8BFD746A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1A66D-29D3-7541-4326-8502DB2C9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9EA4F-2514-21CB-C7B2-E0AD94A66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E70FA-5F20-8366-51E5-ECCB6F49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D43A-FEDB-4553-A230-404C13F0CAD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35619-54B8-CD51-D3C9-A1647069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3240B-DC82-FA24-AD6E-26B78A62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09DC-4C0F-45C2-B9C9-03F92760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61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8DCF-C668-5478-B307-6B9D0BEE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D43FF-7DF0-81C8-9C94-641F124D9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48080-CF1F-1F42-B6AE-7DC07316E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972BA-18C1-A56F-DE90-5CAF29E27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45993-DB6B-FE54-C55A-A805B3B2D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29E93-0D9D-8615-807D-F6769F4E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D43A-FEDB-4553-A230-404C13F0CAD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E1DAA4-7CE3-143E-81EB-BADE271E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E504A-4BB6-7FA7-1145-6977A308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09DC-4C0F-45C2-B9C9-03F92760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77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ACB6-0F54-2492-4A60-375EFDFA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406B6-5411-401E-35CC-3E69F1F1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D43A-FEDB-4553-A230-404C13F0CAD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E01A5-F5DE-6477-60F9-816B1248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21743-B3AE-21CD-E5BF-B9FFB732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09DC-4C0F-45C2-B9C9-03F92760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19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C9186-6520-1B8C-9727-D321A39D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D43A-FEDB-4553-A230-404C13F0CAD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89C47-A8B2-B18C-7EF7-1C1EFDD8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EAD6E-4741-183D-7260-F71116FF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09DC-4C0F-45C2-B9C9-03F92760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51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FF4C-0E63-78E3-5FA6-12CC5E099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1DEB-BE6A-5C90-7413-9F7AAD5D3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16430-286B-B2E6-6866-4E2F196B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CB6B3-0BBC-08F4-983A-B6C05B0B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D43A-FEDB-4553-A230-404C13F0CAD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8F44C-A062-97C9-1ECC-6297E18F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424F4-D07E-D811-7BAF-565C2D34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09DC-4C0F-45C2-B9C9-03F92760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9E4D-00DE-6FE3-BA7A-F884DAE5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6CCB0-2996-2647-804C-17DDAF31F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1385D-B2E0-07D0-F69E-B45150F61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F5FB9-2C63-9B04-1F71-1CCD3B32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D43A-FEDB-4553-A230-404C13F0CAD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F97F1-6EF0-B6A4-5668-120C12E5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D2892-0C7D-89BC-986C-B1F7879B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09DC-4C0F-45C2-B9C9-03F92760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45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5573F-71AC-693A-AE0D-BE1063A0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E12A3-C0C3-8725-BDFD-7AF53E1AB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B9D1F-6D4E-8214-692E-79BC83BEF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6CD43A-FEDB-4553-A230-404C13F0CAD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D2386-6B8C-2BE3-60DD-5142CF10D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4BD6-BD91-8E33-8401-64CF6E2C5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0509DC-4C0F-45C2-B9C9-03F92760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78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F255BB-C1A4-5FD6-1F43-285D7CDE8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Software Development Life Cycle (SDLC)</a:t>
            </a:r>
            <a:endParaRPr lang="en-IN" sz="48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B085F-2C00-B360-4ECF-97A46C5B9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9645" y="4365683"/>
            <a:ext cx="6499030" cy="1600402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chemeClr val="tx2"/>
                </a:solidFill>
              </a:rPr>
              <a:t>Phases, Models, and Comparisons</a:t>
            </a:r>
          </a:p>
          <a:p>
            <a:endParaRPr lang="en-IN" sz="2000" dirty="0">
              <a:solidFill>
                <a:schemeClr val="tx2"/>
              </a:solidFill>
            </a:endParaRPr>
          </a:p>
          <a:p>
            <a:pPr algn="r"/>
            <a:r>
              <a:rPr lang="en-IN" sz="2000" dirty="0">
                <a:solidFill>
                  <a:schemeClr val="tx2"/>
                </a:solidFill>
              </a:rPr>
              <a:t>-Priyanshu Dhyani</a:t>
            </a:r>
          </a:p>
        </p:txBody>
      </p:sp>
    </p:spTree>
    <p:extLst>
      <p:ext uri="{BB962C8B-B14F-4D97-AF65-F5344CB8AC3E}">
        <p14:creationId xmlns:p14="http://schemas.microsoft.com/office/powerpoint/2010/main" val="237544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F255BB-C1A4-5FD6-1F43-285D7CDE8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Software Development Life Cycle (SDLC)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F48176D-4E9A-DB53-B451-D018DB6E0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801866"/>
            <a:ext cx="6095694" cy="523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Planning: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Define scope, objectives, and constraints.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Requirements Analysis: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Gather and document requirements.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Design: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Create software architecture and detailed design.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Development: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Write and compile code.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Testing: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Verify functionality and identify defects.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Deployment: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Release software to users.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Maintenance: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Ongoing support and updates. </a:t>
            </a:r>
          </a:p>
        </p:txBody>
      </p:sp>
    </p:spTree>
    <p:extLst>
      <p:ext uri="{BB962C8B-B14F-4D97-AF65-F5344CB8AC3E}">
        <p14:creationId xmlns:p14="http://schemas.microsoft.com/office/powerpoint/2010/main" val="41284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255BB-C1A4-5FD6-1F43-285D7CDE8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Overview of SDLC Models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156DAC-DA7E-783D-6EA0-EC8FF7F8E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72" y="2421683"/>
            <a:ext cx="4765949" cy="33534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Waterfall Model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Agile Model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Spiral Model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V-Model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colorful squares and squares&#10;&#10;Description automatically generated with medium confidence">
            <a:extLst>
              <a:ext uri="{FF2B5EF4-FFF2-40B4-BE49-F238E27FC236}">
                <a16:creationId xmlns:a16="http://schemas.microsoft.com/office/drawing/2014/main" id="{DDAF63C9-1693-96F7-4F43-31F6331FB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05"/>
          <a:stretch/>
        </p:blipFill>
        <p:spPr>
          <a:xfrm>
            <a:off x="7873260" y="1700784"/>
            <a:ext cx="3812496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3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F255BB-C1A4-5FD6-1F43-285D7CDE8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Waterfall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B085F-2C00-B360-4ECF-97A46C5B9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3" y="801866"/>
            <a:ext cx="6101121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900" b="1" dirty="0">
                <a:solidFill>
                  <a:schemeClr val="tx2"/>
                </a:solidFill>
              </a:rPr>
              <a:t>Description:</a:t>
            </a:r>
            <a:endParaRPr lang="en-US" sz="19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Linear and sequential approach.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Each phase must be completed before the next begins.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 algn="l"/>
            <a:r>
              <a:rPr lang="en-US" sz="1900" b="1" dirty="0">
                <a:solidFill>
                  <a:schemeClr val="tx2"/>
                </a:solidFill>
              </a:rPr>
              <a:t>Pros:</a:t>
            </a:r>
            <a:endParaRPr lang="en-US" sz="19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Simple and easy to understand.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Clear milestones and deliverables.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 algn="l"/>
            <a:r>
              <a:rPr lang="en-US" sz="1900" b="1" dirty="0">
                <a:solidFill>
                  <a:schemeClr val="tx2"/>
                </a:solidFill>
              </a:rPr>
              <a:t>Cons:</a:t>
            </a:r>
            <a:endParaRPr lang="en-US" sz="19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Inflexible to changes.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High risk of finding issues late.</a:t>
            </a:r>
          </a:p>
        </p:txBody>
      </p:sp>
    </p:spTree>
    <p:extLst>
      <p:ext uri="{BB962C8B-B14F-4D97-AF65-F5344CB8AC3E}">
        <p14:creationId xmlns:p14="http://schemas.microsoft.com/office/powerpoint/2010/main" val="269972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F255BB-C1A4-5FD6-1F43-285D7CDE8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Agile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B085F-2C00-B360-4ECF-97A46C5B9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2199" y="804672"/>
            <a:ext cx="5875421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900" b="1" dirty="0">
                <a:solidFill>
                  <a:schemeClr val="tx2"/>
                </a:solidFill>
              </a:rPr>
              <a:t>Description:</a:t>
            </a:r>
            <a:endParaRPr lang="en-US" sz="19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Iterative and incremental approach.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Development divided into sprints with regular stakeholder feedback.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 algn="l"/>
            <a:r>
              <a:rPr lang="en-US" sz="1900" b="1" dirty="0">
                <a:solidFill>
                  <a:schemeClr val="tx2"/>
                </a:solidFill>
              </a:rPr>
              <a:t>Pros:</a:t>
            </a:r>
            <a:endParaRPr lang="en-US" sz="19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Flexible and adaptive.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Promotes continuous improvement and customer satisfaction.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 algn="l"/>
            <a:r>
              <a:rPr lang="en-US" sz="1900" b="1" dirty="0">
                <a:solidFill>
                  <a:schemeClr val="tx2"/>
                </a:solidFill>
              </a:rPr>
              <a:t>Cons:</a:t>
            </a:r>
            <a:endParaRPr lang="en-US" sz="19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Requires high collaboration.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Can be challenging to manage.</a:t>
            </a:r>
          </a:p>
        </p:txBody>
      </p:sp>
    </p:spTree>
    <p:extLst>
      <p:ext uri="{BB962C8B-B14F-4D97-AF65-F5344CB8AC3E}">
        <p14:creationId xmlns:p14="http://schemas.microsoft.com/office/powerpoint/2010/main" val="89701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F255BB-C1A4-5FD6-1F43-285D7CDE8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Spiral Model</a:t>
            </a:r>
            <a:b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B085F-2C00-B360-4ECF-97A46C5B9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800" b="1" dirty="0">
                <a:solidFill>
                  <a:schemeClr val="tx2"/>
                </a:solidFill>
              </a:rPr>
              <a:t>Description:</a:t>
            </a:r>
            <a:endParaRPr lang="en-US" sz="18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Combines iterative and waterfall elements.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Emphasizes risk assessment and reduction.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algn="l"/>
            <a:r>
              <a:rPr lang="en-US" sz="1800" b="1" dirty="0">
                <a:solidFill>
                  <a:schemeClr val="tx2"/>
                </a:solidFill>
              </a:rPr>
              <a:t>Pros:</a:t>
            </a:r>
            <a:endParaRPr lang="en-US" sz="18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Focus on risk management.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Suitable for complex projects.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algn="l"/>
            <a:r>
              <a:rPr lang="en-US" sz="1800" b="1" dirty="0">
                <a:solidFill>
                  <a:schemeClr val="tx2"/>
                </a:solidFill>
              </a:rPr>
              <a:t>Cons:</a:t>
            </a:r>
            <a:endParaRPr lang="en-US" sz="18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Can be costly and time-consuming.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Requires expertise in risk analysis.</a:t>
            </a:r>
          </a:p>
        </p:txBody>
      </p:sp>
    </p:spTree>
    <p:extLst>
      <p:ext uri="{BB962C8B-B14F-4D97-AF65-F5344CB8AC3E}">
        <p14:creationId xmlns:p14="http://schemas.microsoft.com/office/powerpoint/2010/main" val="252590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F255BB-C1A4-5FD6-1F43-285D7CDE8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V-Model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B085F-2C00-B360-4ECF-97A46C5B9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800" b="1" dirty="0">
                <a:solidFill>
                  <a:schemeClr val="tx2"/>
                </a:solidFill>
              </a:rPr>
              <a:t>Description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Extension of waterfall with emphasis on testing.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Each development phase has a corresponding testing phase.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algn="l"/>
            <a:r>
              <a:rPr lang="en-US" sz="1800" b="1" dirty="0">
                <a:solidFill>
                  <a:schemeClr val="tx2"/>
                </a:solidFill>
              </a:rPr>
              <a:t>Pros:</a:t>
            </a:r>
            <a:endParaRPr lang="en-US" sz="18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Structured with a focus on quality.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Easy to manage and track.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algn="l"/>
            <a:r>
              <a:rPr lang="en-US" sz="1800" b="1" dirty="0">
                <a:solidFill>
                  <a:schemeClr val="tx2"/>
                </a:solidFill>
              </a:rPr>
              <a:t>Cons:</a:t>
            </a:r>
            <a:endParaRPr lang="en-US" sz="18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Inflexible to changes.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Can be costly due to extensive testing.</a:t>
            </a:r>
          </a:p>
        </p:txBody>
      </p:sp>
    </p:spTree>
    <p:extLst>
      <p:ext uri="{BB962C8B-B14F-4D97-AF65-F5344CB8AC3E}">
        <p14:creationId xmlns:p14="http://schemas.microsoft.com/office/powerpoint/2010/main" val="212076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F255BB-C1A4-5FD6-1F43-285D7CDE8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674252-89F5-DE8A-A988-EFE5611C8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199" y="804672"/>
            <a:ext cx="5811253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SDLC Phases: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Essential for structured and efficient software development.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Model Comparison: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Waterfall: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Simple but inflexible.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Agile: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Flexible but complex to manage.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Spiral: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Risk-focused but costly.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V-Model: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Quality-focused but inflexible.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Choosing the Right Model: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Depends on project requirements, risk factors, and team dynamics. </a:t>
            </a:r>
          </a:p>
        </p:txBody>
      </p:sp>
    </p:spTree>
    <p:extLst>
      <p:ext uri="{BB962C8B-B14F-4D97-AF65-F5344CB8AC3E}">
        <p14:creationId xmlns:p14="http://schemas.microsoft.com/office/powerpoint/2010/main" val="164312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F255BB-C1A4-5FD6-1F43-285D7CDE8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 b="1">
                <a:solidFill>
                  <a:schemeClr val="tx2"/>
                </a:solidFill>
              </a:rPr>
              <a:t>THANK YOU</a:t>
            </a:r>
            <a:endParaRPr lang="en-IN" sz="5200" b="1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341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329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Software Development Life Cycle (SDLC)</vt:lpstr>
      <vt:lpstr>Software Development Life Cycle (SDLC)</vt:lpstr>
      <vt:lpstr>Overview of SDLC Models</vt:lpstr>
      <vt:lpstr>Waterfall Model</vt:lpstr>
      <vt:lpstr>Agile Model</vt:lpstr>
      <vt:lpstr>Spiral Model </vt:lpstr>
      <vt:lpstr>V-Model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PRIYANSHU DHYANI</dc:creator>
  <cp:lastModifiedBy>PRIYANSHU DHYANI</cp:lastModifiedBy>
  <cp:revision>4</cp:revision>
  <dcterms:created xsi:type="dcterms:W3CDTF">2024-06-11T11:55:01Z</dcterms:created>
  <dcterms:modified xsi:type="dcterms:W3CDTF">2024-06-11T12:29:07Z</dcterms:modified>
</cp:coreProperties>
</file>