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717" y="1641899"/>
            <a:ext cx="7766936" cy="1646302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2" y="3288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/>
              <a:t>Educational Management System on </a:t>
            </a:r>
            <a:r>
              <a:rPr lang="en-US" dirty="0" err="1" smtClean="0"/>
              <a:t>ServiceNow</a:t>
            </a:r>
            <a:endParaRPr lang="en-US" dirty="0" err="1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7996555" y="39827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-By</a:t>
            </a:r>
            <a:endParaRPr lang="en-US"/>
          </a:p>
          <a:p>
            <a:r>
              <a:rPr lang="en-US"/>
              <a:t>Santhosh K</a:t>
            </a:r>
            <a:endParaRPr lang="en-US"/>
          </a:p>
          <a:p>
            <a:r>
              <a:rPr lang="en-US"/>
              <a:t>Lakshitha S</a:t>
            </a:r>
            <a:endParaRPr lang="en-US"/>
          </a:p>
          <a:p>
            <a:r>
              <a:rPr lang="en-US"/>
              <a:t>Santhosh A</a:t>
            </a:r>
            <a:endParaRPr lang="en-US"/>
          </a:p>
          <a:p>
            <a:r>
              <a:rPr lang="en-US"/>
              <a:t>Priyadharshini 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Visuals: Scenes showing teams collaborating – developers, academic administrators, teachers, IT staff working together; </a:t>
            </a:r>
            <a:r>
              <a:rPr lang="en-US" dirty="0" err="1"/>
              <a:t>ServiceNow</a:t>
            </a:r>
            <a:r>
              <a:rPr lang="en-US" dirty="0"/>
              <a:t> dashboards zooming </a:t>
            </a:r>
            <a:r>
              <a:rPr lang="en-US" dirty="0" smtClean="0"/>
              <a:t>in.</a:t>
            </a:r>
            <a:endParaRPr lang="en-US" dirty="0" smtClean="0"/>
          </a:p>
          <a:p>
            <a:r>
              <a:rPr lang="en-US" dirty="0"/>
              <a:t>“Welcome! In this video, we explore how our Educational Management System built on </a:t>
            </a:r>
            <a:r>
              <a:rPr lang="en-US" dirty="0" err="1"/>
              <a:t>ServiceNow</a:t>
            </a:r>
            <a:r>
              <a:rPr lang="en-US" dirty="0"/>
              <a:t> empowers teams — from IT and administration to teachers — to deliver better outcomes in student management, operations, and academic delivery.”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Visuals: Overloaded paperwork, manual data entry, fragmented systems, frustrated users, delays in </a:t>
            </a:r>
            <a:r>
              <a:rPr lang="en-US" dirty="0" smtClean="0"/>
              <a:t>reporting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Educational institutions today face multiple challenges: </a:t>
            </a:r>
            <a:r>
              <a:rPr lang="en-US" dirty="0" err="1"/>
              <a:t>siloed</a:t>
            </a:r>
            <a:r>
              <a:rPr lang="en-US" dirty="0"/>
              <a:t> systems for student &amp; teacher data, manual admissions, late reporting, inefficient communication. These lead to errors, delays, and wasted effort.”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System Does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Visuals: Zoom into modules: Admissions, Student &amp; Teacher profiles, Progress tracking, Dashboards, </a:t>
            </a:r>
            <a:r>
              <a:rPr lang="en-US" dirty="0" smtClean="0"/>
              <a:t>Notifications.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Here’s how our system addresses those challenges:• Admissions: automates application submission, document verification, approvals.• Data Management: unified profiles for students and teachers — academic history, schedules, qualifications.• Progress Monitoring: real-time tracking of grades, attendance, course completion with dashboards and analytic reports.• Communication &amp; Notifications: messages, reminders (admissions status, fee dues, academic alerts) to teachers, students, and parents.”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Visuals: Developers configuring workflows, customizing forms, setting up tables, automations; showing role-based access; uptime/service </a:t>
            </a:r>
            <a:r>
              <a:rPr lang="en-US" dirty="0" smtClean="0"/>
              <a:t>portal.</a:t>
            </a:r>
            <a:endParaRPr lang="en-US" dirty="0" smtClean="0"/>
          </a:p>
          <a:p>
            <a:r>
              <a:rPr lang="en-US" dirty="0" smtClean="0"/>
              <a:t>“From </a:t>
            </a:r>
            <a:r>
              <a:rPr lang="en-US" dirty="0"/>
              <a:t>a technical and operations standpoint, here’s what makes it robust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Built on </a:t>
            </a:r>
            <a:r>
              <a:rPr lang="en-US" dirty="0" err="1"/>
              <a:t>ServiceNow’s</a:t>
            </a:r>
            <a:r>
              <a:rPr lang="en-US" dirty="0"/>
              <a:t> Now Platform — low-code / no-code capabilities make custom workflows &amp; forms faster to build and maintain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Role-based access controls ensure appropriate visibility: admin, teacher, parent/student, registrar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Integration capabilities: you can plug in existing systems (e.g. learning management, finance) for smooth data flow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Automation: rules, triggers, business logic to reduce manual steps — e.g., auto-alert when attendance drops, auto-generate report cards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Scalability and cloud access: thrives as institution grows, accessible from anywhere, on multiple devices.”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Benefits for Different Stakeholders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Visuals: Split screen showing perspectives of different users: administrator, teacher, student, parent, IT </a:t>
            </a:r>
            <a:r>
              <a:rPr lang="en-US" dirty="0" smtClean="0"/>
              <a:t>support.</a:t>
            </a:r>
            <a:endParaRPr lang="en-US" dirty="0" smtClean="0"/>
          </a:p>
          <a:p>
            <a:r>
              <a:rPr lang="en-US" dirty="0" smtClean="0"/>
              <a:t>“What </a:t>
            </a:r>
            <a:r>
              <a:rPr lang="en-US" dirty="0"/>
              <a:t>each stakeholder gets:• Administrators: less time on repetitive tasks, better dashboards for decision making, error reduction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Teachers: easier access to student records, quicker grading, better insight into who needs help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Students: clear view of their performance, less administrative friction, timely feedback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Parents: better communication, timely notices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IT &amp; Dev Teams: more maintainable systems, fewer support tickets, better governance, analytics to monitor system usage and performance.”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Impact Metrics &amp;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Visuals: Graphs showing improvements (time saved, reduced errors, improved grades, higher parent satisfaction), maybe before-after </a:t>
            </a:r>
            <a:r>
              <a:rPr lang="en-US" dirty="0" smtClean="0"/>
              <a:t>scenarios.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“Institutions </a:t>
            </a:r>
            <a:r>
              <a:rPr lang="en-US" dirty="0"/>
              <a:t>using similar EMS systems report:• 30-40% reduction in time spent on admissions &amp; administrative workflows.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Roles &amp;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Visuals: Workflow incl. teams; meetings; responsibility charts; </a:t>
            </a:r>
            <a:r>
              <a:rPr lang="en-US" dirty="0" err="1"/>
              <a:t>ServiceNow</a:t>
            </a:r>
            <a:r>
              <a:rPr lang="en-US" dirty="0"/>
              <a:t> portal being </a:t>
            </a:r>
            <a:r>
              <a:rPr lang="en-US" dirty="0" smtClean="0"/>
              <a:t>configured.</a:t>
            </a:r>
            <a:endParaRPr lang="en-US" dirty="0" smtClean="0"/>
          </a:p>
          <a:p>
            <a:r>
              <a:rPr lang="en-US" dirty="0" smtClean="0"/>
              <a:t>“For </a:t>
            </a:r>
            <a:r>
              <a:rPr lang="en-US" dirty="0"/>
              <a:t>success, collaboration is key. Here are roles &amp; tasks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• Leadership</a:t>
            </a:r>
            <a:r>
              <a:rPr lang="en-US" dirty="0"/>
              <a:t>: define vision, allocate resources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Implementation Team </a:t>
            </a:r>
            <a:r>
              <a:rPr lang="en-US" dirty="0" smtClean="0"/>
              <a:t>: </a:t>
            </a:r>
            <a:r>
              <a:rPr lang="en-US" dirty="0"/>
              <a:t>set up platform, configure, integrate, ensure security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Academic &amp; Admin Users: provide input on required features, test workflows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Support &amp; Maintenance: monitor system usage, administer updates, handle bug fixes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Training &amp; Change Management: ensure all staff &amp; users are comfortable using the system.”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Educational Management System on </a:t>
            </a:r>
            <a:r>
              <a:rPr lang="en-US" dirty="0" err="1"/>
              <a:t>ServiceNow</a:t>
            </a:r>
            <a:r>
              <a:rPr lang="en-US" dirty="0"/>
              <a:t> streamlines admissions, data management, and progress tracking while ensuring security and compliance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integrates with existing systems, offers mobile and self-service access, and provides real-time analytics for better decision-making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Scalable and future-ready, it enhances efficiency, reduces errors, and improves collaboration — benefiting administrators, teachers, students, and parents alike.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4268</Words>
  <Application>WPS Presentation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Project</vt:lpstr>
      <vt:lpstr>Introdution</vt:lpstr>
      <vt:lpstr>The Challenge</vt:lpstr>
      <vt:lpstr>What the System Does </vt:lpstr>
      <vt:lpstr>For the Implementation</vt:lpstr>
      <vt:lpstr> Benefits for Different Stakeholders </vt:lpstr>
      <vt:lpstr> Impact Metrics &amp; Examples</vt:lpstr>
      <vt:lpstr> Roles &amp; Collaboration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Pragadheeswari S</dc:creator>
  <cp:lastModifiedBy>Pragadheeshwari Saravanan</cp:lastModifiedBy>
  <cp:revision>8</cp:revision>
  <dcterms:created xsi:type="dcterms:W3CDTF">2025-09-12T05:44:00Z</dcterms:created>
  <dcterms:modified xsi:type="dcterms:W3CDTF">2025-09-12T06:59:33Z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6A120F915C3E4BAC89387A97C5834DBB_12</vt:lpwstr>
  </property>
  <property fmtid="{D5CDD505-2E9C-101B-9397-08002B2CF9AE}" pid="3" name="KSOProductBuildVer">
    <vt:lpwstr>1033-12.2.0.21931</vt:lpwstr>
  </property>
</Properties>
</file>