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ABeeZee"/>
      <p:regular r:id="rId47"/>
      <p:italic r:id="rId48"/>
    </p:embeddedFont>
    <p:embeddedFont>
      <p:font typeface="Merriweather"/>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GoogleSlidesCustomDataVersion2">
      <go:slidesCustomData xmlns:go="http://customooxmlschemas.google.com/" r:id="rId53" roundtripDataSignature="AMtx7mhmU7EwbzmKS7m+XFApDmMvhBNv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ABeeZee-italic.fntdata"/><Relationship Id="rId47" Type="http://schemas.openxmlformats.org/officeDocument/2006/relationships/font" Target="fonts/ABeeZee-regular.fntdata"/><Relationship Id="rId49" Type="http://schemas.openxmlformats.org/officeDocument/2006/relationships/font" Target="fonts/Merriweath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erriweather-italic.fntdata"/><Relationship Id="rId50" Type="http://schemas.openxmlformats.org/officeDocument/2006/relationships/font" Target="fonts/Merriweather-bold.fntdata"/><Relationship Id="rId53" Type="http://customschemas.google.com/relationships/presentationmetadata" Target="metadata"/><Relationship Id="rId52"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4" name="Google Shape;19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1" name="Shape 2221"/>
        <p:cNvGrpSpPr/>
        <p:nvPr/>
      </p:nvGrpSpPr>
      <p:grpSpPr>
        <a:xfrm>
          <a:off x="0" y="0"/>
          <a:ext cx="0" cy="0"/>
          <a:chOff x="0" y="0"/>
          <a:chExt cx="0" cy="0"/>
        </a:xfrm>
      </p:grpSpPr>
      <p:sp>
        <p:nvSpPr>
          <p:cNvPr id="2222" name="Google Shape;2222;g26b6646d4f5_0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3" name="Google Shape;2223;g26b6646d4f5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7" name="Shape 2227"/>
        <p:cNvGrpSpPr/>
        <p:nvPr/>
      </p:nvGrpSpPr>
      <p:grpSpPr>
        <a:xfrm>
          <a:off x="0" y="0"/>
          <a:ext cx="0" cy="0"/>
          <a:chOff x="0" y="0"/>
          <a:chExt cx="0" cy="0"/>
        </a:xfrm>
      </p:grpSpPr>
      <p:sp>
        <p:nvSpPr>
          <p:cNvPr id="2228" name="Google Shape;2228;g26b6646d4f5_0_5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9" name="Google Shape;2229;g26b6646d4f5_0_5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g26b6646d4f5_0_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6" name="Google Shape;2236;g26b6646d4f5_0_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26b6646d4f5_0_5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2" name="Google Shape;2242;g26b6646d4f5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6" name="Shape 2246"/>
        <p:cNvGrpSpPr/>
        <p:nvPr/>
      </p:nvGrpSpPr>
      <p:grpSpPr>
        <a:xfrm>
          <a:off x="0" y="0"/>
          <a:ext cx="0" cy="0"/>
          <a:chOff x="0" y="0"/>
          <a:chExt cx="0" cy="0"/>
        </a:xfrm>
      </p:grpSpPr>
      <p:sp>
        <p:nvSpPr>
          <p:cNvPr id="2247" name="Google Shape;2247;g26b6646d4f5_0_6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8" name="Google Shape;2248;g26b6646d4f5_0_6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3" name="Shape 2253"/>
        <p:cNvGrpSpPr/>
        <p:nvPr/>
      </p:nvGrpSpPr>
      <p:grpSpPr>
        <a:xfrm>
          <a:off x="0" y="0"/>
          <a:ext cx="0" cy="0"/>
          <a:chOff x="0" y="0"/>
          <a:chExt cx="0" cy="0"/>
        </a:xfrm>
      </p:grpSpPr>
      <p:sp>
        <p:nvSpPr>
          <p:cNvPr id="2254" name="Google Shape;2254;g26b6646d4f5_0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5" name="Google Shape;2255;g26b6646d4f5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26b6646d4f5_0_6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1" name="Google Shape;2261;g26b6646d4f5_0_6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5" name="Shape 2265"/>
        <p:cNvGrpSpPr/>
        <p:nvPr/>
      </p:nvGrpSpPr>
      <p:grpSpPr>
        <a:xfrm>
          <a:off x="0" y="0"/>
          <a:ext cx="0" cy="0"/>
          <a:chOff x="0" y="0"/>
          <a:chExt cx="0" cy="0"/>
        </a:xfrm>
      </p:grpSpPr>
      <p:sp>
        <p:nvSpPr>
          <p:cNvPr id="2266" name="Google Shape;2266;g26b6646d4f5_0_6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7" name="Google Shape;2267;g26b6646d4f5_0_6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26b6646d4f5_0_6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4" name="Google Shape;2274;g26b6646d4f5_0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8" name="Shape 2278"/>
        <p:cNvGrpSpPr/>
        <p:nvPr/>
      </p:nvGrpSpPr>
      <p:grpSpPr>
        <a:xfrm>
          <a:off x="0" y="0"/>
          <a:ext cx="0" cy="0"/>
          <a:chOff x="0" y="0"/>
          <a:chExt cx="0" cy="0"/>
        </a:xfrm>
      </p:grpSpPr>
      <p:sp>
        <p:nvSpPr>
          <p:cNvPr id="2279" name="Google Shape;2279;g26b6646d4f5_0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0" name="Google Shape;2280;g26b6646d4f5_0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3" name="Shape 2163"/>
        <p:cNvGrpSpPr/>
        <p:nvPr/>
      </p:nvGrpSpPr>
      <p:grpSpPr>
        <a:xfrm>
          <a:off x="0" y="0"/>
          <a:ext cx="0" cy="0"/>
          <a:chOff x="0" y="0"/>
          <a:chExt cx="0" cy="0"/>
        </a:xfrm>
      </p:grpSpPr>
      <p:sp>
        <p:nvSpPr>
          <p:cNvPr id="2164" name="Google Shape;21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5" name="Google Shape;21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g26b6646d4f5_0_6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6" name="Google Shape;2286;g26b6646d4f5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1" name="Shape 2291"/>
        <p:cNvGrpSpPr/>
        <p:nvPr/>
      </p:nvGrpSpPr>
      <p:grpSpPr>
        <a:xfrm>
          <a:off x="0" y="0"/>
          <a:ext cx="0" cy="0"/>
          <a:chOff x="0" y="0"/>
          <a:chExt cx="0" cy="0"/>
        </a:xfrm>
      </p:grpSpPr>
      <p:sp>
        <p:nvSpPr>
          <p:cNvPr id="2292" name="Google Shape;2292;g26b6646d4f5_0_6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3" name="Google Shape;2293;g26b6646d4f5_0_6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7" name="Shape 2297"/>
        <p:cNvGrpSpPr/>
        <p:nvPr/>
      </p:nvGrpSpPr>
      <p:grpSpPr>
        <a:xfrm>
          <a:off x="0" y="0"/>
          <a:ext cx="0" cy="0"/>
          <a:chOff x="0" y="0"/>
          <a:chExt cx="0" cy="0"/>
        </a:xfrm>
      </p:grpSpPr>
      <p:sp>
        <p:nvSpPr>
          <p:cNvPr id="2298" name="Google Shape;2298;g26b6646d4f5_0_6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9" name="Google Shape;2299;g26b6646d4f5_0_6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26b6646d4f5_0_8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5" name="Google Shape;2305;g26b6646d4f5_0_8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0" name="Shape 2310"/>
        <p:cNvGrpSpPr/>
        <p:nvPr/>
      </p:nvGrpSpPr>
      <p:grpSpPr>
        <a:xfrm>
          <a:off x="0" y="0"/>
          <a:ext cx="0" cy="0"/>
          <a:chOff x="0" y="0"/>
          <a:chExt cx="0" cy="0"/>
        </a:xfrm>
      </p:grpSpPr>
      <p:sp>
        <p:nvSpPr>
          <p:cNvPr id="2311" name="Google Shape;2311;g26b6646d4f5_0_8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2" name="Google Shape;2312;g26b6646d4f5_0_8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g26b6646d4f5_0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8" name="Google Shape;2318;g26b6646d4f5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g26b6646d4f5_0_8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5" name="Google Shape;2325;g26b6646d4f5_0_8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9" name="Shape 2329"/>
        <p:cNvGrpSpPr/>
        <p:nvPr/>
      </p:nvGrpSpPr>
      <p:grpSpPr>
        <a:xfrm>
          <a:off x="0" y="0"/>
          <a:ext cx="0" cy="0"/>
          <a:chOff x="0" y="0"/>
          <a:chExt cx="0" cy="0"/>
        </a:xfrm>
      </p:grpSpPr>
      <p:sp>
        <p:nvSpPr>
          <p:cNvPr id="2330" name="Google Shape;2330;g26b6646d4f5_0_8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1" name="Google Shape;2331;g26b6646d4f5_0_8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7" name="Google Shape;233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5" name="Shape 2425"/>
        <p:cNvGrpSpPr/>
        <p:nvPr/>
      </p:nvGrpSpPr>
      <p:grpSpPr>
        <a:xfrm>
          <a:off x="0" y="0"/>
          <a:ext cx="0" cy="0"/>
          <a:chOff x="0" y="0"/>
          <a:chExt cx="0" cy="0"/>
        </a:xfrm>
      </p:grpSpPr>
      <p:sp>
        <p:nvSpPr>
          <p:cNvPr id="2426" name="Google Shape;2426;g2c1fe567a31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7" name="Google Shape;2427;g2c1fe567a31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9" name="Shape 2169"/>
        <p:cNvGrpSpPr/>
        <p:nvPr/>
      </p:nvGrpSpPr>
      <p:grpSpPr>
        <a:xfrm>
          <a:off x="0" y="0"/>
          <a:ext cx="0" cy="0"/>
          <a:chOff x="0" y="0"/>
          <a:chExt cx="0" cy="0"/>
        </a:xfrm>
      </p:grpSpPr>
      <p:sp>
        <p:nvSpPr>
          <p:cNvPr id="2170" name="Google Shape;217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1" name="Google Shape;217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2" name="Shape 2432"/>
        <p:cNvGrpSpPr/>
        <p:nvPr/>
      </p:nvGrpSpPr>
      <p:grpSpPr>
        <a:xfrm>
          <a:off x="0" y="0"/>
          <a:ext cx="0" cy="0"/>
          <a:chOff x="0" y="0"/>
          <a:chExt cx="0" cy="0"/>
        </a:xfrm>
      </p:grpSpPr>
      <p:sp>
        <p:nvSpPr>
          <p:cNvPr id="2433" name="Google Shape;2433;g2c7453614b7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4" name="Google Shape;2434;g2c7453614b7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4" name="Shape 2494"/>
        <p:cNvGrpSpPr/>
        <p:nvPr/>
      </p:nvGrpSpPr>
      <p:grpSpPr>
        <a:xfrm>
          <a:off x="0" y="0"/>
          <a:ext cx="0" cy="0"/>
          <a:chOff x="0" y="0"/>
          <a:chExt cx="0" cy="0"/>
        </a:xfrm>
      </p:grpSpPr>
      <p:sp>
        <p:nvSpPr>
          <p:cNvPr id="2495" name="Google Shape;24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6" name="Google Shape;24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1" name="Shape 2501"/>
        <p:cNvGrpSpPr/>
        <p:nvPr/>
      </p:nvGrpSpPr>
      <p:grpSpPr>
        <a:xfrm>
          <a:off x="0" y="0"/>
          <a:ext cx="0" cy="0"/>
          <a:chOff x="0" y="0"/>
          <a:chExt cx="0" cy="0"/>
        </a:xfrm>
      </p:grpSpPr>
      <p:sp>
        <p:nvSpPr>
          <p:cNvPr id="2502" name="Google Shape;250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3" name="Google Shape;25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7" name="Shape 2507"/>
        <p:cNvGrpSpPr/>
        <p:nvPr/>
      </p:nvGrpSpPr>
      <p:grpSpPr>
        <a:xfrm>
          <a:off x="0" y="0"/>
          <a:ext cx="0" cy="0"/>
          <a:chOff x="0" y="0"/>
          <a:chExt cx="0" cy="0"/>
        </a:xfrm>
      </p:grpSpPr>
      <p:sp>
        <p:nvSpPr>
          <p:cNvPr id="2508" name="Google Shape;2508;g2c733265fef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9" name="Google Shape;2509;g2c733265fef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4" name="Shape 2514"/>
        <p:cNvGrpSpPr/>
        <p:nvPr/>
      </p:nvGrpSpPr>
      <p:grpSpPr>
        <a:xfrm>
          <a:off x="0" y="0"/>
          <a:ext cx="0" cy="0"/>
          <a:chOff x="0" y="0"/>
          <a:chExt cx="0" cy="0"/>
        </a:xfrm>
      </p:grpSpPr>
      <p:sp>
        <p:nvSpPr>
          <p:cNvPr id="2515" name="Google Shape;2515;g2c733265fe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6" name="Google Shape;2516;g2c733265fef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1" name="Shape 2521"/>
        <p:cNvGrpSpPr/>
        <p:nvPr/>
      </p:nvGrpSpPr>
      <p:grpSpPr>
        <a:xfrm>
          <a:off x="0" y="0"/>
          <a:ext cx="0" cy="0"/>
          <a:chOff x="0" y="0"/>
          <a:chExt cx="0" cy="0"/>
        </a:xfrm>
      </p:grpSpPr>
      <p:sp>
        <p:nvSpPr>
          <p:cNvPr id="2522" name="Google Shape;2522;g2c733265fef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3" name="Google Shape;2523;g2c733265fef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7" name="Shape 2527"/>
        <p:cNvGrpSpPr/>
        <p:nvPr/>
      </p:nvGrpSpPr>
      <p:grpSpPr>
        <a:xfrm>
          <a:off x="0" y="0"/>
          <a:ext cx="0" cy="0"/>
          <a:chOff x="0" y="0"/>
          <a:chExt cx="0" cy="0"/>
        </a:xfrm>
      </p:grpSpPr>
      <p:sp>
        <p:nvSpPr>
          <p:cNvPr id="2528" name="Google Shape;252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9" name="Google Shape;25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7" name="Shape 2847"/>
        <p:cNvGrpSpPr/>
        <p:nvPr/>
      </p:nvGrpSpPr>
      <p:grpSpPr>
        <a:xfrm>
          <a:off x="0" y="0"/>
          <a:ext cx="0" cy="0"/>
          <a:chOff x="0" y="0"/>
          <a:chExt cx="0" cy="0"/>
        </a:xfrm>
      </p:grpSpPr>
      <p:sp>
        <p:nvSpPr>
          <p:cNvPr id="2848" name="Google Shape;28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9" name="Google Shape;28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g2c733265fe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1" name="Google Shape;2181;g2c733265f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1" name="Google Shape;21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6" name="Shape 2196"/>
        <p:cNvGrpSpPr/>
        <p:nvPr/>
      </p:nvGrpSpPr>
      <p:grpSpPr>
        <a:xfrm>
          <a:off x="0" y="0"/>
          <a:ext cx="0" cy="0"/>
          <a:chOff x="0" y="0"/>
          <a:chExt cx="0" cy="0"/>
        </a:xfrm>
      </p:grpSpPr>
      <p:sp>
        <p:nvSpPr>
          <p:cNvPr id="2197" name="Google Shape;2197;g26b6646d4f5_0_5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8" name="Google Shape;2198;g26b6646d4f5_0_5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2" name="Shape 2202"/>
        <p:cNvGrpSpPr/>
        <p:nvPr/>
      </p:nvGrpSpPr>
      <p:grpSpPr>
        <a:xfrm>
          <a:off x="0" y="0"/>
          <a:ext cx="0" cy="0"/>
          <a:chOff x="0" y="0"/>
          <a:chExt cx="0" cy="0"/>
        </a:xfrm>
      </p:grpSpPr>
      <p:sp>
        <p:nvSpPr>
          <p:cNvPr id="2203" name="Google Shape;2203;g26b6646d4f5_0_5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4" name="Google Shape;2204;g26b6646d4f5_0_5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8" name="Shape 2208"/>
        <p:cNvGrpSpPr/>
        <p:nvPr/>
      </p:nvGrpSpPr>
      <p:grpSpPr>
        <a:xfrm>
          <a:off x="0" y="0"/>
          <a:ext cx="0" cy="0"/>
          <a:chOff x="0" y="0"/>
          <a:chExt cx="0" cy="0"/>
        </a:xfrm>
      </p:grpSpPr>
      <p:sp>
        <p:nvSpPr>
          <p:cNvPr id="2209" name="Google Shape;2209;g26b6646d4f5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0" name="Google Shape;2210;g26b6646d4f5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5" name="Shape 2215"/>
        <p:cNvGrpSpPr/>
        <p:nvPr/>
      </p:nvGrpSpPr>
      <p:grpSpPr>
        <a:xfrm>
          <a:off x="0" y="0"/>
          <a:ext cx="0" cy="0"/>
          <a:chOff x="0" y="0"/>
          <a:chExt cx="0" cy="0"/>
        </a:xfrm>
      </p:grpSpPr>
      <p:sp>
        <p:nvSpPr>
          <p:cNvPr id="2216" name="Google Shape;2216;g26b6646d4f5_0_5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7" name="Google Shape;2217;g26b6646d4f5_0_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2"/>
          <p:cNvSpPr/>
          <p:nvPr/>
        </p:nvSpPr>
        <p:spPr>
          <a:xfrm>
            <a:off x="-33775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12"/>
          <p:cNvGrpSpPr/>
          <p:nvPr/>
        </p:nvGrpSpPr>
        <p:grpSpPr>
          <a:xfrm>
            <a:off x="4151813" y="54783"/>
            <a:ext cx="840467" cy="822335"/>
            <a:chOff x="4118763" y="209958"/>
            <a:chExt cx="840467" cy="822335"/>
          </a:xfrm>
        </p:grpSpPr>
        <p:sp>
          <p:nvSpPr>
            <p:cNvPr id="11" name="Google Shape;11;p12"/>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2"/>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2"/>
          <p:cNvGrpSpPr/>
          <p:nvPr/>
        </p:nvGrpSpPr>
        <p:grpSpPr>
          <a:xfrm>
            <a:off x="-803349" y="3224243"/>
            <a:ext cx="8490066" cy="3221322"/>
            <a:chOff x="-803349" y="3224243"/>
            <a:chExt cx="8490066" cy="3221322"/>
          </a:xfrm>
        </p:grpSpPr>
        <p:grpSp>
          <p:nvGrpSpPr>
            <p:cNvPr id="15" name="Google Shape;15;p12"/>
            <p:cNvGrpSpPr/>
            <p:nvPr/>
          </p:nvGrpSpPr>
          <p:grpSpPr>
            <a:xfrm rot="4161106">
              <a:off x="4466549" y="4035259"/>
              <a:ext cx="1600055" cy="2235036"/>
              <a:chOff x="3996441" y="87120"/>
              <a:chExt cx="849227" cy="1186242"/>
            </a:xfrm>
          </p:grpSpPr>
          <p:sp>
            <p:nvSpPr>
              <p:cNvPr id="16" name="Google Shape;16;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12"/>
            <p:cNvGrpSpPr/>
            <p:nvPr/>
          </p:nvGrpSpPr>
          <p:grpSpPr>
            <a:xfrm rot="-2848678">
              <a:off x="3133181" y="3655791"/>
              <a:ext cx="1600012" cy="2234975"/>
              <a:chOff x="3996441" y="87120"/>
              <a:chExt cx="849227" cy="1186242"/>
            </a:xfrm>
          </p:grpSpPr>
          <p:sp>
            <p:nvSpPr>
              <p:cNvPr id="28" name="Google Shape;28;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12"/>
            <p:cNvGrpSpPr/>
            <p:nvPr/>
          </p:nvGrpSpPr>
          <p:grpSpPr>
            <a:xfrm rot="4161106">
              <a:off x="5337399" y="4035259"/>
              <a:ext cx="1600055" cy="2235036"/>
              <a:chOff x="3996441" y="87120"/>
              <a:chExt cx="849227" cy="1186242"/>
            </a:xfrm>
          </p:grpSpPr>
          <p:sp>
            <p:nvSpPr>
              <p:cNvPr id="40" name="Google Shape;40;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 name="Google Shape;51;p12"/>
            <p:cNvGrpSpPr/>
            <p:nvPr/>
          </p:nvGrpSpPr>
          <p:grpSpPr>
            <a:xfrm rot="-3689794">
              <a:off x="-753077" y="4071157"/>
              <a:ext cx="2605749" cy="1664564"/>
              <a:chOff x="5669385" y="-152150"/>
              <a:chExt cx="1383042" cy="883494"/>
            </a:xfrm>
          </p:grpSpPr>
          <p:sp>
            <p:nvSpPr>
              <p:cNvPr id="52" name="Google Shape;52;p1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 name="Google Shape;59;p12"/>
            <p:cNvGrpSpPr/>
            <p:nvPr/>
          </p:nvGrpSpPr>
          <p:grpSpPr>
            <a:xfrm rot="-1800282">
              <a:off x="5713094" y="3409631"/>
              <a:ext cx="1428408" cy="2563355"/>
              <a:chOff x="8268108" y="675218"/>
              <a:chExt cx="422841" cy="758842"/>
            </a:xfrm>
          </p:grpSpPr>
          <p:sp>
            <p:nvSpPr>
              <p:cNvPr id="60" name="Google Shape;60;p12"/>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2"/>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2"/>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2"/>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12"/>
            <p:cNvGrpSpPr/>
            <p:nvPr/>
          </p:nvGrpSpPr>
          <p:grpSpPr>
            <a:xfrm>
              <a:off x="2853493" y="4173925"/>
              <a:ext cx="1277621" cy="1459058"/>
              <a:chOff x="7040587" y="1131380"/>
              <a:chExt cx="470735" cy="537585"/>
            </a:xfrm>
          </p:grpSpPr>
          <p:sp>
            <p:nvSpPr>
              <p:cNvPr id="65" name="Google Shape;65;p12"/>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2"/>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2"/>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2"/>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 name="Google Shape;69;p12"/>
          <p:cNvGrpSpPr/>
          <p:nvPr/>
        </p:nvGrpSpPr>
        <p:grpSpPr>
          <a:xfrm>
            <a:off x="1004604" y="-1728191"/>
            <a:ext cx="7068700" cy="2697127"/>
            <a:chOff x="1004604" y="-1728191"/>
            <a:chExt cx="7068700" cy="2697127"/>
          </a:xfrm>
        </p:grpSpPr>
        <p:grpSp>
          <p:nvGrpSpPr>
            <p:cNvPr id="70" name="Google Shape;70;p12"/>
            <p:cNvGrpSpPr/>
            <p:nvPr/>
          </p:nvGrpSpPr>
          <p:grpSpPr>
            <a:xfrm rot="9331052">
              <a:off x="1947518" y="-1497129"/>
              <a:ext cx="1600032" cy="2235003"/>
              <a:chOff x="3996441" y="87120"/>
              <a:chExt cx="849227" cy="1186242"/>
            </a:xfrm>
          </p:grpSpPr>
          <p:sp>
            <p:nvSpPr>
              <p:cNvPr id="71" name="Google Shape;71;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12"/>
            <p:cNvGrpSpPr/>
            <p:nvPr/>
          </p:nvGrpSpPr>
          <p:grpSpPr>
            <a:xfrm>
              <a:off x="5694266" y="-672268"/>
              <a:ext cx="1385623" cy="1450552"/>
              <a:chOff x="6541903" y="866189"/>
              <a:chExt cx="510528" cy="534450"/>
            </a:xfrm>
          </p:grpSpPr>
          <p:sp>
            <p:nvSpPr>
              <p:cNvPr id="83" name="Google Shape;83;p12"/>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12"/>
            <p:cNvGrpSpPr/>
            <p:nvPr/>
          </p:nvGrpSpPr>
          <p:grpSpPr>
            <a:xfrm>
              <a:off x="1004604" y="-279151"/>
              <a:ext cx="7068700" cy="972787"/>
              <a:chOff x="1305791" y="-79757"/>
              <a:chExt cx="6466654" cy="972787"/>
            </a:xfrm>
          </p:grpSpPr>
          <p:grpSp>
            <p:nvGrpSpPr>
              <p:cNvPr id="88" name="Google Shape;88;p12"/>
              <p:cNvGrpSpPr/>
              <p:nvPr/>
            </p:nvGrpSpPr>
            <p:grpSpPr>
              <a:xfrm>
                <a:off x="3451308" y="-79757"/>
                <a:ext cx="2081924" cy="972787"/>
                <a:chOff x="1889010" y="646259"/>
                <a:chExt cx="944912" cy="441494"/>
              </a:xfrm>
            </p:grpSpPr>
            <p:sp>
              <p:nvSpPr>
                <p:cNvPr id="89" name="Google Shape;89;p12"/>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2"/>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2"/>
              <p:cNvGrpSpPr/>
              <p:nvPr/>
            </p:nvGrpSpPr>
            <p:grpSpPr>
              <a:xfrm>
                <a:off x="4862392" y="27781"/>
                <a:ext cx="2910053" cy="781130"/>
                <a:chOff x="2529451" y="695065"/>
                <a:chExt cx="1320770" cy="354511"/>
              </a:xfrm>
            </p:grpSpPr>
            <p:sp>
              <p:nvSpPr>
                <p:cNvPr id="93" name="Google Shape;93;p12"/>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 name="Google Shape;95;p12"/>
              <p:cNvGrpSpPr/>
              <p:nvPr/>
            </p:nvGrpSpPr>
            <p:grpSpPr>
              <a:xfrm>
                <a:off x="1305791" y="47638"/>
                <a:ext cx="2908045" cy="781130"/>
                <a:chOff x="915235" y="704077"/>
                <a:chExt cx="1319859" cy="354511"/>
              </a:xfrm>
            </p:grpSpPr>
            <p:sp>
              <p:nvSpPr>
                <p:cNvPr id="96" name="Google Shape;96;p12"/>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98" name="Google Shape;98;p12"/>
          <p:cNvGrpSpPr/>
          <p:nvPr/>
        </p:nvGrpSpPr>
        <p:grpSpPr>
          <a:xfrm>
            <a:off x="7077757" y="-1425600"/>
            <a:ext cx="2832106" cy="4213423"/>
            <a:chOff x="7077757" y="-1425600"/>
            <a:chExt cx="2832106" cy="4213423"/>
          </a:xfrm>
        </p:grpSpPr>
        <p:grpSp>
          <p:nvGrpSpPr>
            <p:cNvPr id="99" name="Google Shape;99;p12"/>
            <p:cNvGrpSpPr/>
            <p:nvPr/>
          </p:nvGrpSpPr>
          <p:grpSpPr>
            <a:xfrm rot="-10506802">
              <a:off x="8217505" y="488679"/>
              <a:ext cx="1600070" cy="2235056"/>
              <a:chOff x="3996441" y="87120"/>
              <a:chExt cx="849227" cy="1186242"/>
            </a:xfrm>
          </p:grpSpPr>
          <p:sp>
            <p:nvSpPr>
              <p:cNvPr id="100" name="Google Shape;100;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12"/>
            <p:cNvGrpSpPr/>
            <p:nvPr/>
          </p:nvGrpSpPr>
          <p:grpSpPr>
            <a:xfrm rot="7110206">
              <a:off x="7128029" y="-715756"/>
              <a:ext cx="2605749" cy="1664564"/>
              <a:chOff x="5669385" y="-152150"/>
              <a:chExt cx="1383042" cy="883494"/>
            </a:xfrm>
          </p:grpSpPr>
          <p:sp>
            <p:nvSpPr>
              <p:cNvPr id="112" name="Google Shape;112;p1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2"/>
            <p:cNvGrpSpPr/>
            <p:nvPr/>
          </p:nvGrpSpPr>
          <p:grpSpPr>
            <a:xfrm rot="660485">
              <a:off x="8253685" y="236050"/>
              <a:ext cx="1228831" cy="1463923"/>
              <a:chOff x="5806687" y="1410545"/>
              <a:chExt cx="477012" cy="568271"/>
            </a:xfrm>
          </p:grpSpPr>
          <p:sp>
            <p:nvSpPr>
              <p:cNvPr id="120" name="Google Shape;120;p12"/>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4" name="Google Shape;124;p12"/>
          <p:cNvGrpSpPr/>
          <p:nvPr/>
        </p:nvGrpSpPr>
        <p:grpSpPr>
          <a:xfrm>
            <a:off x="-1363710" y="-237549"/>
            <a:ext cx="3266660" cy="4435985"/>
            <a:chOff x="-1363710" y="-237549"/>
            <a:chExt cx="3266660" cy="4435985"/>
          </a:xfrm>
        </p:grpSpPr>
        <p:grpSp>
          <p:nvGrpSpPr>
            <p:cNvPr id="125" name="Google Shape;125;p12"/>
            <p:cNvGrpSpPr/>
            <p:nvPr/>
          </p:nvGrpSpPr>
          <p:grpSpPr>
            <a:xfrm rot="5953611">
              <a:off x="-902518" y="-16454"/>
              <a:ext cx="1600010" cy="2234972"/>
              <a:chOff x="3996441" y="87120"/>
              <a:chExt cx="849227" cy="1186242"/>
            </a:xfrm>
          </p:grpSpPr>
          <p:sp>
            <p:nvSpPr>
              <p:cNvPr id="126" name="Google Shape;126;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 name="Google Shape;137;p12"/>
            <p:cNvGrpSpPr/>
            <p:nvPr/>
          </p:nvGrpSpPr>
          <p:grpSpPr>
            <a:xfrm>
              <a:off x="-702840" y="-237549"/>
              <a:ext cx="2605790" cy="1664590"/>
              <a:chOff x="5669385" y="-152150"/>
              <a:chExt cx="1383042" cy="883494"/>
            </a:xfrm>
          </p:grpSpPr>
          <p:sp>
            <p:nvSpPr>
              <p:cNvPr id="138" name="Google Shape;138;p1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12"/>
            <p:cNvGrpSpPr/>
            <p:nvPr/>
          </p:nvGrpSpPr>
          <p:grpSpPr>
            <a:xfrm rot="9331052">
              <a:off x="-972532" y="1732371"/>
              <a:ext cx="1600032" cy="2235003"/>
              <a:chOff x="3996441" y="87120"/>
              <a:chExt cx="849227" cy="1186242"/>
            </a:xfrm>
          </p:grpSpPr>
          <p:sp>
            <p:nvSpPr>
              <p:cNvPr id="146" name="Google Shape;146;p1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12"/>
            <p:cNvGrpSpPr/>
            <p:nvPr/>
          </p:nvGrpSpPr>
          <p:grpSpPr>
            <a:xfrm rot="-733778">
              <a:off x="-1134766" y="1154718"/>
              <a:ext cx="2064514" cy="752619"/>
              <a:chOff x="4953913" y="785386"/>
              <a:chExt cx="1095782" cy="399467"/>
            </a:xfrm>
          </p:grpSpPr>
          <p:sp>
            <p:nvSpPr>
              <p:cNvPr id="158" name="Google Shape;158;p12"/>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 name="Google Shape;162;p12"/>
            <p:cNvGrpSpPr/>
            <p:nvPr/>
          </p:nvGrpSpPr>
          <p:grpSpPr>
            <a:xfrm rot="-6861502">
              <a:off x="-614428" y="2300019"/>
              <a:ext cx="1228839" cy="1463933"/>
              <a:chOff x="5806687" y="1410545"/>
              <a:chExt cx="477012" cy="568271"/>
            </a:xfrm>
          </p:grpSpPr>
          <p:sp>
            <p:nvSpPr>
              <p:cNvPr id="163" name="Google Shape;163;p12"/>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7" name="Google Shape;167;p12"/>
          <p:cNvSpPr/>
          <p:nvPr/>
        </p:nvSpPr>
        <p:spPr>
          <a:xfrm>
            <a:off x="157600" y="1337531"/>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6666568" y="53939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5780606" y="3586619"/>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2647193" y="3480070"/>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txBox="1"/>
          <p:nvPr>
            <p:ph type="ctrTitle"/>
          </p:nvPr>
        </p:nvSpPr>
        <p:spPr>
          <a:xfrm>
            <a:off x="803600" y="877124"/>
            <a:ext cx="7536900" cy="185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91919"/>
              </a:buClr>
              <a:buSzPts val="5200"/>
              <a:buNone/>
              <a:defRPr sz="6000">
                <a:solidFill>
                  <a:srgbClr val="191919"/>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72" name="Google Shape;172;p12"/>
          <p:cNvSpPr txBox="1"/>
          <p:nvPr>
            <p:ph idx="1" type="subTitle"/>
          </p:nvPr>
        </p:nvSpPr>
        <p:spPr>
          <a:xfrm>
            <a:off x="2307600" y="2625634"/>
            <a:ext cx="4528800" cy="47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5" name="Shape 1165"/>
        <p:cNvGrpSpPr/>
        <p:nvPr/>
      </p:nvGrpSpPr>
      <p:grpSpPr>
        <a:xfrm>
          <a:off x="0" y="0"/>
          <a:ext cx="0" cy="0"/>
          <a:chOff x="0" y="0"/>
          <a:chExt cx="0" cy="0"/>
        </a:xfrm>
      </p:grpSpPr>
      <p:sp>
        <p:nvSpPr>
          <p:cNvPr id="1166" name="Google Shape;1166;p21"/>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7" name="Google Shape;1167;p21"/>
          <p:cNvGrpSpPr/>
          <p:nvPr/>
        </p:nvGrpSpPr>
        <p:grpSpPr>
          <a:xfrm>
            <a:off x="7259245" y="2681361"/>
            <a:ext cx="3076693" cy="3587326"/>
            <a:chOff x="7259245" y="2681361"/>
            <a:chExt cx="3076693" cy="3587326"/>
          </a:xfrm>
        </p:grpSpPr>
        <p:grpSp>
          <p:nvGrpSpPr>
            <p:cNvPr id="1168" name="Google Shape;1168;p21"/>
            <p:cNvGrpSpPr/>
            <p:nvPr/>
          </p:nvGrpSpPr>
          <p:grpSpPr>
            <a:xfrm rot="-653690">
              <a:off x="8539153" y="3339916"/>
              <a:ext cx="1599994" cy="2234950"/>
              <a:chOff x="3996441" y="87120"/>
              <a:chExt cx="849227" cy="1186242"/>
            </a:xfrm>
          </p:grpSpPr>
          <p:sp>
            <p:nvSpPr>
              <p:cNvPr id="1169" name="Google Shape;1169;p21"/>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1"/>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1"/>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1"/>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1"/>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1"/>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1"/>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1"/>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1"/>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1"/>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1"/>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0" name="Google Shape;1180;p21"/>
            <p:cNvGrpSpPr/>
            <p:nvPr/>
          </p:nvGrpSpPr>
          <p:grpSpPr>
            <a:xfrm rot="10800000">
              <a:off x="7259245" y="4604097"/>
              <a:ext cx="2605790" cy="1664590"/>
              <a:chOff x="5669385" y="-152150"/>
              <a:chExt cx="1383042" cy="883494"/>
            </a:xfrm>
          </p:grpSpPr>
          <p:sp>
            <p:nvSpPr>
              <p:cNvPr id="1181" name="Google Shape;1181;p21"/>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1"/>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1"/>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1"/>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1"/>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1"/>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1"/>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8" name="Google Shape;1188;p21"/>
            <p:cNvGrpSpPr/>
            <p:nvPr/>
          </p:nvGrpSpPr>
          <p:grpSpPr>
            <a:xfrm rot="-5400000">
              <a:off x="8111717" y="3337324"/>
              <a:ext cx="2064563" cy="752637"/>
              <a:chOff x="4953913" y="785386"/>
              <a:chExt cx="1095782" cy="399467"/>
            </a:xfrm>
          </p:grpSpPr>
          <p:sp>
            <p:nvSpPr>
              <p:cNvPr id="1189" name="Google Shape;1189;p21"/>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1"/>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1"/>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1"/>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93" name="Google Shape;1193;p21"/>
          <p:cNvGrpSpPr/>
          <p:nvPr/>
        </p:nvGrpSpPr>
        <p:grpSpPr>
          <a:xfrm>
            <a:off x="-1072461" y="2126056"/>
            <a:ext cx="2988049" cy="5118706"/>
            <a:chOff x="-1072461" y="2126056"/>
            <a:chExt cx="2988049" cy="5118706"/>
          </a:xfrm>
        </p:grpSpPr>
        <p:grpSp>
          <p:nvGrpSpPr>
            <p:cNvPr id="1194" name="Google Shape;1194;p21"/>
            <p:cNvGrpSpPr/>
            <p:nvPr/>
          </p:nvGrpSpPr>
          <p:grpSpPr>
            <a:xfrm rot="-373500">
              <a:off x="-956004" y="2206215"/>
              <a:ext cx="1600037" cy="2235010"/>
              <a:chOff x="3996441" y="87120"/>
              <a:chExt cx="849227" cy="1186242"/>
            </a:xfrm>
          </p:grpSpPr>
          <p:sp>
            <p:nvSpPr>
              <p:cNvPr id="1195" name="Google Shape;1195;p21"/>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1"/>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1"/>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1"/>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1"/>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1"/>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1"/>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1"/>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1"/>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1"/>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1"/>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21"/>
            <p:cNvGrpSpPr/>
            <p:nvPr/>
          </p:nvGrpSpPr>
          <p:grpSpPr>
            <a:xfrm rot="-3689794">
              <a:off x="-740433" y="4870354"/>
              <a:ext cx="2605749" cy="1664564"/>
              <a:chOff x="5669385" y="-152150"/>
              <a:chExt cx="1383042" cy="883494"/>
            </a:xfrm>
          </p:grpSpPr>
          <p:sp>
            <p:nvSpPr>
              <p:cNvPr id="1207" name="Google Shape;1207;p21"/>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1"/>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1"/>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1"/>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1"/>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1"/>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1"/>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4" name="Google Shape;1214;p21"/>
            <p:cNvGrpSpPr/>
            <p:nvPr/>
          </p:nvGrpSpPr>
          <p:grpSpPr>
            <a:xfrm rot="10592362">
              <a:off x="-614421" y="3671006"/>
              <a:ext cx="1228830" cy="1463922"/>
              <a:chOff x="5806687" y="1410545"/>
              <a:chExt cx="477012" cy="568271"/>
            </a:xfrm>
          </p:grpSpPr>
          <p:sp>
            <p:nvSpPr>
              <p:cNvPr id="1215" name="Google Shape;1215;p21"/>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1"/>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1"/>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1"/>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19" name="Google Shape;1219;p21"/>
          <p:cNvGrpSpPr/>
          <p:nvPr/>
        </p:nvGrpSpPr>
        <p:grpSpPr>
          <a:xfrm>
            <a:off x="5831475" y="-1432142"/>
            <a:ext cx="3913129" cy="2814806"/>
            <a:chOff x="5831475" y="-1432142"/>
            <a:chExt cx="3913129" cy="2814806"/>
          </a:xfrm>
        </p:grpSpPr>
        <p:grpSp>
          <p:nvGrpSpPr>
            <p:cNvPr id="1220" name="Google Shape;1220;p21"/>
            <p:cNvGrpSpPr/>
            <p:nvPr/>
          </p:nvGrpSpPr>
          <p:grpSpPr>
            <a:xfrm rot="-6013754">
              <a:off x="6273281" y="-1563893"/>
              <a:ext cx="1600070" cy="2235056"/>
              <a:chOff x="3996441" y="87120"/>
              <a:chExt cx="849227" cy="1186242"/>
            </a:xfrm>
          </p:grpSpPr>
          <p:sp>
            <p:nvSpPr>
              <p:cNvPr id="1221" name="Google Shape;1221;p21"/>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1"/>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1"/>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1"/>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1"/>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1"/>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1"/>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1"/>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1"/>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1"/>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1"/>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2" name="Google Shape;1232;p21"/>
            <p:cNvGrpSpPr/>
            <p:nvPr/>
          </p:nvGrpSpPr>
          <p:grpSpPr>
            <a:xfrm>
              <a:off x="7005754" y="-391263"/>
              <a:ext cx="2138241" cy="999056"/>
              <a:chOff x="1889010" y="646259"/>
              <a:chExt cx="944912" cy="441494"/>
            </a:xfrm>
          </p:grpSpPr>
          <p:sp>
            <p:nvSpPr>
              <p:cNvPr id="1233" name="Google Shape;1233;p21"/>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1"/>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1"/>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21"/>
            <p:cNvGrpSpPr/>
            <p:nvPr/>
          </p:nvGrpSpPr>
          <p:grpSpPr>
            <a:xfrm rot="-655394">
              <a:off x="8234113" y="-186015"/>
              <a:ext cx="1385610" cy="1450537"/>
              <a:chOff x="6541903" y="866189"/>
              <a:chExt cx="510528" cy="534450"/>
            </a:xfrm>
          </p:grpSpPr>
          <p:sp>
            <p:nvSpPr>
              <p:cNvPr id="1237" name="Google Shape;1237;p21"/>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1"/>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1"/>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1"/>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41" name="Google Shape;1241;p21"/>
          <p:cNvGrpSpPr/>
          <p:nvPr/>
        </p:nvGrpSpPr>
        <p:grpSpPr>
          <a:xfrm>
            <a:off x="-949798" y="-1240304"/>
            <a:ext cx="4886148" cy="2697127"/>
            <a:chOff x="-949798" y="-1240304"/>
            <a:chExt cx="4886148" cy="2697127"/>
          </a:xfrm>
        </p:grpSpPr>
        <p:grpSp>
          <p:nvGrpSpPr>
            <p:cNvPr id="1242" name="Google Shape;1242;p21"/>
            <p:cNvGrpSpPr/>
            <p:nvPr/>
          </p:nvGrpSpPr>
          <p:grpSpPr>
            <a:xfrm rot="5400000">
              <a:off x="2018836" y="-1557478"/>
              <a:ext cx="1600029" cy="2234999"/>
              <a:chOff x="3996441" y="87120"/>
              <a:chExt cx="849227" cy="1186242"/>
            </a:xfrm>
          </p:grpSpPr>
          <p:sp>
            <p:nvSpPr>
              <p:cNvPr id="1243" name="Google Shape;1243;p21"/>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1"/>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1"/>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1"/>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1"/>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1"/>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1"/>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1"/>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1"/>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21"/>
            <p:cNvGrpSpPr/>
            <p:nvPr/>
          </p:nvGrpSpPr>
          <p:grpSpPr>
            <a:xfrm rot="-594063">
              <a:off x="-527207" y="-194896"/>
              <a:ext cx="2986713" cy="802225"/>
              <a:chOff x="915235" y="704077"/>
              <a:chExt cx="1319859" cy="354511"/>
            </a:xfrm>
          </p:grpSpPr>
          <p:sp>
            <p:nvSpPr>
              <p:cNvPr id="1255" name="Google Shape;1255;p21"/>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1"/>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7" name="Google Shape;1257;p21"/>
            <p:cNvGrpSpPr/>
            <p:nvPr/>
          </p:nvGrpSpPr>
          <p:grpSpPr>
            <a:xfrm rot="9331052">
              <a:off x="-558620" y="-1009242"/>
              <a:ext cx="1600032" cy="2235003"/>
              <a:chOff x="3996441" y="87120"/>
              <a:chExt cx="849227" cy="1186242"/>
            </a:xfrm>
          </p:grpSpPr>
          <p:sp>
            <p:nvSpPr>
              <p:cNvPr id="1258" name="Google Shape;1258;p21"/>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1"/>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1"/>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1"/>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1"/>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1"/>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1"/>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1"/>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1"/>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1"/>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1"/>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9" name="Google Shape;1269;p21"/>
            <p:cNvGrpSpPr/>
            <p:nvPr/>
          </p:nvGrpSpPr>
          <p:grpSpPr>
            <a:xfrm rot="-5718721">
              <a:off x="588726" y="-793607"/>
              <a:ext cx="1228862" cy="1463960"/>
              <a:chOff x="5806687" y="1410545"/>
              <a:chExt cx="477012" cy="568271"/>
            </a:xfrm>
          </p:grpSpPr>
          <p:sp>
            <p:nvSpPr>
              <p:cNvPr id="1270" name="Google Shape;1270;p21"/>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1"/>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1"/>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1"/>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74" name="Google Shape;1274;p21"/>
          <p:cNvSpPr/>
          <p:nvPr/>
        </p:nvSpPr>
        <p:spPr>
          <a:xfrm>
            <a:off x="-434000" y="1698456"/>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1"/>
          <p:cNvSpPr/>
          <p:nvPr/>
        </p:nvSpPr>
        <p:spPr>
          <a:xfrm>
            <a:off x="8307318" y="208544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1"/>
          <p:cNvSpPr/>
          <p:nvPr/>
        </p:nvSpPr>
        <p:spPr>
          <a:xfrm>
            <a:off x="1861006" y="4494869"/>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1"/>
          <p:cNvSpPr/>
          <p:nvPr/>
        </p:nvSpPr>
        <p:spPr>
          <a:xfrm flipH="1">
            <a:off x="6289524" y="45549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8" name="Google Shape;1278;p21"/>
          <p:cNvGrpSpPr/>
          <p:nvPr/>
        </p:nvGrpSpPr>
        <p:grpSpPr>
          <a:xfrm>
            <a:off x="5345738" y="-331817"/>
            <a:ext cx="840467" cy="822335"/>
            <a:chOff x="4118763" y="209958"/>
            <a:chExt cx="840467" cy="822335"/>
          </a:xfrm>
        </p:grpSpPr>
        <p:sp>
          <p:nvSpPr>
            <p:cNvPr id="1279" name="Google Shape;1279;p21"/>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1"/>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1"/>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2" name="Google Shape;1282;p21"/>
          <p:cNvSpPr txBox="1"/>
          <p:nvPr>
            <p:ph type="title"/>
          </p:nvPr>
        </p:nvSpPr>
        <p:spPr>
          <a:xfrm>
            <a:off x="2241450" y="1416950"/>
            <a:ext cx="46611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83" name="Google Shape;1283;p21"/>
          <p:cNvSpPr txBox="1"/>
          <p:nvPr>
            <p:ph idx="1" type="subTitle"/>
          </p:nvPr>
        </p:nvSpPr>
        <p:spPr>
          <a:xfrm>
            <a:off x="2241550" y="2258750"/>
            <a:ext cx="4661100" cy="126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1600"/>
              </a:spcBef>
              <a:spcAft>
                <a:spcPts val="0"/>
              </a:spcAft>
              <a:buClr>
                <a:schemeClr val="dk1"/>
              </a:buClr>
              <a:buSzPts val="1600"/>
              <a:buNone/>
              <a:defRPr sz="1600">
                <a:solidFill>
                  <a:schemeClr val="dk1"/>
                </a:solidFill>
              </a:defRPr>
            </a:lvl3pPr>
            <a:lvl4pPr lvl="3" algn="ctr">
              <a:lnSpc>
                <a:spcPct val="100000"/>
              </a:lnSpc>
              <a:spcBef>
                <a:spcPts val="1600"/>
              </a:spcBef>
              <a:spcAft>
                <a:spcPts val="0"/>
              </a:spcAft>
              <a:buClr>
                <a:schemeClr val="dk1"/>
              </a:buClr>
              <a:buSzPts val="1600"/>
              <a:buNone/>
              <a:defRPr sz="1600">
                <a:solidFill>
                  <a:schemeClr val="dk1"/>
                </a:solidFill>
              </a:defRPr>
            </a:lvl4pPr>
            <a:lvl5pPr lvl="4" algn="ctr">
              <a:lnSpc>
                <a:spcPct val="100000"/>
              </a:lnSpc>
              <a:spcBef>
                <a:spcPts val="1600"/>
              </a:spcBef>
              <a:spcAft>
                <a:spcPts val="0"/>
              </a:spcAft>
              <a:buClr>
                <a:schemeClr val="dk1"/>
              </a:buClr>
              <a:buSzPts val="1600"/>
              <a:buNone/>
              <a:defRPr sz="1600">
                <a:solidFill>
                  <a:schemeClr val="dk1"/>
                </a:solidFill>
              </a:defRPr>
            </a:lvl5pPr>
            <a:lvl6pPr lvl="5" algn="ctr">
              <a:lnSpc>
                <a:spcPct val="100000"/>
              </a:lnSpc>
              <a:spcBef>
                <a:spcPts val="1600"/>
              </a:spcBef>
              <a:spcAft>
                <a:spcPts val="0"/>
              </a:spcAft>
              <a:buClr>
                <a:schemeClr val="dk1"/>
              </a:buClr>
              <a:buSzPts val="1600"/>
              <a:buNone/>
              <a:defRPr sz="1600">
                <a:solidFill>
                  <a:schemeClr val="dk1"/>
                </a:solidFill>
              </a:defRPr>
            </a:lvl6pPr>
            <a:lvl7pPr lvl="6" algn="ctr">
              <a:lnSpc>
                <a:spcPct val="100000"/>
              </a:lnSpc>
              <a:spcBef>
                <a:spcPts val="1600"/>
              </a:spcBef>
              <a:spcAft>
                <a:spcPts val="0"/>
              </a:spcAft>
              <a:buClr>
                <a:schemeClr val="dk1"/>
              </a:buClr>
              <a:buSzPts val="1600"/>
              <a:buNone/>
              <a:defRPr sz="1600">
                <a:solidFill>
                  <a:schemeClr val="dk1"/>
                </a:solidFill>
              </a:defRPr>
            </a:lvl7pPr>
            <a:lvl8pPr lvl="7" algn="ctr">
              <a:lnSpc>
                <a:spcPct val="100000"/>
              </a:lnSpc>
              <a:spcBef>
                <a:spcPts val="1600"/>
              </a:spcBef>
              <a:spcAft>
                <a:spcPts val="0"/>
              </a:spcAft>
              <a:buClr>
                <a:schemeClr val="dk1"/>
              </a:buClr>
              <a:buSzPts val="1600"/>
              <a:buNone/>
              <a:defRPr sz="1600">
                <a:solidFill>
                  <a:schemeClr val="dk1"/>
                </a:solidFill>
              </a:defRPr>
            </a:lvl8pPr>
            <a:lvl9pPr lvl="8" algn="ctr">
              <a:lnSpc>
                <a:spcPct val="100000"/>
              </a:lnSpc>
              <a:spcBef>
                <a:spcPts val="1600"/>
              </a:spcBef>
              <a:spcAft>
                <a:spcPts val="1600"/>
              </a:spcAft>
              <a:buClr>
                <a:schemeClr val="dk1"/>
              </a:buClr>
              <a:buSzPts val="1600"/>
              <a:buNone/>
              <a:defRPr sz="1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84" name="Shape 1284"/>
        <p:cNvGrpSpPr/>
        <p:nvPr/>
      </p:nvGrpSpPr>
      <p:grpSpPr>
        <a:xfrm>
          <a:off x="0" y="0"/>
          <a:ext cx="0" cy="0"/>
          <a:chOff x="0" y="0"/>
          <a:chExt cx="0" cy="0"/>
        </a:xfrm>
      </p:grpSpPr>
      <p:sp>
        <p:nvSpPr>
          <p:cNvPr id="1285" name="Google Shape;1285;p22"/>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6" name="Google Shape;1286;p22"/>
          <p:cNvGrpSpPr/>
          <p:nvPr/>
        </p:nvGrpSpPr>
        <p:grpSpPr>
          <a:xfrm>
            <a:off x="-1989740" y="-1613086"/>
            <a:ext cx="5974383" cy="3831239"/>
            <a:chOff x="-1989740" y="-1613086"/>
            <a:chExt cx="5974383" cy="3831239"/>
          </a:xfrm>
        </p:grpSpPr>
        <p:grpSp>
          <p:nvGrpSpPr>
            <p:cNvPr id="1287" name="Google Shape;1287;p22"/>
            <p:cNvGrpSpPr/>
            <p:nvPr/>
          </p:nvGrpSpPr>
          <p:grpSpPr>
            <a:xfrm>
              <a:off x="-1989740" y="553563"/>
              <a:ext cx="2605790" cy="1664590"/>
              <a:chOff x="5669385" y="-152150"/>
              <a:chExt cx="1383042" cy="883494"/>
            </a:xfrm>
          </p:grpSpPr>
          <p:sp>
            <p:nvSpPr>
              <p:cNvPr id="1288" name="Google Shape;1288;p2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5" name="Google Shape;1295;p22"/>
            <p:cNvGrpSpPr/>
            <p:nvPr/>
          </p:nvGrpSpPr>
          <p:grpSpPr>
            <a:xfrm rot="1423206">
              <a:off x="-1056567" y="-1159292"/>
              <a:ext cx="2605738" cy="1664557"/>
              <a:chOff x="5669385" y="-152150"/>
              <a:chExt cx="1383042" cy="883494"/>
            </a:xfrm>
          </p:grpSpPr>
          <p:sp>
            <p:nvSpPr>
              <p:cNvPr id="1296" name="Google Shape;1296;p2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2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2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2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3" name="Google Shape;1303;p22"/>
            <p:cNvGrpSpPr/>
            <p:nvPr/>
          </p:nvGrpSpPr>
          <p:grpSpPr>
            <a:xfrm>
              <a:off x="713095" y="-272478"/>
              <a:ext cx="3271548" cy="878124"/>
              <a:chOff x="2101191" y="695065"/>
              <a:chExt cx="1320770" cy="354511"/>
            </a:xfrm>
          </p:grpSpPr>
          <p:sp>
            <p:nvSpPr>
              <p:cNvPr id="1304" name="Google Shape;1304;p22"/>
              <p:cNvSpPr/>
              <p:nvPr/>
            </p:nvSpPr>
            <p:spPr>
              <a:xfrm>
                <a:off x="210119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22"/>
              <p:cNvSpPr/>
              <p:nvPr/>
            </p:nvSpPr>
            <p:spPr>
              <a:xfrm>
                <a:off x="210119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6" name="Google Shape;1306;p22"/>
            <p:cNvGrpSpPr/>
            <p:nvPr/>
          </p:nvGrpSpPr>
          <p:grpSpPr>
            <a:xfrm rot="-1759616">
              <a:off x="-785959" y="443969"/>
              <a:ext cx="2064523" cy="752622"/>
              <a:chOff x="4953913" y="785386"/>
              <a:chExt cx="1095782" cy="399467"/>
            </a:xfrm>
          </p:grpSpPr>
          <p:sp>
            <p:nvSpPr>
              <p:cNvPr id="1307" name="Google Shape;1307;p22"/>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22"/>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22"/>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2"/>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1" name="Google Shape;1311;p22"/>
            <p:cNvGrpSpPr/>
            <p:nvPr/>
          </p:nvGrpSpPr>
          <p:grpSpPr>
            <a:xfrm rot="-6811198">
              <a:off x="1821662" y="-645309"/>
              <a:ext cx="1253683" cy="1290619"/>
              <a:chOff x="5228518" y="1029313"/>
              <a:chExt cx="399350" cy="411116"/>
            </a:xfrm>
          </p:grpSpPr>
          <p:sp>
            <p:nvSpPr>
              <p:cNvPr id="1312" name="Google Shape;1312;p22"/>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2"/>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22"/>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22"/>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16" name="Google Shape;1316;p22"/>
          <p:cNvGrpSpPr/>
          <p:nvPr/>
        </p:nvGrpSpPr>
        <p:grpSpPr>
          <a:xfrm>
            <a:off x="4929943" y="3232327"/>
            <a:ext cx="5205399" cy="3055944"/>
            <a:chOff x="4929943" y="3232327"/>
            <a:chExt cx="5205399" cy="3055944"/>
          </a:xfrm>
        </p:grpSpPr>
        <p:grpSp>
          <p:nvGrpSpPr>
            <p:cNvPr id="1317" name="Google Shape;1317;p22"/>
            <p:cNvGrpSpPr/>
            <p:nvPr/>
          </p:nvGrpSpPr>
          <p:grpSpPr>
            <a:xfrm rot="4161106">
              <a:off x="6904949" y="4028047"/>
              <a:ext cx="1600055" cy="2235036"/>
              <a:chOff x="3996441" y="87120"/>
              <a:chExt cx="849227" cy="1186242"/>
            </a:xfrm>
          </p:grpSpPr>
          <p:sp>
            <p:nvSpPr>
              <p:cNvPr id="1318" name="Google Shape;1318;p2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2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2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2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2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2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2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2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2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2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2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9" name="Google Shape;1329;p22"/>
            <p:cNvGrpSpPr/>
            <p:nvPr/>
          </p:nvGrpSpPr>
          <p:grpSpPr>
            <a:xfrm rot="-2848678">
              <a:off x="5571581" y="3648579"/>
              <a:ext cx="1600012" cy="2234975"/>
              <a:chOff x="3996441" y="87120"/>
              <a:chExt cx="849227" cy="1186242"/>
            </a:xfrm>
          </p:grpSpPr>
          <p:sp>
            <p:nvSpPr>
              <p:cNvPr id="1330" name="Google Shape;1330;p2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2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2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2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2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2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2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2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2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2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2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1" name="Google Shape;1341;p22"/>
            <p:cNvGrpSpPr/>
            <p:nvPr/>
          </p:nvGrpSpPr>
          <p:grpSpPr>
            <a:xfrm rot="4161106">
              <a:off x="7775799" y="4028047"/>
              <a:ext cx="1600055" cy="2235036"/>
              <a:chOff x="3996441" y="87120"/>
              <a:chExt cx="849227" cy="1186242"/>
            </a:xfrm>
          </p:grpSpPr>
          <p:sp>
            <p:nvSpPr>
              <p:cNvPr id="1342" name="Google Shape;1342;p2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2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2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2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2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2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2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2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2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2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2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3" name="Google Shape;1353;p22"/>
            <p:cNvGrpSpPr/>
            <p:nvPr/>
          </p:nvGrpSpPr>
          <p:grpSpPr>
            <a:xfrm rot="-1356785">
              <a:off x="8269038" y="3408409"/>
              <a:ext cx="1428399" cy="2563344"/>
              <a:chOff x="8268108" y="675218"/>
              <a:chExt cx="422841" cy="758842"/>
            </a:xfrm>
          </p:grpSpPr>
          <p:sp>
            <p:nvSpPr>
              <p:cNvPr id="1354" name="Google Shape;1354;p22"/>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22"/>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22"/>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22"/>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22"/>
            <p:cNvGrpSpPr/>
            <p:nvPr/>
          </p:nvGrpSpPr>
          <p:grpSpPr>
            <a:xfrm>
              <a:off x="4929943" y="3960550"/>
              <a:ext cx="1277621" cy="1459058"/>
              <a:chOff x="7040587" y="1131380"/>
              <a:chExt cx="470735" cy="537585"/>
            </a:xfrm>
          </p:grpSpPr>
          <p:sp>
            <p:nvSpPr>
              <p:cNvPr id="1359" name="Google Shape;1359;p22"/>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22"/>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22"/>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22"/>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63" name="Google Shape;1363;p22"/>
          <p:cNvGrpSpPr/>
          <p:nvPr/>
        </p:nvGrpSpPr>
        <p:grpSpPr>
          <a:xfrm>
            <a:off x="-1835487" y="2634775"/>
            <a:ext cx="3670967" cy="3938665"/>
            <a:chOff x="-1793949" y="2571762"/>
            <a:chExt cx="3670967" cy="3938665"/>
          </a:xfrm>
        </p:grpSpPr>
        <p:grpSp>
          <p:nvGrpSpPr>
            <p:cNvPr id="1364" name="Google Shape;1364;p22"/>
            <p:cNvGrpSpPr/>
            <p:nvPr/>
          </p:nvGrpSpPr>
          <p:grpSpPr>
            <a:xfrm rot="-3689794">
              <a:off x="-1743677" y="4136007"/>
              <a:ext cx="2605749" cy="1664564"/>
              <a:chOff x="5669385" y="-152150"/>
              <a:chExt cx="1383042" cy="883494"/>
            </a:xfrm>
          </p:grpSpPr>
          <p:sp>
            <p:nvSpPr>
              <p:cNvPr id="1365" name="Google Shape;1365;p2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2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2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2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2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2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2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2" name="Google Shape;1372;p22"/>
            <p:cNvGrpSpPr/>
            <p:nvPr/>
          </p:nvGrpSpPr>
          <p:grpSpPr>
            <a:xfrm rot="-3966003">
              <a:off x="-13438" y="4627989"/>
              <a:ext cx="1643007" cy="1610336"/>
              <a:chOff x="4785930" y="1655991"/>
              <a:chExt cx="579077" cy="567562"/>
            </a:xfrm>
          </p:grpSpPr>
          <p:sp>
            <p:nvSpPr>
              <p:cNvPr id="1373" name="Google Shape;1373;p22"/>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22"/>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22"/>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22"/>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7" name="Google Shape;1377;p22"/>
            <p:cNvGrpSpPr/>
            <p:nvPr/>
          </p:nvGrpSpPr>
          <p:grpSpPr>
            <a:xfrm flipH="1">
              <a:off x="-932112" y="2571762"/>
              <a:ext cx="1483199" cy="2661789"/>
              <a:chOff x="8268108" y="675218"/>
              <a:chExt cx="422841" cy="758842"/>
            </a:xfrm>
          </p:grpSpPr>
          <p:sp>
            <p:nvSpPr>
              <p:cNvPr id="1378" name="Google Shape;1378;p22"/>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22"/>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22"/>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22"/>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82" name="Google Shape;1382;p22"/>
          <p:cNvGrpSpPr/>
          <p:nvPr/>
        </p:nvGrpSpPr>
        <p:grpSpPr>
          <a:xfrm>
            <a:off x="5426457" y="-1740837"/>
            <a:ext cx="4235756" cy="4386948"/>
            <a:chOff x="5426457" y="-1740837"/>
            <a:chExt cx="4235756" cy="4386948"/>
          </a:xfrm>
        </p:grpSpPr>
        <p:grpSp>
          <p:nvGrpSpPr>
            <p:cNvPr id="1383" name="Google Shape;1383;p22"/>
            <p:cNvGrpSpPr/>
            <p:nvPr/>
          </p:nvGrpSpPr>
          <p:grpSpPr>
            <a:xfrm rot="-10506802">
              <a:off x="7969855" y="346967"/>
              <a:ext cx="1600070" cy="2235056"/>
              <a:chOff x="3996441" y="87120"/>
              <a:chExt cx="849227" cy="1186242"/>
            </a:xfrm>
          </p:grpSpPr>
          <p:sp>
            <p:nvSpPr>
              <p:cNvPr id="1384" name="Google Shape;1384;p22"/>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2"/>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2"/>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2"/>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2"/>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2"/>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2"/>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2"/>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2"/>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2"/>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2"/>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22"/>
            <p:cNvGrpSpPr/>
            <p:nvPr/>
          </p:nvGrpSpPr>
          <p:grpSpPr>
            <a:xfrm rot="7110206">
              <a:off x="6257854" y="-1030993"/>
              <a:ext cx="2605749" cy="1664564"/>
              <a:chOff x="5669385" y="-152150"/>
              <a:chExt cx="1383042" cy="883494"/>
            </a:xfrm>
          </p:grpSpPr>
          <p:sp>
            <p:nvSpPr>
              <p:cNvPr id="1396" name="Google Shape;1396;p22"/>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2"/>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2"/>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2"/>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2"/>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2"/>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2"/>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3" name="Google Shape;1403;p22"/>
            <p:cNvGrpSpPr/>
            <p:nvPr/>
          </p:nvGrpSpPr>
          <p:grpSpPr>
            <a:xfrm rot="660485">
              <a:off x="7961410" y="-192563"/>
              <a:ext cx="1228831" cy="1463923"/>
              <a:chOff x="5806687" y="1410545"/>
              <a:chExt cx="477012" cy="568271"/>
            </a:xfrm>
          </p:grpSpPr>
          <p:sp>
            <p:nvSpPr>
              <p:cNvPr id="1404" name="Google Shape;1404;p22"/>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2"/>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2"/>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2"/>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8" name="Google Shape;1408;p22"/>
            <p:cNvGrpSpPr/>
            <p:nvPr/>
          </p:nvGrpSpPr>
          <p:grpSpPr>
            <a:xfrm rot="5938483">
              <a:off x="5607900" y="-532726"/>
              <a:ext cx="1277634" cy="1459073"/>
              <a:chOff x="7040587" y="1131380"/>
              <a:chExt cx="470735" cy="537585"/>
            </a:xfrm>
          </p:grpSpPr>
          <p:sp>
            <p:nvSpPr>
              <p:cNvPr id="1409" name="Google Shape;1409;p22"/>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2"/>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2"/>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2"/>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13" name="Google Shape;1413;p22"/>
          <p:cNvSpPr/>
          <p:nvPr/>
        </p:nvSpPr>
        <p:spPr>
          <a:xfrm>
            <a:off x="-290832" y="219979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2"/>
          <p:cNvSpPr/>
          <p:nvPr/>
        </p:nvSpPr>
        <p:spPr>
          <a:xfrm>
            <a:off x="8430906" y="285124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2"/>
          <p:cNvSpPr/>
          <p:nvPr/>
        </p:nvSpPr>
        <p:spPr>
          <a:xfrm>
            <a:off x="3160718" y="4473970"/>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2"/>
          <p:cNvSpPr txBox="1"/>
          <p:nvPr>
            <p:ph type="title"/>
          </p:nvPr>
        </p:nvSpPr>
        <p:spPr>
          <a:xfrm>
            <a:off x="720000" y="20994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7" name="Shape 1417"/>
        <p:cNvGrpSpPr/>
        <p:nvPr/>
      </p:nvGrpSpPr>
      <p:grpSpPr>
        <a:xfrm>
          <a:off x="0" y="0"/>
          <a:ext cx="0" cy="0"/>
          <a:chOff x="0" y="0"/>
          <a:chExt cx="0" cy="0"/>
        </a:xfrm>
      </p:grpSpPr>
      <p:sp>
        <p:nvSpPr>
          <p:cNvPr id="1418" name="Google Shape;1418;p23"/>
          <p:cNvSpPr/>
          <p:nvPr/>
        </p:nvSpPr>
        <p:spPr>
          <a:xfrm>
            <a:off x="-337800" y="-624000"/>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9" name="Google Shape;1419;p23"/>
          <p:cNvGrpSpPr/>
          <p:nvPr/>
        </p:nvGrpSpPr>
        <p:grpSpPr>
          <a:xfrm flipH="1">
            <a:off x="-1165248" y="2767051"/>
            <a:ext cx="3026236" cy="3587326"/>
            <a:chOff x="7259245" y="2681361"/>
            <a:chExt cx="3076693" cy="3587326"/>
          </a:xfrm>
        </p:grpSpPr>
        <p:grpSp>
          <p:nvGrpSpPr>
            <p:cNvPr id="1420" name="Google Shape;1420;p23"/>
            <p:cNvGrpSpPr/>
            <p:nvPr/>
          </p:nvGrpSpPr>
          <p:grpSpPr>
            <a:xfrm rot="-653690">
              <a:off x="8539153" y="3339916"/>
              <a:ext cx="1599994" cy="2234950"/>
              <a:chOff x="3996441" y="87120"/>
              <a:chExt cx="849227" cy="1186242"/>
            </a:xfrm>
          </p:grpSpPr>
          <p:sp>
            <p:nvSpPr>
              <p:cNvPr id="1421" name="Google Shape;1421;p2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2" name="Google Shape;1432;p23"/>
            <p:cNvGrpSpPr/>
            <p:nvPr/>
          </p:nvGrpSpPr>
          <p:grpSpPr>
            <a:xfrm rot="10800000">
              <a:off x="7259245" y="4604097"/>
              <a:ext cx="2605790" cy="1664590"/>
              <a:chOff x="5669385" y="-152150"/>
              <a:chExt cx="1383042" cy="883494"/>
            </a:xfrm>
          </p:grpSpPr>
          <p:sp>
            <p:nvSpPr>
              <p:cNvPr id="1433" name="Google Shape;1433;p23"/>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3"/>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3"/>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3"/>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3"/>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3"/>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3"/>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0" name="Google Shape;1440;p23"/>
            <p:cNvGrpSpPr/>
            <p:nvPr/>
          </p:nvGrpSpPr>
          <p:grpSpPr>
            <a:xfrm rot="-5400000">
              <a:off x="8111717" y="3337324"/>
              <a:ext cx="2064563" cy="752637"/>
              <a:chOff x="4953913" y="785386"/>
              <a:chExt cx="1095782" cy="399467"/>
            </a:xfrm>
          </p:grpSpPr>
          <p:sp>
            <p:nvSpPr>
              <p:cNvPr id="1441" name="Google Shape;1441;p23"/>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3"/>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3"/>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3"/>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45" name="Google Shape;1445;p23"/>
          <p:cNvGrpSpPr/>
          <p:nvPr/>
        </p:nvGrpSpPr>
        <p:grpSpPr>
          <a:xfrm flipH="1">
            <a:off x="7284050" y="2181566"/>
            <a:ext cx="2938746" cy="5118706"/>
            <a:chOff x="-1072461" y="2126056"/>
            <a:chExt cx="2988049" cy="5118706"/>
          </a:xfrm>
        </p:grpSpPr>
        <p:grpSp>
          <p:nvGrpSpPr>
            <p:cNvPr id="1446" name="Google Shape;1446;p23"/>
            <p:cNvGrpSpPr/>
            <p:nvPr/>
          </p:nvGrpSpPr>
          <p:grpSpPr>
            <a:xfrm rot="-373500">
              <a:off x="-956004" y="2206215"/>
              <a:ext cx="1600037" cy="2235010"/>
              <a:chOff x="3996441" y="87120"/>
              <a:chExt cx="849227" cy="1186242"/>
            </a:xfrm>
          </p:grpSpPr>
          <p:sp>
            <p:nvSpPr>
              <p:cNvPr id="1447" name="Google Shape;1447;p2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8" name="Google Shape;1458;p23"/>
            <p:cNvGrpSpPr/>
            <p:nvPr/>
          </p:nvGrpSpPr>
          <p:grpSpPr>
            <a:xfrm rot="-3689794">
              <a:off x="-740433" y="4870354"/>
              <a:ext cx="2605749" cy="1664564"/>
              <a:chOff x="5669385" y="-152150"/>
              <a:chExt cx="1383042" cy="883494"/>
            </a:xfrm>
          </p:grpSpPr>
          <p:sp>
            <p:nvSpPr>
              <p:cNvPr id="1459" name="Google Shape;1459;p23"/>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3"/>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3"/>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3"/>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3"/>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3"/>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3"/>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6" name="Google Shape;1466;p23"/>
            <p:cNvGrpSpPr/>
            <p:nvPr/>
          </p:nvGrpSpPr>
          <p:grpSpPr>
            <a:xfrm rot="10592362">
              <a:off x="-614421" y="3671006"/>
              <a:ext cx="1228830" cy="1463922"/>
              <a:chOff x="5806687" y="1410545"/>
              <a:chExt cx="477012" cy="568271"/>
            </a:xfrm>
          </p:grpSpPr>
          <p:sp>
            <p:nvSpPr>
              <p:cNvPr id="1467" name="Google Shape;1467;p23"/>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3"/>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3"/>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3"/>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71" name="Google Shape;1471;p23"/>
          <p:cNvGrpSpPr/>
          <p:nvPr/>
        </p:nvGrpSpPr>
        <p:grpSpPr>
          <a:xfrm>
            <a:off x="5881541" y="-1038713"/>
            <a:ext cx="4939242" cy="3738933"/>
            <a:chOff x="5881542" y="-1038713"/>
            <a:chExt cx="4939242" cy="3738933"/>
          </a:xfrm>
        </p:grpSpPr>
        <p:grpSp>
          <p:nvGrpSpPr>
            <p:cNvPr id="1472" name="Google Shape;1472;p23"/>
            <p:cNvGrpSpPr/>
            <p:nvPr/>
          </p:nvGrpSpPr>
          <p:grpSpPr>
            <a:xfrm flipH="1" rot="-5400000">
              <a:off x="6208991" y="-1366163"/>
              <a:ext cx="1600029" cy="2254928"/>
              <a:chOff x="3996441" y="87120"/>
              <a:chExt cx="849227" cy="1186242"/>
            </a:xfrm>
          </p:grpSpPr>
          <p:sp>
            <p:nvSpPr>
              <p:cNvPr id="1473" name="Google Shape;1473;p2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23"/>
            <p:cNvGrpSpPr/>
            <p:nvPr/>
          </p:nvGrpSpPr>
          <p:grpSpPr>
            <a:xfrm flipH="1" rot="588935">
              <a:off x="5929099" y="-416549"/>
              <a:ext cx="3012460" cy="802439"/>
              <a:chOff x="915235" y="704077"/>
              <a:chExt cx="1319859" cy="354511"/>
            </a:xfrm>
          </p:grpSpPr>
          <p:sp>
            <p:nvSpPr>
              <p:cNvPr id="1485" name="Google Shape;1485;p23"/>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3"/>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7" name="Google Shape;1487;p23"/>
            <p:cNvGrpSpPr/>
            <p:nvPr/>
          </p:nvGrpSpPr>
          <p:grpSpPr>
            <a:xfrm flipH="1" rot="-9342536">
              <a:off x="8819860" y="229360"/>
              <a:ext cx="1611866" cy="2238407"/>
              <a:chOff x="3996441" y="87120"/>
              <a:chExt cx="849227" cy="1186242"/>
            </a:xfrm>
          </p:grpSpPr>
          <p:sp>
            <p:nvSpPr>
              <p:cNvPr id="1488" name="Google Shape;1488;p2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9" name="Google Shape;1499;p23"/>
            <p:cNvGrpSpPr/>
            <p:nvPr/>
          </p:nvGrpSpPr>
          <p:grpSpPr>
            <a:xfrm flipH="1" rot="5721511">
              <a:off x="8609130" y="-439579"/>
              <a:ext cx="1228955" cy="1476861"/>
              <a:chOff x="5806687" y="1410545"/>
              <a:chExt cx="477012" cy="568271"/>
            </a:xfrm>
          </p:grpSpPr>
          <p:sp>
            <p:nvSpPr>
              <p:cNvPr id="1500" name="Google Shape;1500;p23"/>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3"/>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3"/>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3"/>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04" name="Google Shape;1504;p23"/>
          <p:cNvSpPr/>
          <p:nvPr/>
        </p:nvSpPr>
        <p:spPr>
          <a:xfrm>
            <a:off x="2250281" y="460409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3"/>
          <p:cNvSpPr/>
          <p:nvPr/>
        </p:nvSpPr>
        <p:spPr>
          <a:xfrm flipH="1">
            <a:off x="5742849" y="46086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6" name="Google Shape;1506;p23"/>
          <p:cNvGrpSpPr/>
          <p:nvPr/>
        </p:nvGrpSpPr>
        <p:grpSpPr>
          <a:xfrm>
            <a:off x="-1504761" y="-1038737"/>
            <a:ext cx="3078449" cy="3693793"/>
            <a:chOff x="-1504761" y="-1038737"/>
            <a:chExt cx="3078449" cy="3693793"/>
          </a:xfrm>
        </p:grpSpPr>
        <p:grpSp>
          <p:nvGrpSpPr>
            <p:cNvPr id="1507" name="Google Shape;1507;p23"/>
            <p:cNvGrpSpPr/>
            <p:nvPr/>
          </p:nvGrpSpPr>
          <p:grpSpPr>
            <a:xfrm rot="8480098">
              <a:off x="-981949" y="-125814"/>
              <a:ext cx="1599999" cy="2234957"/>
              <a:chOff x="3996441" y="87120"/>
              <a:chExt cx="849227" cy="1186242"/>
            </a:xfrm>
          </p:grpSpPr>
          <p:sp>
            <p:nvSpPr>
              <p:cNvPr id="1508" name="Google Shape;1508;p2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9" name="Google Shape;1519;p23"/>
            <p:cNvGrpSpPr/>
            <p:nvPr/>
          </p:nvGrpSpPr>
          <p:grpSpPr>
            <a:xfrm>
              <a:off x="-1032102" y="-1038737"/>
              <a:ext cx="2605790" cy="1664590"/>
              <a:chOff x="5669385" y="-152150"/>
              <a:chExt cx="1383042" cy="883494"/>
            </a:xfrm>
          </p:grpSpPr>
          <p:sp>
            <p:nvSpPr>
              <p:cNvPr id="1520" name="Google Shape;1520;p23"/>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3"/>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3"/>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3"/>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3"/>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3"/>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3"/>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7" name="Google Shape;1527;p23"/>
            <p:cNvGrpSpPr/>
            <p:nvPr/>
          </p:nvGrpSpPr>
          <p:grpSpPr>
            <a:xfrm rot="-2441837">
              <a:off x="-1214288" y="1320370"/>
              <a:ext cx="2064477" cy="752605"/>
              <a:chOff x="4953913" y="785386"/>
              <a:chExt cx="1095782" cy="399467"/>
            </a:xfrm>
          </p:grpSpPr>
          <p:sp>
            <p:nvSpPr>
              <p:cNvPr id="1528" name="Google Shape;1528;p23"/>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3"/>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3"/>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3"/>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32" name="Google Shape;1532;p23"/>
          <p:cNvSpPr txBox="1"/>
          <p:nvPr>
            <p:ph hasCustomPrompt="1" type="title"/>
          </p:nvPr>
        </p:nvSpPr>
        <p:spPr>
          <a:xfrm>
            <a:off x="2402400" y="1667763"/>
            <a:ext cx="4339200" cy="131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72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33" name="Google Shape;1533;p23"/>
          <p:cNvSpPr txBox="1"/>
          <p:nvPr>
            <p:ph idx="1" type="subTitle"/>
          </p:nvPr>
        </p:nvSpPr>
        <p:spPr>
          <a:xfrm>
            <a:off x="2402350" y="2978625"/>
            <a:ext cx="4339200" cy="497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1600"/>
              </a:spcBef>
              <a:spcAft>
                <a:spcPts val="0"/>
              </a:spcAft>
              <a:buClr>
                <a:schemeClr val="dk1"/>
              </a:buClr>
              <a:buSzPts val="1600"/>
              <a:buNone/>
              <a:defRPr sz="1600">
                <a:solidFill>
                  <a:schemeClr val="dk1"/>
                </a:solidFill>
              </a:defRPr>
            </a:lvl3pPr>
            <a:lvl4pPr lvl="3" algn="ctr">
              <a:lnSpc>
                <a:spcPct val="100000"/>
              </a:lnSpc>
              <a:spcBef>
                <a:spcPts val="1600"/>
              </a:spcBef>
              <a:spcAft>
                <a:spcPts val="0"/>
              </a:spcAft>
              <a:buClr>
                <a:schemeClr val="dk1"/>
              </a:buClr>
              <a:buSzPts val="1600"/>
              <a:buNone/>
              <a:defRPr sz="1600">
                <a:solidFill>
                  <a:schemeClr val="dk1"/>
                </a:solidFill>
              </a:defRPr>
            </a:lvl4pPr>
            <a:lvl5pPr lvl="4" algn="ctr">
              <a:lnSpc>
                <a:spcPct val="100000"/>
              </a:lnSpc>
              <a:spcBef>
                <a:spcPts val="1600"/>
              </a:spcBef>
              <a:spcAft>
                <a:spcPts val="0"/>
              </a:spcAft>
              <a:buClr>
                <a:schemeClr val="dk1"/>
              </a:buClr>
              <a:buSzPts val="1600"/>
              <a:buNone/>
              <a:defRPr sz="1600">
                <a:solidFill>
                  <a:schemeClr val="dk1"/>
                </a:solidFill>
              </a:defRPr>
            </a:lvl5pPr>
            <a:lvl6pPr lvl="5" algn="ctr">
              <a:lnSpc>
                <a:spcPct val="100000"/>
              </a:lnSpc>
              <a:spcBef>
                <a:spcPts val="1600"/>
              </a:spcBef>
              <a:spcAft>
                <a:spcPts val="0"/>
              </a:spcAft>
              <a:buClr>
                <a:schemeClr val="dk1"/>
              </a:buClr>
              <a:buSzPts val="1600"/>
              <a:buNone/>
              <a:defRPr sz="1600">
                <a:solidFill>
                  <a:schemeClr val="dk1"/>
                </a:solidFill>
              </a:defRPr>
            </a:lvl6pPr>
            <a:lvl7pPr lvl="6" algn="ctr">
              <a:lnSpc>
                <a:spcPct val="100000"/>
              </a:lnSpc>
              <a:spcBef>
                <a:spcPts val="1600"/>
              </a:spcBef>
              <a:spcAft>
                <a:spcPts val="0"/>
              </a:spcAft>
              <a:buClr>
                <a:schemeClr val="dk1"/>
              </a:buClr>
              <a:buSzPts val="1600"/>
              <a:buNone/>
              <a:defRPr sz="1600">
                <a:solidFill>
                  <a:schemeClr val="dk1"/>
                </a:solidFill>
              </a:defRPr>
            </a:lvl7pPr>
            <a:lvl8pPr lvl="7" algn="ctr">
              <a:lnSpc>
                <a:spcPct val="100000"/>
              </a:lnSpc>
              <a:spcBef>
                <a:spcPts val="1600"/>
              </a:spcBef>
              <a:spcAft>
                <a:spcPts val="0"/>
              </a:spcAft>
              <a:buClr>
                <a:schemeClr val="dk1"/>
              </a:buClr>
              <a:buSzPts val="1600"/>
              <a:buNone/>
              <a:defRPr sz="1600">
                <a:solidFill>
                  <a:schemeClr val="dk1"/>
                </a:solidFill>
              </a:defRPr>
            </a:lvl8pPr>
            <a:lvl9pPr lvl="8" algn="ctr">
              <a:lnSpc>
                <a:spcPct val="100000"/>
              </a:lnSpc>
              <a:spcBef>
                <a:spcPts val="1600"/>
              </a:spcBef>
              <a:spcAft>
                <a:spcPts val="1600"/>
              </a:spcAft>
              <a:buClr>
                <a:schemeClr val="dk1"/>
              </a:buClr>
              <a:buSzPts val="1600"/>
              <a:buNone/>
              <a:defRPr sz="16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534" name="Shape 153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35" name="Shape 1535"/>
        <p:cNvGrpSpPr/>
        <p:nvPr/>
      </p:nvGrpSpPr>
      <p:grpSpPr>
        <a:xfrm>
          <a:off x="0" y="0"/>
          <a:ext cx="0" cy="0"/>
          <a:chOff x="0" y="0"/>
          <a:chExt cx="0" cy="0"/>
        </a:xfrm>
      </p:grpSpPr>
      <p:sp>
        <p:nvSpPr>
          <p:cNvPr id="1536" name="Google Shape;1536;p25"/>
          <p:cNvSpPr/>
          <p:nvPr/>
        </p:nvSpPr>
        <p:spPr>
          <a:xfrm>
            <a:off x="-337800" y="-624000"/>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37" name="Google Shape;1537;p25"/>
          <p:cNvGrpSpPr/>
          <p:nvPr/>
        </p:nvGrpSpPr>
        <p:grpSpPr>
          <a:xfrm flipH="1">
            <a:off x="-1165248" y="2767051"/>
            <a:ext cx="3026236" cy="3587326"/>
            <a:chOff x="7259245" y="2681361"/>
            <a:chExt cx="3076693" cy="3587326"/>
          </a:xfrm>
        </p:grpSpPr>
        <p:grpSp>
          <p:nvGrpSpPr>
            <p:cNvPr id="1538" name="Google Shape;1538;p25"/>
            <p:cNvGrpSpPr/>
            <p:nvPr/>
          </p:nvGrpSpPr>
          <p:grpSpPr>
            <a:xfrm rot="-653690">
              <a:off x="8539153" y="3339916"/>
              <a:ext cx="1599994" cy="2234950"/>
              <a:chOff x="3996441" y="87120"/>
              <a:chExt cx="849227" cy="1186242"/>
            </a:xfrm>
          </p:grpSpPr>
          <p:sp>
            <p:nvSpPr>
              <p:cNvPr id="1539" name="Google Shape;1539;p2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25"/>
            <p:cNvGrpSpPr/>
            <p:nvPr/>
          </p:nvGrpSpPr>
          <p:grpSpPr>
            <a:xfrm rot="10800000">
              <a:off x="7259245" y="4604097"/>
              <a:ext cx="2605790" cy="1664590"/>
              <a:chOff x="5669385" y="-152150"/>
              <a:chExt cx="1383042" cy="883494"/>
            </a:xfrm>
          </p:grpSpPr>
          <p:sp>
            <p:nvSpPr>
              <p:cNvPr id="1551" name="Google Shape;1551;p25"/>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5"/>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5"/>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5"/>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5"/>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5"/>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5"/>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p25"/>
            <p:cNvGrpSpPr/>
            <p:nvPr/>
          </p:nvGrpSpPr>
          <p:grpSpPr>
            <a:xfrm rot="-5400000">
              <a:off x="8111717" y="3337324"/>
              <a:ext cx="2064563" cy="752637"/>
              <a:chOff x="4953913" y="785386"/>
              <a:chExt cx="1095782" cy="399467"/>
            </a:xfrm>
          </p:grpSpPr>
          <p:sp>
            <p:nvSpPr>
              <p:cNvPr id="1559" name="Google Shape;1559;p25"/>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5"/>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5"/>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5"/>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63" name="Google Shape;1563;p25"/>
          <p:cNvGrpSpPr/>
          <p:nvPr/>
        </p:nvGrpSpPr>
        <p:grpSpPr>
          <a:xfrm flipH="1">
            <a:off x="7284050" y="2181566"/>
            <a:ext cx="2938746" cy="5118706"/>
            <a:chOff x="-1072461" y="2126056"/>
            <a:chExt cx="2988049" cy="5118706"/>
          </a:xfrm>
        </p:grpSpPr>
        <p:grpSp>
          <p:nvGrpSpPr>
            <p:cNvPr id="1564" name="Google Shape;1564;p25"/>
            <p:cNvGrpSpPr/>
            <p:nvPr/>
          </p:nvGrpSpPr>
          <p:grpSpPr>
            <a:xfrm rot="-373500">
              <a:off x="-956004" y="2206215"/>
              <a:ext cx="1600037" cy="2235010"/>
              <a:chOff x="3996441" y="87120"/>
              <a:chExt cx="849227" cy="1186242"/>
            </a:xfrm>
          </p:grpSpPr>
          <p:sp>
            <p:nvSpPr>
              <p:cNvPr id="1565" name="Google Shape;1565;p2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25"/>
            <p:cNvGrpSpPr/>
            <p:nvPr/>
          </p:nvGrpSpPr>
          <p:grpSpPr>
            <a:xfrm rot="-3689794">
              <a:off x="-740433" y="4870354"/>
              <a:ext cx="2605749" cy="1664564"/>
              <a:chOff x="5669385" y="-152150"/>
              <a:chExt cx="1383042" cy="883494"/>
            </a:xfrm>
          </p:grpSpPr>
          <p:sp>
            <p:nvSpPr>
              <p:cNvPr id="1577" name="Google Shape;1577;p25"/>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5"/>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5"/>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5"/>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5"/>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5"/>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5"/>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4" name="Google Shape;1584;p25"/>
            <p:cNvGrpSpPr/>
            <p:nvPr/>
          </p:nvGrpSpPr>
          <p:grpSpPr>
            <a:xfrm rot="10592362">
              <a:off x="-614421" y="3671006"/>
              <a:ext cx="1228830" cy="1463922"/>
              <a:chOff x="5806687" y="1410545"/>
              <a:chExt cx="477012" cy="568271"/>
            </a:xfrm>
          </p:grpSpPr>
          <p:sp>
            <p:nvSpPr>
              <p:cNvPr id="1585" name="Google Shape;1585;p25"/>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5"/>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5"/>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5"/>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89" name="Google Shape;1589;p25"/>
          <p:cNvGrpSpPr/>
          <p:nvPr/>
        </p:nvGrpSpPr>
        <p:grpSpPr>
          <a:xfrm>
            <a:off x="5881541" y="-1038713"/>
            <a:ext cx="4939242" cy="3738933"/>
            <a:chOff x="5881542" y="-1038713"/>
            <a:chExt cx="4939242" cy="3738933"/>
          </a:xfrm>
        </p:grpSpPr>
        <p:grpSp>
          <p:nvGrpSpPr>
            <p:cNvPr id="1590" name="Google Shape;1590;p25"/>
            <p:cNvGrpSpPr/>
            <p:nvPr/>
          </p:nvGrpSpPr>
          <p:grpSpPr>
            <a:xfrm flipH="1" rot="-5400000">
              <a:off x="6208991" y="-1366163"/>
              <a:ext cx="1600029" cy="2254928"/>
              <a:chOff x="3996441" y="87120"/>
              <a:chExt cx="849227" cy="1186242"/>
            </a:xfrm>
          </p:grpSpPr>
          <p:sp>
            <p:nvSpPr>
              <p:cNvPr id="1591" name="Google Shape;1591;p2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2" name="Google Shape;1602;p25"/>
            <p:cNvGrpSpPr/>
            <p:nvPr/>
          </p:nvGrpSpPr>
          <p:grpSpPr>
            <a:xfrm flipH="1" rot="588935">
              <a:off x="5929099" y="-416549"/>
              <a:ext cx="3012460" cy="802439"/>
              <a:chOff x="915235" y="704077"/>
              <a:chExt cx="1319859" cy="354511"/>
            </a:xfrm>
          </p:grpSpPr>
          <p:sp>
            <p:nvSpPr>
              <p:cNvPr id="1603" name="Google Shape;1603;p25"/>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5"/>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25"/>
            <p:cNvGrpSpPr/>
            <p:nvPr/>
          </p:nvGrpSpPr>
          <p:grpSpPr>
            <a:xfrm flipH="1" rot="-9342536">
              <a:off x="8819860" y="229360"/>
              <a:ext cx="1611866" cy="2238407"/>
              <a:chOff x="3996441" y="87120"/>
              <a:chExt cx="849227" cy="1186242"/>
            </a:xfrm>
          </p:grpSpPr>
          <p:sp>
            <p:nvSpPr>
              <p:cNvPr id="1606" name="Google Shape;1606;p2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25"/>
            <p:cNvGrpSpPr/>
            <p:nvPr/>
          </p:nvGrpSpPr>
          <p:grpSpPr>
            <a:xfrm flipH="1" rot="5721511">
              <a:off x="8609130" y="-439579"/>
              <a:ext cx="1228955" cy="1476861"/>
              <a:chOff x="5806687" y="1410545"/>
              <a:chExt cx="477012" cy="568271"/>
            </a:xfrm>
          </p:grpSpPr>
          <p:sp>
            <p:nvSpPr>
              <p:cNvPr id="1618" name="Google Shape;1618;p25"/>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5"/>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5"/>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5"/>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22" name="Google Shape;1622;p25"/>
          <p:cNvSpPr/>
          <p:nvPr/>
        </p:nvSpPr>
        <p:spPr>
          <a:xfrm>
            <a:off x="2250281" y="460409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5"/>
          <p:cNvSpPr/>
          <p:nvPr/>
        </p:nvSpPr>
        <p:spPr>
          <a:xfrm flipH="1">
            <a:off x="5742849" y="46086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4" name="Google Shape;1624;p25"/>
          <p:cNvGrpSpPr/>
          <p:nvPr/>
        </p:nvGrpSpPr>
        <p:grpSpPr>
          <a:xfrm>
            <a:off x="4151763" y="-331817"/>
            <a:ext cx="840467" cy="822335"/>
            <a:chOff x="4118763" y="209958"/>
            <a:chExt cx="840467" cy="822335"/>
          </a:xfrm>
        </p:grpSpPr>
        <p:sp>
          <p:nvSpPr>
            <p:cNvPr id="1625" name="Google Shape;1625;p25"/>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5"/>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5"/>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8" name="Google Shape;1628;p25"/>
          <p:cNvGrpSpPr/>
          <p:nvPr/>
        </p:nvGrpSpPr>
        <p:grpSpPr>
          <a:xfrm>
            <a:off x="-1504761" y="-1038737"/>
            <a:ext cx="3078449" cy="3693793"/>
            <a:chOff x="-1504761" y="-1038737"/>
            <a:chExt cx="3078449" cy="3693793"/>
          </a:xfrm>
        </p:grpSpPr>
        <p:grpSp>
          <p:nvGrpSpPr>
            <p:cNvPr id="1629" name="Google Shape;1629;p25"/>
            <p:cNvGrpSpPr/>
            <p:nvPr/>
          </p:nvGrpSpPr>
          <p:grpSpPr>
            <a:xfrm rot="8480098">
              <a:off x="-981949" y="-125814"/>
              <a:ext cx="1599999" cy="2234957"/>
              <a:chOff x="3996441" y="87120"/>
              <a:chExt cx="849227" cy="1186242"/>
            </a:xfrm>
          </p:grpSpPr>
          <p:sp>
            <p:nvSpPr>
              <p:cNvPr id="1630" name="Google Shape;1630;p2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1" name="Google Shape;1641;p25"/>
            <p:cNvGrpSpPr/>
            <p:nvPr/>
          </p:nvGrpSpPr>
          <p:grpSpPr>
            <a:xfrm>
              <a:off x="-1032102" y="-1038737"/>
              <a:ext cx="2605790" cy="1664590"/>
              <a:chOff x="5669385" y="-152150"/>
              <a:chExt cx="1383042" cy="883494"/>
            </a:xfrm>
          </p:grpSpPr>
          <p:sp>
            <p:nvSpPr>
              <p:cNvPr id="1642" name="Google Shape;1642;p25"/>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5"/>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5"/>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5"/>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5"/>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5"/>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5"/>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9" name="Google Shape;1649;p25"/>
            <p:cNvGrpSpPr/>
            <p:nvPr/>
          </p:nvGrpSpPr>
          <p:grpSpPr>
            <a:xfrm rot="-2441837">
              <a:off x="-1214288" y="1320370"/>
              <a:ext cx="2064477" cy="752605"/>
              <a:chOff x="4953913" y="785386"/>
              <a:chExt cx="1095782" cy="399467"/>
            </a:xfrm>
          </p:grpSpPr>
          <p:sp>
            <p:nvSpPr>
              <p:cNvPr id="1650" name="Google Shape;1650;p25"/>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5"/>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5"/>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5"/>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54" name="Shape 1654"/>
        <p:cNvGrpSpPr/>
        <p:nvPr/>
      </p:nvGrpSpPr>
      <p:grpSpPr>
        <a:xfrm>
          <a:off x="0" y="0"/>
          <a:ext cx="0" cy="0"/>
          <a:chOff x="0" y="0"/>
          <a:chExt cx="0" cy="0"/>
        </a:xfrm>
      </p:grpSpPr>
      <p:sp>
        <p:nvSpPr>
          <p:cNvPr id="1655" name="Google Shape;1655;p26"/>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6" name="Google Shape;1656;p26"/>
          <p:cNvGrpSpPr/>
          <p:nvPr/>
        </p:nvGrpSpPr>
        <p:grpSpPr>
          <a:xfrm>
            <a:off x="5947225" y="-1293104"/>
            <a:ext cx="4645810" cy="3698028"/>
            <a:chOff x="5947225" y="-1293104"/>
            <a:chExt cx="4645810" cy="3698028"/>
          </a:xfrm>
        </p:grpSpPr>
        <p:grpSp>
          <p:nvGrpSpPr>
            <p:cNvPr id="1657" name="Google Shape;1657;p26"/>
            <p:cNvGrpSpPr/>
            <p:nvPr/>
          </p:nvGrpSpPr>
          <p:grpSpPr>
            <a:xfrm rot="-2383335">
              <a:off x="8463471" y="-83436"/>
              <a:ext cx="1600075" cy="2235063"/>
              <a:chOff x="3996441" y="87120"/>
              <a:chExt cx="849227" cy="1186242"/>
            </a:xfrm>
          </p:grpSpPr>
          <p:sp>
            <p:nvSpPr>
              <p:cNvPr id="1658" name="Google Shape;1658;p2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9" name="Google Shape;1669;p26"/>
            <p:cNvGrpSpPr/>
            <p:nvPr/>
          </p:nvGrpSpPr>
          <p:grpSpPr>
            <a:xfrm rot="-6013754">
              <a:off x="6389031" y="-1424855"/>
              <a:ext cx="1600070" cy="2235056"/>
              <a:chOff x="3996441" y="87120"/>
              <a:chExt cx="849227" cy="1186242"/>
            </a:xfrm>
          </p:grpSpPr>
          <p:sp>
            <p:nvSpPr>
              <p:cNvPr id="1670" name="Google Shape;1670;p2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26"/>
            <p:cNvGrpSpPr/>
            <p:nvPr/>
          </p:nvGrpSpPr>
          <p:grpSpPr>
            <a:xfrm>
              <a:off x="7167504" y="-459650"/>
              <a:ext cx="2138241" cy="999056"/>
              <a:chOff x="1889010" y="646259"/>
              <a:chExt cx="944912" cy="441494"/>
            </a:xfrm>
          </p:grpSpPr>
          <p:sp>
            <p:nvSpPr>
              <p:cNvPr id="1682" name="Google Shape;1682;p26"/>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6"/>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6"/>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p26"/>
            <p:cNvGrpSpPr/>
            <p:nvPr/>
          </p:nvGrpSpPr>
          <p:grpSpPr>
            <a:xfrm rot="-655394">
              <a:off x="8355951" y="-53302"/>
              <a:ext cx="1385610" cy="1450537"/>
              <a:chOff x="6541903" y="866189"/>
              <a:chExt cx="510528" cy="534450"/>
            </a:xfrm>
          </p:grpSpPr>
          <p:sp>
            <p:nvSpPr>
              <p:cNvPr id="1686" name="Google Shape;1686;p26"/>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6"/>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6"/>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6"/>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90" name="Google Shape;1690;p26"/>
          <p:cNvGrpSpPr/>
          <p:nvPr/>
        </p:nvGrpSpPr>
        <p:grpSpPr>
          <a:xfrm>
            <a:off x="-1793949" y="2571762"/>
            <a:ext cx="3670967" cy="3938665"/>
            <a:chOff x="-1793949" y="2571762"/>
            <a:chExt cx="3670967" cy="3938665"/>
          </a:xfrm>
        </p:grpSpPr>
        <p:grpSp>
          <p:nvGrpSpPr>
            <p:cNvPr id="1691" name="Google Shape;1691;p26"/>
            <p:cNvGrpSpPr/>
            <p:nvPr/>
          </p:nvGrpSpPr>
          <p:grpSpPr>
            <a:xfrm rot="-3689794">
              <a:off x="-1743677" y="4136007"/>
              <a:ext cx="2605749" cy="1664564"/>
              <a:chOff x="5669385" y="-152150"/>
              <a:chExt cx="1383042" cy="883494"/>
            </a:xfrm>
          </p:grpSpPr>
          <p:sp>
            <p:nvSpPr>
              <p:cNvPr id="1692" name="Google Shape;1692;p2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9" name="Google Shape;1699;p26"/>
            <p:cNvGrpSpPr/>
            <p:nvPr/>
          </p:nvGrpSpPr>
          <p:grpSpPr>
            <a:xfrm rot="-3966003">
              <a:off x="-13438" y="4627989"/>
              <a:ext cx="1643007" cy="1610336"/>
              <a:chOff x="4785930" y="1655991"/>
              <a:chExt cx="579077" cy="567562"/>
            </a:xfrm>
          </p:grpSpPr>
          <p:sp>
            <p:nvSpPr>
              <p:cNvPr id="1700" name="Google Shape;1700;p26"/>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6"/>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6"/>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6"/>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4" name="Google Shape;1704;p26"/>
            <p:cNvGrpSpPr/>
            <p:nvPr/>
          </p:nvGrpSpPr>
          <p:grpSpPr>
            <a:xfrm flipH="1">
              <a:off x="-932112" y="2571762"/>
              <a:ext cx="1483199" cy="2661789"/>
              <a:chOff x="8268108" y="675218"/>
              <a:chExt cx="422841" cy="758842"/>
            </a:xfrm>
          </p:grpSpPr>
          <p:sp>
            <p:nvSpPr>
              <p:cNvPr id="1705" name="Google Shape;1705;p26"/>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6"/>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6"/>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6"/>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09" name="Google Shape;1709;p26"/>
          <p:cNvGrpSpPr/>
          <p:nvPr/>
        </p:nvGrpSpPr>
        <p:grpSpPr>
          <a:xfrm>
            <a:off x="-2074408" y="-869350"/>
            <a:ext cx="5307178" cy="2824321"/>
            <a:chOff x="-2074408" y="-869350"/>
            <a:chExt cx="5307178" cy="2824321"/>
          </a:xfrm>
        </p:grpSpPr>
        <p:grpSp>
          <p:nvGrpSpPr>
            <p:cNvPr id="1710" name="Google Shape;1710;p26"/>
            <p:cNvGrpSpPr/>
            <p:nvPr/>
          </p:nvGrpSpPr>
          <p:grpSpPr>
            <a:xfrm>
              <a:off x="-1028010" y="-467306"/>
              <a:ext cx="3482211" cy="934598"/>
              <a:chOff x="2529451" y="695065"/>
              <a:chExt cx="1320770" cy="354511"/>
            </a:xfrm>
          </p:grpSpPr>
          <p:sp>
            <p:nvSpPr>
              <p:cNvPr id="1711" name="Google Shape;1711;p26"/>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6"/>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3" name="Google Shape;1713;p26"/>
            <p:cNvGrpSpPr/>
            <p:nvPr/>
          </p:nvGrpSpPr>
          <p:grpSpPr>
            <a:xfrm rot="-1482418">
              <a:off x="-1845801" y="-177979"/>
              <a:ext cx="2605752" cy="1664566"/>
              <a:chOff x="5669385" y="-152150"/>
              <a:chExt cx="1383042" cy="883494"/>
            </a:xfrm>
          </p:grpSpPr>
          <p:sp>
            <p:nvSpPr>
              <p:cNvPr id="1714" name="Google Shape;1714;p2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1" name="Google Shape;1721;p26"/>
            <p:cNvGrpSpPr/>
            <p:nvPr/>
          </p:nvGrpSpPr>
          <p:grpSpPr>
            <a:xfrm rot="838850">
              <a:off x="1828093" y="-741014"/>
              <a:ext cx="1244077" cy="1482030"/>
              <a:chOff x="5806687" y="1410545"/>
              <a:chExt cx="477012" cy="568271"/>
            </a:xfrm>
          </p:grpSpPr>
          <p:sp>
            <p:nvSpPr>
              <p:cNvPr id="1722" name="Google Shape;1722;p26"/>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6"/>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6"/>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6"/>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6" name="Google Shape;1726;p26"/>
            <p:cNvGrpSpPr/>
            <p:nvPr/>
          </p:nvGrpSpPr>
          <p:grpSpPr>
            <a:xfrm rot="-3640797">
              <a:off x="357094" y="-699765"/>
              <a:ext cx="978705" cy="1007540"/>
              <a:chOff x="5228518" y="1029313"/>
              <a:chExt cx="399350" cy="411116"/>
            </a:xfrm>
          </p:grpSpPr>
          <p:sp>
            <p:nvSpPr>
              <p:cNvPr id="1727" name="Google Shape;1727;p26"/>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6"/>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6"/>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6"/>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31" name="Google Shape;1731;p26"/>
          <p:cNvGrpSpPr/>
          <p:nvPr/>
        </p:nvGrpSpPr>
        <p:grpSpPr>
          <a:xfrm>
            <a:off x="6734321" y="3273203"/>
            <a:ext cx="3351228" cy="3015844"/>
            <a:chOff x="6734321" y="3273203"/>
            <a:chExt cx="3351228" cy="3015844"/>
          </a:xfrm>
        </p:grpSpPr>
        <p:grpSp>
          <p:nvGrpSpPr>
            <p:cNvPr id="1732" name="Google Shape;1732;p26"/>
            <p:cNvGrpSpPr/>
            <p:nvPr/>
          </p:nvGrpSpPr>
          <p:grpSpPr>
            <a:xfrm rot="-5985047">
              <a:off x="7630874" y="4193806"/>
              <a:ext cx="1600045" cy="2235021"/>
              <a:chOff x="3996441" y="87120"/>
              <a:chExt cx="849227" cy="1186242"/>
            </a:xfrm>
          </p:grpSpPr>
          <p:sp>
            <p:nvSpPr>
              <p:cNvPr id="1733" name="Google Shape;1733;p2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26"/>
            <p:cNvGrpSpPr/>
            <p:nvPr/>
          </p:nvGrpSpPr>
          <p:grpSpPr>
            <a:xfrm>
              <a:off x="8602350" y="3273203"/>
              <a:ext cx="1483199" cy="2661789"/>
              <a:chOff x="8268108" y="675218"/>
              <a:chExt cx="422841" cy="758842"/>
            </a:xfrm>
          </p:grpSpPr>
          <p:sp>
            <p:nvSpPr>
              <p:cNvPr id="1745" name="Google Shape;1745;p26"/>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6"/>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6"/>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6"/>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9" name="Google Shape;1749;p26"/>
            <p:cNvGrpSpPr/>
            <p:nvPr/>
          </p:nvGrpSpPr>
          <p:grpSpPr>
            <a:xfrm>
              <a:off x="6734321" y="4604095"/>
              <a:ext cx="1385043" cy="1581735"/>
              <a:chOff x="7040587" y="1131380"/>
              <a:chExt cx="470735" cy="537585"/>
            </a:xfrm>
          </p:grpSpPr>
          <p:sp>
            <p:nvSpPr>
              <p:cNvPr id="1750" name="Google Shape;1750;p26"/>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6"/>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6"/>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6"/>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4" name="Google Shape;1754;p26"/>
            <p:cNvGrpSpPr/>
            <p:nvPr/>
          </p:nvGrpSpPr>
          <p:grpSpPr>
            <a:xfrm flipH="1">
              <a:off x="8602348" y="4238328"/>
              <a:ext cx="1385043" cy="1581735"/>
              <a:chOff x="7040587" y="1131380"/>
              <a:chExt cx="470735" cy="537585"/>
            </a:xfrm>
          </p:grpSpPr>
          <p:sp>
            <p:nvSpPr>
              <p:cNvPr id="1755" name="Google Shape;1755;p26"/>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6"/>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6"/>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6"/>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59" name="Google Shape;1759;p26"/>
          <p:cNvSpPr/>
          <p:nvPr/>
        </p:nvSpPr>
        <p:spPr>
          <a:xfrm>
            <a:off x="-682475" y="2069868"/>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6"/>
          <p:cNvSpPr/>
          <p:nvPr/>
        </p:nvSpPr>
        <p:spPr>
          <a:xfrm>
            <a:off x="8536781" y="222544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1" name="Google Shape;1761;p26"/>
          <p:cNvGrpSpPr/>
          <p:nvPr/>
        </p:nvGrpSpPr>
        <p:grpSpPr>
          <a:xfrm>
            <a:off x="3556688" y="-331817"/>
            <a:ext cx="840467" cy="822335"/>
            <a:chOff x="4118763" y="209958"/>
            <a:chExt cx="840467" cy="822335"/>
          </a:xfrm>
        </p:grpSpPr>
        <p:sp>
          <p:nvSpPr>
            <p:cNvPr id="1762" name="Google Shape;1762;p26"/>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6"/>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6"/>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9_2">
    <p:spTree>
      <p:nvGrpSpPr>
        <p:cNvPr id="1765" name="Shape 1765"/>
        <p:cNvGrpSpPr/>
        <p:nvPr/>
      </p:nvGrpSpPr>
      <p:grpSpPr>
        <a:xfrm>
          <a:off x="0" y="0"/>
          <a:ext cx="0" cy="0"/>
          <a:chOff x="0" y="0"/>
          <a:chExt cx="0" cy="0"/>
        </a:xfrm>
      </p:grpSpPr>
      <p:sp>
        <p:nvSpPr>
          <p:cNvPr id="1766" name="Google Shape;1766;p27"/>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7" name="Google Shape;1767;p27"/>
          <p:cNvGrpSpPr/>
          <p:nvPr/>
        </p:nvGrpSpPr>
        <p:grpSpPr>
          <a:xfrm>
            <a:off x="5364193" y="3370152"/>
            <a:ext cx="5205399" cy="3055944"/>
            <a:chOff x="4929943" y="3232327"/>
            <a:chExt cx="5205399" cy="3055944"/>
          </a:xfrm>
        </p:grpSpPr>
        <p:grpSp>
          <p:nvGrpSpPr>
            <p:cNvPr id="1768" name="Google Shape;1768;p27"/>
            <p:cNvGrpSpPr/>
            <p:nvPr/>
          </p:nvGrpSpPr>
          <p:grpSpPr>
            <a:xfrm rot="4161106">
              <a:off x="6904949" y="4028047"/>
              <a:ext cx="1600055" cy="2235036"/>
              <a:chOff x="3996441" y="87120"/>
              <a:chExt cx="849227" cy="1186242"/>
            </a:xfrm>
          </p:grpSpPr>
          <p:sp>
            <p:nvSpPr>
              <p:cNvPr id="1769" name="Google Shape;1769;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0" name="Google Shape;1780;p27"/>
            <p:cNvGrpSpPr/>
            <p:nvPr/>
          </p:nvGrpSpPr>
          <p:grpSpPr>
            <a:xfrm rot="-2848678">
              <a:off x="5571581" y="3648579"/>
              <a:ext cx="1600012" cy="2234975"/>
              <a:chOff x="3996441" y="87120"/>
              <a:chExt cx="849227" cy="1186242"/>
            </a:xfrm>
          </p:grpSpPr>
          <p:sp>
            <p:nvSpPr>
              <p:cNvPr id="1781" name="Google Shape;1781;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2" name="Google Shape;1792;p27"/>
            <p:cNvGrpSpPr/>
            <p:nvPr/>
          </p:nvGrpSpPr>
          <p:grpSpPr>
            <a:xfrm rot="4161106">
              <a:off x="7775799" y="4028047"/>
              <a:ext cx="1600055" cy="2235036"/>
              <a:chOff x="3996441" y="87120"/>
              <a:chExt cx="849227" cy="1186242"/>
            </a:xfrm>
          </p:grpSpPr>
          <p:sp>
            <p:nvSpPr>
              <p:cNvPr id="1793" name="Google Shape;1793;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4" name="Google Shape;1804;p27"/>
            <p:cNvGrpSpPr/>
            <p:nvPr/>
          </p:nvGrpSpPr>
          <p:grpSpPr>
            <a:xfrm rot="-1356785">
              <a:off x="8269038" y="3408409"/>
              <a:ext cx="1428399" cy="2563344"/>
              <a:chOff x="8268108" y="675218"/>
              <a:chExt cx="422841" cy="758842"/>
            </a:xfrm>
          </p:grpSpPr>
          <p:sp>
            <p:nvSpPr>
              <p:cNvPr id="1805" name="Google Shape;1805;p27"/>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7"/>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7"/>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7"/>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9" name="Google Shape;1809;p27"/>
            <p:cNvGrpSpPr/>
            <p:nvPr/>
          </p:nvGrpSpPr>
          <p:grpSpPr>
            <a:xfrm>
              <a:off x="4929943" y="3960550"/>
              <a:ext cx="1277621" cy="1459058"/>
              <a:chOff x="7040587" y="1131380"/>
              <a:chExt cx="470735" cy="537585"/>
            </a:xfrm>
          </p:grpSpPr>
          <p:sp>
            <p:nvSpPr>
              <p:cNvPr id="1810" name="Google Shape;1810;p2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14" name="Google Shape;1814;p27"/>
          <p:cNvGrpSpPr/>
          <p:nvPr/>
        </p:nvGrpSpPr>
        <p:grpSpPr>
          <a:xfrm>
            <a:off x="5426457" y="-1740837"/>
            <a:ext cx="4235756" cy="4386948"/>
            <a:chOff x="5426457" y="-1740837"/>
            <a:chExt cx="4235756" cy="4386948"/>
          </a:xfrm>
        </p:grpSpPr>
        <p:grpSp>
          <p:nvGrpSpPr>
            <p:cNvPr id="1815" name="Google Shape;1815;p27"/>
            <p:cNvGrpSpPr/>
            <p:nvPr/>
          </p:nvGrpSpPr>
          <p:grpSpPr>
            <a:xfrm rot="-10506802">
              <a:off x="7969855" y="346967"/>
              <a:ext cx="1600070" cy="2235056"/>
              <a:chOff x="3996441" y="87120"/>
              <a:chExt cx="849227" cy="1186242"/>
            </a:xfrm>
          </p:grpSpPr>
          <p:sp>
            <p:nvSpPr>
              <p:cNvPr id="1816" name="Google Shape;1816;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27" name="Google Shape;1827;p27"/>
            <p:cNvGrpSpPr/>
            <p:nvPr/>
          </p:nvGrpSpPr>
          <p:grpSpPr>
            <a:xfrm rot="7110206">
              <a:off x="6257854" y="-1030993"/>
              <a:ext cx="2605749" cy="1664564"/>
              <a:chOff x="5669385" y="-152150"/>
              <a:chExt cx="1383042" cy="883494"/>
            </a:xfrm>
          </p:grpSpPr>
          <p:sp>
            <p:nvSpPr>
              <p:cNvPr id="1828" name="Google Shape;1828;p27"/>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7"/>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7"/>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7"/>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7"/>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7"/>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7"/>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5" name="Google Shape;1835;p27"/>
            <p:cNvGrpSpPr/>
            <p:nvPr/>
          </p:nvGrpSpPr>
          <p:grpSpPr>
            <a:xfrm rot="660485">
              <a:off x="7961410" y="-192563"/>
              <a:ext cx="1228831" cy="1463923"/>
              <a:chOff x="5806687" y="1410545"/>
              <a:chExt cx="477012" cy="568271"/>
            </a:xfrm>
          </p:grpSpPr>
          <p:sp>
            <p:nvSpPr>
              <p:cNvPr id="1836" name="Google Shape;1836;p27"/>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7"/>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7"/>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7"/>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0" name="Google Shape;1840;p27"/>
            <p:cNvGrpSpPr/>
            <p:nvPr/>
          </p:nvGrpSpPr>
          <p:grpSpPr>
            <a:xfrm rot="5938483">
              <a:off x="5607900" y="-532726"/>
              <a:ext cx="1277634" cy="1459073"/>
              <a:chOff x="7040587" y="1131380"/>
              <a:chExt cx="470735" cy="537585"/>
            </a:xfrm>
          </p:grpSpPr>
          <p:sp>
            <p:nvSpPr>
              <p:cNvPr id="1841" name="Google Shape;1841;p2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45" name="Google Shape;1845;p27"/>
          <p:cNvGrpSpPr/>
          <p:nvPr/>
        </p:nvGrpSpPr>
        <p:grpSpPr>
          <a:xfrm rot="897036">
            <a:off x="-694361" y="3501150"/>
            <a:ext cx="5205676" cy="3056107"/>
            <a:chOff x="4929943" y="3232327"/>
            <a:chExt cx="5205399" cy="3055944"/>
          </a:xfrm>
        </p:grpSpPr>
        <p:grpSp>
          <p:nvGrpSpPr>
            <p:cNvPr id="1846" name="Google Shape;1846;p27"/>
            <p:cNvGrpSpPr/>
            <p:nvPr/>
          </p:nvGrpSpPr>
          <p:grpSpPr>
            <a:xfrm rot="4161106">
              <a:off x="6904949" y="4028047"/>
              <a:ext cx="1600055" cy="2235036"/>
              <a:chOff x="3996441" y="87120"/>
              <a:chExt cx="849227" cy="1186242"/>
            </a:xfrm>
          </p:grpSpPr>
          <p:sp>
            <p:nvSpPr>
              <p:cNvPr id="1847" name="Google Shape;1847;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8" name="Google Shape;1858;p27"/>
            <p:cNvGrpSpPr/>
            <p:nvPr/>
          </p:nvGrpSpPr>
          <p:grpSpPr>
            <a:xfrm rot="-2848678">
              <a:off x="5571581" y="3648579"/>
              <a:ext cx="1600012" cy="2234975"/>
              <a:chOff x="3996441" y="87120"/>
              <a:chExt cx="849227" cy="1186242"/>
            </a:xfrm>
          </p:grpSpPr>
          <p:sp>
            <p:nvSpPr>
              <p:cNvPr id="1859" name="Google Shape;1859;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27"/>
            <p:cNvGrpSpPr/>
            <p:nvPr/>
          </p:nvGrpSpPr>
          <p:grpSpPr>
            <a:xfrm rot="4161106">
              <a:off x="7775799" y="4028047"/>
              <a:ext cx="1600055" cy="2235036"/>
              <a:chOff x="3996441" y="87120"/>
              <a:chExt cx="849227" cy="1186242"/>
            </a:xfrm>
          </p:grpSpPr>
          <p:sp>
            <p:nvSpPr>
              <p:cNvPr id="1871" name="Google Shape;1871;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2" name="Google Shape;1882;p27"/>
            <p:cNvGrpSpPr/>
            <p:nvPr/>
          </p:nvGrpSpPr>
          <p:grpSpPr>
            <a:xfrm rot="-1356785">
              <a:off x="8269038" y="3408409"/>
              <a:ext cx="1428399" cy="2563344"/>
              <a:chOff x="8268108" y="675218"/>
              <a:chExt cx="422841" cy="758842"/>
            </a:xfrm>
          </p:grpSpPr>
          <p:sp>
            <p:nvSpPr>
              <p:cNvPr id="1883" name="Google Shape;1883;p27"/>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27"/>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27"/>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7"/>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7" name="Google Shape;1887;p27"/>
            <p:cNvGrpSpPr/>
            <p:nvPr/>
          </p:nvGrpSpPr>
          <p:grpSpPr>
            <a:xfrm>
              <a:off x="4929943" y="3960550"/>
              <a:ext cx="1277621" cy="1459058"/>
              <a:chOff x="7040587" y="1131380"/>
              <a:chExt cx="470735" cy="537585"/>
            </a:xfrm>
          </p:grpSpPr>
          <p:sp>
            <p:nvSpPr>
              <p:cNvPr id="1888" name="Google Shape;1888;p2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92" name="Google Shape;1892;p27"/>
          <p:cNvGrpSpPr/>
          <p:nvPr/>
        </p:nvGrpSpPr>
        <p:grpSpPr>
          <a:xfrm rot="-3008365">
            <a:off x="-2016056" y="-1185069"/>
            <a:ext cx="4236273" cy="4387484"/>
            <a:chOff x="5426457" y="-1740837"/>
            <a:chExt cx="4235756" cy="4386948"/>
          </a:xfrm>
        </p:grpSpPr>
        <p:grpSp>
          <p:nvGrpSpPr>
            <p:cNvPr id="1893" name="Google Shape;1893;p27"/>
            <p:cNvGrpSpPr/>
            <p:nvPr/>
          </p:nvGrpSpPr>
          <p:grpSpPr>
            <a:xfrm rot="-10506802">
              <a:off x="7969855" y="346967"/>
              <a:ext cx="1600070" cy="2235056"/>
              <a:chOff x="3996441" y="87120"/>
              <a:chExt cx="849227" cy="1186242"/>
            </a:xfrm>
          </p:grpSpPr>
          <p:sp>
            <p:nvSpPr>
              <p:cNvPr id="1894" name="Google Shape;1894;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5" name="Google Shape;1905;p27"/>
            <p:cNvGrpSpPr/>
            <p:nvPr/>
          </p:nvGrpSpPr>
          <p:grpSpPr>
            <a:xfrm rot="7110206">
              <a:off x="6257854" y="-1030993"/>
              <a:ext cx="2605749" cy="1664564"/>
              <a:chOff x="5669385" y="-152150"/>
              <a:chExt cx="1383042" cy="883494"/>
            </a:xfrm>
          </p:grpSpPr>
          <p:sp>
            <p:nvSpPr>
              <p:cNvPr id="1906" name="Google Shape;1906;p27"/>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27"/>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27"/>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7"/>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7"/>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27"/>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27"/>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3" name="Google Shape;1913;p27"/>
            <p:cNvGrpSpPr/>
            <p:nvPr/>
          </p:nvGrpSpPr>
          <p:grpSpPr>
            <a:xfrm rot="660485">
              <a:off x="7961410" y="-192563"/>
              <a:ext cx="1228831" cy="1463923"/>
              <a:chOff x="5806687" y="1410545"/>
              <a:chExt cx="477012" cy="568271"/>
            </a:xfrm>
          </p:grpSpPr>
          <p:sp>
            <p:nvSpPr>
              <p:cNvPr id="1914" name="Google Shape;1914;p27"/>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7"/>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7"/>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7"/>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8" name="Google Shape;1918;p27"/>
            <p:cNvGrpSpPr/>
            <p:nvPr/>
          </p:nvGrpSpPr>
          <p:grpSpPr>
            <a:xfrm rot="5938483">
              <a:off x="5607900" y="-532726"/>
              <a:ext cx="1277634" cy="1459073"/>
              <a:chOff x="7040587" y="1131380"/>
              <a:chExt cx="470735" cy="537585"/>
            </a:xfrm>
          </p:grpSpPr>
          <p:sp>
            <p:nvSpPr>
              <p:cNvPr id="1919" name="Google Shape;1919;p2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2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2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23" name="Google Shape;1923;p27"/>
          <p:cNvGrpSpPr/>
          <p:nvPr/>
        </p:nvGrpSpPr>
        <p:grpSpPr>
          <a:xfrm rot="10800000">
            <a:off x="713074" y="-1775606"/>
            <a:ext cx="5205399" cy="3055944"/>
            <a:chOff x="4929943" y="3232327"/>
            <a:chExt cx="5205399" cy="3055944"/>
          </a:xfrm>
        </p:grpSpPr>
        <p:grpSp>
          <p:nvGrpSpPr>
            <p:cNvPr id="1924" name="Google Shape;1924;p27"/>
            <p:cNvGrpSpPr/>
            <p:nvPr/>
          </p:nvGrpSpPr>
          <p:grpSpPr>
            <a:xfrm rot="4161106">
              <a:off x="6904949" y="4028047"/>
              <a:ext cx="1600055" cy="2235036"/>
              <a:chOff x="3996441" y="87120"/>
              <a:chExt cx="849227" cy="1186242"/>
            </a:xfrm>
          </p:grpSpPr>
          <p:sp>
            <p:nvSpPr>
              <p:cNvPr id="1925" name="Google Shape;1925;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6" name="Google Shape;1936;p27"/>
            <p:cNvGrpSpPr/>
            <p:nvPr/>
          </p:nvGrpSpPr>
          <p:grpSpPr>
            <a:xfrm rot="-2848678">
              <a:off x="5571581" y="3648579"/>
              <a:ext cx="1600012" cy="2234975"/>
              <a:chOff x="3996441" y="87120"/>
              <a:chExt cx="849227" cy="1186242"/>
            </a:xfrm>
          </p:grpSpPr>
          <p:sp>
            <p:nvSpPr>
              <p:cNvPr id="1937" name="Google Shape;1937;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8" name="Google Shape;1948;p27"/>
            <p:cNvGrpSpPr/>
            <p:nvPr/>
          </p:nvGrpSpPr>
          <p:grpSpPr>
            <a:xfrm rot="4161106">
              <a:off x="7775799" y="4028047"/>
              <a:ext cx="1600055" cy="2235036"/>
              <a:chOff x="3996441" y="87120"/>
              <a:chExt cx="849227" cy="1186242"/>
            </a:xfrm>
          </p:grpSpPr>
          <p:sp>
            <p:nvSpPr>
              <p:cNvPr id="1949" name="Google Shape;1949;p2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2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2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2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2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0" name="Google Shape;1960;p27"/>
            <p:cNvGrpSpPr/>
            <p:nvPr/>
          </p:nvGrpSpPr>
          <p:grpSpPr>
            <a:xfrm rot="-1356785">
              <a:off x="8269038" y="3408409"/>
              <a:ext cx="1428399" cy="2563344"/>
              <a:chOff x="8268108" y="675218"/>
              <a:chExt cx="422841" cy="758842"/>
            </a:xfrm>
          </p:grpSpPr>
          <p:sp>
            <p:nvSpPr>
              <p:cNvPr id="1961" name="Google Shape;1961;p27"/>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27"/>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27"/>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27"/>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5" name="Google Shape;1965;p27"/>
            <p:cNvGrpSpPr/>
            <p:nvPr/>
          </p:nvGrpSpPr>
          <p:grpSpPr>
            <a:xfrm>
              <a:off x="4929943" y="3960550"/>
              <a:ext cx="1277621" cy="1459058"/>
              <a:chOff x="7040587" y="1131380"/>
              <a:chExt cx="470735" cy="537585"/>
            </a:xfrm>
          </p:grpSpPr>
          <p:sp>
            <p:nvSpPr>
              <p:cNvPr id="1966" name="Google Shape;1966;p2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970" name="Google Shape;1970;p27"/>
          <p:cNvSpPr/>
          <p:nvPr/>
        </p:nvSpPr>
        <p:spPr>
          <a:xfrm>
            <a:off x="-159744" y="2295469"/>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7"/>
          <p:cNvSpPr/>
          <p:nvPr/>
        </p:nvSpPr>
        <p:spPr>
          <a:xfrm>
            <a:off x="8728793" y="2763270"/>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13"/>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76" name="Google Shape;176;p13"/>
          <p:cNvGrpSpPr/>
          <p:nvPr/>
        </p:nvGrpSpPr>
        <p:grpSpPr>
          <a:xfrm>
            <a:off x="7259245" y="2681361"/>
            <a:ext cx="3076693" cy="3587326"/>
            <a:chOff x="7259245" y="2681361"/>
            <a:chExt cx="3076693" cy="3587326"/>
          </a:xfrm>
        </p:grpSpPr>
        <p:grpSp>
          <p:nvGrpSpPr>
            <p:cNvPr id="177" name="Google Shape;177;p13"/>
            <p:cNvGrpSpPr/>
            <p:nvPr/>
          </p:nvGrpSpPr>
          <p:grpSpPr>
            <a:xfrm rot="-653690">
              <a:off x="8539153" y="3339916"/>
              <a:ext cx="1599994" cy="2234950"/>
              <a:chOff x="3996441" y="87120"/>
              <a:chExt cx="849227" cy="1186242"/>
            </a:xfrm>
          </p:grpSpPr>
          <p:sp>
            <p:nvSpPr>
              <p:cNvPr id="178" name="Google Shape;178;p1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3"/>
            <p:cNvGrpSpPr/>
            <p:nvPr/>
          </p:nvGrpSpPr>
          <p:grpSpPr>
            <a:xfrm rot="10800000">
              <a:off x="7259245" y="4604097"/>
              <a:ext cx="2605790" cy="1664590"/>
              <a:chOff x="5669385" y="-152150"/>
              <a:chExt cx="1383042" cy="883494"/>
            </a:xfrm>
          </p:grpSpPr>
          <p:sp>
            <p:nvSpPr>
              <p:cNvPr id="190" name="Google Shape;190;p13"/>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13"/>
            <p:cNvGrpSpPr/>
            <p:nvPr/>
          </p:nvGrpSpPr>
          <p:grpSpPr>
            <a:xfrm rot="-5400000">
              <a:off x="8111717" y="3337324"/>
              <a:ext cx="2064563" cy="752637"/>
              <a:chOff x="4953913" y="785386"/>
              <a:chExt cx="1095782" cy="399467"/>
            </a:xfrm>
          </p:grpSpPr>
          <p:sp>
            <p:nvSpPr>
              <p:cNvPr id="198" name="Google Shape;198;p13"/>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3"/>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3"/>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3"/>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2" name="Google Shape;202;p13"/>
          <p:cNvGrpSpPr/>
          <p:nvPr/>
        </p:nvGrpSpPr>
        <p:grpSpPr>
          <a:xfrm>
            <a:off x="-1072461" y="2126056"/>
            <a:ext cx="2988049" cy="5118706"/>
            <a:chOff x="-1072461" y="2126056"/>
            <a:chExt cx="2988049" cy="5118706"/>
          </a:xfrm>
        </p:grpSpPr>
        <p:grpSp>
          <p:nvGrpSpPr>
            <p:cNvPr id="203" name="Google Shape;203;p13"/>
            <p:cNvGrpSpPr/>
            <p:nvPr/>
          </p:nvGrpSpPr>
          <p:grpSpPr>
            <a:xfrm rot="-373500">
              <a:off x="-956004" y="2206215"/>
              <a:ext cx="1600037" cy="2235010"/>
              <a:chOff x="3996441" y="87120"/>
              <a:chExt cx="849227" cy="1186242"/>
            </a:xfrm>
          </p:grpSpPr>
          <p:sp>
            <p:nvSpPr>
              <p:cNvPr id="204" name="Google Shape;204;p1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 name="Google Shape;215;p13"/>
            <p:cNvGrpSpPr/>
            <p:nvPr/>
          </p:nvGrpSpPr>
          <p:grpSpPr>
            <a:xfrm rot="-3689794">
              <a:off x="-740433" y="4870354"/>
              <a:ext cx="2605749" cy="1664564"/>
              <a:chOff x="5669385" y="-152150"/>
              <a:chExt cx="1383042" cy="883494"/>
            </a:xfrm>
          </p:grpSpPr>
          <p:sp>
            <p:nvSpPr>
              <p:cNvPr id="216" name="Google Shape;216;p13"/>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3"/>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3"/>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3"/>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3"/>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3"/>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3"/>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3"/>
            <p:cNvGrpSpPr/>
            <p:nvPr/>
          </p:nvGrpSpPr>
          <p:grpSpPr>
            <a:xfrm rot="10592362">
              <a:off x="-614421" y="3671006"/>
              <a:ext cx="1228830" cy="1463922"/>
              <a:chOff x="5806687" y="1410545"/>
              <a:chExt cx="477012" cy="568271"/>
            </a:xfrm>
          </p:grpSpPr>
          <p:sp>
            <p:nvSpPr>
              <p:cNvPr id="224" name="Google Shape;224;p13"/>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3"/>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3"/>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3"/>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 name="Google Shape;228;p13"/>
          <p:cNvGrpSpPr/>
          <p:nvPr/>
        </p:nvGrpSpPr>
        <p:grpSpPr>
          <a:xfrm>
            <a:off x="5831475" y="-1432142"/>
            <a:ext cx="3913129" cy="2814806"/>
            <a:chOff x="5831475" y="-1432142"/>
            <a:chExt cx="3913129" cy="2814806"/>
          </a:xfrm>
        </p:grpSpPr>
        <p:grpSp>
          <p:nvGrpSpPr>
            <p:cNvPr id="229" name="Google Shape;229;p13"/>
            <p:cNvGrpSpPr/>
            <p:nvPr/>
          </p:nvGrpSpPr>
          <p:grpSpPr>
            <a:xfrm rot="-6013754">
              <a:off x="6273281" y="-1563893"/>
              <a:ext cx="1600070" cy="2235056"/>
              <a:chOff x="3996441" y="87120"/>
              <a:chExt cx="849227" cy="1186242"/>
            </a:xfrm>
          </p:grpSpPr>
          <p:sp>
            <p:nvSpPr>
              <p:cNvPr id="230" name="Google Shape;230;p1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3"/>
            <p:cNvGrpSpPr/>
            <p:nvPr/>
          </p:nvGrpSpPr>
          <p:grpSpPr>
            <a:xfrm>
              <a:off x="7005754" y="-391263"/>
              <a:ext cx="2138241" cy="999056"/>
              <a:chOff x="1889010" y="646259"/>
              <a:chExt cx="944912" cy="441494"/>
            </a:xfrm>
          </p:grpSpPr>
          <p:sp>
            <p:nvSpPr>
              <p:cNvPr id="242" name="Google Shape;242;p13"/>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3"/>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3"/>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13"/>
            <p:cNvGrpSpPr/>
            <p:nvPr/>
          </p:nvGrpSpPr>
          <p:grpSpPr>
            <a:xfrm rot="-655394">
              <a:off x="8234113" y="-186015"/>
              <a:ext cx="1385610" cy="1450537"/>
              <a:chOff x="6541903" y="866189"/>
              <a:chExt cx="510528" cy="534450"/>
            </a:xfrm>
          </p:grpSpPr>
          <p:sp>
            <p:nvSpPr>
              <p:cNvPr id="246" name="Google Shape;246;p13"/>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3"/>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3"/>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0" name="Google Shape;250;p13"/>
          <p:cNvGrpSpPr/>
          <p:nvPr/>
        </p:nvGrpSpPr>
        <p:grpSpPr>
          <a:xfrm>
            <a:off x="-949798" y="-1240304"/>
            <a:ext cx="4886148" cy="2697127"/>
            <a:chOff x="-949798" y="-1240304"/>
            <a:chExt cx="4886148" cy="2697127"/>
          </a:xfrm>
        </p:grpSpPr>
        <p:grpSp>
          <p:nvGrpSpPr>
            <p:cNvPr id="251" name="Google Shape;251;p13"/>
            <p:cNvGrpSpPr/>
            <p:nvPr/>
          </p:nvGrpSpPr>
          <p:grpSpPr>
            <a:xfrm rot="5400000">
              <a:off x="2018836" y="-1557478"/>
              <a:ext cx="1600029" cy="2234999"/>
              <a:chOff x="3996441" y="87120"/>
              <a:chExt cx="849227" cy="1186242"/>
            </a:xfrm>
          </p:grpSpPr>
          <p:sp>
            <p:nvSpPr>
              <p:cNvPr id="252" name="Google Shape;252;p1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3"/>
            <p:cNvGrpSpPr/>
            <p:nvPr/>
          </p:nvGrpSpPr>
          <p:grpSpPr>
            <a:xfrm rot="-594063">
              <a:off x="-527207" y="-194896"/>
              <a:ext cx="2986713" cy="802225"/>
              <a:chOff x="915235" y="704077"/>
              <a:chExt cx="1319859" cy="354511"/>
            </a:xfrm>
          </p:grpSpPr>
          <p:sp>
            <p:nvSpPr>
              <p:cNvPr id="264" name="Google Shape;264;p13"/>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3"/>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13"/>
            <p:cNvGrpSpPr/>
            <p:nvPr/>
          </p:nvGrpSpPr>
          <p:grpSpPr>
            <a:xfrm rot="9331052">
              <a:off x="-558620" y="-1009242"/>
              <a:ext cx="1600032" cy="2235003"/>
              <a:chOff x="3996441" y="87120"/>
              <a:chExt cx="849227" cy="1186242"/>
            </a:xfrm>
          </p:grpSpPr>
          <p:sp>
            <p:nvSpPr>
              <p:cNvPr id="267" name="Google Shape;267;p13"/>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3"/>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3"/>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3"/>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3"/>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3"/>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3"/>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3"/>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3"/>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3"/>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13"/>
            <p:cNvGrpSpPr/>
            <p:nvPr/>
          </p:nvGrpSpPr>
          <p:grpSpPr>
            <a:xfrm rot="-5718721">
              <a:off x="588726" y="-793607"/>
              <a:ext cx="1228862" cy="1463960"/>
              <a:chOff x="5806687" y="1410545"/>
              <a:chExt cx="477012" cy="568271"/>
            </a:xfrm>
          </p:grpSpPr>
          <p:sp>
            <p:nvSpPr>
              <p:cNvPr id="279" name="Google Shape;279;p13"/>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3"/>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3"/>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3"/>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83" name="Google Shape;283;p13"/>
          <p:cNvSpPr/>
          <p:nvPr/>
        </p:nvSpPr>
        <p:spPr>
          <a:xfrm>
            <a:off x="-674200" y="1673606"/>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3"/>
          <p:cNvSpPr/>
          <p:nvPr/>
        </p:nvSpPr>
        <p:spPr>
          <a:xfrm>
            <a:off x="8737993" y="1936370"/>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3"/>
          <p:cNvSpPr/>
          <p:nvPr/>
        </p:nvSpPr>
        <p:spPr>
          <a:xfrm>
            <a:off x="1915606" y="460409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3"/>
          <p:cNvSpPr/>
          <p:nvPr/>
        </p:nvSpPr>
        <p:spPr>
          <a:xfrm flipH="1">
            <a:off x="6372349" y="46572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7" name="Google Shape;287;p13"/>
          <p:cNvGrpSpPr/>
          <p:nvPr/>
        </p:nvGrpSpPr>
        <p:grpSpPr>
          <a:xfrm>
            <a:off x="5345738" y="-331817"/>
            <a:ext cx="840467" cy="822335"/>
            <a:chOff x="4118763" y="209958"/>
            <a:chExt cx="840467" cy="822335"/>
          </a:xfrm>
        </p:grpSpPr>
        <p:sp>
          <p:nvSpPr>
            <p:cNvPr id="288" name="Google Shape;288;p13"/>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3"/>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3"/>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1" name="Shape 291"/>
        <p:cNvGrpSpPr/>
        <p:nvPr/>
      </p:nvGrpSpPr>
      <p:grpSpPr>
        <a:xfrm>
          <a:off x="0" y="0"/>
          <a:ext cx="0" cy="0"/>
          <a:chOff x="0" y="0"/>
          <a:chExt cx="0" cy="0"/>
        </a:xfrm>
      </p:grpSpPr>
      <p:sp>
        <p:nvSpPr>
          <p:cNvPr id="292" name="Google Shape;292;p14"/>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txBox="1"/>
          <p:nvPr>
            <p:ph type="title"/>
          </p:nvPr>
        </p:nvSpPr>
        <p:spPr>
          <a:xfrm>
            <a:off x="713100" y="2554750"/>
            <a:ext cx="444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4" name="Google Shape;294;p14"/>
          <p:cNvSpPr txBox="1"/>
          <p:nvPr>
            <p:ph idx="2" type="title"/>
          </p:nvPr>
        </p:nvSpPr>
        <p:spPr>
          <a:xfrm>
            <a:off x="2285150" y="1457125"/>
            <a:ext cx="1296600" cy="948900"/>
          </a:xfrm>
          <a:prstGeom prst="rect">
            <a:avLst/>
          </a:prstGeom>
          <a:solidFill>
            <a:srgbClr val="FFFFFF">
              <a:alpha val="63921"/>
            </a:srgbClr>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i="1" sz="6000">
                <a:solidFill>
                  <a:schemeClr val="accent1"/>
                </a:solidFill>
              </a:defRPr>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5" name="Google Shape;295;p14"/>
          <p:cNvSpPr txBox="1"/>
          <p:nvPr>
            <p:ph idx="1" type="subTitle"/>
          </p:nvPr>
        </p:nvSpPr>
        <p:spPr>
          <a:xfrm>
            <a:off x="713100" y="3307475"/>
            <a:ext cx="4440600" cy="378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600"/>
              <a:buNone/>
              <a:defRPr sz="1600">
                <a:solidFill>
                  <a:schemeClr val="dk1"/>
                </a:solidFill>
              </a:defRPr>
            </a:lvl1pPr>
            <a:lvl2pPr lvl="1" algn="ctr">
              <a:lnSpc>
                <a:spcPct val="100000"/>
              </a:lnSpc>
              <a:spcBef>
                <a:spcPts val="1600"/>
              </a:spcBef>
              <a:spcAft>
                <a:spcPts val="0"/>
              </a:spcAft>
              <a:buClr>
                <a:schemeClr val="dk1"/>
              </a:buClr>
              <a:buSzPts val="1600"/>
              <a:buNone/>
              <a:defRPr sz="1600">
                <a:solidFill>
                  <a:schemeClr val="dk1"/>
                </a:solidFill>
              </a:defRPr>
            </a:lvl2pPr>
            <a:lvl3pPr lvl="2" algn="ctr">
              <a:lnSpc>
                <a:spcPct val="100000"/>
              </a:lnSpc>
              <a:spcBef>
                <a:spcPts val="1600"/>
              </a:spcBef>
              <a:spcAft>
                <a:spcPts val="0"/>
              </a:spcAft>
              <a:buClr>
                <a:schemeClr val="dk1"/>
              </a:buClr>
              <a:buSzPts val="1600"/>
              <a:buNone/>
              <a:defRPr sz="1600">
                <a:solidFill>
                  <a:schemeClr val="dk1"/>
                </a:solidFill>
              </a:defRPr>
            </a:lvl3pPr>
            <a:lvl4pPr lvl="3" algn="ctr">
              <a:lnSpc>
                <a:spcPct val="100000"/>
              </a:lnSpc>
              <a:spcBef>
                <a:spcPts val="1600"/>
              </a:spcBef>
              <a:spcAft>
                <a:spcPts val="0"/>
              </a:spcAft>
              <a:buClr>
                <a:schemeClr val="dk1"/>
              </a:buClr>
              <a:buSzPts val="1600"/>
              <a:buNone/>
              <a:defRPr sz="1600">
                <a:solidFill>
                  <a:schemeClr val="dk1"/>
                </a:solidFill>
              </a:defRPr>
            </a:lvl4pPr>
            <a:lvl5pPr lvl="4" algn="ctr">
              <a:lnSpc>
                <a:spcPct val="100000"/>
              </a:lnSpc>
              <a:spcBef>
                <a:spcPts val="1600"/>
              </a:spcBef>
              <a:spcAft>
                <a:spcPts val="0"/>
              </a:spcAft>
              <a:buClr>
                <a:schemeClr val="dk1"/>
              </a:buClr>
              <a:buSzPts val="1600"/>
              <a:buNone/>
              <a:defRPr sz="1600">
                <a:solidFill>
                  <a:schemeClr val="dk1"/>
                </a:solidFill>
              </a:defRPr>
            </a:lvl5pPr>
            <a:lvl6pPr lvl="5" algn="ctr">
              <a:lnSpc>
                <a:spcPct val="100000"/>
              </a:lnSpc>
              <a:spcBef>
                <a:spcPts val="1600"/>
              </a:spcBef>
              <a:spcAft>
                <a:spcPts val="0"/>
              </a:spcAft>
              <a:buClr>
                <a:schemeClr val="dk1"/>
              </a:buClr>
              <a:buSzPts val="1600"/>
              <a:buNone/>
              <a:defRPr sz="1600">
                <a:solidFill>
                  <a:schemeClr val="dk1"/>
                </a:solidFill>
              </a:defRPr>
            </a:lvl6pPr>
            <a:lvl7pPr lvl="6" algn="ctr">
              <a:lnSpc>
                <a:spcPct val="100000"/>
              </a:lnSpc>
              <a:spcBef>
                <a:spcPts val="1600"/>
              </a:spcBef>
              <a:spcAft>
                <a:spcPts val="0"/>
              </a:spcAft>
              <a:buClr>
                <a:schemeClr val="dk1"/>
              </a:buClr>
              <a:buSzPts val="1600"/>
              <a:buNone/>
              <a:defRPr sz="1600">
                <a:solidFill>
                  <a:schemeClr val="dk1"/>
                </a:solidFill>
              </a:defRPr>
            </a:lvl7pPr>
            <a:lvl8pPr lvl="7" algn="ctr">
              <a:lnSpc>
                <a:spcPct val="100000"/>
              </a:lnSpc>
              <a:spcBef>
                <a:spcPts val="1600"/>
              </a:spcBef>
              <a:spcAft>
                <a:spcPts val="0"/>
              </a:spcAft>
              <a:buClr>
                <a:schemeClr val="dk1"/>
              </a:buClr>
              <a:buSzPts val="1600"/>
              <a:buNone/>
              <a:defRPr sz="1600">
                <a:solidFill>
                  <a:schemeClr val="dk1"/>
                </a:solidFill>
              </a:defRPr>
            </a:lvl8pPr>
            <a:lvl9pPr lvl="8" algn="ctr">
              <a:lnSpc>
                <a:spcPct val="100000"/>
              </a:lnSpc>
              <a:spcBef>
                <a:spcPts val="1600"/>
              </a:spcBef>
              <a:spcAft>
                <a:spcPts val="1600"/>
              </a:spcAft>
              <a:buClr>
                <a:schemeClr val="dk1"/>
              </a:buClr>
              <a:buSzPts val="1600"/>
              <a:buNone/>
              <a:defRPr sz="1600">
                <a:solidFill>
                  <a:schemeClr val="dk1"/>
                </a:solidFill>
              </a:defRPr>
            </a:lvl9pPr>
          </a:lstStyle>
          <a:p/>
        </p:txBody>
      </p:sp>
      <p:grpSp>
        <p:nvGrpSpPr>
          <p:cNvPr id="296" name="Google Shape;296;p14"/>
          <p:cNvGrpSpPr/>
          <p:nvPr/>
        </p:nvGrpSpPr>
        <p:grpSpPr>
          <a:xfrm>
            <a:off x="-1989740" y="-1613086"/>
            <a:ext cx="5974383" cy="3831239"/>
            <a:chOff x="-1989740" y="-1613086"/>
            <a:chExt cx="5974383" cy="3831239"/>
          </a:xfrm>
        </p:grpSpPr>
        <p:grpSp>
          <p:nvGrpSpPr>
            <p:cNvPr id="297" name="Google Shape;297;p14"/>
            <p:cNvGrpSpPr/>
            <p:nvPr/>
          </p:nvGrpSpPr>
          <p:grpSpPr>
            <a:xfrm>
              <a:off x="-1989740" y="553563"/>
              <a:ext cx="2605790" cy="1664590"/>
              <a:chOff x="5669385" y="-152150"/>
              <a:chExt cx="1383042" cy="883494"/>
            </a:xfrm>
          </p:grpSpPr>
          <p:sp>
            <p:nvSpPr>
              <p:cNvPr id="298" name="Google Shape;298;p14"/>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5" name="Google Shape;305;p14"/>
            <p:cNvGrpSpPr/>
            <p:nvPr/>
          </p:nvGrpSpPr>
          <p:grpSpPr>
            <a:xfrm rot="1423206">
              <a:off x="-1056567" y="-1159292"/>
              <a:ext cx="2605738" cy="1664557"/>
              <a:chOff x="5669385" y="-152150"/>
              <a:chExt cx="1383042" cy="883494"/>
            </a:xfrm>
          </p:grpSpPr>
          <p:sp>
            <p:nvSpPr>
              <p:cNvPr id="306" name="Google Shape;306;p14"/>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14"/>
            <p:cNvGrpSpPr/>
            <p:nvPr/>
          </p:nvGrpSpPr>
          <p:grpSpPr>
            <a:xfrm>
              <a:off x="713095" y="-272478"/>
              <a:ext cx="3271548" cy="878124"/>
              <a:chOff x="2101191" y="695065"/>
              <a:chExt cx="1320770" cy="354511"/>
            </a:xfrm>
          </p:grpSpPr>
          <p:sp>
            <p:nvSpPr>
              <p:cNvPr id="314" name="Google Shape;314;p14"/>
              <p:cNvSpPr/>
              <p:nvPr/>
            </p:nvSpPr>
            <p:spPr>
              <a:xfrm>
                <a:off x="210119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210119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 name="Google Shape;316;p14"/>
            <p:cNvGrpSpPr/>
            <p:nvPr/>
          </p:nvGrpSpPr>
          <p:grpSpPr>
            <a:xfrm rot="-1759616">
              <a:off x="-785959" y="443969"/>
              <a:ext cx="2064523" cy="752622"/>
              <a:chOff x="4953913" y="785386"/>
              <a:chExt cx="1095782" cy="399467"/>
            </a:xfrm>
          </p:grpSpPr>
          <p:sp>
            <p:nvSpPr>
              <p:cNvPr id="317" name="Google Shape;317;p14"/>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1" name="Google Shape;321;p14"/>
            <p:cNvGrpSpPr/>
            <p:nvPr/>
          </p:nvGrpSpPr>
          <p:grpSpPr>
            <a:xfrm rot="-6811198">
              <a:off x="1821662" y="-645309"/>
              <a:ext cx="1253683" cy="1290619"/>
              <a:chOff x="5228518" y="1029313"/>
              <a:chExt cx="399350" cy="411116"/>
            </a:xfrm>
          </p:grpSpPr>
          <p:sp>
            <p:nvSpPr>
              <p:cNvPr id="322" name="Google Shape;322;p14"/>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6" name="Google Shape;326;p14"/>
          <p:cNvGrpSpPr/>
          <p:nvPr/>
        </p:nvGrpSpPr>
        <p:grpSpPr>
          <a:xfrm>
            <a:off x="4929943" y="3232327"/>
            <a:ext cx="5205399" cy="3055944"/>
            <a:chOff x="4929943" y="3232327"/>
            <a:chExt cx="5205399" cy="3055944"/>
          </a:xfrm>
        </p:grpSpPr>
        <p:grpSp>
          <p:nvGrpSpPr>
            <p:cNvPr id="327" name="Google Shape;327;p14"/>
            <p:cNvGrpSpPr/>
            <p:nvPr/>
          </p:nvGrpSpPr>
          <p:grpSpPr>
            <a:xfrm rot="4161106">
              <a:off x="6904949" y="4028047"/>
              <a:ext cx="1600055" cy="2235036"/>
              <a:chOff x="3996441" y="87120"/>
              <a:chExt cx="849227" cy="1186242"/>
            </a:xfrm>
          </p:grpSpPr>
          <p:sp>
            <p:nvSpPr>
              <p:cNvPr id="328" name="Google Shape;328;p14"/>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9" name="Google Shape;339;p14"/>
            <p:cNvGrpSpPr/>
            <p:nvPr/>
          </p:nvGrpSpPr>
          <p:grpSpPr>
            <a:xfrm rot="-2848678">
              <a:off x="5571581" y="3648579"/>
              <a:ext cx="1600012" cy="2234975"/>
              <a:chOff x="3996441" y="87120"/>
              <a:chExt cx="849227" cy="1186242"/>
            </a:xfrm>
          </p:grpSpPr>
          <p:sp>
            <p:nvSpPr>
              <p:cNvPr id="340" name="Google Shape;340;p14"/>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 name="Google Shape;351;p14"/>
            <p:cNvGrpSpPr/>
            <p:nvPr/>
          </p:nvGrpSpPr>
          <p:grpSpPr>
            <a:xfrm rot="4161106">
              <a:off x="7775799" y="4028047"/>
              <a:ext cx="1600055" cy="2235036"/>
              <a:chOff x="3996441" y="87120"/>
              <a:chExt cx="849227" cy="1186242"/>
            </a:xfrm>
          </p:grpSpPr>
          <p:sp>
            <p:nvSpPr>
              <p:cNvPr id="352" name="Google Shape;352;p14"/>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14"/>
            <p:cNvGrpSpPr/>
            <p:nvPr/>
          </p:nvGrpSpPr>
          <p:grpSpPr>
            <a:xfrm rot="-1356785">
              <a:off x="8269038" y="3408409"/>
              <a:ext cx="1428399" cy="2563344"/>
              <a:chOff x="8268108" y="675218"/>
              <a:chExt cx="422841" cy="758842"/>
            </a:xfrm>
          </p:grpSpPr>
          <p:sp>
            <p:nvSpPr>
              <p:cNvPr id="364" name="Google Shape;364;p14"/>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14"/>
            <p:cNvGrpSpPr/>
            <p:nvPr/>
          </p:nvGrpSpPr>
          <p:grpSpPr>
            <a:xfrm>
              <a:off x="4929943" y="3960550"/>
              <a:ext cx="1277621" cy="1459058"/>
              <a:chOff x="7040587" y="1131380"/>
              <a:chExt cx="470735" cy="537585"/>
            </a:xfrm>
          </p:grpSpPr>
          <p:sp>
            <p:nvSpPr>
              <p:cNvPr id="369" name="Google Shape;369;p14"/>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3" name="Google Shape;373;p14"/>
          <p:cNvGrpSpPr/>
          <p:nvPr/>
        </p:nvGrpSpPr>
        <p:grpSpPr>
          <a:xfrm>
            <a:off x="-1835487" y="2634775"/>
            <a:ext cx="3670967" cy="3938665"/>
            <a:chOff x="-1793949" y="2571762"/>
            <a:chExt cx="3670967" cy="3938665"/>
          </a:xfrm>
        </p:grpSpPr>
        <p:grpSp>
          <p:nvGrpSpPr>
            <p:cNvPr id="374" name="Google Shape;374;p14"/>
            <p:cNvGrpSpPr/>
            <p:nvPr/>
          </p:nvGrpSpPr>
          <p:grpSpPr>
            <a:xfrm rot="-3689794">
              <a:off x="-1743677" y="4136007"/>
              <a:ext cx="2605749" cy="1664564"/>
              <a:chOff x="5669385" y="-152150"/>
              <a:chExt cx="1383042" cy="883494"/>
            </a:xfrm>
          </p:grpSpPr>
          <p:sp>
            <p:nvSpPr>
              <p:cNvPr id="375" name="Google Shape;375;p14"/>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4"/>
            <p:cNvGrpSpPr/>
            <p:nvPr/>
          </p:nvGrpSpPr>
          <p:grpSpPr>
            <a:xfrm rot="-3966003">
              <a:off x="-13438" y="4627989"/>
              <a:ext cx="1643007" cy="1610336"/>
              <a:chOff x="4785930" y="1655991"/>
              <a:chExt cx="579077" cy="567562"/>
            </a:xfrm>
          </p:grpSpPr>
          <p:sp>
            <p:nvSpPr>
              <p:cNvPr id="383" name="Google Shape;383;p14"/>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7" name="Google Shape;387;p14"/>
            <p:cNvGrpSpPr/>
            <p:nvPr/>
          </p:nvGrpSpPr>
          <p:grpSpPr>
            <a:xfrm flipH="1">
              <a:off x="-932112" y="2571762"/>
              <a:ext cx="1483199" cy="2661789"/>
              <a:chOff x="8268108" y="675218"/>
              <a:chExt cx="422841" cy="758842"/>
            </a:xfrm>
          </p:grpSpPr>
          <p:sp>
            <p:nvSpPr>
              <p:cNvPr id="388" name="Google Shape;388;p14"/>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92" name="Google Shape;392;p14"/>
          <p:cNvGrpSpPr/>
          <p:nvPr/>
        </p:nvGrpSpPr>
        <p:grpSpPr>
          <a:xfrm>
            <a:off x="5426457" y="-1740837"/>
            <a:ext cx="4235756" cy="4386948"/>
            <a:chOff x="5426457" y="-1740837"/>
            <a:chExt cx="4235756" cy="4386948"/>
          </a:xfrm>
        </p:grpSpPr>
        <p:grpSp>
          <p:nvGrpSpPr>
            <p:cNvPr id="393" name="Google Shape;393;p14"/>
            <p:cNvGrpSpPr/>
            <p:nvPr/>
          </p:nvGrpSpPr>
          <p:grpSpPr>
            <a:xfrm rot="-10506802">
              <a:off x="7969855" y="346967"/>
              <a:ext cx="1600070" cy="2235056"/>
              <a:chOff x="3996441" y="87120"/>
              <a:chExt cx="849227" cy="1186242"/>
            </a:xfrm>
          </p:grpSpPr>
          <p:sp>
            <p:nvSpPr>
              <p:cNvPr id="394" name="Google Shape;394;p14"/>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5" name="Google Shape;405;p14"/>
            <p:cNvGrpSpPr/>
            <p:nvPr/>
          </p:nvGrpSpPr>
          <p:grpSpPr>
            <a:xfrm rot="7110206">
              <a:off x="6257854" y="-1030993"/>
              <a:ext cx="2605749" cy="1664564"/>
              <a:chOff x="5669385" y="-152150"/>
              <a:chExt cx="1383042" cy="883494"/>
            </a:xfrm>
          </p:grpSpPr>
          <p:sp>
            <p:nvSpPr>
              <p:cNvPr id="406" name="Google Shape;406;p14"/>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14"/>
            <p:cNvGrpSpPr/>
            <p:nvPr/>
          </p:nvGrpSpPr>
          <p:grpSpPr>
            <a:xfrm rot="660485">
              <a:off x="7961410" y="-192563"/>
              <a:ext cx="1228831" cy="1463923"/>
              <a:chOff x="5806687" y="1410545"/>
              <a:chExt cx="477012" cy="568271"/>
            </a:xfrm>
          </p:grpSpPr>
          <p:sp>
            <p:nvSpPr>
              <p:cNvPr id="414" name="Google Shape;414;p14"/>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14"/>
            <p:cNvGrpSpPr/>
            <p:nvPr/>
          </p:nvGrpSpPr>
          <p:grpSpPr>
            <a:xfrm rot="5938483">
              <a:off x="5607900" y="-532726"/>
              <a:ext cx="1277634" cy="1459073"/>
              <a:chOff x="7040587" y="1131380"/>
              <a:chExt cx="470735" cy="537585"/>
            </a:xfrm>
          </p:grpSpPr>
          <p:sp>
            <p:nvSpPr>
              <p:cNvPr id="419" name="Google Shape;419;p14"/>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4"/>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3" name="Google Shape;423;p14"/>
          <p:cNvSpPr/>
          <p:nvPr/>
        </p:nvSpPr>
        <p:spPr>
          <a:xfrm>
            <a:off x="-290832" y="219979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8430906" y="285124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3160718" y="4473970"/>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2_1_2">
    <p:spTree>
      <p:nvGrpSpPr>
        <p:cNvPr id="426" name="Shape 426"/>
        <p:cNvGrpSpPr/>
        <p:nvPr/>
      </p:nvGrpSpPr>
      <p:grpSpPr>
        <a:xfrm>
          <a:off x="0" y="0"/>
          <a:ext cx="0" cy="0"/>
          <a:chOff x="0" y="0"/>
          <a:chExt cx="0" cy="0"/>
        </a:xfrm>
      </p:grpSpPr>
      <p:sp>
        <p:nvSpPr>
          <p:cNvPr id="427" name="Google Shape;427;p15"/>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5"/>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429" name="Google Shape;429;p15"/>
          <p:cNvGrpSpPr/>
          <p:nvPr/>
        </p:nvGrpSpPr>
        <p:grpSpPr>
          <a:xfrm>
            <a:off x="5947225" y="-1293104"/>
            <a:ext cx="4645810" cy="3698028"/>
            <a:chOff x="5947225" y="-1293104"/>
            <a:chExt cx="4645810" cy="3698028"/>
          </a:xfrm>
        </p:grpSpPr>
        <p:grpSp>
          <p:nvGrpSpPr>
            <p:cNvPr id="430" name="Google Shape;430;p15"/>
            <p:cNvGrpSpPr/>
            <p:nvPr/>
          </p:nvGrpSpPr>
          <p:grpSpPr>
            <a:xfrm rot="-2383335">
              <a:off x="8463471" y="-83436"/>
              <a:ext cx="1600075" cy="2235063"/>
              <a:chOff x="3996441" y="87120"/>
              <a:chExt cx="849227" cy="1186242"/>
            </a:xfrm>
          </p:grpSpPr>
          <p:sp>
            <p:nvSpPr>
              <p:cNvPr id="431" name="Google Shape;431;p1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p15"/>
            <p:cNvGrpSpPr/>
            <p:nvPr/>
          </p:nvGrpSpPr>
          <p:grpSpPr>
            <a:xfrm rot="-6013754">
              <a:off x="6389031" y="-1424855"/>
              <a:ext cx="1600070" cy="2235056"/>
              <a:chOff x="3996441" y="87120"/>
              <a:chExt cx="849227" cy="1186242"/>
            </a:xfrm>
          </p:grpSpPr>
          <p:sp>
            <p:nvSpPr>
              <p:cNvPr id="443" name="Google Shape;443;p1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15"/>
            <p:cNvGrpSpPr/>
            <p:nvPr/>
          </p:nvGrpSpPr>
          <p:grpSpPr>
            <a:xfrm>
              <a:off x="7167504" y="-459650"/>
              <a:ext cx="2138241" cy="999056"/>
              <a:chOff x="1889010" y="646259"/>
              <a:chExt cx="944912" cy="441494"/>
            </a:xfrm>
          </p:grpSpPr>
          <p:sp>
            <p:nvSpPr>
              <p:cNvPr id="455" name="Google Shape;455;p15"/>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5"/>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5"/>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15"/>
            <p:cNvGrpSpPr/>
            <p:nvPr/>
          </p:nvGrpSpPr>
          <p:grpSpPr>
            <a:xfrm rot="-655394">
              <a:off x="8355951" y="-53302"/>
              <a:ext cx="1385610" cy="1450537"/>
              <a:chOff x="6541903" y="866189"/>
              <a:chExt cx="510528" cy="534450"/>
            </a:xfrm>
          </p:grpSpPr>
          <p:sp>
            <p:nvSpPr>
              <p:cNvPr id="459" name="Google Shape;459;p15"/>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5"/>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5"/>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5"/>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3" name="Google Shape;463;p15"/>
          <p:cNvGrpSpPr/>
          <p:nvPr/>
        </p:nvGrpSpPr>
        <p:grpSpPr>
          <a:xfrm>
            <a:off x="-1793949" y="2800362"/>
            <a:ext cx="3670967" cy="3938665"/>
            <a:chOff x="-1793949" y="2571762"/>
            <a:chExt cx="3670967" cy="3938665"/>
          </a:xfrm>
        </p:grpSpPr>
        <p:grpSp>
          <p:nvGrpSpPr>
            <p:cNvPr id="464" name="Google Shape;464;p15"/>
            <p:cNvGrpSpPr/>
            <p:nvPr/>
          </p:nvGrpSpPr>
          <p:grpSpPr>
            <a:xfrm rot="-3689794">
              <a:off x="-1743677" y="4136007"/>
              <a:ext cx="2605749" cy="1664564"/>
              <a:chOff x="5669385" y="-152150"/>
              <a:chExt cx="1383042" cy="883494"/>
            </a:xfrm>
          </p:grpSpPr>
          <p:sp>
            <p:nvSpPr>
              <p:cNvPr id="465" name="Google Shape;465;p15"/>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5"/>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5"/>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5"/>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5"/>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5"/>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5"/>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2" name="Google Shape;472;p15"/>
            <p:cNvGrpSpPr/>
            <p:nvPr/>
          </p:nvGrpSpPr>
          <p:grpSpPr>
            <a:xfrm rot="-3966003">
              <a:off x="-13438" y="4627989"/>
              <a:ext cx="1643007" cy="1610336"/>
              <a:chOff x="4785930" y="1655991"/>
              <a:chExt cx="579077" cy="567562"/>
            </a:xfrm>
          </p:grpSpPr>
          <p:sp>
            <p:nvSpPr>
              <p:cNvPr id="473" name="Google Shape;473;p15"/>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5"/>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5"/>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5"/>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7" name="Google Shape;477;p15"/>
            <p:cNvGrpSpPr/>
            <p:nvPr/>
          </p:nvGrpSpPr>
          <p:grpSpPr>
            <a:xfrm flipH="1">
              <a:off x="-932112" y="2571762"/>
              <a:ext cx="1483199" cy="2661789"/>
              <a:chOff x="8268108" y="675218"/>
              <a:chExt cx="422841" cy="758842"/>
            </a:xfrm>
          </p:grpSpPr>
          <p:sp>
            <p:nvSpPr>
              <p:cNvPr id="478" name="Google Shape;478;p15"/>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5"/>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5"/>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5"/>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82" name="Google Shape;482;p15"/>
          <p:cNvGrpSpPr/>
          <p:nvPr/>
        </p:nvGrpSpPr>
        <p:grpSpPr>
          <a:xfrm>
            <a:off x="-2074408" y="-869350"/>
            <a:ext cx="5307178" cy="2824321"/>
            <a:chOff x="-2074408" y="-869350"/>
            <a:chExt cx="5307178" cy="2824321"/>
          </a:xfrm>
        </p:grpSpPr>
        <p:grpSp>
          <p:nvGrpSpPr>
            <p:cNvPr id="483" name="Google Shape;483;p15"/>
            <p:cNvGrpSpPr/>
            <p:nvPr/>
          </p:nvGrpSpPr>
          <p:grpSpPr>
            <a:xfrm>
              <a:off x="-1028010" y="-467306"/>
              <a:ext cx="3482211" cy="934598"/>
              <a:chOff x="2529451" y="695065"/>
              <a:chExt cx="1320770" cy="354511"/>
            </a:xfrm>
          </p:grpSpPr>
          <p:sp>
            <p:nvSpPr>
              <p:cNvPr id="484" name="Google Shape;484;p15"/>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5"/>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6" name="Google Shape;486;p15"/>
            <p:cNvGrpSpPr/>
            <p:nvPr/>
          </p:nvGrpSpPr>
          <p:grpSpPr>
            <a:xfrm rot="-1482418">
              <a:off x="-1845801" y="-177979"/>
              <a:ext cx="2605752" cy="1664566"/>
              <a:chOff x="5669385" y="-152150"/>
              <a:chExt cx="1383042" cy="883494"/>
            </a:xfrm>
          </p:grpSpPr>
          <p:sp>
            <p:nvSpPr>
              <p:cNvPr id="487" name="Google Shape;487;p15"/>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5"/>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5"/>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5"/>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5"/>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5"/>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5"/>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15"/>
            <p:cNvGrpSpPr/>
            <p:nvPr/>
          </p:nvGrpSpPr>
          <p:grpSpPr>
            <a:xfrm rot="838850">
              <a:off x="1828093" y="-741014"/>
              <a:ext cx="1244077" cy="1482030"/>
              <a:chOff x="5806687" y="1410545"/>
              <a:chExt cx="477012" cy="568271"/>
            </a:xfrm>
          </p:grpSpPr>
          <p:sp>
            <p:nvSpPr>
              <p:cNvPr id="495" name="Google Shape;495;p15"/>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5"/>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5"/>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5"/>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15"/>
            <p:cNvGrpSpPr/>
            <p:nvPr/>
          </p:nvGrpSpPr>
          <p:grpSpPr>
            <a:xfrm rot="-3640797">
              <a:off x="357094" y="-699765"/>
              <a:ext cx="978705" cy="1007540"/>
              <a:chOff x="5228518" y="1029313"/>
              <a:chExt cx="399350" cy="411116"/>
            </a:xfrm>
          </p:grpSpPr>
          <p:sp>
            <p:nvSpPr>
              <p:cNvPr id="500" name="Google Shape;500;p15"/>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5"/>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5"/>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5"/>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04" name="Google Shape;504;p15"/>
          <p:cNvGrpSpPr/>
          <p:nvPr/>
        </p:nvGrpSpPr>
        <p:grpSpPr>
          <a:xfrm>
            <a:off x="6734321" y="3273203"/>
            <a:ext cx="3351228" cy="3015844"/>
            <a:chOff x="6734321" y="3273203"/>
            <a:chExt cx="3351228" cy="3015844"/>
          </a:xfrm>
        </p:grpSpPr>
        <p:grpSp>
          <p:nvGrpSpPr>
            <p:cNvPr id="505" name="Google Shape;505;p15"/>
            <p:cNvGrpSpPr/>
            <p:nvPr/>
          </p:nvGrpSpPr>
          <p:grpSpPr>
            <a:xfrm rot="-5985047">
              <a:off x="7630874" y="4193806"/>
              <a:ext cx="1600045" cy="2235021"/>
              <a:chOff x="3996441" y="87120"/>
              <a:chExt cx="849227" cy="1186242"/>
            </a:xfrm>
          </p:grpSpPr>
          <p:sp>
            <p:nvSpPr>
              <p:cNvPr id="506" name="Google Shape;506;p15"/>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5"/>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5"/>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5"/>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5"/>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5"/>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5"/>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5"/>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5"/>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5"/>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5"/>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7" name="Google Shape;517;p15"/>
            <p:cNvGrpSpPr/>
            <p:nvPr/>
          </p:nvGrpSpPr>
          <p:grpSpPr>
            <a:xfrm>
              <a:off x="8602350" y="3273203"/>
              <a:ext cx="1483199" cy="2661789"/>
              <a:chOff x="8268108" y="675218"/>
              <a:chExt cx="422841" cy="758842"/>
            </a:xfrm>
          </p:grpSpPr>
          <p:sp>
            <p:nvSpPr>
              <p:cNvPr id="518" name="Google Shape;518;p15"/>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5"/>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5"/>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5"/>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2" name="Google Shape;522;p15"/>
            <p:cNvGrpSpPr/>
            <p:nvPr/>
          </p:nvGrpSpPr>
          <p:grpSpPr>
            <a:xfrm>
              <a:off x="6734321" y="4604095"/>
              <a:ext cx="1385043" cy="1581735"/>
              <a:chOff x="7040587" y="1131380"/>
              <a:chExt cx="470735" cy="537585"/>
            </a:xfrm>
          </p:grpSpPr>
          <p:sp>
            <p:nvSpPr>
              <p:cNvPr id="523" name="Google Shape;523;p15"/>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5"/>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5"/>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5"/>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15"/>
            <p:cNvGrpSpPr/>
            <p:nvPr/>
          </p:nvGrpSpPr>
          <p:grpSpPr>
            <a:xfrm flipH="1">
              <a:off x="8602348" y="4238328"/>
              <a:ext cx="1385043" cy="1581735"/>
              <a:chOff x="7040587" y="1131380"/>
              <a:chExt cx="470735" cy="537585"/>
            </a:xfrm>
          </p:grpSpPr>
          <p:sp>
            <p:nvSpPr>
              <p:cNvPr id="528" name="Google Shape;528;p15"/>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5"/>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5"/>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5"/>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32" name="Google Shape;532;p15"/>
          <p:cNvSpPr/>
          <p:nvPr/>
        </p:nvSpPr>
        <p:spPr>
          <a:xfrm>
            <a:off x="-682475" y="2069868"/>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5"/>
          <p:cNvSpPr/>
          <p:nvPr/>
        </p:nvSpPr>
        <p:spPr>
          <a:xfrm>
            <a:off x="8536781" y="222544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4" name="Google Shape;534;p15"/>
          <p:cNvGrpSpPr/>
          <p:nvPr/>
        </p:nvGrpSpPr>
        <p:grpSpPr>
          <a:xfrm>
            <a:off x="3556688" y="-331817"/>
            <a:ext cx="840467" cy="822335"/>
            <a:chOff x="4118763" y="209958"/>
            <a:chExt cx="840467" cy="822335"/>
          </a:xfrm>
        </p:grpSpPr>
        <p:sp>
          <p:nvSpPr>
            <p:cNvPr id="535" name="Google Shape;535;p15"/>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5"/>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5"/>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4_1_1_2">
    <p:spTree>
      <p:nvGrpSpPr>
        <p:cNvPr id="538" name="Shape 538"/>
        <p:cNvGrpSpPr/>
        <p:nvPr/>
      </p:nvGrpSpPr>
      <p:grpSpPr>
        <a:xfrm>
          <a:off x="0" y="0"/>
          <a:ext cx="0" cy="0"/>
          <a:chOff x="0" y="0"/>
          <a:chExt cx="0" cy="0"/>
        </a:xfrm>
      </p:grpSpPr>
      <p:sp>
        <p:nvSpPr>
          <p:cNvPr id="539" name="Google Shape;539;p16"/>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40" name="Google Shape;540;p16"/>
          <p:cNvGrpSpPr/>
          <p:nvPr/>
        </p:nvGrpSpPr>
        <p:grpSpPr>
          <a:xfrm flipH="1" rot="609281">
            <a:off x="7194237" y="2861043"/>
            <a:ext cx="3670835" cy="3938523"/>
            <a:chOff x="-1793949" y="2571762"/>
            <a:chExt cx="3670967" cy="3938665"/>
          </a:xfrm>
        </p:grpSpPr>
        <p:grpSp>
          <p:nvGrpSpPr>
            <p:cNvPr id="541" name="Google Shape;541;p16"/>
            <p:cNvGrpSpPr/>
            <p:nvPr/>
          </p:nvGrpSpPr>
          <p:grpSpPr>
            <a:xfrm rot="-3689794">
              <a:off x="-1743677" y="4136007"/>
              <a:ext cx="2605749" cy="1664564"/>
              <a:chOff x="5669385" y="-152150"/>
              <a:chExt cx="1383042" cy="883494"/>
            </a:xfrm>
          </p:grpSpPr>
          <p:sp>
            <p:nvSpPr>
              <p:cNvPr id="542" name="Google Shape;542;p1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16"/>
            <p:cNvGrpSpPr/>
            <p:nvPr/>
          </p:nvGrpSpPr>
          <p:grpSpPr>
            <a:xfrm rot="-3966003">
              <a:off x="-13438" y="4627989"/>
              <a:ext cx="1643007" cy="1610336"/>
              <a:chOff x="4785930" y="1655991"/>
              <a:chExt cx="579077" cy="567562"/>
            </a:xfrm>
          </p:grpSpPr>
          <p:sp>
            <p:nvSpPr>
              <p:cNvPr id="550" name="Google Shape;550;p16"/>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6"/>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6"/>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6"/>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4" name="Google Shape;554;p16"/>
            <p:cNvGrpSpPr/>
            <p:nvPr/>
          </p:nvGrpSpPr>
          <p:grpSpPr>
            <a:xfrm flipH="1">
              <a:off x="-932112" y="2571762"/>
              <a:ext cx="1483199" cy="2661789"/>
              <a:chOff x="8268108" y="675218"/>
              <a:chExt cx="422841" cy="758842"/>
            </a:xfrm>
          </p:grpSpPr>
          <p:sp>
            <p:nvSpPr>
              <p:cNvPr id="555" name="Google Shape;555;p16"/>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6"/>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6"/>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6"/>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9" name="Google Shape;559;p16"/>
          <p:cNvGrpSpPr/>
          <p:nvPr/>
        </p:nvGrpSpPr>
        <p:grpSpPr>
          <a:xfrm flipH="1">
            <a:off x="7604762" y="-1021155"/>
            <a:ext cx="3078449" cy="3693793"/>
            <a:chOff x="-1504761" y="-1038737"/>
            <a:chExt cx="3078449" cy="3693793"/>
          </a:xfrm>
        </p:grpSpPr>
        <p:grpSp>
          <p:nvGrpSpPr>
            <p:cNvPr id="560" name="Google Shape;560;p16"/>
            <p:cNvGrpSpPr/>
            <p:nvPr/>
          </p:nvGrpSpPr>
          <p:grpSpPr>
            <a:xfrm rot="8480098">
              <a:off x="-981949" y="-125814"/>
              <a:ext cx="1599999" cy="2234957"/>
              <a:chOff x="3996441" y="87120"/>
              <a:chExt cx="849227" cy="1186242"/>
            </a:xfrm>
          </p:grpSpPr>
          <p:sp>
            <p:nvSpPr>
              <p:cNvPr id="561" name="Google Shape;561;p1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2" name="Google Shape;572;p16"/>
            <p:cNvGrpSpPr/>
            <p:nvPr/>
          </p:nvGrpSpPr>
          <p:grpSpPr>
            <a:xfrm>
              <a:off x="-1032102" y="-1038737"/>
              <a:ext cx="2605790" cy="1664590"/>
              <a:chOff x="5669385" y="-152150"/>
              <a:chExt cx="1383042" cy="883494"/>
            </a:xfrm>
          </p:grpSpPr>
          <p:sp>
            <p:nvSpPr>
              <p:cNvPr id="573" name="Google Shape;573;p1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16"/>
            <p:cNvGrpSpPr/>
            <p:nvPr/>
          </p:nvGrpSpPr>
          <p:grpSpPr>
            <a:xfrm rot="-2441837">
              <a:off x="-1214288" y="1320370"/>
              <a:ext cx="2064477" cy="752605"/>
              <a:chOff x="4953913" y="785386"/>
              <a:chExt cx="1095782" cy="399467"/>
            </a:xfrm>
          </p:grpSpPr>
          <p:sp>
            <p:nvSpPr>
              <p:cNvPr id="581" name="Google Shape;581;p16"/>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6"/>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6"/>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6"/>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85" name="Google Shape;585;p16"/>
          <p:cNvGrpSpPr/>
          <p:nvPr/>
        </p:nvGrpSpPr>
        <p:grpSpPr>
          <a:xfrm>
            <a:off x="-2092115" y="-2008261"/>
            <a:ext cx="7035183" cy="3831239"/>
            <a:chOff x="-1968890" y="-1779661"/>
            <a:chExt cx="7035183" cy="3831239"/>
          </a:xfrm>
        </p:grpSpPr>
        <p:grpSp>
          <p:nvGrpSpPr>
            <p:cNvPr id="586" name="Google Shape;586;p16"/>
            <p:cNvGrpSpPr/>
            <p:nvPr/>
          </p:nvGrpSpPr>
          <p:grpSpPr>
            <a:xfrm>
              <a:off x="-1968890" y="386988"/>
              <a:ext cx="2605790" cy="1664590"/>
              <a:chOff x="5669385" y="-152150"/>
              <a:chExt cx="1383042" cy="883494"/>
            </a:xfrm>
          </p:grpSpPr>
          <p:sp>
            <p:nvSpPr>
              <p:cNvPr id="587" name="Google Shape;587;p1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4" name="Google Shape;594;p16"/>
            <p:cNvGrpSpPr/>
            <p:nvPr/>
          </p:nvGrpSpPr>
          <p:grpSpPr>
            <a:xfrm rot="1423206">
              <a:off x="-1035717" y="-1325867"/>
              <a:ext cx="2605738" cy="1664557"/>
              <a:chOff x="5669385" y="-152150"/>
              <a:chExt cx="1383042" cy="883494"/>
            </a:xfrm>
          </p:grpSpPr>
          <p:sp>
            <p:nvSpPr>
              <p:cNvPr id="595" name="Google Shape;595;p16"/>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6"/>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6"/>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6"/>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6"/>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6"/>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6"/>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2" name="Google Shape;602;p16"/>
            <p:cNvGrpSpPr/>
            <p:nvPr/>
          </p:nvGrpSpPr>
          <p:grpSpPr>
            <a:xfrm>
              <a:off x="1794745" y="-439053"/>
              <a:ext cx="3271548" cy="878124"/>
              <a:chOff x="2529451" y="695065"/>
              <a:chExt cx="1320770" cy="354511"/>
            </a:xfrm>
          </p:grpSpPr>
          <p:sp>
            <p:nvSpPr>
              <p:cNvPr id="603" name="Google Shape;603;p16"/>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6"/>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5" name="Google Shape;605;p16"/>
            <p:cNvGrpSpPr/>
            <p:nvPr/>
          </p:nvGrpSpPr>
          <p:grpSpPr>
            <a:xfrm rot="-1759616">
              <a:off x="-765109" y="277394"/>
              <a:ext cx="2064523" cy="752622"/>
              <a:chOff x="4953913" y="785386"/>
              <a:chExt cx="1095782" cy="399467"/>
            </a:xfrm>
          </p:grpSpPr>
          <p:sp>
            <p:nvSpPr>
              <p:cNvPr id="606" name="Google Shape;606;p16"/>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6"/>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6"/>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6"/>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0" name="Google Shape;610;p16"/>
            <p:cNvGrpSpPr/>
            <p:nvPr/>
          </p:nvGrpSpPr>
          <p:grpSpPr>
            <a:xfrm rot="-6811198">
              <a:off x="1404362" y="-645297"/>
              <a:ext cx="1253683" cy="1290619"/>
              <a:chOff x="5228518" y="1029313"/>
              <a:chExt cx="399350" cy="411116"/>
            </a:xfrm>
          </p:grpSpPr>
          <p:sp>
            <p:nvSpPr>
              <p:cNvPr id="611" name="Google Shape;611;p16"/>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6"/>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6"/>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6"/>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15" name="Google Shape;615;p16"/>
          <p:cNvGrpSpPr/>
          <p:nvPr/>
        </p:nvGrpSpPr>
        <p:grpSpPr>
          <a:xfrm>
            <a:off x="-1296828" y="2863380"/>
            <a:ext cx="3498820" cy="3645654"/>
            <a:chOff x="-1144428" y="2634780"/>
            <a:chExt cx="3498820" cy="3645654"/>
          </a:xfrm>
        </p:grpSpPr>
        <p:grpSp>
          <p:nvGrpSpPr>
            <p:cNvPr id="616" name="Google Shape;616;p16"/>
            <p:cNvGrpSpPr/>
            <p:nvPr/>
          </p:nvGrpSpPr>
          <p:grpSpPr>
            <a:xfrm flipH="1" rot="-739204">
              <a:off x="-923054" y="3269984"/>
              <a:ext cx="1600367" cy="2247722"/>
              <a:chOff x="3996441" y="87120"/>
              <a:chExt cx="849227" cy="1186242"/>
            </a:xfrm>
          </p:grpSpPr>
          <p:sp>
            <p:nvSpPr>
              <p:cNvPr id="617" name="Google Shape;617;p1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8" name="Google Shape;628;p16"/>
            <p:cNvGrpSpPr/>
            <p:nvPr/>
          </p:nvGrpSpPr>
          <p:grpSpPr>
            <a:xfrm flipH="1" rot="5158450">
              <a:off x="376958" y="4279475"/>
              <a:ext cx="1600326" cy="2247736"/>
              <a:chOff x="3996441" y="87120"/>
              <a:chExt cx="849227" cy="1186242"/>
            </a:xfrm>
          </p:grpSpPr>
          <p:sp>
            <p:nvSpPr>
              <p:cNvPr id="629" name="Google Shape;629;p16"/>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6"/>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6"/>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6"/>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6"/>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6"/>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6"/>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6"/>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6"/>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6"/>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6"/>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0" name="Google Shape;640;p16"/>
            <p:cNvGrpSpPr/>
            <p:nvPr/>
          </p:nvGrpSpPr>
          <p:grpSpPr>
            <a:xfrm flipH="1">
              <a:off x="-792552" y="2634780"/>
              <a:ext cx="1491783" cy="2661789"/>
              <a:chOff x="8268108" y="675218"/>
              <a:chExt cx="422841" cy="758842"/>
            </a:xfrm>
          </p:grpSpPr>
          <p:sp>
            <p:nvSpPr>
              <p:cNvPr id="641" name="Google Shape;641;p16"/>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6"/>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6"/>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6"/>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16"/>
            <p:cNvGrpSpPr/>
            <p:nvPr/>
          </p:nvGrpSpPr>
          <p:grpSpPr>
            <a:xfrm>
              <a:off x="-696544" y="4238329"/>
              <a:ext cx="1393092" cy="1581735"/>
              <a:chOff x="7040587" y="1131380"/>
              <a:chExt cx="470735" cy="537585"/>
            </a:xfrm>
          </p:grpSpPr>
          <p:sp>
            <p:nvSpPr>
              <p:cNvPr id="646" name="Google Shape;646;p16"/>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6"/>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6"/>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6"/>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0" name="Google Shape;650;p16"/>
          <p:cNvSpPr/>
          <p:nvPr/>
        </p:nvSpPr>
        <p:spPr>
          <a:xfrm>
            <a:off x="-446107" y="215719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1" name="Google Shape;651;p16"/>
          <p:cNvGrpSpPr/>
          <p:nvPr/>
        </p:nvGrpSpPr>
        <p:grpSpPr>
          <a:xfrm>
            <a:off x="5915288" y="-331817"/>
            <a:ext cx="840467" cy="822335"/>
            <a:chOff x="4118763" y="209958"/>
            <a:chExt cx="840467" cy="822335"/>
          </a:xfrm>
        </p:grpSpPr>
        <p:sp>
          <p:nvSpPr>
            <p:cNvPr id="652" name="Google Shape;652;p16"/>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6"/>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6"/>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5" name="Google Shape;655;p16"/>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56" name="Google Shape;656;p16"/>
          <p:cNvSpPr txBox="1"/>
          <p:nvPr>
            <p:ph idx="1" type="body"/>
          </p:nvPr>
        </p:nvSpPr>
        <p:spPr>
          <a:xfrm>
            <a:off x="720000" y="1215750"/>
            <a:ext cx="7704000" cy="16227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1"/>
              </a:buClr>
              <a:buSzPts val="1200"/>
              <a:buChar char="●"/>
              <a:defRPr sz="1200">
                <a:solidFill>
                  <a:schemeClr val="dk1"/>
                </a:solidFill>
              </a:defRPr>
            </a:lvl1pPr>
            <a:lvl2pPr indent="-304800" lvl="1" marL="914400" algn="l">
              <a:lnSpc>
                <a:spcPct val="115000"/>
              </a:lnSpc>
              <a:spcBef>
                <a:spcPts val="1600"/>
              </a:spcBef>
              <a:spcAft>
                <a:spcPts val="0"/>
              </a:spcAft>
              <a:buClr>
                <a:schemeClr val="dk1"/>
              </a:buClr>
              <a:buSzPts val="1200"/>
              <a:buFont typeface="Roboto Condensed Light"/>
              <a:buChar char="○"/>
              <a:defRPr>
                <a:solidFill>
                  <a:schemeClr val="dk1"/>
                </a:solidFill>
              </a:defRPr>
            </a:lvl2pPr>
            <a:lvl3pPr indent="-304800" lvl="2" marL="1371600" algn="l">
              <a:lnSpc>
                <a:spcPct val="115000"/>
              </a:lnSpc>
              <a:spcBef>
                <a:spcPts val="1600"/>
              </a:spcBef>
              <a:spcAft>
                <a:spcPts val="0"/>
              </a:spcAft>
              <a:buClr>
                <a:schemeClr val="dk1"/>
              </a:buClr>
              <a:buSzPts val="1200"/>
              <a:buFont typeface="Roboto Condensed Light"/>
              <a:buChar char="■"/>
              <a:defRPr>
                <a:solidFill>
                  <a:schemeClr val="dk1"/>
                </a:solidFill>
              </a:defRPr>
            </a:lvl3pPr>
            <a:lvl4pPr indent="-304800" lvl="3" marL="1828800" algn="l">
              <a:lnSpc>
                <a:spcPct val="115000"/>
              </a:lnSpc>
              <a:spcBef>
                <a:spcPts val="1600"/>
              </a:spcBef>
              <a:spcAft>
                <a:spcPts val="0"/>
              </a:spcAft>
              <a:buClr>
                <a:schemeClr val="dk1"/>
              </a:buClr>
              <a:buSzPts val="1200"/>
              <a:buFont typeface="Roboto Condensed Light"/>
              <a:buChar char="●"/>
              <a:defRPr>
                <a:solidFill>
                  <a:schemeClr val="dk1"/>
                </a:solidFill>
              </a:defRPr>
            </a:lvl4pPr>
            <a:lvl5pPr indent="-304800" lvl="4" marL="2286000" algn="l">
              <a:lnSpc>
                <a:spcPct val="115000"/>
              </a:lnSpc>
              <a:spcBef>
                <a:spcPts val="1600"/>
              </a:spcBef>
              <a:spcAft>
                <a:spcPts val="0"/>
              </a:spcAft>
              <a:buClr>
                <a:schemeClr val="dk1"/>
              </a:buClr>
              <a:buSzPts val="1200"/>
              <a:buFont typeface="Roboto Condensed Light"/>
              <a:buChar char="○"/>
              <a:defRPr>
                <a:solidFill>
                  <a:schemeClr val="dk1"/>
                </a:solidFill>
              </a:defRPr>
            </a:lvl5pPr>
            <a:lvl6pPr indent="-304800" lvl="5" marL="2743200" algn="l">
              <a:lnSpc>
                <a:spcPct val="115000"/>
              </a:lnSpc>
              <a:spcBef>
                <a:spcPts val="1600"/>
              </a:spcBef>
              <a:spcAft>
                <a:spcPts val="0"/>
              </a:spcAft>
              <a:buClr>
                <a:schemeClr val="dk1"/>
              </a:buClr>
              <a:buSzPts val="1200"/>
              <a:buFont typeface="Roboto Condensed Light"/>
              <a:buChar char="■"/>
              <a:defRPr>
                <a:solidFill>
                  <a:schemeClr val="dk1"/>
                </a:solidFill>
              </a:defRPr>
            </a:lvl6pPr>
            <a:lvl7pPr indent="-304800" lvl="6" marL="3200400" algn="l">
              <a:lnSpc>
                <a:spcPct val="115000"/>
              </a:lnSpc>
              <a:spcBef>
                <a:spcPts val="1600"/>
              </a:spcBef>
              <a:spcAft>
                <a:spcPts val="0"/>
              </a:spcAft>
              <a:buClr>
                <a:schemeClr val="dk1"/>
              </a:buClr>
              <a:buSzPts val="1200"/>
              <a:buFont typeface="Roboto Condensed Light"/>
              <a:buChar char="●"/>
              <a:defRPr>
                <a:solidFill>
                  <a:schemeClr val="dk1"/>
                </a:solidFill>
              </a:defRPr>
            </a:lvl7pPr>
            <a:lvl8pPr indent="-304800" lvl="7" marL="3657600" algn="l">
              <a:lnSpc>
                <a:spcPct val="115000"/>
              </a:lnSpc>
              <a:spcBef>
                <a:spcPts val="1600"/>
              </a:spcBef>
              <a:spcAft>
                <a:spcPts val="0"/>
              </a:spcAft>
              <a:buClr>
                <a:schemeClr val="dk1"/>
              </a:buClr>
              <a:buSzPts val="1200"/>
              <a:buFont typeface="Roboto Condensed Light"/>
              <a:buChar char="○"/>
              <a:defRPr>
                <a:solidFill>
                  <a:schemeClr val="dk1"/>
                </a:solidFill>
              </a:defRPr>
            </a:lvl8pPr>
            <a:lvl9pPr indent="-304800" lvl="8" marL="4114800" algn="l">
              <a:lnSpc>
                <a:spcPct val="115000"/>
              </a:lnSpc>
              <a:spcBef>
                <a:spcPts val="1600"/>
              </a:spcBef>
              <a:spcAft>
                <a:spcPts val="1600"/>
              </a:spcAft>
              <a:buClr>
                <a:schemeClr val="dk1"/>
              </a:buClr>
              <a:buSzPts val="1200"/>
              <a:buFont typeface="Roboto Condensed Light"/>
              <a:buChar char="■"/>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657" name="Shape 657"/>
        <p:cNvGrpSpPr/>
        <p:nvPr/>
      </p:nvGrpSpPr>
      <p:grpSpPr>
        <a:xfrm>
          <a:off x="0" y="0"/>
          <a:ext cx="0" cy="0"/>
          <a:chOff x="0" y="0"/>
          <a:chExt cx="0" cy="0"/>
        </a:xfrm>
      </p:grpSpPr>
      <p:sp>
        <p:nvSpPr>
          <p:cNvPr id="658" name="Google Shape;658;p17"/>
          <p:cNvSpPr/>
          <p:nvPr/>
        </p:nvSpPr>
        <p:spPr>
          <a:xfrm>
            <a:off x="-33785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7"/>
          <p:cNvSpPr txBox="1"/>
          <p:nvPr>
            <p:ph type="title"/>
          </p:nvPr>
        </p:nvSpPr>
        <p:spPr>
          <a:xfrm>
            <a:off x="3072000" y="676988"/>
            <a:ext cx="3000000" cy="87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5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60" name="Google Shape;660;p17"/>
          <p:cNvSpPr txBox="1"/>
          <p:nvPr>
            <p:ph idx="1" type="subTitle"/>
          </p:nvPr>
        </p:nvSpPr>
        <p:spPr>
          <a:xfrm>
            <a:off x="3072000" y="1549988"/>
            <a:ext cx="3000000" cy="1331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1600"/>
              </a:spcBef>
              <a:spcAft>
                <a:spcPts val="0"/>
              </a:spcAft>
              <a:buClr>
                <a:schemeClr val="dk1"/>
              </a:buClr>
              <a:buSzPts val="1400"/>
              <a:buNone/>
              <a:defRPr>
                <a:solidFill>
                  <a:schemeClr val="dk1"/>
                </a:solidFill>
              </a:defRPr>
            </a:lvl3pPr>
            <a:lvl4pPr lvl="3" algn="ctr">
              <a:lnSpc>
                <a:spcPct val="100000"/>
              </a:lnSpc>
              <a:spcBef>
                <a:spcPts val="1600"/>
              </a:spcBef>
              <a:spcAft>
                <a:spcPts val="0"/>
              </a:spcAft>
              <a:buClr>
                <a:schemeClr val="dk1"/>
              </a:buClr>
              <a:buSzPts val="1400"/>
              <a:buNone/>
              <a:defRPr>
                <a:solidFill>
                  <a:schemeClr val="dk1"/>
                </a:solidFill>
              </a:defRPr>
            </a:lvl4pPr>
            <a:lvl5pPr lvl="4" algn="ctr">
              <a:lnSpc>
                <a:spcPct val="100000"/>
              </a:lnSpc>
              <a:spcBef>
                <a:spcPts val="1600"/>
              </a:spcBef>
              <a:spcAft>
                <a:spcPts val="0"/>
              </a:spcAft>
              <a:buClr>
                <a:schemeClr val="dk1"/>
              </a:buClr>
              <a:buSzPts val="1400"/>
              <a:buNone/>
              <a:defRPr>
                <a:solidFill>
                  <a:schemeClr val="dk1"/>
                </a:solidFill>
              </a:defRPr>
            </a:lvl5pPr>
            <a:lvl6pPr lvl="5" algn="ctr">
              <a:lnSpc>
                <a:spcPct val="100000"/>
              </a:lnSpc>
              <a:spcBef>
                <a:spcPts val="1600"/>
              </a:spcBef>
              <a:spcAft>
                <a:spcPts val="0"/>
              </a:spcAft>
              <a:buClr>
                <a:schemeClr val="dk1"/>
              </a:buClr>
              <a:buSzPts val="1400"/>
              <a:buNone/>
              <a:defRPr>
                <a:solidFill>
                  <a:schemeClr val="dk1"/>
                </a:solidFill>
              </a:defRPr>
            </a:lvl6pPr>
            <a:lvl7pPr lvl="6" algn="ctr">
              <a:lnSpc>
                <a:spcPct val="100000"/>
              </a:lnSpc>
              <a:spcBef>
                <a:spcPts val="1600"/>
              </a:spcBef>
              <a:spcAft>
                <a:spcPts val="0"/>
              </a:spcAft>
              <a:buClr>
                <a:schemeClr val="dk1"/>
              </a:buClr>
              <a:buSzPts val="1400"/>
              <a:buNone/>
              <a:defRPr>
                <a:solidFill>
                  <a:schemeClr val="dk1"/>
                </a:solidFill>
              </a:defRPr>
            </a:lvl7pPr>
            <a:lvl8pPr lvl="7" algn="ctr">
              <a:lnSpc>
                <a:spcPct val="100000"/>
              </a:lnSpc>
              <a:spcBef>
                <a:spcPts val="1600"/>
              </a:spcBef>
              <a:spcAft>
                <a:spcPts val="0"/>
              </a:spcAft>
              <a:buClr>
                <a:schemeClr val="dk1"/>
              </a:buClr>
              <a:buSzPts val="1400"/>
              <a:buNone/>
              <a:defRPr>
                <a:solidFill>
                  <a:schemeClr val="dk1"/>
                </a:solidFill>
              </a:defRPr>
            </a:lvl8pPr>
            <a:lvl9pPr lvl="8" algn="ctr">
              <a:lnSpc>
                <a:spcPct val="100000"/>
              </a:lnSpc>
              <a:spcBef>
                <a:spcPts val="1600"/>
              </a:spcBef>
              <a:spcAft>
                <a:spcPts val="1600"/>
              </a:spcAft>
              <a:buClr>
                <a:schemeClr val="dk1"/>
              </a:buClr>
              <a:buSzPts val="1400"/>
              <a:buNone/>
              <a:defRPr>
                <a:solidFill>
                  <a:schemeClr val="dk1"/>
                </a:solidFill>
              </a:defRPr>
            </a:lvl9pPr>
          </a:lstStyle>
          <a:p/>
        </p:txBody>
      </p:sp>
      <p:grpSp>
        <p:nvGrpSpPr>
          <p:cNvPr id="661" name="Google Shape;661;p17"/>
          <p:cNvGrpSpPr/>
          <p:nvPr/>
        </p:nvGrpSpPr>
        <p:grpSpPr>
          <a:xfrm flipH="1">
            <a:off x="-974748" y="2388426"/>
            <a:ext cx="3026236" cy="3587326"/>
            <a:chOff x="7259245" y="2681361"/>
            <a:chExt cx="3076693" cy="3587326"/>
          </a:xfrm>
        </p:grpSpPr>
        <p:grpSp>
          <p:nvGrpSpPr>
            <p:cNvPr id="662" name="Google Shape;662;p17"/>
            <p:cNvGrpSpPr/>
            <p:nvPr/>
          </p:nvGrpSpPr>
          <p:grpSpPr>
            <a:xfrm rot="-653690">
              <a:off x="8539153" y="3339916"/>
              <a:ext cx="1599994" cy="2234950"/>
              <a:chOff x="3996441" y="87120"/>
              <a:chExt cx="849227" cy="1186242"/>
            </a:xfrm>
          </p:grpSpPr>
          <p:sp>
            <p:nvSpPr>
              <p:cNvPr id="663" name="Google Shape;663;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4" name="Google Shape;674;p17"/>
            <p:cNvGrpSpPr/>
            <p:nvPr/>
          </p:nvGrpSpPr>
          <p:grpSpPr>
            <a:xfrm rot="10800000">
              <a:off x="7259245" y="4604097"/>
              <a:ext cx="2605790" cy="1664590"/>
              <a:chOff x="5669385" y="-152150"/>
              <a:chExt cx="1383042" cy="883494"/>
            </a:xfrm>
          </p:grpSpPr>
          <p:sp>
            <p:nvSpPr>
              <p:cNvPr id="675" name="Google Shape;675;p17"/>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7"/>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7"/>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7"/>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7"/>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7"/>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7"/>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17"/>
            <p:cNvGrpSpPr/>
            <p:nvPr/>
          </p:nvGrpSpPr>
          <p:grpSpPr>
            <a:xfrm rot="-5400000">
              <a:off x="8111717" y="3337324"/>
              <a:ext cx="2064563" cy="752637"/>
              <a:chOff x="4953913" y="785386"/>
              <a:chExt cx="1095782" cy="399467"/>
            </a:xfrm>
          </p:grpSpPr>
          <p:sp>
            <p:nvSpPr>
              <p:cNvPr id="683" name="Google Shape;683;p17"/>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7"/>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7"/>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7"/>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87" name="Google Shape;687;p17"/>
          <p:cNvSpPr txBox="1"/>
          <p:nvPr/>
        </p:nvSpPr>
        <p:spPr>
          <a:xfrm>
            <a:off x="3072000" y="3358463"/>
            <a:ext cx="30000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000"/>
              <a:buFont typeface="Arial"/>
              <a:buNone/>
            </a:pPr>
            <a:r>
              <a:rPr b="0" i="0" lang="en-US" sz="1000" u="none" cap="none" strike="noStrike">
                <a:solidFill>
                  <a:schemeClr val="dk1"/>
                </a:solidFill>
                <a:latin typeface="ABeeZee"/>
                <a:ea typeface="ABeeZee"/>
                <a:cs typeface="ABeeZee"/>
                <a:sym typeface="ABeeZee"/>
              </a:rPr>
              <a:t>CREDITS: This presentation template was created by </a:t>
            </a:r>
            <a:r>
              <a:rPr b="1" i="0" lang="en-US" sz="1000" u="none" cap="none" strike="noStrike">
                <a:solidFill>
                  <a:schemeClr val="dk1"/>
                </a:solidFill>
                <a:uFill>
                  <a:noFill/>
                </a:uFill>
                <a:latin typeface="ABeeZee"/>
                <a:ea typeface="ABeeZee"/>
                <a:cs typeface="ABeeZee"/>
                <a:sym typeface="ABeeZee"/>
                <a:hlinkClick r:id="rId2">
                  <a:extLst>
                    <a:ext uri="{A12FA001-AC4F-418D-AE19-62706E023703}">
                      <ahyp:hlinkClr val="tx"/>
                    </a:ext>
                  </a:extLst>
                </a:hlinkClick>
              </a:rPr>
              <a:t>Slidesgo</a:t>
            </a:r>
            <a:r>
              <a:rPr b="0" i="0" lang="en-US" sz="1000" u="none" cap="none" strike="noStrike">
                <a:solidFill>
                  <a:schemeClr val="dk1"/>
                </a:solidFill>
                <a:latin typeface="ABeeZee"/>
                <a:ea typeface="ABeeZee"/>
                <a:cs typeface="ABeeZee"/>
                <a:sym typeface="ABeeZee"/>
              </a:rPr>
              <a:t>, and includes icons by </a:t>
            </a:r>
            <a:r>
              <a:rPr b="1" i="0" lang="en-US" sz="1000" u="none" cap="none" strike="noStrike">
                <a:solidFill>
                  <a:schemeClr val="dk1"/>
                </a:solidFill>
                <a:uFill>
                  <a:noFill/>
                </a:uFill>
                <a:latin typeface="ABeeZee"/>
                <a:ea typeface="ABeeZee"/>
                <a:cs typeface="ABeeZee"/>
                <a:sym typeface="ABeeZee"/>
                <a:hlinkClick r:id="rId3">
                  <a:extLst>
                    <a:ext uri="{A12FA001-AC4F-418D-AE19-62706E023703}">
                      <ahyp:hlinkClr val="tx"/>
                    </a:ext>
                  </a:extLst>
                </a:hlinkClick>
              </a:rPr>
              <a:t>Flaticon</a:t>
            </a:r>
            <a:r>
              <a:rPr b="1" i="0" lang="en-US" sz="1000" u="none" cap="none" strike="noStrike">
                <a:solidFill>
                  <a:schemeClr val="dk1"/>
                </a:solidFill>
                <a:latin typeface="ABeeZee"/>
                <a:ea typeface="ABeeZee"/>
                <a:cs typeface="ABeeZee"/>
                <a:sym typeface="ABeeZee"/>
              </a:rPr>
              <a:t> </a:t>
            </a:r>
            <a:r>
              <a:rPr b="0" i="0" lang="en-US" sz="1000" u="none" cap="none" strike="noStrike">
                <a:solidFill>
                  <a:schemeClr val="dk1"/>
                </a:solidFill>
                <a:latin typeface="ABeeZee"/>
                <a:ea typeface="ABeeZee"/>
                <a:cs typeface="ABeeZee"/>
                <a:sym typeface="ABeeZee"/>
              </a:rPr>
              <a:t>and infographics &amp; images by </a:t>
            </a:r>
            <a:r>
              <a:rPr b="1" i="0" lang="en-US" sz="1000" u="none" cap="none" strike="noStrike">
                <a:solidFill>
                  <a:schemeClr val="dk1"/>
                </a:solidFill>
                <a:uFill>
                  <a:noFill/>
                </a:uFill>
                <a:latin typeface="ABeeZee"/>
                <a:ea typeface="ABeeZee"/>
                <a:cs typeface="ABeeZee"/>
                <a:sym typeface="ABeeZee"/>
                <a:hlinkClick r:id="rId4">
                  <a:extLst>
                    <a:ext uri="{A12FA001-AC4F-418D-AE19-62706E023703}">
                      <ahyp:hlinkClr val="tx"/>
                    </a:ext>
                  </a:extLst>
                </a:hlinkClick>
              </a:rPr>
              <a:t>Freepik</a:t>
            </a:r>
            <a:endParaRPr b="1" i="0" sz="1000" u="none" cap="none" strike="noStrike">
              <a:solidFill>
                <a:schemeClr val="dk1"/>
              </a:solidFill>
              <a:latin typeface="ABeeZee"/>
              <a:ea typeface="ABeeZee"/>
              <a:cs typeface="ABeeZee"/>
              <a:sym typeface="ABeeZee"/>
            </a:endParaRPr>
          </a:p>
        </p:txBody>
      </p:sp>
      <p:grpSp>
        <p:nvGrpSpPr>
          <p:cNvPr id="688" name="Google Shape;688;p17"/>
          <p:cNvGrpSpPr/>
          <p:nvPr/>
        </p:nvGrpSpPr>
        <p:grpSpPr>
          <a:xfrm>
            <a:off x="5794825" y="-1309617"/>
            <a:ext cx="4645810" cy="3698028"/>
            <a:chOff x="5947225" y="-1293104"/>
            <a:chExt cx="4645810" cy="3698028"/>
          </a:xfrm>
        </p:grpSpPr>
        <p:grpSp>
          <p:nvGrpSpPr>
            <p:cNvPr id="689" name="Google Shape;689;p17"/>
            <p:cNvGrpSpPr/>
            <p:nvPr/>
          </p:nvGrpSpPr>
          <p:grpSpPr>
            <a:xfrm rot="-2383335">
              <a:off x="8463471" y="-83436"/>
              <a:ext cx="1600075" cy="2235063"/>
              <a:chOff x="3996441" y="87120"/>
              <a:chExt cx="849227" cy="1186242"/>
            </a:xfrm>
          </p:grpSpPr>
          <p:sp>
            <p:nvSpPr>
              <p:cNvPr id="690" name="Google Shape;690;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1" name="Google Shape;701;p17"/>
            <p:cNvGrpSpPr/>
            <p:nvPr/>
          </p:nvGrpSpPr>
          <p:grpSpPr>
            <a:xfrm rot="-6013754">
              <a:off x="6389031" y="-1424855"/>
              <a:ext cx="1600070" cy="2235056"/>
              <a:chOff x="3996441" y="87120"/>
              <a:chExt cx="849227" cy="1186242"/>
            </a:xfrm>
          </p:grpSpPr>
          <p:sp>
            <p:nvSpPr>
              <p:cNvPr id="702" name="Google Shape;702;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3" name="Google Shape;713;p17"/>
            <p:cNvGrpSpPr/>
            <p:nvPr/>
          </p:nvGrpSpPr>
          <p:grpSpPr>
            <a:xfrm>
              <a:off x="7167504" y="-459650"/>
              <a:ext cx="2138241" cy="999056"/>
              <a:chOff x="1889010" y="646259"/>
              <a:chExt cx="944912" cy="441494"/>
            </a:xfrm>
          </p:grpSpPr>
          <p:sp>
            <p:nvSpPr>
              <p:cNvPr id="714" name="Google Shape;714;p17"/>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7"/>
              <p:cNvSpPr/>
              <p:nvPr/>
            </p:nvSpPr>
            <p:spPr>
              <a:xfrm>
                <a:off x="1889010" y="646259"/>
                <a:ext cx="944912" cy="441494"/>
              </a:xfrm>
              <a:custGeom>
                <a:rect b="b" l="l" r="r" t="t"/>
                <a:pathLst>
                  <a:path extrusionOk="0" h="4360" w="9332">
                    <a:moveTo>
                      <a:pt x="9332" y="1"/>
                    </a:moveTo>
                    <a:cubicBezTo>
                      <a:pt x="8922" y="634"/>
                      <a:pt x="8565" y="1312"/>
                      <a:pt x="8137" y="1937"/>
                    </a:cubicBezTo>
                    <a:cubicBezTo>
                      <a:pt x="7699" y="2561"/>
                      <a:pt x="7200" y="3230"/>
                      <a:pt x="6513" y="3551"/>
                    </a:cubicBezTo>
                    <a:cubicBezTo>
                      <a:pt x="6245" y="3685"/>
                      <a:pt x="5960" y="3819"/>
                      <a:pt x="5665" y="3873"/>
                    </a:cubicBezTo>
                    <a:cubicBezTo>
                      <a:pt x="5533" y="3901"/>
                      <a:pt x="5399" y="3912"/>
                      <a:pt x="5263" y="3912"/>
                    </a:cubicBezTo>
                    <a:cubicBezTo>
                      <a:pt x="5142" y="3912"/>
                      <a:pt x="5020" y="3903"/>
                      <a:pt x="4898" y="3890"/>
                    </a:cubicBezTo>
                    <a:cubicBezTo>
                      <a:pt x="4711" y="3873"/>
                      <a:pt x="4532" y="3846"/>
                      <a:pt x="4354" y="3783"/>
                    </a:cubicBezTo>
                    <a:cubicBezTo>
                      <a:pt x="4167" y="3703"/>
                      <a:pt x="3997" y="3569"/>
                      <a:pt x="3837" y="3444"/>
                    </a:cubicBezTo>
                    <a:cubicBezTo>
                      <a:pt x="3194" y="2927"/>
                      <a:pt x="2570" y="2383"/>
                      <a:pt x="1972" y="1812"/>
                    </a:cubicBezTo>
                    <a:cubicBezTo>
                      <a:pt x="1687" y="1535"/>
                      <a:pt x="1133" y="1018"/>
                      <a:pt x="777" y="831"/>
                    </a:cubicBezTo>
                    <a:lnTo>
                      <a:pt x="1" y="822"/>
                    </a:lnTo>
                    <a:lnTo>
                      <a:pt x="1" y="822"/>
                    </a:lnTo>
                    <a:cubicBezTo>
                      <a:pt x="348" y="1045"/>
                      <a:pt x="679" y="1321"/>
                      <a:pt x="1035" y="1509"/>
                    </a:cubicBezTo>
                    <a:cubicBezTo>
                      <a:pt x="1392" y="1696"/>
                      <a:pt x="1687" y="1981"/>
                      <a:pt x="1972" y="2258"/>
                    </a:cubicBezTo>
                    <a:cubicBezTo>
                      <a:pt x="2570" y="2829"/>
                      <a:pt x="3194" y="3373"/>
                      <a:pt x="3837" y="3890"/>
                    </a:cubicBezTo>
                    <a:cubicBezTo>
                      <a:pt x="3997" y="4024"/>
                      <a:pt x="4167" y="4149"/>
                      <a:pt x="4354" y="4229"/>
                    </a:cubicBezTo>
                    <a:cubicBezTo>
                      <a:pt x="4532" y="4301"/>
                      <a:pt x="4711" y="4328"/>
                      <a:pt x="4898" y="4345"/>
                    </a:cubicBezTo>
                    <a:cubicBezTo>
                      <a:pt x="5018" y="4354"/>
                      <a:pt x="5138" y="4360"/>
                      <a:pt x="5257" y="4360"/>
                    </a:cubicBezTo>
                    <a:cubicBezTo>
                      <a:pt x="5395" y="4360"/>
                      <a:pt x="5531" y="4351"/>
                      <a:pt x="5665" y="4328"/>
                    </a:cubicBezTo>
                    <a:cubicBezTo>
                      <a:pt x="5960" y="4265"/>
                      <a:pt x="6245" y="4140"/>
                      <a:pt x="6513" y="4006"/>
                    </a:cubicBezTo>
                    <a:cubicBezTo>
                      <a:pt x="7200" y="3676"/>
                      <a:pt x="7699" y="3016"/>
                      <a:pt x="8137" y="2383"/>
                    </a:cubicBezTo>
                    <a:cubicBezTo>
                      <a:pt x="8565" y="1758"/>
                      <a:pt x="8922" y="1089"/>
                      <a:pt x="9332" y="447"/>
                    </a:cubicBezTo>
                    <a:lnTo>
                      <a:pt x="9332"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1889010" y="668839"/>
                <a:ext cx="944912" cy="418913"/>
              </a:xfrm>
              <a:custGeom>
                <a:rect b="b" l="l" r="r" t="t"/>
                <a:pathLst>
                  <a:path extrusionOk="0" h="4137" w="9332">
                    <a:moveTo>
                      <a:pt x="9332" y="1"/>
                    </a:moveTo>
                    <a:cubicBezTo>
                      <a:pt x="8797" y="1089"/>
                      <a:pt x="8110" y="2106"/>
                      <a:pt x="7280" y="3007"/>
                    </a:cubicBezTo>
                    <a:cubicBezTo>
                      <a:pt x="7111" y="3186"/>
                      <a:pt x="6932" y="3364"/>
                      <a:pt x="6727" y="3498"/>
                    </a:cubicBezTo>
                    <a:cubicBezTo>
                      <a:pt x="6442" y="3676"/>
                      <a:pt x="6111" y="3748"/>
                      <a:pt x="5781" y="3801"/>
                    </a:cubicBezTo>
                    <a:cubicBezTo>
                      <a:pt x="5555" y="3841"/>
                      <a:pt x="5323" y="3870"/>
                      <a:pt x="5094" y="3870"/>
                    </a:cubicBezTo>
                    <a:cubicBezTo>
                      <a:pt x="4916" y="3870"/>
                      <a:pt x="4739" y="3853"/>
                      <a:pt x="4568" y="3810"/>
                    </a:cubicBezTo>
                    <a:cubicBezTo>
                      <a:pt x="3944" y="3641"/>
                      <a:pt x="3462" y="3159"/>
                      <a:pt x="2989" y="2713"/>
                    </a:cubicBezTo>
                    <a:cubicBezTo>
                      <a:pt x="2168" y="1928"/>
                      <a:pt x="1285" y="1223"/>
                      <a:pt x="331" y="608"/>
                    </a:cubicBezTo>
                    <a:lnTo>
                      <a:pt x="1" y="599"/>
                    </a:lnTo>
                    <a:lnTo>
                      <a:pt x="1" y="599"/>
                    </a:lnTo>
                    <a:cubicBezTo>
                      <a:pt x="348" y="822"/>
                      <a:pt x="679" y="1098"/>
                      <a:pt x="1035" y="1286"/>
                    </a:cubicBezTo>
                    <a:cubicBezTo>
                      <a:pt x="1392" y="1473"/>
                      <a:pt x="1687" y="1758"/>
                      <a:pt x="1972" y="2035"/>
                    </a:cubicBezTo>
                    <a:cubicBezTo>
                      <a:pt x="2570" y="2606"/>
                      <a:pt x="3194" y="3150"/>
                      <a:pt x="3837" y="3667"/>
                    </a:cubicBezTo>
                    <a:cubicBezTo>
                      <a:pt x="3997" y="3801"/>
                      <a:pt x="4167" y="3926"/>
                      <a:pt x="4354" y="4006"/>
                    </a:cubicBezTo>
                    <a:cubicBezTo>
                      <a:pt x="4532" y="4078"/>
                      <a:pt x="4711" y="4105"/>
                      <a:pt x="4898" y="4122"/>
                    </a:cubicBezTo>
                    <a:cubicBezTo>
                      <a:pt x="5018" y="4131"/>
                      <a:pt x="5138" y="4137"/>
                      <a:pt x="5257" y="4137"/>
                    </a:cubicBezTo>
                    <a:cubicBezTo>
                      <a:pt x="5395" y="4137"/>
                      <a:pt x="5531" y="4128"/>
                      <a:pt x="5665" y="4105"/>
                    </a:cubicBezTo>
                    <a:cubicBezTo>
                      <a:pt x="5960" y="4042"/>
                      <a:pt x="6245" y="3917"/>
                      <a:pt x="6513" y="3783"/>
                    </a:cubicBezTo>
                    <a:cubicBezTo>
                      <a:pt x="7200" y="3453"/>
                      <a:pt x="7699" y="2793"/>
                      <a:pt x="8137" y="2160"/>
                    </a:cubicBezTo>
                    <a:cubicBezTo>
                      <a:pt x="8565" y="1535"/>
                      <a:pt x="8922" y="866"/>
                      <a:pt x="9332" y="224"/>
                    </a:cubicBezTo>
                    <a:lnTo>
                      <a:pt x="9332"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7" name="Google Shape;717;p17"/>
            <p:cNvGrpSpPr/>
            <p:nvPr/>
          </p:nvGrpSpPr>
          <p:grpSpPr>
            <a:xfrm rot="-655394">
              <a:off x="8355951" y="-53302"/>
              <a:ext cx="1385610" cy="1450537"/>
              <a:chOff x="6541903" y="866189"/>
              <a:chExt cx="510528" cy="534450"/>
            </a:xfrm>
          </p:grpSpPr>
          <p:sp>
            <p:nvSpPr>
              <p:cNvPr id="718" name="Google Shape;718;p17"/>
              <p:cNvSpPr/>
              <p:nvPr/>
            </p:nvSpPr>
            <p:spPr>
              <a:xfrm>
                <a:off x="6541903" y="866189"/>
                <a:ext cx="510528" cy="534450"/>
              </a:xfrm>
              <a:custGeom>
                <a:rect b="b" l="l" r="r" t="t"/>
                <a:pathLst>
                  <a:path extrusionOk="0" h="5278" w="5042">
                    <a:moveTo>
                      <a:pt x="3760" y="1"/>
                    </a:moveTo>
                    <a:cubicBezTo>
                      <a:pt x="3713" y="1"/>
                      <a:pt x="3669" y="5"/>
                      <a:pt x="3632" y="15"/>
                    </a:cubicBezTo>
                    <a:cubicBezTo>
                      <a:pt x="2829" y="229"/>
                      <a:pt x="2240" y="933"/>
                      <a:pt x="1883" y="1683"/>
                    </a:cubicBezTo>
                    <a:cubicBezTo>
                      <a:pt x="1526" y="2432"/>
                      <a:pt x="1339" y="3253"/>
                      <a:pt x="1000" y="4020"/>
                    </a:cubicBezTo>
                    <a:cubicBezTo>
                      <a:pt x="777" y="4529"/>
                      <a:pt x="438" y="4921"/>
                      <a:pt x="1" y="5278"/>
                    </a:cubicBezTo>
                    <a:cubicBezTo>
                      <a:pt x="1339" y="4725"/>
                      <a:pt x="2731" y="4109"/>
                      <a:pt x="3605" y="2950"/>
                    </a:cubicBezTo>
                    <a:cubicBezTo>
                      <a:pt x="4078" y="2334"/>
                      <a:pt x="4399" y="1567"/>
                      <a:pt x="5041" y="1130"/>
                    </a:cubicBezTo>
                    <a:cubicBezTo>
                      <a:pt x="4970" y="701"/>
                      <a:pt x="4667" y="362"/>
                      <a:pt x="4292" y="139"/>
                    </a:cubicBezTo>
                    <a:cubicBezTo>
                      <a:pt x="4165" y="62"/>
                      <a:pt x="3937" y="1"/>
                      <a:pt x="37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7"/>
              <p:cNvSpPr/>
              <p:nvPr/>
            </p:nvSpPr>
            <p:spPr>
              <a:xfrm>
                <a:off x="6623212" y="874795"/>
                <a:ext cx="418386" cy="471669"/>
              </a:xfrm>
              <a:custGeom>
                <a:rect b="b" l="l" r="r" t="t"/>
                <a:pathLst>
                  <a:path extrusionOk="0" h="4658" w="4132">
                    <a:moveTo>
                      <a:pt x="3382" y="1"/>
                    </a:moveTo>
                    <a:cubicBezTo>
                      <a:pt x="3177" y="224"/>
                      <a:pt x="2998" y="474"/>
                      <a:pt x="2855" y="750"/>
                    </a:cubicBezTo>
                    <a:cubicBezTo>
                      <a:pt x="2873" y="509"/>
                      <a:pt x="2927" y="269"/>
                      <a:pt x="3025" y="54"/>
                    </a:cubicBezTo>
                    <a:lnTo>
                      <a:pt x="3025" y="54"/>
                    </a:lnTo>
                    <a:cubicBezTo>
                      <a:pt x="2820" y="376"/>
                      <a:pt x="2695" y="741"/>
                      <a:pt x="2570" y="1107"/>
                    </a:cubicBezTo>
                    <a:cubicBezTo>
                      <a:pt x="2606" y="839"/>
                      <a:pt x="2632" y="563"/>
                      <a:pt x="2659" y="295"/>
                    </a:cubicBezTo>
                    <a:lnTo>
                      <a:pt x="2659" y="295"/>
                    </a:lnTo>
                    <a:cubicBezTo>
                      <a:pt x="2418" y="750"/>
                      <a:pt x="2222" y="1232"/>
                      <a:pt x="2088" y="1732"/>
                    </a:cubicBezTo>
                    <a:cubicBezTo>
                      <a:pt x="2035" y="1419"/>
                      <a:pt x="2061" y="1098"/>
                      <a:pt x="2106" y="786"/>
                    </a:cubicBezTo>
                    <a:lnTo>
                      <a:pt x="2106" y="786"/>
                    </a:lnTo>
                    <a:cubicBezTo>
                      <a:pt x="1874" y="1250"/>
                      <a:pt x="1740" y="1758"/>
                      <a:pt x="1696" y="2276"/>
                    </a:cubicBezTo>
                    <a:cubicBezTo>
                      <a:pt x="1615" y="1928"/>
                      <a:pt x="1580" y="1571"/>
                      <a:pt x="1589" y="1214"/>
                    </a:cubicBezTo>
                    <a:lnTo>
                      <a:pt x="1589" y="1214"/>
                    </a:lnTo>
                    <a:cubicBezTo>
                      <a:pt x="1419" y="1696"/>
                      <a:pt x="1348" y="2213"/>
                      <a:pt x="1375" y="2722"/>
                    </a:cubicBezTo>
                    <a:cubicBezTo>
                      <a:pt x="1268" y="2410"/>
                      <a:pt x="1196" y="2088"/>
                      <a:pt x="1160" y="1767"/>
                    </a:cubicBezTo>
                    <a:cubicBezTo>
                      <a:pt x="1071" y="2213"/>
                      <a:pt x="1036" y="2677"/>
                      <a:pt x="1053" y="3132"/>
                    </a:cubicBezTo>
                    <a:cubicBezTo>
                      <a:pt x="1000" y="2918"/>
                      <a:pt x="937" y="2731"/>
                      <a:pt x="937" y="2517"/>
                    </a:cubicBezTo>
                    <a:cubicBezTo>
                      <a:pt x="920" y="2856"/>
                      <a:pt x="893" y="3204"/>
                      <a:pt x="875" y="3551"/>
                    </a:cubicBezTo>
                    <a:lnTo>
                      <a:pt x="786" y="2900"/>
                    </a:lnTo>
                    <a:cubicBezTo>
                      <a:pt x="741" y="3248"/>
                      <a:pt x="688" y="3587"/>
                      <a:pt x="625" y="3926"/>
                    </a:cubicBezTo>
                    <a:cubicBezTo>
                      <a:pt x="607" y="3721"/>
                      <a:pt x="607" y="3507"/>
                      <a:pt x="616" y="3302"/>
                    </a:cubicBezTo>
                    <a:lnTo>
                      <a:pt x="616" y="3302"/>
                    </a:lnTo>
                    <a:cubicBezTo>
                      <a:pt x="572" y="3801"/>
                      <a:pt x="340" y="4292"/>
                      <a:pt x="1" y="4658"/>
                    </a:cubicBezTo>
                    <a:cubicBezTo>
                      <a:pt x="509" y="4568"/>
                      <a:pt x="991" y="4328"/>
                      <a:pt x="1375" y="3980"/>
                    </a:cubicBezTo>
                    <a:lnTo>
                      <a:pt x="1375" y="3980"/>
                    </a:lnTo>
                    <a:cubicBezTo>
                      <a:pt x="1187" y="4060"/>
                      <a:pt x="991" y="4105"/>
                      <a:pt x="795" y="4113"/>
                    </a:cubicBezTo>
                    <a:cubicBezTo>
                      <a:pt x="1223" y="3899"/>
                      <a:pt x="1651" y="3694"/>
                      <a:pt x="2070" y="3489"/>
                    </a:cubicBezTo>
                    <a:lnTo>
                      <a:pt x="2070" y="3489"/>
                    </a:lnTo>
                    <a:cubicBezTo>
                      <a:pt x="1776" y="3498"/>
                      <a:pt x="1482" y="3569"/>
                      <a:pt x="1205" y="3676"/>
                    </a:cubicBezTo>
                    <a:lnTo>
                      <a:pt x="2427" y="3043"/>
                    </a:lnTo>
                    <a:lnTo>
                      <a:pt x="2427" y="3043"/>
                    </a:lnTo>
                    <a:cubicBezTo>
                      <a:pt x="2160" y="3096"/>
                      <a:pt x="1901" y="3159"/>
                      <a:pt x="1642" y="3230"/>
                    </a:cubicBezTo>
                    <a:cubicBezTo>
                      <a:pt x="1972" y="3043"/>
                      <a:pt x="2320" y="2865"/>
                      <a:pt x="2668" y="2704"/>
                    </a:cubicBezTo>
                    <a:lnTo>
                      <a:pt x="2668" y="2704"/>
                    </a:lnTo>
                    <a:cubicBezTo>
                      <a:pt x="2347" y="2731"/>
                      <a:pt x="2026" y="2820"/>
                      <a:pt x="1722" y="2918"/>
                    </a:cubicBezTo>
                    <a:cubicBezTo>
                      <a:pt x="2142" y="2686"/>
                      <a:pt x="2570" y="2454"/>
                      <a:pt x="2998" y="2222"/>
                    </a:cubicBezTo>
                    <a:lnTo>
                      <a:pt x="2998" y="2222"/>
                    </a:lnTo>
                    <a:cubicBezTo>
                      <a:pt x="2650" y="2267"/>
                      <a:pt x="2311" y="2347"/>
                      <a:pt x="1981" y="2463"/>
                    </a:cubicBezTo>
                    <a:cubicBezTo>
                      <a:pt x="2392" y="2195"/>
                      <a:pt x="2811" y="1946"/>
                      <a:pt x="3248" y="1723"/>
                    </a:cubicBezTo>
                    <a:lnTo>
                      <a:pt x="3248" y="1723"/>
                    </a:lnTo>
                    <a:cubicBezTo>
                      <a:pt x="2900" y="1758"/>
                      <a:pt x="2552" y="1848"/>
                      <a:pt x="2231" y="1972"/>
                    </a:cubicBezTo>
                    <a:cubicBezTo>
                      <a:pt x="2615" y="1660"/>
                      <a:pt x="3078" y="1446"/>
                      <a:pt x="3569" y="1357"/>
                    </a:cubicBezTo>
                    <a:cubicBezTo>
                      <a:pt x="3547" y="1356"/>
                      <a:pt x="3524" y="1356"/>
                      <a:pt x="3502" y="1356"/>
                    </a:cubicBezTo>
                    <a:cubicBezTo>
                      <a:pt x="3211" y="1356"/>
                      <a:pt x="2915" y="1409"/>
                      <a:pt x="2641" y="1509"/>
                    </a:cubicBezTo>
                    <a:cubicBezTo>
                      <a:pt x="2980" y="1285"/>
                      <a:pt x="3364" y="1134"/>
                      <a:pt x="3765" y="1054"/>
                    </a:cubicBezTo>
                    <a:cubicBezTo>
                      <a:pt x="3616" y="1021"/>
                      <a:pt x="3466" y="1005"/>
                      <a:pt x="3316" y="1005"/>
                    </a:cubicBezTo>
                    <a:cubicBezTo>
                      <a:pt x="3216" y="1005"/>
                      <a:pt x="3116" y="1013"/>
                      <a:pt x="3016" y="1027"/>
                    </a:cubicBezTo>
                    <a:lnTo>
                      <a:pt x="4131" y="706"/>
                    </a:lnTo>
                    <a:cubicBezTo>
                      <a:pt x="3972" y="654"/>
                      <a:pt x="3808" y="630"/>
                      <a:pt x="3644" y="630"/>
                    </a:cubicBezTo>
                    <a:cubicBezTo>
                      <a:pt x="3523" y="630"/>
                      <a:pt x="3402" y="643"/>
                      <a:pt x="3284" y="670"/>
                    </a:cubicBezTo>
                    <a:cubicBezTo>
                      <a:pt x="3319" y="447"/>
                      <a:pt x="3355" y="224"/>
                      <a:pt x="33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7"/>
              <p:cNvSpPr/>
              <p:nvPr/>
            </p:nvSpPr>
            <p:spPr>
              <a:xfrm>
                <a:off x="6541903" y="898287"/>
                <a:ext cx="510528" cy="502351"/>
              </a:xfrm>
              <a:custGeom>
                <a:rect b="b" l="l" r="r" t="t"/>
                <a:pathLst>
                  <a:path extrusionOk="0" h="4961" w="5042">
                    <a:moveTo>
                      <a:pt x="4542" y="1"/>
                    </a:moveTo>
                    <a:cubicBezTo>
                      <a:pt x="4283" y="126"/>
                      <a:pt x="4042" y="286"/>
                      <a:pt x="3828" y="474"/>
                    </a:cubicBezTo>
                    <a:cubicBezTo>
                      <a:pt x="3471" y="786"/>
                      <a:pt x="3177" y="1169"/>
                      <a:pt x="2891" y="1553"/>
                    </a:cubicBezTo>
                    <a:cubicBezTo>
                      <a:pt x="2749" y="1740"/>
                      <a:pt x="2606" y="1946"/>
                      <a:pt x="2490" y="2151"/>
                    </a:cubicBezTo>
                    <a:cubicBezTo>
                      <a:pt x="2365" y="2347"/>
                      <a:pt x="2267" y="2561"/>
                      <a:pt x="2151" y="2766"/>
                    </a:cubicBezTo>
                    <a:cubicBezTo>
                      <a:pt x="1678" y="3650"/>
                      <a:pt x="964" y="4443"/>
                      <a:pt x="81" y="4890"/>
                    </a:cubicBezTo>
                    <a:cubicBezTo>
                      <a:pt x="54" y="4916"/>
                      <a:pt x="28" y="4934"/>
                      <a:pt x="1" y="4961"/>
                    </a:cubicBezTo>
                    <a:cubicBezTo>
                      <a:pt x="1339" y="4408"/>
                      <a:pt x="2731" y="3792"/>
                      <a:pt x="3605" y="2633"/>
                    </a:cubicBezTo>
                    <a:cubicBezTo>
                      <a:pt x="4078" y="2017"/>
                      <a:pt x="4399" y="1250"/>
                      <a:pt x="5041" y="813"/>
                    </a:cubicBezTo>
                    <a:cubicBezTo>
                      <a:pt x="4988" y="483"/>
                      <a:pt x="4791" y="206"/>
                      <a:pt x="45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7"/>
              <p:cNvSpPr/>
              <p:nvPr/>
            </p:nvSpPr>
            <p:spPr>
              <a:xfrm>
                <a:off x="6541903" y="887453"/>
                <a:ext cx="470734" cy="513186"/>
              </a:xfrm>
              <a:custGeom>
                <a:rect b="b" l="l" r="r" t="t"/>
                <a:pathLst>
                  <a:path extrusionOk="0" h="5068" w="4649">
                    <a:moveTo>
                      <a:pt x="4399" y="1"/>
                    </a:moveTo>
                    <a:cubicBezTo>
                      <a:pt x="3400" y="625"/>
                      <a:pt x="2686" y="1651"/>
                      <a:pt x="2071" y="2668"/>
                    </a:cubicBezTo>
                    <a:cubicBezTo>
                      <a:pt x="1740" y="3212"/>
                      <a:pt x="1419" y="3765"/>
                      <a:pt x="991" y="4238"/>
                    </a:cubicBezTo>
                    <a:cubicBezTo>
                      <a:pt x="759" y="4488"/>
                      <a:pt x="500" y="4711"/>
                      <a:pt x="206" y="4889"/>
                    </a:cubicBezTo>
                    <a:cubicBezTo>
                      <a:pt x="144" y="4943"/>
                      <a:pt x="72" y="5005"/>
                      <a:pt x="1" y="5068"/>
                    </a:cubicBezTo>
                    <a:cubicBezTo>
                      <a:pt x="197" y="4988"/>
                      <a:pt x="384" y="4907"/>
                      <a:pt x="581" y="4827"/>
                    </a:cubicBezTo>
                    <a:cubicBezTo>
                      <a:pt x="1143" y="4417"/>
                      <a:pt x="1607" y="3837"/>
                      <a:pt x="1981" y="3239"/>
                    </a:cubicBezTo>
                    <a:cubicBezTo>
                      <a:pt x="2552" y="2356"/>
                      <a:pt x="3034" y="1384"/>
                      <a:pt x="3819" y="697"/>
                    </a:cubicBezTo>
                    <a:cubicBezTo>
                      <a:pt x="4060" y="482"/>
                      <a:pt x="4345" y="295"/>
                      <a:pt x="4649" y="206"/>
                    </a:cubicBezTo>
                    <a:cubicBezTo>
                      <a:pt x="4577" y="135"/>
                      <a:pt x="4488" y="63"/>
                      <a:pt x="43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2" name="Google Shape;722;p17"/>
          <p:cNvGrpSpPr/>
          <p:nvPr/>
        </p:nvGrpSpPr>
        <p:grpSpPr>
          <a:xfrm>
            <a:off x="-1636258" y="-736000"/>
            <a:ext cx="5307178" cy="2824321"/>
            <a:chOff x="-2074408" y="-869350"/>
            <a:chExt cx="5307178" cy="2824321"/>
          </a:xfrm>
        </p:grpSpPr>
        <p:grpSp>
          <p:nvGrpSpPr>
            <p:cNvPr id="723" name="Google Shape;723;p17"/>
            <p:cNvGrpSpPr/>
            <p:nvPr/>
          </p:nvGrpSpPr>
          <p:grpSpPr>
            <a:xfrm>
              <a:off x="-1028010" y="-467306"/>
              <a:ext cx="3482211" cy="934598"/>
              <a:chOff x="2529451" y="695065"/>
              <a:chExt cx="1320770" cy="354511"/>
            </a:xfrm>
          </p:grpSpPr>
          <p:sp>
            <p:nvSpPr>
              <p:cNvPr id="724" name="Google Shape;724;p17"/>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7"/>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6" name="Google Shape;726;p17"/>
            <p:cNvGrpSpPr/>
            <p:nvPr/>
          </p:nvGrpSpPr>
          <p:grpSpPr>
            <a:xfrm rot="-1482418">
              <a:off x="-1845801" y="-177979"/>
              <a:ext cx="2605752" cy="1664566"/>
              <a:chOff x="5669385" y="-152150"/>
              <a:chExt cx="1383042" cy="883494"/>
            </a:xfrm>
          </p:grpSpPr>
          <p:sp>
            <p:nvSpPr>
              <p:cNvPr id="727" name="Google Shape;727;p17"/>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4" name="Google Shape;734;p17"/>
            <p:cNvGrpSpPr/>
            <p:nvPr/>
          </p:nvGrpSpPr>
          <p:grpSpPr>
            <a:xfrm rot="838850">
              <a:off x="1828093" y="-741014"/>
              <a:ext cx="1244077" cy="1482030"/>
              <a:chOff x="5806687" y="1410545"/>
              <a:chExt cx="477012" cy="568271"/>
            </a:xfrm>
          </p:grpSpPr>
          <p:sp>
            <p:nvSpPr>
              <p:cNvPr id="735" name="Google Shape;735;p17"/>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7"/>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7"/>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7"/>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9" name="Google Shape;739;p17"/>
            <p:cNvGrpSpPr/>
            <p:nvPr/>
          </p:nvGrpSpPr>
          <p:grpSpPr>
            <a:xfrm rot="-3640797">
              <a:off x="357094" y="-699765"/>
              <a:ext cx="978705" cy="1007540"/>
              <a:chOff x="5228518" y="1029313"/>
              <a:chExt cx="399350" cy="411116"/>
            </a:xfrm>
          </p:grpSpPr>
          <p:sp>
            <p:nvSpPr>
              <p:cNvPr id="740" name="Google Shape;740;p17"/>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7"/>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7"/>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7"/>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4" name="Google Shape;744;p17"/>
          <p:cNvGrpSpPr/>
          <p:nvPr/>
        </p:nvGrpSpPr>
        <p:grpSpPr>
          <a:xfrm flipH="1">
            <a:off x="6908462" y="2634768"/>
            <a:ext cx="3670967" cy="3938665"/>
            <a:chOff x="-1793949" y="2571762"/>
            <a:chExt cx="3670967" cy="3938665"/>
          </a:xfrm>
        </p:grpSpPr>
        <p:grpSp>
          <p:nvGrpSpPr>
            <p:cNvPr id="745" name="Google Shape;745;p17"/>
            <p:cNvGrpSpPr/>
            <p:nvPr/>
          </p:nvGrpSpPr>
          <p:grpSpPr>
            <a:xfrm rot="-3689794">
              <a:off x="-1743677" y="4136007"/>
              <a:ext cx="2605749" cy="1664564"/>
              <a:chOff x="5669385" y="-152150"/>
              <a:chExt cx="1383042" cy="883494"/>
            </a:xfrm>
          </p:grpSpPr>
          <p:sp>
            <p:nvSpPr>
              <p:cNvPr id="746" name="Google Shape;746;p17"/>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7"/>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7"/>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7"/>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7"/>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7"/>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17"/>
            <p:cNvGrpSpPr/>
            <p:nvPr/>
          </p:nvGrpSpPr>
          <p:grpSpPr>
            <a:xfrm rot="-3966003">
              <a:off x="-13438" y="4627989"/>
              <a:ext cx="1643007" cy="1610336"/>
              <a:chOff x="4785930" y="1655991"/>
              <a:chExt cx="579077" cy="567562"/>
            </a:xfrm>
          </p:grpSpPr>
          <p:sp>
            <p:nvSpPr>
              <p:cNvPr id="754" name="Google Shape;754;p17"/>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7"/>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7"/>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7"/>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8" name="Google Shape;758;p17"/>
            <p:cNvGrpSpPr/>
            <p:nvPr/>
          </p:nvGrpSpPr>
          <p:grpSpPr>
            <a:xfrm flipH="1">
              <a:off x="-932112" y="2571762"/>
              <a:ext cx="1483199" cy="2661789"/>
              <a:chOff x="8268108" y="675218"/>
              <a:chExt cx="422841" cy="758842"/>
            </a:xfrm>
          </p:grpSpPr>
          <p:sp>
            <p:nvSpPr>
              <p:cNvPr id="759" name="Google Shape;759;p17"/>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7"/>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7"/>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7"/>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63" name="Google Shape;763;p17"/>
          <p:cNvGrpSpPr/>
          <p:nvPr/>
        </p:nvGrpSpPr>
        <p:grpSpPr>
          <a:xfrm>
            <a:off x="2012850" y="4135357"/>
            <a:ext cx="5612714" cy="2890287"/>
            <a:chOff x="2012850" y="4135357"/>
            <a:chExt cx="5612714" cy="2890287"/>
          </a:xfrm>
        </p:grpSpPr>
        <p:grpSp>
          <p:nvGrpSpPr>
            <p:cNvPr id="764" name="Google Shape;764;p17"/>
            <p:cNvGrpSpPr/>
            <p:nvPr/>
          </p:nvGrpSpPr>
          <p:grpSpPr>
            <a:xfrm rot="4367531">
              <a:off x="4198166" y="4328099"/>
              <a:ext cx="1600061" cy="2235044"/>
              <a:chOff x="3996441" y="87120"/>
              <a:chExt cx="849227" cy="1186242"/>
            </a:xfrm>
          </p:grpSpPr>
          <p:sp>
            <p:nvSpPr>
              <p:cNvPr id="765" name="Google Shape;765;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76" name="Google Shape;776;p17"/>
            <p:cNvGrpSpPr/>
            <p:nvPr/>
          </p:nvGrpSpPr>
          <p:grpSpPr>
            <a:xfrm rot="-4429592">
              <a:off x="2508954" y="4097854"/>
              <a:ext cx="1600000" cy="2234959"/>
              <a:chOff x="3996441" y="87120"/>
              <a:chExt cx="849227" cy="1186242"/>
            </a:xfrm>
          </p:grpSpPr>
          <p:sp>
            <p:nvSpPr>
              <p:cNvPr id="777" name="Google Shape;777;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8" name="Google Shape;788;p17"/>
            <p:cNvGrpSpPr/>
            <p:nvPr/>
          </p:nvGrpSpPr>
          <p:grpSpPr>
            <a:xfrm rot="4367531">
              <a:off x="5067448" y="4380350"/>
              <a:ext cx="1600061" cy="2235044"/>
              <a:chOff x="3996441" y="87120"/>
              <a:chExt cx="849227" cy="1186242"/>
            </a:xfrm>
          </p:grpSpPr>
          <p:sp>
            <p:nvSpPr>
              <p:cNvPr id="789" name="Google Shape;789;p17"/>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7"/>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7"/>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7"/>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7"/>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7"/>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7"/>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7"/>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7"/>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0" name="Google Shape;800;p17"/>
            <p:cNvGrpSpPr/>
            <p:nvPr/>
          </p:nvGrpSpPr>
          <p:grpSpPr>
            <a:xfrm rot="-1150444">
              <a:off x="5815833" y="4298827"/>
              <a:ext cx="1428399" cy="2563346"/>
              <a:chOff x="8268108" y="675218"/>
              <a:chExt cx="422841" cy="758842"/>
            </a:xfrm>
          </p:grpSpPr>
          <p:sp>
            <p:nvSpPr>
              <p:cNvPr id="801" name="Google Shape;801;p17"/>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7"/>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5" name="Google Shape;805;p17"/>
            <p:cNvGrpSpPr/>
            <p:nvPr/>
          </p:nvGrpSpPr>
          <p:grpSpPr>
            <a:xfrm rot="206331">
              <a:off x="2055459" y="4487521"/>
              <a:ext cx="1277615" cy="1459051"/>
              <a:chOff x="7040587" y="1131380"/>
              <a:chExt cx="470735" cy="537585"/>
            </a:xfrm>
          </p:grpSpPr>
          <p:sp>
            <p:nvSpPr>
              <p:cNvPr id="806" name="Google Shape;806;p17"/>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7"/>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7"/>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7"/>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0" name="Shape 810"/>
        <p:cNvGrpSpPr/>
        <p:nvPr/>
      </p:nvGrpSpPr>
      <p:grpSpPr>
        <a:xfrm>
          <a:off x="0" y="0"/>
          <a:ext cx="0" cy="0"/>
          <a:chOff x="0" y="0"/>
          <a:chExt cx="0" cy="0"/>
        </a:xfrm>
      </p:grpSpPr>
      <p:sp>
        <p:nvSpPr>
          <p:cNvPr id="811" name="Google Shape;811;p18"/>
          <p:cNvSpPr/>
          <p:nvPr/>
        </p:nvSpPr>
        <p:spPr>
          <a:xfrm>
            <a:off x="-370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2" name="Google Shape;812;p18"/>
          <p:cNvGrpSpPr/>
          <p:nvPr/>
        </p:nvGrpSpPr>
        <p:grpSpPr>
          <a:xfrm flipH="1">
            <a:off x="-1165248" y="2767051"/>
            <a:ext cx="3026236" cy="3587326"/>
            <a:chOff x="7259245" y="2681361"/>
            <a:chExt cx="3076693" cy="3587326"/>
          </a:xfrm>
        </p:grpSpPr>
        <p:grpSp>
          <p:nvGrpSpPr>
            <p:cNvPr id="813" name="Google Shape;813;p18"/>
            <p:cNvGrpSpPr/>
            <p:nvPr/>
          </p:nvGrpSpPr>
          <p:grpSpPr>
            <a:xfrm rot="-653690">
              <a:off x="8539153" y="3339916"/>
              <a:ext cx="1599994" cy="2234950"/>
              <a:chOff x="3996441" y="87120"/>
              <a:chExt cx="849227" cy="1186242"/>
            </a:xfrm>
          </p:grpSpPr>
          <p:sp>
            <p:nvSpPr>
              <p:cNvPr id="814" name="Google Shape;814;p18"/>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8"/>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8"/>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8"/>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8"/>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8"/>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8"/>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8"/>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8"/>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8"/>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8"/>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18"/>
            <p:cNvGrpSpPr/>
            <p:nvPr/>
          </p:nvGrpSpPr>
          <p:grpSpPr>
            <a:xfrm rot="10800000">
              <a:off x="7259245" y="4604097"/>
              <a:ext cx="2605790" cy="1664590"/>
              <a:chOff x="5669385" y="-152150"/>
              <a:chExt cx="1383042" cy="883494"/>
            </a:xfrm>
          </p:grpSpPr>
          <p:sp>
            <p:nvSpPr>
              <p:cNvPr id="826" name="Google Shape;826;p18"/>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8"/>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8"/>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8"/>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8"/>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8"/>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8"/>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18"/>
            <p:cNvGrpSpPr/>
            <p:nvPr/>
          </p:nvGrpSpPr>
          <p:grpSpPr>
            <a:xfrm rot="-5400000">
              <a:off x="8111717" y="3337324"/>
              <a:ext cx="2064563" cy="752637"/>
              <a:chOff x="4953913" y="785386"/>
              <a:chExt cx="1095782" cy="399467"/>
            </a:xfrm>
          </p:grpSpPr>
          <p:sp>
            <p:nvSpPr>
              <p:cNvPr id="834" name="Google Shape;834;p18"/>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8"/>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8"/>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8"/>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38" name="Google Shape;838;p18"/>
          <p:cNvGrpSpPr/>
          <p:nvPr/>
        </p:nvGrpSpPr>
        <p:grpSpPr>
          <a:xfrm flipH="1">
            <a:off x="7284050" y="2181566"/>
            <a:ext cx="2938746" cy="5118706"/>
            <a:chOff x="-1072461" y="2126056"/>
            <a:chExt cx="2988049" cy="5118706"/>
          </a:xfrm>
        </p:grpSpPr>
        <p:grpSp>
          <p:nvGrpSpPr>
            <p:cNvPr id="839" name="Google Shape;839;p18"/>
            <p:cNvGrpSpPr/>
            <p:nvPr/>
          </p:nvGrpSpPr>
          <p:grpSpPr>
            <a:xfrm rot="-373500">
              <a:off x="-956004" y="2206215"/>
              <a:ext cx="1600037" cy="2235010"/>
              <a:chOff x="3996441" y="87120"/>
              <a:chExt cx="849227" cy="1186242"/>
            </a:xfrm>
          </p:grpSpPr>
          <p:sp>
            <p:nvSpPr>
              <p:cNvPr id="840" name="Google Shape;840;p18"/>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8"/>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8"/>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8"/>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8"/>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8"/>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8"/>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8"/>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8"/>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8"/>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8"/>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18"/>
            <p:cNvGrpSpPr/>
            <p:nvPr/>
          </p:nvGrpSpPr>
          <p:grpSpPr>
            <a:xfrm rot="-3689794">
              <a:off x="-740433" y="4870354"/>
              <a:ext cx="2605749" cy="1664564"/>
              <a:chOff x="5669385" y="-152150"/>
              <a:chExt cx="1383042" cy="883494"/>
            </a:xfrm>
          </p:grpSpPr>
          <p:sp>
            <p:nvSpPr>
              <p:cNvPr id="852" name="Google Shape;852;p18"/>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8"/>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8"/>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8"/>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8"/>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8"/>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8"/>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9" name="Google Shape;859;p18"/>
            <p:cNvGrpSpPr/>
            <p:nvPr/>
          </p:nvGrpSpPr>
          <p:grpSpPr>
            <a:xfrm rot="10592362">
              <a:off x="-614421" y="3671006"/>
              <a:ext cx="1228830" cy="1463922"/>
              <a:chOff x="5806687" y="1410545"/>
              <a:chExt cx="477012" cy="568271"/>
            </a:xfrm>
          </p:grpSpPr>
          <p:sp>
            <p:nvSpPr>
              <p:cNvPr id="860" name="Google Shape;860;p18"/>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8"/>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8"/>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8"/>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64" name="Google Shape;864;p18"/>
          <p:cNvGrpSpPr/>
          <p:nvPr/>
        </p:nvGrpSpPr>
        <p:grpSpPr>
          <a:xfrm>
            <a:off x="5881541" y="-1038713"/>
            <a:ext cx="4939242" cy="3738933"/>
            <a:chOff x="5881542" y="-1038713"/>
            <a:chExt cx="4939242" cy="3738933"/>
          </a:xfrm>
        </p:grpSpPr>
        <p:grpSp>
          <p:nvGrpSpPr>
            <p:cNvPr id="865" name="Google Shape;865;p18"/>
            <p:cNvGrpSpPr/>
            <p:nvPr/>
          </p:nvGrpSpPr>
          <p:grpSpPr>
            <a:xfrm flipH="1" rot="-5400000">
              <a:off x="6208991" y="-1366163"/>
              <a:ext cx="1600029" cy="2254928"/>
              <a:chOff x="3996441" y="87120"/>
              <a:chExt cx="849227" cy="1186242"/>
            </a:xfrm>
          </p:grpSpPr>
          <p:sp>
            <p:nvSpPr>
              <p:cNvPr id="866" name="Google Shape;866;p18"/>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8"/>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8"/>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8"/>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8"/>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8"/>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8"/>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8"/>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8"/>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8"/>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8"/>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7" name="Google Shape;877;p18"/>
            <p:cNvGrpSpPr/>
            <p:nvPr/>
          </p:nvGrpSpPr>
          <p:grpSpPr>
            <a:xfrm flipH="1" rot="588935">
              <a:off x="5929099" y="-416549"/>
              <a:ext cx="3012460" cy="802439"/>
              <a:chOff x="915235" y="704077"/>
              <a:chExt cx="1319859" cy="354511"/>
            </a:xfrm>
          </p:grpSpPr>
          <p:sp>
            <p:nvSpPr>
              <p:cNvPr id="878" name="Google Shape;878;p18"/>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8"/>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0" name="Google Shape;880;p18"/>
            <p:cNvGrpSpPr/>
            <p:nvPr/>
          </p:nvGrpSpPr>
          <p:grpSpPr>
            <a:xfrm flipH="1" rot="-9342536">
              <a:off x="8819860" y="229360"/>
              <a:ext cx="1611866" cy="2238407"/>
              <a:chOff x="3996441" y="87120"/>
              <a:chExt cx="849227" cy="1186242"/>
            </a:xfrm>
          </p:grpSpPr>
          <p:sp>
            <p:nvSpPr>
              <p:cNvPr id="881" name="Google Shape;881;p18"/>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8"/>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8"/>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8"/>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8"/>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8"/>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8"/>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8"/>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8"/>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8"/>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8"/>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p18"/>
            <p:cNvGrpSpPr/>
            <p:nvPr/>
          </p:nvGrpSpPr>
          <p:grpSpPr>
            <a:xfrm flipH="1" rot="5721511">
              <a:off x="8609130" y="-439579"/>
              <a:ext cx="1228955" cy="1476861"/>
              <a:chOff x="5806687" y="1410545"/>
              <a:chExt cx="477012" cy="568271"/>
            </a:xfrm>
          </p:grpSpPr>
          <p:sp>
            <p:nvSpPr>
              <p:cNvPr id="893" name="Google Shape;893;p18"/>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8"/>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8"/>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8"/>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7" name="Google Shape;897;p18"/>
          <p:cNvSpPr/>
          <p:nvPr/>
        </p:nvSpPr>
        <p:spPr>
          <a:xfrm flipH="1">
            <a:off x="4152299" y="46086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8" name="Google Shape;898;p18"/>
          <p:cNvGrpSpPr/>
          <p:nvPr/>
        </p:nvGrpSpPr>
        <p:grpSpPr>
          <a:xfrm>
            <a:off x="-1504761" y="-1038737"/>
            <a:ext cx="3078449" cy="3693793"/>
            <a:chOff x="-1504761" y="-1038737"/>
            <a:chExt cx="3078449" cy="3693793"/>
          </a:xfrm>
        </p:grpSpPr>
        <p:grpSp>
          <p:nvGrpSpPr>
            <p:cNvPr id="899" name="Google Shape;899;p18"/>
            <p:cNvGrpSpPr/>
            <p:nvPr/>
          </p:nvGrpSpPr>
          <p:grpSpPr>
            <a:xfrm rot="8480098">
              <a:off x="-981949" y="-125814"/>
              <a:ext cx="1599999" cy="2234957"/>
              <a:chOff x="3996441" y="87120"/>
              <a:chExt cx="849227" cy="1186242"/>
            </a:xfrm>
          </p:grpSpPr>
          <p:sp>
            <p:nvSpPr>
              <p:cNvPr id="900" name="Google Shape;900;p18"/>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8"/>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8"/>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8"/>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8"/>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8"/>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8"/>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8"/>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8"/>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8"/>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8"/>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1" name="Google Shape;911;p18"/>
            <p:cNvGrpSpPr/>
            <p:nvPr/>
          </p:nvGrpSpPr>
          <p:grpSpPr>
            <a:xfrm>
              <a:off x="-1032102" y="-1038737"/>
              <a:ext cx="2605790" cy="1664590"/>
              <a:chOff x="5669385" y="-152150"/>
              <a:chExt cx="1383042" cy="883494"/>
            </a:xfrm>
          </p:grpSpPr>
          <p:sp>
            <p:nvSpPr>
              <p:cNvPr id="912" name="Google Shape;912;p18"/>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8"/>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8"/>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8"/>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8"/>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8"/>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8"/>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9" name="Google Shape;919;p18"/>
            <p:cNvGrpSpPr/>
            <p:nvPr/>
          </p:nvGrpSpPr>
          <p:grpSpPr>
            <a:xfrm rot="-2441837">
              <a:off x="-1214288" y="1320370"/>
              <a:ext cx="2064477" cy="752605"/>
              <a:chOff x="4953913" y="785386"/>
              <a:chExt cx="1095782" cy="399467"/>
            </a:xfrm>
          </p:grpSpPr>
          <p:sp>
            <p:nvSpPr>
              <p:cNvPr id="920" name="Google Shape;920;p18"/>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8"/>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8"/>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8"/>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24" name="Google Shape;924;p18"/>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25" name="Google Shape;925;p18"/>
          <p:cNvSpPr txBox="1"/>
          <p:nvPr>
            <p:ph idx="1" type="subTitle"/>
          </p:nvPr>
        </p:nvSpPr>
        <p:spPr>
          <a:xfrm>
            <a:off x="4951897" y="3266572"/>
            <a:ext cx="25056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b="0"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926" name="Google Shape;926;p18"/>
          <p:cNvSpPr txBox="1"/>
          <p:nvPr>
            <p:ph idx="2" type="subTitle"/>
          </p:nvPr>
        </p:nvSpPr>
        <p:spPr>
          <a:xfrm>
            <a:off x="1686500" y="3266572"/>
            <a:ext cx="2505600" cy="101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None/>
              <a:defRPr b="0" sz="14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927" name="Google Shape;927;p18"/>
          <p:cNvSpPr txBox="1"/>
          <p:nvPr>
            <p:ph idx="3" type="subTitle"/>
          </p:nvPr>
        </p:nvSpPr>
        <p:spPr>
          <a:xfrm>
            <a:off x="1686500" y="2947950"/>
            <a:ext cx="25056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b="1" sz="2000">
                <a:solidFill>
                  <a:schemeClr val="dk1"/>
                </a:solidFill>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
        <p:nvSpPr>
          <p:cNvPr id="928" name="Google Shape;928;p18"/>
          <p:cNvSpPr txBox="1"/>
          <p:nvPr>
            <p:ph idx="4" type="subTitle"/>
          </p:nvPr>
        </p:nvSpPr>
        <p:spPr>
          <a:xfrm>
            <a:off x="4951900" y="2947950"/>
            <a:ext cx="2505600" cy="40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Merriweather"/>
              <a:buNone/>
              <a:defRPr b="1" sz="2000">
                <a:solidFill>
                  <a:schemeClr val="dk1"/>
                </a:solidFill>
                <a:latin typeface="Merriweather"/>
                <a:ea typeface="Merriweather"/>
                <a:cs typeface="Merriweather"/>
                <a:sym typeface="Merriweather"/>
              </a:defRPr>
            </a:lvl1pPr>
            <a:lvl2pPr lvl="1"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2pPr>
            <a:lvl3pPr lvl="2"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3pPr>
            <a:lvl4pPr lvl="3"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4pPr>
            <a:lvl5pPr lvl="4"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5pPr>
            <a:lvl6pPr lvl="5"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6pPr>
            <a:lvl7pPr lvl="6"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7pPr>
            <a:lvl8pPr lvl="7"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8pPr>
            <a:lvl9pPr lvl="8" algn="ctr">
              <a:lnSpc>
                <a:spcPct val="100000"/>
              </a:lnSpc>
              <a:spcBef>
                <a:spcPts val="0"/>
              </a:spcBef>
              <a:spcAft>
                <a:spcPts val="0"/>
              </a:spcAft>
              <a:buSzPts val="2000"/>
              <a:buFont typeface="Merriweather"/>
              <a:buNone/>
              <a:defRPr b="1" sz="2000">
                <a:latin typeface="Merriweather"/>
                <a:ea typeface="Merriweather"/>
                <a:cs typeface="Merriweather"/>
                <a:sym typeface="Merriweath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9" name="Shape 929"/>
        <p:cNvGrpSpPr/>
        <p:nvPr/>
      </p:nvGrpSpPr>
      <p:grpSpPr>
        <a:xfrm>
          <a:off x="0" y="0"/>
          <a:ext cx="0" cy="0"/>
          <a:chOff x="0" y="0"/>
          <a:chExt cx="0" cy="0"/>
        </a:xfrm>
      </p:grpSpPr>
      <p:sp>
        <p:nvSpPr>
          <p:cNvPr id="930" name="Google Shape;930;p19"/>
          <p:cNvSpPr/>
          <p:nvPr/>
        </p:nvSpPr>
        <p:spPr>
          <a:xfrm>
            <a:off x="-337800" y="-624000"/>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1" name="Google Shape;931;p19"/>
          <p:cNvGrpSpPr/>
          <p:nvPr/>
        </p:nvGrpSpPr>
        <p:grpSpPr>
          <a:xfrm flipH="1">
            <a:off x="-1165248" y="2767051"/>
            <a:ext cx="3026236" cy="3587326"/>
            <a:chOff x="7259245" y="2681361"/>
            <a:chExt cx="3076693" cy="3587326"/>
          </a:xfrm>
        </p:grpSpPr>
        <p:grpSp>
          <p:nvGrpSpPr>
            <p:cNvPr id="932" name="Google Shape;932;p19"/>
            <p:cNvGrpSpPr/>
            <p:nvPr/>
          </p:nvGrpSpPr>
          <p:grpSpPr>
            <a:xfrm rot="-653690">
              <a:off x="8539153" y="3339916"/>
              <a:ext cx="1599994" cy="2234950"/>
              <a:chOff x="3996441" y="87120"/>
              <a:chExt cx="849227" cy="1186242"/>
            </a:xfrm>
          </p:grpSpPr>
          <p:sp>
            <p:nvSpPr>
              <p:cNvPr id="933" name="Google Shape;933;p19"/>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9"/>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9"/>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9"/>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9"/>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9"/>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9"/>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9"/>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9"/>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9"/>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9"/>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p19"/>
            <p:cNvGrpSpPr/>
            <p:nvPr/>
          </p:nvGrpSpPr>
          <p:grpSpPr>
            <a:xfrm rot="10800000">
              <a:off x="7259245" y="4604097"/>
              <a:ext cx="2605790" cy="1664590"/>
              <a:chOff x="5669385" y="-152150"/>
              <a:chExt cx="1383042" cy="883494"/>
            </a:xfrm>
          </p:grpSpPr>
          <p:sp>
            <p:nvSpPr>
              <p:cNvPr id="945" name="Google Shape;945;p19"/>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9"/>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9"/>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9"/>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9"/>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9"/>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9"/>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2" name="Google Shape;952;p19"/>
            <p:cNvGrpSpPr/>
            <p:nvPr/>
          </p:nvGrpSpPr>
          <p:grpSpPr>
            <a:xfrm rot="-5400000">
              <a:off x="8111717" y="3337324"/>
              <a:ext cx="2064563" cy="752637"/>
              <a:chOff x="4953913" y="785386"/>
              <a:chExt cx="1095782" cy="399467"/>
            </a:xfrm>
          </p:grpSpPr>
          <p:sp>
            <p:nvSpPr>
              <p:cNvPr id="953" name="Google Shape;953;p19"/>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9"/>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9"/>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9"/>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7" name="Google Shape;957;p19"/>
          <p:cNvGrpSpPr/>
          <p:nvPr/>
        </p:nvGrpSpPr>
        <p:grpSpPr>
          <a:xfrm flipH="1">
            <a:off x="7284050" y="2181566"/>
            <a:ext cx="2938746" cy="5118706"/>
            <a:chOff x="-1072461" y="2126056"/>
            <a:chExt cx="2988049" cy="5118706"/>
          </a:xfrm>
        </p:grpSpPr>
        <p:grpSp>
          <p:nvGrpSpPr>
            <p:cNvPr id="958" name="Google Shape;958;p19"/>
            <p:cNvGrpSpPr/>
            <p:nvPr/>
          </p:nvGrpSpPr>
          <p:grpSpPr>
            <a:xfrm rot="-373500">
              <a:off x="-956004" y="2206215"/>
              <a:ext cx="1600037" cy="2235010"/>
              <a:chOff x="3996441" y="87120"/>
              <a:chExt cx="849227" cy="1186242"/>
            </a:xfrm>
          </p:grpSpPr>
          <p:sp>
            <p:nvSpPr>
              <p:cNvPr id="959" name="Google Shape;959;p19"/>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9"/>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9"/>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9"/>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9"/>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9"/>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9"/>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9"/>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9"/>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9"/>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9"/>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0" name="Google Shape;970;p19"/>
            <p:cNvGrpSpPr/>
            <p:nvPr/>
          </p:nvGrpSpPr>
          <p:grpSpPr>
            <a:xfrm rot="-3689794">
              <a:off x="-740433" y="4870354"/>
              <a:ext cx="2605749" cy="1664564"/>
              <a:chOff x="5669385" y="-152150"/>
              <a:chExt cx="1383042" cy="883494"/>
            </a:xfrm>
          </p:grpSpPr>
          <p:sp>
            <p:nvSpPr>
              <p:cNvPr id="971" name="Google Shape;971;p19"/>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9"/>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9"/>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9"/>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9"/>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9"/>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9"/>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8" name="Google Shape;978;p19"/>
            <p:cNvGrpSpPr/>
            <p:nvPr/>
          </p:nvGrpSpPr>
          <p:grpSpPr>
            <a:xfrm rot="10592362">
              <a:off x="-614421" y="3671006"/>
              <a:ext cx="1228830" cy="1463922"/>
              <a:chOff x="5806687" y="1410545"/>
              <a:chExt cx="477012" cy="568271"/>
            </a:xfrm>
          </p:grpSpPr>
          <p:sp>
            <p:nvSpPr>
              <p:cNvPr id="979" name="Google Shape;979;p19"/>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9"/>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9"/>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9"/>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3" name="Google Shape;983;p19"/>
          <p:cNvGrpSpPr/>
          <p:nvPr/>
        </p:nvGrpSpPr>
        <p:grpSpPr>
          <a:xfrm>
            <a:off x="5881541" y="-1038713"/>
            <a:ext cx="4939242" cy="3738933"/>
            <a:chOff x="5881542" y="-1038713"/>
            <a:chExt cx="4939242" cy="3738933"/>
          </a:xfrm>
        </p:grpSpPr>
        <p:grpSp>
          <p:nvGrpSpPr>
            <p:cNvPr id="984" name="Google Shape;984;p19"/>
            <p:cNvGrpSpPr/>
            <p:nvPr/>
          </p:nvGrpSpPr>
          <p:grpSpPr>
            <a:xfrm flipH="1" rot="-5400000">
              <a:off x="6208991" y="-1366163"/>
              <a:ext cx="1600029" cy="2254928"/>
              <a:chOff x="3996441" y="87120"/>
              <a:chExt cx="849227" cy="1186242"/>
            </a:xfrm>
          </p:grpSpPr>
          <p:sp>
            <p:nvSpPr>
              <p:cNvPr id="985" name="Google Shape;985;p19"/>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9"/>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9"/>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9"/>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9"/>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9"/>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9"/>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9"/>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9"/>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9"/>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9"/>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6" name="Google Shape;996;p19"/>
            <p:cNvGrpSpPr/>
            <p:nvPr/>
          </p:nvGrpSpPr>
          <p:grpSpPr>
            <a:xfrm flipH="1" rot="588935">
              <a:off x="5929099" y="-416549"/>
              <a:ext cx="3012460" cy="802439"/>
              <a:chOff x="915235" y="704077"/>
              <a:chExt cx="1319859" cy="354511"/>
            </a:xfrm>
          </p:grpSpPr>
          <p:sp>
            <p:nvSpPr>
              <p:cNvPr id="997" name="Google Shape;997;p19"/>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651" y="277"/>
                    </a:lnTo>
                    <a:cubicBezTo>
                      <a:pt x="11625" y="1303"/>
                      <a:pt x="10456" y="2178"/>
                      <a:pt x="9100" y="2677"/>
                    </a:cubicBezTo>
                    <a:cubicBezTo>
                      <a:pt x="8270" y="2983"/>
                      <a:pt x="7388" y="3135"/>
                      <a:pt x="6506" y="3135"/>
                    </a:cubicBezTo>
                    <a:cubicBezTo>
                      <a:pt x="5664" y="3135"/>
                      <a:pt x="4821" y="2996"/>
                      <a:pt x="4024" y="2722"/>
                    </a:cubicBezTo>
                    <a:cubicBezTo>
                      <a:pt x="2552" y="2213"/>
                      <a:pt x="1250" y="1250"/>
                      <a:pt x="322"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9"/>
              <p:cNvSpPr/>
              <p:nvPr/>
            </p:nvSpPr>
            <p:spPr>
              <a:xfrm>
                <a:off x="915235" y="704077"/>
                <a:ext cx="1319859" cy="354511"/>
              </a:xfrm>
              <a:custGeom>
                <a:rect b="b" l="l" r="r" t="t"/>
                <a:pathLst>
                  <a:path extrusionOk="0" h="3501" w="13035">
                    <a:moveTo>
                      <a:pt x="1" y="1"/>
                    </a:moveTo>
                    <a:lnTo>
                      <a:pt x="1" y="1"/>
                    </a:lnTo>
                    <a:cubicBezTo>
                      <a:pt x="946" y="1428"/>
                      <a:pt x="2365" y="2534"/>
                      <a:pt x="3988" y="3087"/>
                    </a:cubicBezTo>
                    <a:cubicBezTo>
                      <a:pt x="4794" y="3362"/>
                      <a:pt x="5645" y="3500"/>
                      <a:pt x="6495" y="3500"/>
                    </a:cubicBezTo>
                    <a:cubicBezTo>
                      <a:pt x="7385" y="3500"/>
                      <a:pt x="8274" y="3349"/>
                      <a:pt x="9109" y="3043"/>
                    </a:cubicBezTo>
                    <a:cubicBezTo>
                      <a:pt x="10635" y="2490"/>
                      <a:pt x="11919" y="1473"/>
                      <a:pt x="13034" y="286"/>
                    </a:cubicBezTo>
                    <a:lnTo>
                      <a:pt x="12713" y="277"/>
                    </a:lnTo>
                    <a:cubicBezTo>
                      <a:pt x="12490" y="554"/>
                      <a:pt x="12249" y="804"/>
                      <a:pt x="11991" y="1045"/>
                    </a:cubicBezTo>
                    <a:cubicBezTo>
                      <a:pt x="11652" y="1357"/>
                      <a:pt x="11286" y="1624"/>
                      <a:pt x="10920" y="1901"/>
                    </a:cubicBezTo>
                    <a:cubicBezTo>
                      <a:pt x="10581" y="2151"/>
                      <a:pt x="10224" y="2409"/>
                      <a:pt x="9841" y="2570"/>
                    </a:cubicBezTo>
                    <a:cubicBezTo>
                      <a:pt x="8767" y="3034"/>
                      <a:pt x="7591" y="3384"/>
                      <a:pt x="6432" y="3384"/>
                    </a:cubicBezTo>
                    <a:cubicBezTo>
                      <a:pt x="6030" y="3384"/>
                      <a:pt x="5630" y="3342"/>
                      <a:pt x="5237" y="3248"/>
                    </a:cubicBezTo>
                    <a:cubicBezTo>
                      <a:pt x="3890" y="2927"/>
                      <a:pt x="2543" y="2427"/>
                      <a:pt x="1508" y="1508"/>
                    </a:cubicBezTo>
                    <a:cubicBezTo>
                      <a:pt x="1267" y="1294"/>
                      <a:pt x="1053" y="1062"/>
                      <a:pt x="839" y="830"/>
                    </a:cubicBezTo>
                    <a:cubicBezTo>
                      <a:pt x="598" y="572"/>
                      <a:pt x="366" y="304"/>
                      <a:pt x="197" y="10"/>
                    </a:cubicBezTo>
                    <a:lnTo>
                      <a:pt x="1" y="1"/>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9"/>
            <p:cNvGrpSpPr/>
            <p:nvPr/>
          </p:nvGrpSpPr>
          <p:grpSpPr>
            <a:xfrm flipH="1" rot="-9342536">
              <a:off x="8819860" y="229360"/>
              <a:ext cx="1611866" cy="2238407"/>
              <a:chOff x="3996441" y="87120"/>
              <a:chExt cx="849227" cy="1186242"/>
            </a:xfrm>
          </p:grpSpPr>
          <p:sp>
            <p:nvSpPr>
              <p:cNvPr id="1000" name="Google Shape;1000;p19"/>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9"/>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9"/>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9"/>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9"/>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9"/>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9"/>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9"/>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9"/>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9"/>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9"/>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1" name="Google Shape;1011;p19"/>
            <p:cNvGrpSpPr/>
            <p:nvPr/>
          </p:nvGrpSpPr>
          <p:grpSpPr>
            <a:xfrm flipH="1" rot="5721511">
              <a:off x="8609130" y="-439579"/>
              <a:ext cx="1228955" cy="1476861"/>
              <a:chOff x="5806687" y="1410545"/>
              <a:chExt cx="477012" cy="568271"/>
            </a:xfrm>
          </p:grpSpPr>
          <p:sp>
            <p:nvSpPr>
              <p:cNvPr id="1012" name="Google Shape;1012;p19"/>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9"/>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9"/>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9"/>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16" name="Google Shape;1016;p19"/>
          <p:cNvSpPr/>
          <p:nvPr/>
        </p:nvSpPr>
        <p:spPr>
          <a:xfrm>
            <a:off x="2250281" y="4604094"/>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9"/>
          <p:cNvSpPr/>
          <p:nvPr/>
        </p:nvSpPr>
        <p:spPr>
          <a:xfrm flipH="1">
            <a:off x="5742849" y="4608650"/>
            <a:ext cx="840445"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8" name="Google Shape;1018;p19"/>
          <p:cNvGrpSpPr/>
          <p:nvPr/>
        </p:nvGrpSpPr>
        <p:grpSpPr>
          <a:xfrm>
            <a:off x="-1504761" y="-1038737"/>
            <a:ext cx="3078449" cy="3693793"/>
            <a:chOff x="-1504761" y="-1038737"/>
            <a:chExt cx="3078449" cy="3693793"/>
          </a:xfrm>
        </p:grpSpPr>
        <p:grpSp>
          <p:nvGrpSpPr>
            <p:cNvPr id="1019" name="Google Shape;1019;p19"/>
            <p:cNvGrpSpPr/>
            <p:nvPr/>
          </p:nvGrpSpPr>
          <p:grpSpPr>
            <a:xfrm rot="8480098">
              <a:off x="-981949" y="-125814"/>
              <a:ext cx="1599999" cy="2234957"/>
              <a:chOff x="3996441" y="87120"/>
              <a:chExt cx="849227" cy="1186242"/>
            </a:xfrm>
          </p:grpSpPr>
          <p:sp>
            <p:nvSpPr>
              <p:cNvPr id="1020" name="Google Shape;1020;p19"/>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9"/>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9"/>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9"/>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9"/>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9"/>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9"/>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9"/>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9"/>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9"/>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9"/>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19"/>
            <p:cNvGrpSpPr/>
            <p:nvPr/>
          </p:nvGrpSpPr>
          <p:grpSpPr>
            <a:xfrm>
              <a:off x="-1032102" y="-1038737"/>
              <a:ext cx="2605790" cy="1664590"/>
              <a:chOff x="5669385" y="-152150"/>
              <a:chExt cx="1383042" cy="883494"/>
            </a:xfrm>
          </p:grpSpPr>
          <p:sp>
            <p:nvSpPr>
              <p:cNvPr id="1032" name="Google Shape;1032;p19"/>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9"/>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9"/>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9"/>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9"/>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9"/>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9"/>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p19"/>
            <p:cNvGrpSpPr/>
            <p:nvPr/>
          </p:nvGrpSpPr>
          <p:grpSpPr>
            <a:xfrm rot="-2441837">
              <a:off x="-1214288" y="1320370"/>
              <a:ext cx="2064477" cy="752605"/>
              <a:chOff x="4953913" y="785386"/>
              <a:chExt cx="1095782" cy="399467"/>
            </a:xfrm>
          </p:grpSpPr>
          <p:sp>
            <p:nvSpPr>
              <p:cNvPr id="1040" name="Google Shape;1040;p19"/>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9"/>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9"/>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9"/>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4" name="Google Shape;1044;p19"/>
          <p:cNvSpPr txBox="1"/>
          <p:nvPr>
            <p:ph idx="1" type="body"/>
          </p:nvPr>
        </p:nvSpPr>
        <p:spPr>
          <a:xfrm>
            <a:off x="720000" y="1978125"/>
            <a:ext cx="3497100" cy="2340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chemeClr val="dk1"/>
              </a:buClr>
              <a:buSzPts val="10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1045" name="Google Shape;1045;p19"/>
          <p:cNvSpPr txBox="1"/>
          <p:nvPr>
            <p:ph type="title"/>
          </p:nvPr>
        </p:nvSpPr>
        <p:spPr>
          <a:xfrm>
            <a:off x="720000" y="824500"/>
            <a:ext cx="3497100" cy="1209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46" name="Shape 1046"/>
        <p:cNvGrpSpPr/>
        <p:nvPr/>
      </p:nvGrpSpPr>
      <p:grpSpPr>
        <a:xfrm>
          <a:off x="0" y="0"/>
          <a:ext cx="0" cy="0"/>
          <a:chOff x="0" y="0"/>
          <a:chExt cx="0" cy="0"/>
        </a:xfrm>
      </p:grpSpPr>
      <p:sp>
        <p:nvSpPr>
          <p:cNvPr id="1047" name="Google Shape;1047;p20"/>
          <p:cNvSpPr/>
          <p:nvPr/>
        </p:nvSpPr>
        <p:spPr>
          <a:xfrm>
            <a:off x="-337800" y="-623975"/>
            <a:ext cx="9819600" cy="6391500"/>
          </a:xfrm>
          <a:prstGeom prst="ellipse">
            <a:avLst/>
          </a:pr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8" name="Google Shape;1048;p20"/>
          <p:cNvGrpSpPr/>
          <p:nvPr/>
        </p:nvGrpSpPr>
        <p:grpSpPr>
          <a:xfrm flipH="1">
            <a:off x="7175162" y="2749068"/>
            <a:ext cx="3670967" cy="3938665"/>
            <a:chOff x="-1793949" y="2571762"/>
            <a:chExt cx="3670967" cy="3938665"/>
          </a:xfrm>
        </p:grpSpPr>
        <p:grpSp>
          <p:nvGrpSpPr>
            <p:cNvPr id="1049" name="Google Shape;1049;p20"/>
            <p:cNvGrpSpPr/>
            <p:nvPr/>
          </p:nvGrpSpPr>
          <p:grpSpPr>
            <a:xfrm rot="-3689794">
              <a:off x="-1743677" y="4136007"/>
              <a:ext cx="2605749" cy="1664564"/>
              <a:chOff x="5669385" y="-152150"/>
              <a:chExt cx="1383042" cy="883494"/>
            </a:xfrm>
          </p:grpSpPr>
          <p:sp>
            <p:nvSpPr>
              <p:cNvPr id="1050" name="Google Shape;1050;p20"/>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20"/>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20"/>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20"/>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20"/>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20"/>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20"/>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7" name="Google Shape;1057;p20"/>
            <p:cNvGrpSpPr/>
            <p:nvPr/>
          </p:nvGrpSpPr>
          <p:grpSpPr>
            <a:xfrm rot="-3966003">
              <a:off x="-13438" y="4627989"/>
              <a:ext cx="1643007" cy="1610336"/>
              <a:chOff x="4785930" y="1655991"/>
              <a:chExt cx="579077" cy="567562"/>
            </a:xfrm>
          </p:grpSpPr>
          <p:sp>
            <p:nvSpPr>
              <p:cNvPr id="1058" name="Google Shape;1058;p20"/>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20"/>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20"/>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20"/>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2" name="Google Shape;1062;p20"/>
            <p:cNvGrpSpPr/>
            <p:nvPr/>
          </p:nvGrpSpPr>
          <p:grpSpPr>
            <a:xfrm flipH="1">
              <a:off x="-932112" y="2571762"/>
              <a:ext cx="1483199" cy="2661789"/>
              <a:chOff x="8268108" y="675218"/>
              <a:chExt cx="422841" cy="758842"/>
            </a:xfrm>
          </p:grpSpPr>
          <p:sp>
            <p:nvSpPr>
              <p:cNvPr id="1063" name="Google Shape;1063;p20"/>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20"/>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20"/>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20"/>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67" name="Google Shape;1067;p20"/>
          <p:cNvGrpSpPr/>
          <p:nvPr/>
        </p:nvGrpSpPr>
        <p:grpSpPr>
          <a:xfrm flipH="1">
            <a:off x="7604762" y="-1021155"/>
            <a:ext cx="3078449" cy="3693793"/>
            <a:chOff x="-1504761" y="-1038737"/>
            <a:chExt cx="3078449" cy="3693793"/>
          </a:xfrm>
        </p:grpSpPr>
        <p:grpSp>
          <p:nvGrpSpPr>
            <p:cNvPr id="1068" name="Google Shape;1068;p20"/>
            <p:cNvGrpSpPr/>
            <p:nvPr/>
          </p:nvGrpSpPr>
          <p:grpSpPr>
            <a:xfrm rot="8480098">
              <a:off x="-981949" y="-125814"/>
              <a:ext cx="1599999" cy="2234957"/>
              <a:chOff x="3996441" y="87120"/>
              <a:chExt cx="849227" cy="1186242"/>
            </a:xfrm>
          </p:grpSpPr>
          <p:sp>
            <p:nvSpPr>
              <p:cNvPr id="1069" name="Google Shape;1069;p20"/>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20"/>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0"/>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20"/>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20"/>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20"/>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20"/>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20"/>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20"/>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20"/>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0"/>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20"/>
            <p:cNvGrpSpPr/>
            <p:nvPr/>
          </p:nvGrpSpPr>
          <p:grpSpPr>
            <a:xfrm>
              <a:off x="-1032102" y="-1038737"/>
              <a:ext cx="2605790" cy="1664590"/>
              <a:chOff x="5669385" y="-152150"/>
              <a:chExt cx="1383042" cy="883494"/>
            </a:xfrm>
          </p:grpSpPr>
          <p:sp>
            <p:nvSpPr>
              <p:cNvPr id="1081" name="Google Shape;1081;p20"/>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0"/>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20"/>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20"/>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0"/>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0"/>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0"/>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20"/>
            <p:cNvGrpSpPr/>
            <p:nvPr/>
          </p:nvGrpSpPr>
          <p:grpSpPr>
            <a:xfrm rot="-2441837">
              <a:off x="-1214288" y="1320370"/>
              <a:ext cx="2064477" cy="752605"/>
              <a:chOff x="4953913" y="785386"/>
              <a:chExt cx="1095782" cy="399467"/>
            </a:xfrm>
          </p:grpSpPr>
          <p:sp>
            <p:nvSpPr>
              <p:cNvPr id="1089" name="Google Shape;1089;p20"/>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0"/>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20"/>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0"/>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3" name="Google Shape;1093;p20"/>
          <p:cNvGrpSpPr/>
          <p:nvPr/>
        </p:nvGrpSpPr>
        <p:grpSpPr>
          <a:xfrm>
            <a:off x="-1968890" y="-1779661"/>
            <a:ext cx="7035183" cy="3831239"/>
            <a:chOff x="-1968890" y="-1779661"/>
            <a:chExt cx="7035183" cy="3831239"/>
          </a:xfrm>
        </p:grpSpPr>
        <p:grpSp>
          <p:nvGrpSpPr>
            <p:cNvPr id="1094" name="Google Shape;1094;p20"/>
            <p:cNvGrpSpPr/>
            <p:nvPr/>
          </p:nvGrpSpPr>
          <p:grpSpPr>
            <a:xfrm>
              <a:off x="-1968890" y="386988"/>
              <a:ext cx="2605790" cy="1664590"/>
              <a:chOff x="5669385" y="-152150"/>
              <a:chExt cx="1383042" cy="883494"/>
            </a:xfrm>
          </p:grpSpPr>
          <p:sp>
            <p:nvSpPr>
              <p:cNvPr id="1095" name="Google Shape;1095;p20"/>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0"/>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0"/>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0"/>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0"/>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0"/>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0"/>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2" name="Google Shape;1102;p20"/>
            <p:cNvGrpSpPr/>
            <p:nvPr/>
          </p:nvGrpSpPr>
          <p:grpSpPr>
            <a:xfrm rot="1423206">
              <a:off x="-1035717" y="-1325867"/>
              <a:ext cx="2605738" cy="1664557"/>
              <a:chOff x="5669385" y="-152150"/>
              <a:chExt cx="1383042" cy="883494"/>
            </a:xfrm>
          </p:grpSpPr>
          <p:sp>
            <p:nvSpPr>
              <p:cNvPr id="1103" name="Google Shape;1103;p20"/>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0"/>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20"/>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20"/>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0"/>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0"/>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0"/>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0" name="Google Shape;1110;p20"/>
            <p:cNvGrpSpPr/>
            <p:nvPr/>
          </p:nvGrpSpPr>
          <p:grpSpPr>
            <a:xfrm>
              <a:off x="1794745" y="-439053"/>
              <a:ext cx="3271548" cy="878124"/>
              <a:chOff x="2529451" y="695065"/>
              <a:chExt cx="1320770" cy="354511"/>
            </a:xfrm>
          </p:grpSpPr>
          <p:sp>
            <p:nvSpPr>
              <p:cNvPr id="1111" name="Google Shape;1111;p20"/>
              <p:cNvSpPr/>
              <p:nvPr/>
            </p:nvSpPr>
            <p:spPr>
              <a:xfrm>
                <a:off x="2529451" y="695065"/>
                <a:ext cx="1320770" cy="354511"/>
              </a:xfrm>
              <a:custGeom>
                <a:rect b="b" l="l" r="r" t="t"/>
                <a:pathLst>
                  <a:path extrusionOk="0" h="3501" w="13044">
                    <a:moveTo>
                      <a:pt x="1" y="1"/>
                    </a:moveTo>
                    <a:lnTo>
                      <a:pt x="1" y="1"/>
                    </a:ln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651" y="277"/>
                    </a:lnTo>
                    <a:cubicBezTo>
                      <a:pt x="11634" y="1303"/>
                      <a:pt x="10456" y="2177"/>
                      <a:pt x="9100" y="2677"/>
                    </a:cubicBezTo>
                    <a:cubicBezTo>
                      <a:pt x="8277" y="2977"/>
                      <a:pt x="7398" y="3126"/>
                      <a:pt x="6518" y="3126"/>
                    </a:cubicBezTo>
                    <a:cubicBezTo>
                      <a:pt x="5672" y="3126"/>
                      <a:pt x="4824" y="2988"/>
                      <a:pt x="4024" y="2713"/>
                    </a:cubicBezTo>
                    <a:cubicBezTo>
                      <a:pt x="2561" y="2213"/>
                      <a:pt x="1258" y="1250"/>
                      <a:pt x="331" y="10"/>
                    </a:cubicBez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0"/>
              <p:cNvSpPr/>
              <p:nvPr/>
            </p:nvSpPr>
            <p:spPr>
              <a:xfrm>
                <a:off x="2529451" y="695065"/>
                <a:ext cx="1320770" cy="354511"/>
              </a:xfrm>
              <a:custGeom>
                <a:rect b="b" l="l" r="r" t="t"/>
                <a:pathLst>
                  <a:path extrusionOk="0" h="3501" w="13044">
                    <a:moveTo>
                      <a:pt x="1" y="1"/>
                    </a:moveTo>
                    <a:cubicBezTo>
                      <a:pt x="946" y="1419"/>
                      <a:pt x="2374" y="2525"/>
                      <a:pt x="3997" y="3087"/>
                    </a:cubicBezTo>
                    <a:cubicBezTo>
                      <a:pt x="4799" y="3362"/>
                      <a:pt x="5648" y="3500"/>
                      <a:pt x="6496" y="3500"/>
                    </a:cubicBezTo>
                    <a:cubicBezTo>
                      <a:pt x="7385" y="3500"/>
                      <a:pt x="8274" y="3348"/>
                      <a:pt x="9109" y="3043"/>
                    </a:cubicBezTo>
                    <a:cubicBezTo>
                      <a:pt x="10634" y="2490"/>
                      <a:pt x="11928" y="1464"/>
                      <a:pt x="13043" y="277"/>
                    </a:cubicBezTo>
                    <a:lnTo>
                      <a:pt x="12722" y="277"/>
                    </a:lnTo>
                    <a:cubicBezTo>
                      <a:pt x="12499" y="545"/>
                      <a:pt x="12249" y="803"/>
                      <a:pt x="11990" y="1044"/>
                    </a:cubicBezTo>
                    <a:cubicBezTo>
                      <a:pt x="11651" y="1348"/>
                      <a:pt x="11286" y="1624"/>
                      <a:pt x="10920" y="1901"/>
                    </a:cubicBezTo>
                    <a:cubicBezTo>
                      <a:pt x="10590" y="2151"/>
                      <a:pt x="10233" y="2409"/>
                      <a:pt x="9849" y="2570"/>
                    </a:cubicBezTo>
                    <a:cubicBezTo>
                      <a:pt x="8771" y="3029"/>
                      <a:pt x="7589" y="3379"/>
                      <a:pt x="6424" y="3379"/>
                    </a:cubicBezTo>
                    <a:cubicBezTo>
                      <a:pt x="6028" y="3379"/>
                      <a:pt x="5634" y="3338"/>
                      <a:pt x="5246" y="3248"/>
                    </a:cubicBezTo>
                    <a:cubicBezTo>
                      <a:pt x="3890" y="2927"/>
                      <a:pt x="2552" y="2418"/>
                      <a:pt x="1517" y="1499"/>
                    </a:cubicBezTo>
                    <a:cubicBezTo>
                      <a:pt x="1276" y="1294"/>
                      <a:pt x="1053" y="1062"/>
                      <a:pt x="839" y="821"/>
                    </a:cubicBezTo>
                    <a:cubicBezTo>
                      <a:pt x="607" y="572"/>
                      <a:pt x="375" y="304"/>
                      <a:pt x="19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20"/>
            <p:cNvGrpSpPr/>
            <p:nvPr/>
          </p:nvGrpSpPr>
          <p:grpSpPr>
            <a:xfrm rot="-1759616">
              <a:off x="-765109" y="277394"/>
              <a:ext cx="2064523" cy="752622"/>
              <a:chOff x="4953913" y="785386"/>
              <a:chExt cx="1095782" cy="399467"/>
            </a:xfrm>
          </p:grpSpPr>
          <p:sp>
            <p:nvSpPr>
              <p:cNvPr id="1114" name="Google Shape;1114;p20"/>
              <p:cNvSpPr/>
              <p:nvPr/>
            </p:nvSpPr>
            <p:spPr>
              <a:xfrm>
                <a:off x="5011730" y="785386"/>
                <a:ext cx="1037965" cy="329804"/>
              </a:xfrm>
              <a:custGeom>
                <a:rect b="b" l="l" r="r" t="t"/>
                <a:pathLst>
                  <a:path extrusionOk="0" h="3257" w="10251">
                    <a:moveTo>
                      <a:pt x="5157" y="1"/>
                    </a:moveTo>
                    <a:lnTo>
                      <a:pt x="5157" y="1"/>
                    </a:lnTo>
                    <a:cubicBezTo>
                      <a:pt x="4488" y="10"/>
                      <a:pt x="3819" y="170"/>
                      <a:pt x="3176" y="358"/>
                    </a:cubicBezTo>
                    <a:cubicBezTo>
                      <a:pt x="3194" y="581"/>
                      <a:pt x="3194" y="821"/>
                      <a:pt x="3123" y="1036"/>
                    </a:cubicBezTo>
                    <a:cubicBezTo>
                      <a:pt x="3007" y="848"/>
                      <a:pt x="2882" y="652"/>
                      <a:pt x="2739" y="482"/>
                    </a:cubicBezTo>
                    <a:cubicBezTo>
                      <a:pt x="2115" y="714"/>
                      <a:pt x="1580" y="1143"/>
                      <a:pt x="1142" y="1642"/>
                    </a:cubicBezTo>
                    <a:cubicBezTo>
                      <a:pt x="705" y="2133"/>
                      <a:pt x="357" y="2695"/>
                      <a:pt x="1" y="3257"/>
                    </a:cubicBezTo>
                    <a:cubicBezTo>
                      <a:pt x="643" y="2838"/>
                      <a:pt x="1455" y="2686"/>
                      <a:pt x="2222" y="2677"/>
                    </a:cubicBezTo>
                    <a:cubicBezTo>
                      <a:pt x="2248" y="2677"/>
                      <a:pt x="2274" y="2677"/>
                      <a:pt x="2300" y="2677"/>
                    </a:cubicBezTo>
                    <a:cubicBezTo>
                      <a:pt x="3041" y="2677"/>
                      <a:pt x="3773" y="2797"/>
                      <a:pt x="4506" y="2909"/>
                    </a:cubicBezTo>
                    <a:cubicBezTo>
                      <a:pt x="5469" y="3059"/>
                      <a:pt x="6435" y="3179"/>
                      <a:pt x="7389" y="3179"/>
                    </a:cubicBezTo>
                    <a:cubicBezTo>
                      <a:pt x="8360" y="3179"/>
                      <a:pt x="9319" y="3055"/>
                      <a:pt x="10251" y="2713"/>
                    </a:cubicBezTo>
                    <a:cubicBezTo>
                      <a:pt x="9582" y="1963"/>
                      <a:pt x="8895" y="1205"/>
                      <a:pt x="8003" y="741"/>
                    </a:cubicBezTo>
                    <a:cubicBezTo>
                      <a:pt x="7350" y="411"/>
                      <a:pt x="6590" y="302"/>
                      <a:pt x="5850" y="302"/>
                    </a:cubicBezTo>
                    <a:cubicBezTo>
                      <a:pt x="5791" y="302"/>
                      <a:pt x="5733" y="303"/>
                      <a:pt x="5674" y="304"/>
                    </a:cubicBezTo>
                    <a:cubicBezTo>
                      <a:pt x="5567" y="527"/>
                      <a:pt x="5487" y="697"/>
                      <a:pt x="5380" y="920"/>
                    </a:cubicBezTo>
                    <a:cubicBezTo>
                      <a:pt x="5398" y="634"/>
                      <a:pt x="5407" y="349"/>
                      <a:pt x="5416" y="63"/>
                    </a:cubicBezTo>
                    <a:lnTo>
                      <a:pt x="5416" y="63"/>
                    </a:lnTo>
                    <a:cubicBezTo>
                      <a:pt x="5344" y="340"/>
                      <a:pt x="5237" y="616"/>
                      <a:pt x="5112" y="875"/>
                    </a:cubicBezTo>
                    <a:cubicBezTo>
                      <a:pt x="5130" y="589"/>
                      <a:pt x="5166" y="286"/>
                      <a:pt x="51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0"/>
              <p:cNvSpPr/>
              <p:nvPr/>
            </p:nvSpPr>
            <p:spPr>
              <a:xfrm>
                <a:off x="5103872" y="803511"/>
                <a:ext cx="897119" cy="277351"/>
              </a:xfrm>
              <a:custGeom>
                <a:rect b="b" l="l" r="r" t="t"/>
                <a:pathLst>
                  <a:path extrusionOk="0" h="2739" w="8860">
                    <a:moveTo>
                      <a:pt x="3854" y="0"/>
                    </a:moveTo>
                    <a:lnTo>
                      <a:pt x="3854" y="0"/>
                    </a:lnTo>
                    <a:cubicBezTo>
                      <a:pt x="3712" y="330"/>
                      <a:pt x="3498" y="634"/>
                      <a:pt x="3248" y="892"/>
                    </a:cubicBezTo>
                    <a:cubicBezTo>
                      <a:pt x="3328" y="634"/>
                      <a:pt x="3382" y="366"/>
                      <a:pt x="3408" y="98"/>
                    </a:cubicBezTo>
                    <a:lnTo>
                      <a:pt x="3408" y="98"/>
                    </a:lnTo>
                    <a:cubicBezTo>
                      <a:pt x="3257" y="402"/>
                      <a:pt x="3069" y="687"/>
                      <a:pt x="2864" y="955"/>
                    </a:cubicBezTo>
                    <a:cubicBezTo>
                      <a:pt x="2971" y="687"/>
                      <a:pt x="3025" y="393"/>
                      <a:pt x="3025" y="98"/>
                    </a:cubicBezTo>
                    <a:lnTo>
                      <a:pt x="3025" y="98"/>
                    </a:lnTo>
                    <a:cubicBezTo>
                      <a:pt x="2909" y="437"/>
                      <a:pt x="2739" y="767"/>
                      <a:pt x="2543" y="1062"/>
                    </a:cubicBezTo>
                    <a:cubicBezTo>
                      <a:pt x="2588" y="803"/>
                      <a:pt x="2597" y="535"/>
                      <a:pt x="2588" y="268"/>
                    </a:cubicBezTo>
                    <a:lnTo>
                      <a:pt x="2588" y="268"/>
                    </a:lnTo>
                    <a:cubicBezTo>
                      <a:pt x="2498" y="580"/>
                      <a:pt x="2382" y="883"/>
                      <a:pt x="2249" y="1178"/>
                    </a:cubicBezTo>
                    <a:cubicBezTo>
                      <a:pt x="2215" y="1228"/>
                      <a:pt x="2173" y="1294"/>
                      <a:pt x="2117" y="1294"/>
                    </a:cubicBezTo>
                    <a:cubicBezTo>
                      <a:pt x="2113" y="1294"/>
                      <a:pt x="2109" y="1294"/>
                      <a:pt x="2106" y="1294"/>
                    </a:cubicBezTo>
                    <a:lnTo>
                      <a:pt x="1963" y="821"/>
                    </a:lnTo>
                    <a:cubicBezTo>
                      <a:pt x="1945" y="981"/>
                      <a:pt x="1910" y="1133"/>
                      <a:pt x="1847" y="1285"/>
                    </a:cubicBezTo>
                    <a:cubicBezTo>
                      <a:pt x="1803" y="1053"/>
                      <a:pt x="1758" y="830"/>
                      <a:pt x="1704" y="598"/>
                    </a:cubicBezTo>
                    <a:cubicBezTo>
                      <a:pt x="1597" y="883"/>
                      <a:pt x="1490" y="1178"/>
                      <a:pt x="1383" y="1463"/>
                    </a:cubicBezTo>
                    <a:cubicBezTo>
                      <a:pt x="1383" y="1204"/>
                      <a:pt x="1392" y="955"/>
                      <a:pt x="1392" y="696"/>
                    </a:cubicBezTo>
                    <a:lnTo>
                      <a:pt x="1392" y="696"/>
                    </a:lnTo>
                    <a:cubicBezTo>
                      <a:pt x="1258" y="1035"/>
                      <a:pt x="1098" y="1356"/>
                      <a:pt x="919" y="1677"/>
                    </a:cubicBezTo>
                    <a:cubicBezTo>
                      <a:pt x="982" y="1427"/>
                      <a:pt x="1053" y="1178"/>
                      <a:pt x="1116" y="937"/>
                    </a:cubicBezTo>
                    <a:lnTo>
                      <a:pt x="1116" y="937"/>
                    </a:lnTo>
                    <a:cubicBezTo>
                      <a:pt x="875" y="1204"/>
                      <a:pt x="670" y="1508"/>
                      <a:pt x="527" y="1838"/>
                    </a:cubicBezTo>
                    <a:cubicBezTo>
                      <a:pt x="598" y="1588"/>
                      <a:pt x="670" y="1338"/>
                      <a:pt x="741" y="1088"/>
                    </a:cubicBezTo>
                    <a:lnTo>
                      <a:pt x="741" y="1088"/>
                    </a:lnTo>
                    <a:cubicBezTo>
                      <a:pt x="429" y="1454"/>
                      <a:pt x="170" y="1865"/>
                      <a:pt x="1" y="2311"/>
                    </a:cubicBezTo>
                    <a:cubicBezTo>
                      <a:pt x="134" y="2299"/>
                      <a:pt x="271" y="2294"/>
                      <a:pt x="409" y="2294"/>
                    </a:cubicBezTo>
                    <a:cubicBezTo>
                      <a:pt x="685" y="2294"/>
                      <a:pt x="967" y="2314"/>
                      <a:pt x="1241" y="2337"/>
                    </a:cubicBezTo>
                    <a:cubicBezTo>
                      <a:pt x="1035" y="2293"/>
                      <a:pt x="848" y="2221"/>
                      <a:pt x="670" y="2132"/>
                    </a:cubicBezTo>
                    <a:lnTo>
                      <a:pt x="670" y="2132"/>
                    </a:lnTo>
                    <a:cubicBezTo>
                      <a:pt x="1258" y="2168"/>
                      <a:pt x="1838" y="2239"/>
                      <a:pt x="2418" y="2364"/>
                    </a:cubicBezTo>
                    <a:cubicBezTo>
                      <a:pt x="2043" y="2088"/>
                      <a:pt x="1571" y="1989"/>
                      <a:pt x="1107" y="1891"/>
                    </a:cubicBezTo>
                    <a:cubicBezTo>
                      <a:pt x="1157" y="1888"/>
                      <a:pt x="1208" y="1886"/>
                      <a:pt x="1258" y="1886"/>
                    </a:cubicBezTo>
                    <a:cubicBezTo>
                      <a:pt x="2056" y="1886"/>
                      <a:pt x="2861" y="2326"/>
                      <a:pt x="3649" y="2427"/>
                    </a:cubicBezTo>
                    <a:cubicBezTo>
                      <a:pt x="3114" y="2239"/>
                      <a:pt x="2614" y="1945"/>
                      <a:pt x="2195" y="1552"/>
                    </a:cubicBezTo>
                    <a:lnTo>
                      <a:pt x="2195" y="1552"/>
                    </a:lnTo>
                    <a:cubicBezTo>
                      <a:pt x="2820" y="1811"/>
                      <a:pt x="3444" y="2061"/>
                      <a:pt x="4069" y="2311"/>
                    </a:cubicBezTo>
                    <a:cubicBezTo>
                      <a:pt x="3640" y="2034"/>
                      <a:pt x="3203" y="1749"/>
                      <a:pt x="2775" y="1463"/>
                    </a:cubicBezTo>
                    <a:lnTo>
                      <a:pt x="2775" y="1463"/>
                    </a:lnTo>
                    <a:cubicBezTo>
                      <a:pt x="3631" y="1615"/>
                      <a:pt x="4443" y="2034"/>
                      <a:pt x="5068" y="2641"/>
                    </a:cubicBezTo>
                    <a:cubicBezTo>
                      <a:pt x="4747" y="2177"/>
                      <a:pt x="4399" y="1731"/>
                      <a:pt x="3935" y="1401"/>
                    </a:cubicBezTo>
                    <a:lnTo>
                      <a:pt x="3935" y="1401"/>
                    </a:lnTo>
                    <a:cubicBezTo>
                      <a:pt x="4622" y="1677"/>
                      <a:pt x="5228" y="2141"/>
                      <a:pt x="5674" y="2739"/>
                    </a:cubicBezTo>
                    <a:cubicBezTo>
                      <a:pt x="5433" y="2248"/>
                      <a:pt x="5103" y="1802"/>
                      <a:pt x="4711" y="1427"/>
                    </a:cubicBezTo>
                    <a:lnTo>
                      <a:pt x="4711" y="1427"/>
                    </a:lnTo>
                    <a:cubicBezTo>
                      <a:pt x="5362" y="1695"/>
                      <a:pt x="5960" y="2070"/>
                      <a:pt x="6406" y="2614"/>
                    </a:cubicBezTo>
                    <a:cubicBezTo>
                      <a:pt x="6120" y="2141"/>
                      <a:pt x="5826" y="1659"/>
                      <a:pt x="5398" y="1311"/>
                    </a:cubicBezTo>
                    <a:lnTo>
                      <a:pt x="5398" y="1311"/>
                    </a:lnTo>
                    <a:cubicBezTo>
                      <a:pt x="5969" y="1659"/>
                      <a:pt x="6486" y="2070"/>
                      <a:pt x="6950" y="2552"/>
                    </a:cubicBezTo>
                    <a:cubicBezTo>
                      <a:pt x="6727" y="2177"/>
                      <a:pt x="6442" y="1838"/>
                      <a:pt x="6129" y="1543"/>
                    </a:cubicBezTo>
                    <a:lnTo>
                      <a:pt x="6129" y="1543"/>
                    </a:lnTo>
                    <a:cubicBezTo>
                      <a:pt x="6638" y="1838"/>
                      <a:pt x="7075" y="2248"/>
                      <a:pt x="7503" y="2650"/>
                    </a:cubicBezTo>
                    <a:cubicBezTo>
                      <a:pt x="7307" y="2302"/>
                      <a:pt x="7075" y="1981"/>
                      <a:pt x="6807" y="1686"/>
                    </a:cubicBezTo>
                    <a:lnTo>
                      <a:pt x="6807" y="1686"/>
                    </a:lnTo>
                    <a:cubicBezTo>
                      <a:pt x="7191" y="1954"/>
                      <a:pt x="7566" y="2221"/>
                      <a:pt x="7878" y="2569"/>
                    </a:cubicBezTo>
                    <a:cubicBezTo>
                      <a:pt x="7753" y="2275"/>
                      <a:pt x="7574" y="1998"/>
                      <a:pt x="7351" y="1766"/>
                    </a:cubicBezTo>
                    <a:lnTo>
                      <a:pt x="7351" y="1766"/>
                    </a:lnTo>
                    <a:cubicBezTo>
                      <a:pt x="7619" y="1847"/>
                      <a:pt x="7833" y="2043"/>
                      <a:pt x="8029" y="2230"/>
                    </a:cubicBezTo>
                    <a:cubicBezTo>
                      <a:pt x="8172" y="2364"/>
                      <a:pt x="8315" y="2498"/>
                      <a:pt x="8449" y="2623"/>
                    </a:cubicBezTo>
                    <a:cubicBezTo>
                      <a:pt x="8270" y="2427"/>
                      <a:pt x="8092" y="2230"/>
                      <a:pt x="7922" y="2034"/>
                    </a:cubicBezTo>
                    <a:lnTo>
                      <a:pt x="7922" y="2034"/>
                    </a:lnTo>
                    <a:cubicBezTo>
                      <a:pt x="8261" y="2105"/>
                      <a:pt x="8583" y="2266"/>
                      <a:pt x="8859" y="2489"/>
                    </a:cubicBezTo>
                    <a:cubicBezTo>
                      <a:pt x="8672" y="2293"/>
                      <a:pt x="8547" y="2070"/>
                      <a:pt x="8324" y="1918"/>
                    </a:cubicBezTo>
                    <a:lnTo>
                      <a:pt x="8324" y="1918"/>
                    </a:lnTo>
                    <a:lnTo>
                      <a:pt x="8609" y="2061"/>
                    </a:lnTo>
                    <a:cubicBezTo>
                      <a:pt x="8306" y="1740"/>
                      <a:pt x="7896" y="1535"/>
                      <a:pt x="7459" y="1481"/>
                    </a:cubicBezTo>
                    <a:cubicBezTo>
                      <a:pt x="7561" y="1459"/>
                      <a:pt x="7664" y="1448"/>
                      <a:pt x="7766" y="1448"/>
                    </a:cubicBezTo>
                    <a:cubicBezTo>
                      <a:pt x="7833" y="1448"/>
                      <a:pt x="7900" y="1453"/>
                      <a:pt x="7967" y="1463"/>
                    </a:cubicBezTo>
                    <a:cubicBezTo>
                      <a:pt x="7659" y="1275"/>
                      <a:pt x="7294" y="1176"/>
                      <a:pt x="6931" y="1176"/>
                    </a:cubicBezTo>
                    <a:cubicBezTo>
                      <a:pt x="6863" y="1176"/>
                      <a:pt x="6795" y="1180"/>
                      <a:pt x="6727" y="1187"/>
                    </a:cubicBezTo>
                    <a:cubicBezTo>
                      <a:pt x="6914" y="1115"/>
                      <a:pt x="7120" y="1071"/>
                      <a:pt x="7316" y="1053"/>
                    </a:cubicBezTo>
                    <a:cubicBezTo>
                      <a:pt x="7101" y="1006"/>
                      <a:pt x="6879" y="967"/>
                      <a:pt x="6661" y="967"/>
                    </a:cubicBezTo>
                    <a:cubicBezTo>
                      <a:pt x="6462" y="967"/>
                      <a:pt x="6267" y="999"/>
                      <a:pt x="6085" y="1088"/>
                    </a:cubicBezTo>
                    <a:cubicBezTo>
                      <a:pt x="6049" y="1106"/>
                      <a:pt x="6013" y="1115"/>
                      <a:pt x="5987" y="1133"/>
                    </a:cubicBezTo>
                    <a:cubicBezTo>
                      <a:pt x="6183" y="973"/>
                      <a:pt x="6415" y="839"/>
                      <a:pt x="6665" y="749"/>
                    </a:cubicBezTo>
                    <a:lnTo>
                      <a:pt x="6665" y="749"/>
                    </a:lnTo>
                    <a:cubicBezTo>
                      <a:pt x="6290" y="812"/>
                      <a:pt x="5879" y="883"/>
                      <a:pt x="5549" y="1071"/>
                    </a:cubicBezTo>
                    <a:cubicBezTo>
                      <a:pt x="5639" y="803"/>
                      <a:pt x="5951" y="660"/>
                      <a:pt x="6004" y="384"/>
                    </a:cubicBezTo>
                    <a:lnTo>
                      <a:pt x="6004" y="384"/>
                    </a:lnTo>
                    <a:cubicBezTo>
                      <a:pt x="5746" y="616"/>
                      <a:pt x="5469" y="848"/>
                      <a:pt x="5139" y="973"/>
                    </a:cubicBezTo>
                    <a:cubicBezTo>
                      <a:pt x="5264" y="749"/>
                      <a:pt x="5389" y="535"/>
                      <a:pt x="5505" y="312"/>
                    </a:cubicBezTo>
                    <a:lnTo>
                      <a:pt x="5505" y="312"/>
                    </a:lnTo>
                    <a:cubicBezTo>
                      <a:pt x="5291" y="535"/>
                      <a:pt x="5077" y="749"/>
                      <a:pt x="4871" y="973"/>
                    </a:cubicBezTo>
                    <a:cubicBezTo>
                      <a:pt x="4978" y="758"/>
                      <a:pt x="5077" y="544"/>
                      <a:pt x="5166" y="321"/>
                    </a:cubicBezTo>
                    <a:lnTo>
                      <a:pt x="5166" y="321"/>
                    </a:lnTo>
                    <a:cubicBezTo>
                      <a:pt x="4952" y="571"/>
                      <a:pt x="4738" y="812"/>
                      <a:pt x="4515" y="1053"/>
                    </a:cubicBezTo>
                    <a:cubicBezTo>
                      <a:pt x="4639" y="865"/>
                      <a:pt x="4720" y="651"/>
                      <a:pt x="4773" y="428"/>
                    </a:cubicBezTo>
                    <a:lnTo>
                      <a:pt x="4773" y="428"/>
                    </a:lnTo>
                    <a:cubicBezTo>
                      <a:pt x="4622" y="651"/>
                      <a:pt x="4461" y="874"/>
                      <a:pt x="4238" y="1026"/>
                    </a:cubicBezTo>
                    <a:cubicBezTo>
                      <a:pt x="4265" y="883"/>
                      <a:pt x="4292" y="741"/>
                      <a:pt x="4309" y="598"/>
                    </a:cubicBezTo>
                    <a:lnTo>
                      <a:pt x="4309" y="598"/>
                    </a:lnTo>
                    <a:cubicBezTo>
                      <a:pt x="4220" y="767"/>
                      <a:pt x="4095" y="928"/>
                      <a:pt x="3953" y="1062"/>
                    </a:cubicBezTo>
                    <a:cubicBezTo>
                      <a:pt x="3979" y="812"/>
                      <a:pt x="3970" y="553"/>
                      <a:pt x="3944" y="303"/>
                    </a:cubicBezTo>
                    <a:cubicBezTo>
                      <a:pt x="3881" y="509"/>
                      <a:pt x="3792" y="714"/>
                      <a:pt x="3667" y="901"/>
                    </a:cubicBezTo>
                    <a:cubicBezTo>
                      <a:pt x="3774" y="616"/>
                      <a:pt x="3837" y="312"/>
                      <a:pt x="385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0"/>
              <p:cNvSpPr/>
              <p:nvPr/>
            </p:nvSpPr>
            <p:spPr>
              <a:xfrm>
                <a:off x="5011730" y="900110"/>
                <a:ext cx="1032598" cy="215076"/>
              </a:xfrm>
              <a:custGeom>
                <a:rect b="b" l="l" r="r" t="t"/>
                <a:pathLst>
                  <a:path extrusionOk="0" h="2124" w="10198">
                    <a:moveTo>
                      <a:pt x="5008" y="0"/>
                    </a:moveTo>
                    <a:cubicBezTo>
                      <a:pt x="4992" y="0"/>
                      <a:pt x="4976" y="1"/>
                      <a:pt x="4961" y="1"/>
                    </a:cubicBezTo>
                    <a:cubicBezTo>
                      <a:pt x="4497" y="10"/>
                      <a:pt x="4024" y="81"/>
                      <a:pt x="3569" y="170"/>
                    </a:cubicBezTo>
                    <a:cubicBezTo>
                      <a:pt x="2837" y="313"/>
                      <a:pt x="2106" y="527"/>
                      <a:pt x="1446" y="884"/>
                    </a:cubicBezTo>
                    <a:cubicBezTo>
                      <a:pt x="955" y="1143"/>
                      <a:pt x="500" y="1490"/>
                      <a:pt x="134" y="1910"/>
                    </a:cubicBezTo>
                    <a:cubicBezTo>
                      <a:pt x="90" y="1981"/>
                      <a:pt x="45" y="2052"/>
                      <a:pt x="1" y="2124"/>
                    </a:cubicBezTo>
                    <a:cubicBezTo>
                      <a:pt x="643" y="1705"/>
                      <a:pt x="1455" y="1553"/>
                      <a:pt x="2222" y="1544"/>
                    </a:cubicBezTo>
                    <a:cubicBezTo>
                      <a:pt x="2269" y="1543"/>
                      <a:pt x="2315" y="1542"/>
                      <a:pt x="2362" y="1542"/>
                    </a:cubicBezTo>
                    <a:cubicBezTo>
                      <a:pt x="3081" y="1542"/>
                      <a:pt x="3794" y="1667"/>
                      <a:pt x="4506" y="1776"/>
                    </a:cubicBezTo>
                    <a:cubicBezTo>
                      <a:pt x="5469" y="1928"/>
                      <a:pt x="6435" y="2048"/>
                      <a:pt x="7388" y="2048"/>
                    </a:cubicBezTo>
                    <a:cubicBezTo>
                      <a:pt x="8342" y="2048"/>
                      <a:pt x="9283" y="1928"/>
                      <a:pt x="10197" y="1598"/>
                    </a:cubicBezTo>
                    <a:cubicBezTo>
                      <a:pt x="9885" y="1374"/>
                      <a:pt x="9564" y="1143"/>
                      <a:pt x="9216" y="973"/>
                    </a:cubicBezTo>
                    <a:cubicBezTo>
                      <a:pt x="8877" y="812"/>
                      <a:pt x="8511" y="705"/>
                      <a:pt x="8154" y="598"/>
                    </a:cubicBezTo>
                    <a:cubicBezTo>
                      <a:pt x="7126" y="299"/>
                      <a:pt x="6080" y="0"/>
                      <a:pt x="500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0"/>
              <p:cNvSpPr/>
              <p:nvPr/>
            </p:nvSpPr>
            <p:spPr>
              <a:xfrm>
                <a:off x="4953913" y="886440"/>
                <a:ext cx="1062367" cy="298413"/>
              </a:xfrm>
              <a:custGeom>
                <a:rect b="b" l="l" r="r" t="t"/>
                <a:pathLst>
                  <a:path extrusionOk="0" h="2947" w="10492">
                    <a:moveTo>
                      <a:pt x="10466" y="1589"/>
                    </a:moveTo>
                    <a:cubicBezTo>
                      <a:pt x="10475" y="1595"/>
                      <a:pt x="10483" y="1601"/>
                      <a:pt x="10492" y="1608"/>
                    </a:cubicBezTo>
                    <a:cubicBezTo>
                      <a:pt x="10484" y="1602"/>
                      <a:pt x="10475" y="1596"/>
                      <a:pt x="10466" y="1589"/>
                    </a:cubicBezTo>
                    <a:close/>
                    <a:moveTo>
                      <a:pt x="5444" y="0"/>
                    </a:moveTo>
                    <a:cubicBezTo>
                      <a:pt x="3443" y="0"/>
                      <a:pt x="1447" y="933"/>
                      <a:pt x="206" y="2500"/>
                    </a:cubicBezTo>
                    <a:cubicBezTo>
                      <a:pt x="99" y="2634"/>
                      <a:pt x="1" y="2794"/>
                      <a:pt x="45" y="2946"/>
                    </a:cubicBezTo>
                    <a:cubicBezTo>
                      <a:pt x="47" y="2946"/>
                      <a:pt x="50" y="2946"/>
                      <a:pt x="52" y="2946"/>
                    </a:cubicBezTo>
                    <a:cubicBezTo>
                      <a:pt x="117" y="2946"/>
                      <a:pt x="243" y="2828"/>
                      <a:pt x="277" y="2776"/>
                    </a:cubicBezTo>
                    <a:cubicBezTo>
                      <a:pt x="1134" y="1411"/>
                      <a:pt x="2668" y="573"/>
                      <a:pt x="4256" y="305"/>
                    </a:cubicBezTo>
                    <a:cubicBezTo>
                      <a:pt x="4822" y="213"/>
                      <a:pt x="5286" y="166"/>
                      <a:pt x="5720" y="166"/>
                    </a:cubicBezTo>
                    <a:cubicBezTo>
                      <a:pt x="6503" y="166"/>
                      <a:pt x="7184" y="319"/>
                      <a:pt x="8172" y="635"/>
                    </a:cubicBezTo>
                    <a:cubicBezTo>
                      <a:pt x="8704" y="801"/>
                      <a:pt x="10079" y="1324"/>
                      <a:pt x="10466" y="1589"/>
                    </a:cubicBezTo>
                    <a:lnTo>
                      <a:pt x="10466" y="1589"/>
                    </a:lnTo>
                    <a:cubicBezTo>
                      <a:pt x="9562" y="949"/>
                      <a:pt x="8537" y="570"/>
                      <a:pt x="7459" y="305"/>
                    </a:cubicBezTo>
                    <a:cubicBezTo>
                      <a:pt x="7093" y="207"/>
                      <a:pt x="6718" y="118"/>
                      <a:pt x="6344" y="64"/>
                    </a:cubicBezTo>
                    <a:cubicBezTo>
                      <a:pt x="6045" y="21"/>
                      <a:pt x="5745" y="0"/>
                      <a:pt x="5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20"/>
            <p:cNvGrpSpPr/>
            <p:nvPr/>
          </p:nvGrpSpPr>
          <p:grpSpPr>
            <a:xfrm rot="-6811198">
              <a:off x="1404362" y="-645297"/>
              <a:ext cx="1253683" cy="1290619"/>
              <a:chOff x="5228518" y="1029313"/>
              <a:chExt cx="399350" cy="411116"/>
            </a:xfrm>
          </p:grpSpPr>
          <p:sp>
            <p:nvSpPr>
              <p:cNvPr id="1119" name="Google Shape;1119;p20"/>
              <p:cNvSpPr/>
              <p:nvPr/>
            </p:nvSpPr>
            <p:spPr>
              <a:xfrm>
                <a:off x="5228518" y="1032047"/>
                <a:ext cx="399350" cy="408382"/>
              </a:xfrm>
              <a:custGeom>
                <a:rect b="b" l="l" r="r" t="t"/>
                <a:pathLst>
                  <a:path extrusionOk="0" h="4033" w="3944">
                    <a:moveTo>
                      <a:pt x="3944" y="0"/>
                    </a:moveTo>
                    <a:lnTo>
                      <a:pt x="3944" y="0"/>
                    </a:lnTo>
                    <a:cubicBezTo>
                      <a:pt x="3212" y="259"/>
                      <a:pt x="2472" y="544"/>
                      <a:pt x="1838" y="1008"/>
                    </a:cubicBezTo>
                    <a:cubicBezTo>
                      <a:pt x="857" y="1722"/>
                      <a:pt x="179" y="2828"/>
                      <a:pt x="1" y="4032"/>
                    </a:cubicBezTo>
                    <a:cubicBezTo>
                      <a:pt x="946" y="3684"/>
                      <a:pt x="1865" y="3301"/>
                      <a:pt x="2623" y="2641"/>
                    </a:cubicBezTo>
                    <a:cubicBezTo>
                      <a:pt x="3373" y="1981"/>
                      <a:pt x="3855" y="990"/>
                      <a:pt x="39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0"/>
              <p:cNvSpPr/>
              <p:nvPr/>
            </p:nvSpPr>
            <p:spPr>
              <a:xfrm>
                <a:off x="5228518" y="1034680"/>
                <a:ext cx="391249" cy="405749"/>
              </a:xfrm>
              <a:custGeom>
                <a:rect b="b" l="l" r="r" t="t"/>
                <a:pathLst>
                  <a:path extrusionOk="0" h="4007" w="3864">
                    <a:moveTo>
                      <a:pt x="3863" y="1"/>
                    </a:moveTo>
                    <a:cubicBezTo>
                      <a:pt x="3150" y="260"/>
                      <a:pt x="2445" y="536"/>
                      <a:pt x="1838" y="982"/>
                    </a:cubicBezTo>
                    <a:cubicBezTo>
                      <a:pt x="860" y="1694"/>
                      <a:pt x="183" y="2796"/>
                      <a:pt x="2" y="3996"/>
                    </a:cubicBezTo>
                    <a:lnTo>
                      <a:pt x="2" y="3996"/>
                    </a:lnTo>
                    <a:cubicBezTo>
                      <a:pt x="350" y="3622"/>
                      <a:pt x="777" y="3319"/>
                      <a:pt x="1178" y="2998"/>
                    </a:cubicBezTo>
                    <a:cubicBezTo>
                      <a:pt x="2231" y="2160"/>
                      <a:pt x="3141" y="1143"/>
                      <a:pt x="3863" y="1"/>
                    </a:cubicBezTo>
                    <a:close/>
                    <a:moveTo>
                      <a:pt x="2" y="3996"/>
                    </a:moveTo>
                    <a:cubicBezTo>
                      <a:pt x="2" y="3996"/>
                      <a:pt x="1" y="3997"/>
                      <a:pt x="1" y="3997"/>
                    </a:cubicBezTo>
                    <a:cubicBezTo>
                      <a:pt x="1" y="3997"/>
                      <a:pt x="1" y="4006"/>
                      <a:pt x="1" y="4006"/>
                    </a:cubicBezTo>
                    <a:cubicBezTo>
                      <a:pt x="1" y="4003"/>
                      <a:pt x="2" y="3999"/>
                      <a:pt x="2" y="399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0"/>
              <p:cNvSpPr/>
              <p:nvPr/>
            </p:nvSpPr>
            <p:spPr>
              <a:xfrm>
                <a:off x="5242998" y="1042882"/>
                <a:ext cx="374947" cy="377700"/>
              </a:xfrm>
              <a:custGeom>
                <a:rect b="b" l="l" r="r" t="t"/>
                <a:pathLst>
                  <a:path extrusionOk="0" h="3730" w="3703">
                    <a:moveTo>
                      <a:pt x="3703" y="0"/>
                    </a:moveTo>
                    <a:cubicBezTo>
                      <a:pt x="3702" y="3"/>
                      <a:pt x="3701" y="5"/>
                      <a:pt x="3700" y="8"/>
                    </a:cubicBezTo>
                    <a:lnTo>
                      <a:pt x="3700" y="8"/>
                    </a:lnTo>
                    <a:cubicBezTo>
                      <a:pt x="3701" y="5"/>
                      <a:pt x="3702" y="3"/>
                      <a:pt x="3703" y="0"/>
                    </a:cubicBezTo>
                    <a:close/>
                    <a:moveTo>
                      <a:pt x="3700" y="8"/>
                    </a:moveTo>
                    <a:cubicBezTo>
                      <a:pt x="3690" y="32"/>
                      <a:pt x="3673" y="55"/>
                      <a:pt x="3649" y="72"/>
                    </a:cubicBezTo>
                    <a:cubicBezTo>
                      <a:pt x="3569" y="152"/>
                      <a:pt x="3426" y="188"/>
                      <a:pt x="3328" y="232"/>
                    </a:cubicBezTo>
                    <a:cubicBezTo>
                      <a:pt x="3167" y="303"/>
                      <a:pt x="3007" y="375"/>
                      <a:pt x="2837" y="437"/>
                    </a:cubicBezTo>
                    <a:cubicBezTo>
                      <a:pt x="2962" y="419"/>
                      <a:pt x="3087" y="402"/>
                      <a:pt x="3212" y="402"/>
                    </a:cubicBezTo>
                    <a:cubicBezTo>
                      <a:pt x="3007" y="518"/>
                      <a:pt x="2775" y="598"/>
                      <a:pt x="2552" y="678"/>
                    </a:cubicBezTo>
                    <a:lnTo>
                      <a:pt x="2177" y="812"/>
                    </a:lnTo>
                    <a:cubicBezTo>
                      <a:pt x="2427" y="812"/>
                      <a:pt x="2677" y="785"/>
                      <a:pt x="2926" y="750"/>
                    </a:cubicBezTo>
                    <a:lnTo>
                      <a:pt x="2926" y="750"/>
                    </a:lnTo>
                    <a:cubicBezTo>
                      <a:pt x="2793" y="821"/>
                      <a:pt x="2650" y="866"/>
                      <a:pt x="2507" y="901"/>
                    </a:cubicBezTo>
                    <a:cubicBezTo>
                      <a:pt x="2266" y="973"/>
                      <a:pt x="2025" y="1044"/>
                      <a:pt x="1776" y="1115"/>
                    </a:cubicBezTo>
                    <a:cubicBezTo>
                      <a:pt x="1902" y="1139"/>
                      <a:pt x="2028" y="1150"/>
                      <a:pt x="2154" y="1150"/>
                    </a:cubicBezTo>
                    <a:cubicBezTo>
                      <a:pt x="2312" y="1150"/>
                      <a:pt x="2469" y="1132"/>
                      <a:pt x="2623" y="1097"/>
                    </a:cubicBezTo>
                    <a:lnTo>
                      <a:pt x="2623" y="1097"/>
                    </a:lnTo>
                    <a:cubicBezTo>
                      <a:pt x="2195" y="1267"/>
                      <a:pt x="1695" y="1320"/>
                      <a:pt x="1231" y="1356"/>
                    </a:cubicBezTo>
                    <a:cubicBezTo>
                      <a:pt x="1416" y="1401"/>
                      <a:pt x="1606" y="1418"/>
                      <a:pt x="1796" y="1418"/>
                    </a:cubicBezTo>
                    <a:cubicBezTo>
                      <a:pt x="1945" y="1418"/>
                      <a:pt x="2094" y="1408"/>
                      <a:pt x="2240" y="1392"/>
                    </a:cubicBezTo>
                    <a:lnTo>
                      <a:pt x="2240" y="1392"/>
                    </a:lnTo>
                    <a:cubicBezTo>
                      <a:pt x="1927" y="1490"/>
                      <a:pt x="1597" y="1561"/>
                      <a:pt x="1267" y="1606"/>
                    </a:cubicBezTo>
                    <a:cubicBezTo>
                      <a:pt x="1499" y="1642"/>
                      <a:pt x="1731" y="1642"/>
                      <a:pt x="1972" y="1651"/>
                    </a:cubicBezTo>
                    <a:cubicBezTo>
                      <a:pt x="1579" y="1775"/>
                      <a:pt x="1169" y="1856"/>
                      <a:pt x="759" y="1927"/>
                    </a:cubicBezTo>
                    <a:cubicBezTo>
                      <a:pt x="888" y="1945"/>
                      <a:pt x="1018" y="1954"/>
                      <a:pt x="1146" y="1954"/>
                    </a:cubicBezTo>
                    <a:cubicBezTo>
                      <a:pt x="1337" y="1954"/>
                      <a:pt x="1527" y="1934"/>
                      <a:pt x="1713" y="1891"/>
                    </a:cubicBezTo>
                    <a:lnTo>
                      <a:pt x="1713" y="1891"/>
                    </a:lnTo>
                    <a:cubicBezTo>
                      <a:pt x="1428" y="1972"/>
                      <a:pt x="1151" y="2070"/>
                      <a:pt x="875" y="2168"/>
                    </a:cubicBezTo>
                    <a:cubicBezTo>
                      <a:pt x="1080" y="2159"/>
                      <a:pt x="1285" y="2150"/>
                      <a:pt x="1481" y="2132"/>
                    </a:cubicBezTo>
                    <a:lnTo>
                      <a:pt x="1481" y="2132"/>
                    </a:lnTo>
                    <a:cubicBezTo>
                      <a:pt x="1133" y="2293"/>
                      <a:pt x="785" y="2436"/>
                      <a:pt x="420" y="2552"/>
                    </a:cubicBezTo>
                    <a:cubicBezTo>
                      <a:pt x="696" y="2525"/>
                      <a:pt x="964" y="2453"/>
                      <a:pt x="1240" y="2391"/>
                    </a:cubicBezTo>
                    <a:lnTo>
                      <a:pt x="1240" y="2391"/>
                    </a:lnTo>
                    <a:cubicBezTo>
                      <a:pt x="1062" y="2552"/>
                      <a:pt x="857" y="2685"/>
                      <a:pt x="625" y="2766"/>
                    </a:cubicBezTo>
                    <a:cubicBezTo>
                      <a:pt x="545" y="2792"/>
                      <a:pt x="455" y="2819"/>
                      <a:pt x="402" y="2882"/>
                    </a:cubicBezTo>
                    <a:lnTo>
                      <a:pt x="982" y="2721"/>
                    </a:lnTo>
                    <a:lnTo>
                      <a:pt x="982" y="2721"/>
                    </a:lnTo>
                    <a:cubicBezTo>
                      <a:pt x="723" y="2864"/>
                      <a:pt x="455" y="3007"/>
                      <a:pt x="197" y="3149"/>
                    </a:cubicBezTo>
                    <a:cubicBezTo>
                      <a:pt x="402" y="3096"/>
                      <a:pt x="607" y="3042"/>
                      <a:pt x="803" y="2971"/>
                    </a:cubicBezTo>
                    <a:lnTo>
                      <a:pt x="803" y="2971"/>
                    </a:lnTo>
                    <a:lnTo>
                      <a:pt x="0" y="3729"/>
                    </a:lnTo>
                    <a:cubicBezTo>
                      <a:pt x="179" y="3640"/>
                      <a:pt x="348" y="3551"/>
                      <a:pt x="518" y="3453"/>
                    </a:cubicBezTo>
                    <a:cubicBezTo>
                      <a:pt x="714" y="3354"/>
                      <a:pt x="901" y="3247"/>
                      <a:pt x="1062" y="3105"/>
                    </a:cubicBezTo>
                    <a:lnTo>
                      <a:pt x="1062" y="3105"/>
                    </a:lnTo>
                    <a:cubicBezTo>
                      <a:pt x="1026" y="3185"/>
                      <a:pt x="973" y="3292"/>
                      <a:pt x="919" y="3372"/>
                    </a:cubicBezTo>
                    <a:cubicBezTo>
                      <a:pt x="1071" y="3230"/>
                      <a:pt x="1196" y="3078"/>
                      <a:pt x="1303" y="2908"/>
                    </a:cubicBezTo>
                    <a:lnTo>
                      <a:pt x="1303" y="2908"/>
                    </a:lnTo>
                    <a:cubicBezTo>
                      <a:pt x="1276" y="3024"/>
                      <a:pt x="1240" y="3140"/>
                      <a:pt x="1187" y="3247"/>
                    </a:cubicBezTo>
                    <a:cubicBezTo>
                      <a:pt x="1330" y="3078"/>
                      <a:pt x="1446" y="2882"/>
                      <a:pt x="1517" y="2676"/>
                    </a:cubicBezTo>
                    <a:lnTo>
                      <a:pt x="1517" y="2676"/>
                    </a:lnTo>
                    <a:lnTo>
                      <a:pt x="1481" y="3051"/>
                    </a:lnTo>
                    <a:cubicBezTo>
                      <a:pt x="1588" y="2864"/>
                      <a:pt x="1669" y="2650"/>
                      <a:pt x="1704" y="2436"/>
                    </a:cubicBezTo>
                    <a:cubicBezTo>
                      <a:pt x="1722" y="2623"/>
                      <a:pt x="1722" y="2819"/>
                      <a:pt x="1713" y="3007"/>
                    </a:cubicBezTo>
                    <a:cubicBezTo>
                      <a:pt x="1838" y="2766"/>
                      <a:pt x="1901" y="2498"/>
                      <a:pt x="1963" y="2222"/>
                    </a:cubicBezTo>
                    <a:cubicBezTo>
                      <a:pt x="1972" y="2400"/>
                      <a:pt x="1981" y="2578"/>
                      <a:pt x="1999" y="2748"/>
                    </a:cubicBezTo>
                    <a:cubicBezTo>
                      <a:pt x="2052" y="2721"/>
                      <a:pt x="2070" y="2650"/>
                      <a:pt x="2079" y="2587"/>
                    </a:cubicBezTo>
                    <a:cubicBezTo>
                      <a:pt x="2115" y="2409"/>
                      <a:pt x="2150" y="2230"/>
                      <a:pt x="2186" y="2052"/>
                    </a:cubicBezTo>
                    <a:cubicBezTo>
                      <a:pt x="2231" y="2204"/>
                      <a:pt x="2257" y="2364"/>
                      <a:pt x="2266" y="2525"/>
                    </a:cubicBezTo>
                    <a:cubicBezTo>
                      <a:pt x="2320" y="2498"/>
                      <a:pt x="2338" y="2427"/>
                      <a:pt x="2338" y="2364"/>
                    </a:cubicBezTo>
                    <a:cubicBezTo>
                      <a:pt x="2356" y="2195"/>
                      <a:pt x="2373" y="2016"/>
                      <a:pt x="2391" y="1847"/>
                    </a:cubicBezTo>
                    <a:cubicBezTo>
                      <a:pt x="2427" y="1998"/>
                      <a:pt x="2454" y="2114"/>
                      <a:pt x="2463" y="2266"/>
                    </a:cubicBezTo>
                    <a:cubicBezTo>
                      <a:pt x="2507" y="2186"/>
                      <a:pt x="2525" y="2106"/>
                      <a:pt x="2534" y="2016"/>
                    </a:cubicBezTo>
                    <a:cubicBezTo>
                      <a:pt x="2561" y="1865"/>
                      <a:pt x="2579" y="1713"/>
                      <a:pt x="2587" y="1561"/>
                    </a:cubicBezTo>
                    <a:cubicBezTo>
                      <a:pt x="2605" y="1749"/>
                      <a:pt x="2623" y="1936"/>
                      <a:pt x="2632" y="2123"/>
                    </a:cubicBezTo>
                    <a:cubicBezTo>
                      <a:pt x="2775" y="1811"/>
                      <a:pt x="2828" y="1481"/>
                      <a:pt x="2873" y="1151"/>
                    </a:cubicBezTo>
                    <a:lnTo>
                      <a:pt x="2873" y="1151"/>
                    </a:lnTo>
                    <a:cubicBezTo>
                      <a:pt x="2864" y="1383"/>
                      <a:pt x="2855" y="1615"/>
                      <a:pt x="2837" y="1847"/>
                    </a:cubicBezTo>
                    <a:cubicBezTo>
                      <a:pt x="2998" y="1526"/>
                      <a:pt x="3087" y="1160"/>
                      <a:pt x="3167" y="803"/>
                    </a:cubicBezTo>
                    <a:lnTo>
                      <a:pt x="3167" y="803"/>
                    </a:lnTo>
                    <a:cubicBezTo>
                      <a:pt x="3141" y="1044"/>
                      <a:pt x="3123" y="1285"/>
                      <a:pt x="3096" y="1526"/>
                    </a:cubicBezTo>
                    <a:cubicBezTo>
                      <a:pt x="3265" y="1196"/>
                      <a:pt x="3364" y="839"/>
                      <a:pt x="3390" y="473"/>
                    </a:cubicBezTo>
                    <a:lnTo>
                      <a:pt x="3390" y="473"/>
                    </a:lnTo>
                    <a:cubicBezTo>
                      <a:pt x="3390" y="669"/>
                      <a:pt x="3373" y="866"/>
                      <a:pt x="3355" y="1062"/>
                    </a:cubicBezTo>
                    <a:cubicBezTo>
                      <a:pt x="3417" y="892"/>
                      <a:pt x="3480" y="714"/>
                      <a:pt x="3542" y="535"/>
                    </a:cubicBezTo>
                    <a:cubicBezTo>
                      <a:pt x="3604" y="360"/>
                      <a:pt x="3639" y="175"/>
                      <a:pt x="3700" y="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0"/>
              <p:cNvSpPr/>
              <p:nvPr/>
            </p:nvSpPr>
            <p:spPr>
              <a:xfrm>
                <a:off x="5272767" y="1029313"/>
                <a:ext cx="354190" cy="365954"/>
              </a:xfrm>
              <a:custGeom>
                <a:rect b="b" l="l" r="r" t="t"/>
                <a:pathLst>
                  <a:path extrusionOk="0" h="3614" w="3498">
                    <a:moveTo>
                      <a:pt x="3498" y="0"/>
                    </a:moveTo>
                    <a:lnTo>
                      <a:pt x="3498" y="0"/>
                    </a:lnTo>
                    <a:cubicBezTo>
                      <a:pt x="3492" y="8"/>
                      <a:pt x="3486" y="16"/>
                      <a:pt x="3480" y="24"/>
                    </a:cubicBezTo>
                    <a:lnTo>
                      <a:pt x="3480" y="24"/>
                    </a:lnTo>
                    <a:cubicBezTo>
                      <a:pt x="3486" y="16"/>
                      <a:pt x="3492" y="8"/>
                      <a:pt x="3498" y="0"/>
                    </a:cubicBezTo>
                    <a:close/>
                    <a:moveTo>
                      <a:pt x="3480" y="24"/>
                    </a:moveTo>
                    <a:cubicBezTo>
                      <a:pt x="2485" y="1362"/>
                      <a:pt x="1313" y="2576"/>
                      <a:pt x="1" y="3613"/>
                    </a:cubicBezTo>
                    <a:cubicBezTo>
                      <a:pt x="1045" y="3167"/>
                      <a:pt x="1803" y="2284"/>
                      <a:pt x="2517" y="1401"/>
                    </a:cubicBezTo>
                    <a:cubicBezTo>
                      <a:pt x="2885" y="927"/>
                      <a:pt x="3124" y="505"/>
                      <a:pt x="3480" y="2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23" name="Google Shape;1123;p20"/>
          <p:cNvGrpSpPr/>
          <p:nvPr/>
        </p:nvGrpSpPr>
        <p:grpSpPr>
          <a:xfrm>
            <a:off x="-1315878" y="2634780"/>
            <a:ext cx="3498820" cy="3645654"/>
            <a:chOff x="-1144428" y="2634780"/>
            <a:chExt cx="3498820" cy="3645654"/>
          </a:xfrm>
        </p:grpSpPr>
        <p:grpSp>
          <p:nvGrpSpPr>
            <p:cNvPr id="1124" name="Google Shape;1124;p20"/>
            <p:cNvGrpSpPr/>
            <p:nvPr/>
          </p:nvGrpSpPr>
          <p:grpSpPr>
            <a:xfrm flipH="1" rot="-739204">
              <a:off x="-923054" y="3269984"/>
              <a:ext cx="1600367" cy="2247722"/>
              <a:chOff x="3996441" y="87120"/>
              <a:chExt cx="849227" cy="1186242"/>
            </a:xfrm>
          </p:grpSpPr>
          <p:sp>
            <p:nvSpPr>
              <p:cNvPr id="1125" name="Google Shape;1125;p20"/>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0"/>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20"/>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20"/>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20"/>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0"/>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0"/>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0"/>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0"/>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0"/>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0"/>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6" name="Google Shape;1136;p20"/>
            <p:cNvGrpSpPr/>
            <p:nvPr/>
          </p:nvGrpSpPr>
          <p:grpSpPr>
            <a:xfrm flipH="1" rot="5158450">
              <a:off x="376958" y="4279475"/>
              <a:ext cx="1600326" cy="2247736"/>
              <a:chOff x="3996441" y="87120"/>
              <a:chExt cx="849227" cy="1186242"/>
            </a:xfrm>
          </p:grpSpPr>
          <p:sp>
            <p:nvSpPr>
              <p:cNvPr id="1137" name="Google Shape;1137;p20"/>
              <p:cNvSpPr/>
              <p:nvPr/>
            </p:nvSpPr>
            <p:spPr>
              <a:xfrm>
                <a:off x="3996441" y="628235"/>
                <a:ext cx="849226" cy="645127"/>
              </a:xfrm>
              <a:custGeom>
                <a:rect b="b" l="l" r="r" t="t"/>
                <a:pathLst>
                  <a:path extrusionOk="0" h="6371" w="8387">
                    <a:moveTo>
                      <a:pt x="0" y="0"/>
                    </a:moveTo>
                    <a:lnTo>
                      <a:pt x="0" y="0"/>
                    </a:lnTo>
                    <a:cubicBezTo>
                      <a:pt x="571" y="696"/>
                      <a:pt x="1107" y="1410"/>
                      <a:pt x="1588" y="2168"/>
                    </a:cubicBezTo>
                    <a:cubicBezTo>
                      <a:pt x="2070" y="2935"/>
                      <a:pt x="2454" y="3774"/>
                      <a:pt x="2605" y="4657"/>
                    </a:cubicBezTo>
                    <a:cubicBezTo>
                      <a:pt x="2320" y="4158"/>
                      <a:pt x="1963" y="3649"/>
                      <a:pt x="1535" y="3266"/>
                    </a:cubicBezTo>
                    <a:cubicBezTo>
                      <a:pt x="1107" y="2882"/>
                      <a:pt x="589" y="2588"/>
                      <a:pt x="18" y="2498"/>
                    </a:cubicBezTo>
                    <a:lnTo>
                      <a:pt x="18" y="2498"/>
                    </a:lnTo>
                    <a:cubicBezTo>
                      <a:pt x="910" y="3123"/>
                      <a:pt x="1901" y="3872"/>
                      <a:pt x="2275" y="4898"/>
                    </a:cubicBezTo>
                    <a:cubicBezTo>
                      <a:pt x="2338" y="5068"/>
                      <a:pt x="2400" y="5255"/>
                      <a:pt x="2561" y="5335"/>
                    </a:cubicBezTo>
                    <a:cubicBezTo>
                      <a:pt x="2605" y="5357"/>
                      <a:pt x="2653" y="5367"/>
                      <a:pt x="2702" y="5367"/>
                    </a:cubicBezTo>
                    <a:cubicBezTo>
                      <a:pt x="2793" y="5367"/>
                      <a:pt x="2887" y="5334"/>
                      <a:pt x="2962" y="5282"/>
                    </a:cubicBezTo>
                    <a:cubicBezTo>
                      <a:pt x="3078" y="5210"/>
                      <a:pt x="3185" y="4996"/>
                      <a:pt x="3310" y="4934"/>
                    </a:cubicBezTo>
                    <a:cubicBezTo>
                      <a:pt x="3841" y="4658"/>
                      <a:pt x="4433" y="4511"/>
                      <a:pt x="5029" y="4511"/>
                    </a:cubicBezTo>
                    <a:cubicBezTo>
                      <a:pt x="5185" y="4511"/>
                      <a:pt x="5341" y="4521"/>
                      <a:pt x="5496" y="4541"/>
                    </a:cubicBezTo>
                    <a:cubicBezTo>
                      <a:pt x="6004" y="4604"/>
                      <a:pt x="6504" y="4773"/>
                      <a:pt x="6905" y="5085"/>
                    </a:cubicBezTo>
                    <a:cubicBezTo>
                      <a:pt x="7154" y="5279"/>
                      <a:pt x="7362" y="5531"/>
                      <a:pt x="7499" y="5816"/>
                    </a:cubicBezTo>
                    <a:lnTo>
                      <a:pt x="7499" y="5816"/>
                    </a:lnTo>
                    <a:cubicBezTo>
                      <a:pt x="7363" y="5370"/>
                      <a:pt x="7196" y="4925"/>
                      <a:pt x="6870" y="4630"/>
                    </a:cubicBezTo>
                    <a:cubicBezTo>
                      <a:pt x="6593" y="4372"/>
                      <a:pt x="6245" y="4211"/>
                      <a:pt x="5888" y="4113"/>
                    </a:cubicBezTo>
                    <a:cubicBezTo>
                      <a:pt x="5608" y="4039"/>
                      <a:pt x="5318" y="4002"/>
                      <a:pt x="5028" y="4002"/>
                    </a:cubicBezTo>
                    <a:cubicBezTo>
                      <a:pt x="4415" y="4002"/>
                      <a:pt x="3801" y="4167"/>
                      <a:pt x="3274" y="4488"/>
                    </a:cubicBezTo>
                    <a:cubicBezTo>
                      <a:pt x="3533" y="3364"/>
                      <a:pt x="4238" y="2293"/>
                      <a:pt x="5166" y="1597"/>
                    </a:cubicBezTo>
                    <a:cubicBezTo>
                      <a:pt x="6093" y="901"/>
                      <a:pt x="7226" y="518"/>
                      <a:pt x="8386" y="429"/>
                    </a:cubicBezTo>
                    <a:cubicBezTo>
                      <a:pt x="8196" y="406"/>
                      <a:pt x="8006" y="394"/>
                      <a:pt x="7816" y="394"/>
                    </a:cubicBezTo>
                    <a:cubicBezTo>
                      <a:pt x="6747" y="394"/>
                      <a:pt x="5694" y="752"/>
                      <a:pt x="4853" y="1419"/>
                    </a:cubicBezTo>
                    <a:cubicBezTo>
                      <a:pt x="3863" y="2213"/>
                      <a:pt x="3194" y="3364"/>
                      <a:pt x="2918" y="4595"/>
                    </a:cubicBezTo>
                    <a:cubicBezTo>
                      <a:pt x="3016" y="3524"/>
                      <a:pt x="3381" y="2472"/>
                      <a:pt x="3970" y="1562"/>
                    </a:cubicBezTo>
                    <a:cubicBezTo>
                      <a:pt x="4229" y="1169"/>
                      <a:pt x="4532" y="803"/>
                      <a:pt x="4844" y="446"/>
                    </a:cubicBezTo>
                    <a:cubicBezTo>
                      <a:pt x="5029" y="236"/>
                      <a:pt x="5073" y="137"/>
                      <a:pt x="5020" y="137"/>
                    </a:cubicBezTo>
                    <a:cubicBezTo>
                      <a:pt x="4819" y="137"/>
                      <a:pt x="3228" y="1546"/>
                      <a:pt x="2614" y="3613"/>
                    </a:cubicBezTo>
                    <a:cubicBezTo>
                      <a:pt x="2106" y="2204"/>
                      <a:pt x="1231" y="839"/>
                      <a:pt x="0" y="0"/>
                    </a:cubicBezTo>
                    <a:close/>
                    <a:moveTo>
                      <a:pt x="7499" y="5816"/>
                    </a:moveTo>
                    <a:cubicBezTo>
                      <a:pt x="7556" y="6004"/>
                      <a:pt x="7608" y="6193"/>
                      <a:pt x="7664" y="6370"/>
                    </a:cubicBezTo>
                    <a:cubicBezTo>
                      <a:pt x="7640" y="6177"/>
                      <a:pt x="7583" y="5990"/>
                      <a:pt x="7499" y="581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0"/>
              <p:cNvSpPr/>
              <p:nvPr/>
            </p:nvSpPr>
            <p:spPr>
              <a:xfrm>
                <a:off x="4304460" y="668536"/>
                <a:ext cx="541208" cy="441291"/>
              </a:xfrm>
              <a:custGeom>
                <a:rect b="b" l="l" r="r" t="t"/>
                <a:pathLst>
                  <a:path extrusionOk="0" h="4358" w="5345">
                    <a:moveTo>
                      <a:pt x="4722" y="1"/>
                    </a:moveTo>
                    <a:cubicBezTo>
                      <a:pt x="4653" y="1"/>
                      <a:pt x="4584" y="2"/>
                      <a:pt x="4514" y="4"/>
                    </a:cubicBezTo>
                    <a:cubicBezTo>
                      <a:pt x="4274" y="40"/>
                      <a:pt x="4042" y="102"/>
                      <a:pt x="3819" y="173"/>
                    </a:cubicBezTo>
                    <a:cubicBezTo>
                      <a:pt x="3274" y="352"/>
                      <a:pt x="2766" y="628"/>
                      <a:pt x="2284" y="941"/>
                    </a:cubicBezTo>
                    <a:cubicBezTo>
                      <a:pt x="1981" y="1128"/>
                      <a:pt x="1686" y="1333"/>
                      <a:pt x="1428" y="1574"/>
                    </a:cubicBezTo>
                    <a:cubicBezTo>
                      <a:pt x="1017" y="1975"/>
                      <a:pt x="723" y="2475"/>
                      <a:pt x="455" y="2975"/>
                    </a:cubicBezTo>
                    <a:cubicBezTo>
                      <a:pt x="330" y="3198"/>
                      <a:pt x="215" y="3430"/>
                      <a:pt x="152" y="3670"/>
                    </a:cubicBezTo>
                    <a:cubicBezTo>
                      <a:pt x="91" y="3897"/>
                      <a:pt x="73" y="4123"/>
                      <a:pt x="6" y="4341"/>
                    </a:cubicBezTo>
                    <a:lnTo>
                      <a:pt x="6" y="4341"/>
                    </a:lnTo>
                    <a:cubicBezTo>
                      <a:pt x="46" y="4224"/>
                      <a:pt x="148" y="4130"/>
                      <a:pt x="250" y="4036"/>
                    </a:cubicBezTo>
                    <a:cubicBezTo>
                      <a:pt x="518" y="2930"/>
                      <a:pt x="1214" y="1886"/>
                      <a:pt x="2124" y="1199"/>
                    </a:cubicBezTo>
                    <a:cubicBezTo>
                      <a:pt x="3051" y="503"/>
                      <a:pt x="4184" y="120"/>
                      <a:pt x="5344" y="31"/>
                    </a:cubicBezTo>
                    <a:cubicBezTo>
                      <a:pt x="5137" y="11"/>
                      <a:pt x="4929" y="1"/>
                      <a:pt x="4722" y="1"/>
                    </a:cubicBezTo>
                    <a:close/>
                    <a:moveTo>
                      <a:pt x="6" y="4341"/>
                    </a:moveTo>
                    <a:lnTo>
                      <a:pt x="6" y="4341"/>
                    </a:lnTo>
                    <a:cubicBezTo>
                      <a:pt x="4" y="4346"/>
                      <a:pt x="2" y="4352"/>
                      <a:pt x="0" y="4357"/>
                    </a:cubicBezTo>
                    <a:cubicBezTo>
                      <a:pt x="2" y="4352"/>
                      <a:pt x="4" y="4346"/>
                      <a:pt x="6" y="434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0"/>
              <p:cNvSpPr/>
              <p:nvPr/>
            </p:nvSpPr>
            <p:spPr>
              <a:xfrm>
                <a:off x="4281880" y="779513"/>
                <a:ext cx="524906" cy="335069"/>
              </a:xfrm>
              <a:custGeom>
                <a:rect b="b" l="l" r="r" t="t"/>
                <a:pathLst>
                  <a:path extrusionOk="0" h="3309" w="5184">
                    <a:moveTo>
                      <a:pt x="3912" y="0"/>
                    </a:moveTo>
                    <a:cubicBezTo>
                      <a:pt x="3020" y="0"/>
                      <a:pt x="2132" y="266"/>
                      <a:pt x="1428" y="808"/>
                    </a:cubicBezTo>
                    <a:cubicBezTo>
                      <a:pt x="946" y="1183"/>
                      <a:pt x="545" y="1664"/>
                      <a:pt x="170" y="2146"/>
                    </a:cubicBezTo>
                    <a:cubicBezTo>
                      <a:pt x="90" y="2253"/>
                      <a:pt x="0" y="2369"/>
                      <a:pt x="18" y="2494"/>
                    </a:cubicBezTo>
                    <a:cubicBezTo>
                      <a:pt x="43" y="2619"/>
                      <a:pt x="29" y="3309"/>
                      <a:pt x="71" y="3309"/>
                    </a:cubicBezTo>
                    <a:cubicBezTo>
                      <a:pt x="74" y="3309"/>
                      <a:pt x="77" y="3305"/>
                      <a:pt x="81" y="3297"/>
                    </a:cubicBezTo>
                    <a:cubicBezTo>
                      <a:pt x="491" y="2405"/>
                      <a:pt x="1455" y="1031"/>
                      <a:pt x="2329" y="585"/>
                    </a:cubicBezTo>
                    <a:cubicBezTo>
                      <a:pt x="2952" y="267"/>
                      <a:pt x="3648" y="103"/>
                      <a:pt x="4345" y="103"/>
                    </a:cubicBezTo>
                    <a:cubicBezTo>
                      <a:pt x="4626" y="103"/>
                      <a:pt x="4907" y="130"/>
                      <a:pt x="5184" y="184"/>
                    </a:cubicBezTo>
                    <a:cubicBezTo>
                      <a:pt x="4772" y="62"/>
                      <a:pt x="4342" y="0"/>
                      <a:pt x="39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0"/>
              <p:cNvSpPr/>
              <p:nvPr/>
            </p:nvSpPr>
            <p:spPr>
              <a:xfrm>
                <a:off x="4219507" y="87120"/>
                <a:ext cx="470734" cy="879949"/>
              </a:xfrm>
              <a:custGeom>
                <a:rect b="b" l="l" r="r" t="t"/>
                <a:pathLst>
                  <a:path extrusionOk="0" h="8690" w="4649">
                    <a:moveTo>
                      <a:pt x="4580" y="0"/>
                    </a:moveTo>
                    <a:cubicBezTo>
                      <a:pt x="4301" y="0"/>
                      <a:pt x="3810" y="386"/>
                      <a:pt x="3605" y="509"/>
                    </a:cubicBezTo>
                    <a:cubicBezTo>
                      <a:pt x="2365" y="1321"/>
                      <a:pt x="1366" y="2525"/>
                      <a:pt x="830" y="3908"/>
                    </a:cubicBezTo>
                    <a:cubicBezTo>
                      <a:pt x="545" y="4649"/>
                      <a:pt x="393" y="5434"/>
                      <a:pt x="251" y="6219"/>
                    </a:cubicBezTo>
                    <a:cubicBezTo>
                      <a:pt x="117" y="6968"/>
                      <a:pt x="1" y="7735"/>
                      <a:pt x="117" y="8494"/>
                    </a:cubicBezTo>
                    <a:cubicBezTo>
                      <a:pt x="126" y="8583"/>
                      <a:pt x="170" y="8690"/>
                      <a:pt x="260" y="8690"/>
                    </a:cubicBezTo>
                    <a:cubicBezTo>
                      <a:pt x="331" y="8690"/>
                      <a:pt x="376" y="8610"/>
                      <a:pt x="393" y="8538"/>
                    </a:cubicBezTo>
                    <a:cubicBezTo>
                      <a:pt x="536" y="8155"/>
                      <a:pt x="563" y="7744"/>
                      <a:pt x="625" y="7334"/>
                    </a:cubicBezTo>
                    <a:cubicBezTo>
                      <a:pt x="732" y="6504"/>
                      <a:pt x="955" y="5701"/>
                      <a:pt x="1143" y="4881"/>
                    </a:cubicBezTo>
                    <a:cubicBezTo>
                      <a:pt x="1428" y="3649"/>
                      <a:pt x="2641" y="1954"/>
                      <a:pt x="3373" y="1241"/>
                    </a:cubicBezTo>
                    <a:cubicBezTo>
                      <a:pt x="3792" y="821"/>
                      <a:pt x="4256" y="438"/>
                      <a:pt x="4649" y="10"/>
                    </a:cubicBezTo>
                    <a:cubicBezTo>
                      <a:pt x="4628" y="3"/>
                      <a:pt x="4604" y="0"/>
                      <a:pt x="45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0"/>
              <p:cNvSpPr/>
              <p:nvPr/>
            </p:nvSpPr>
            <p:spPr>
              <a:xfrm>
                <a:off x="4036133" y="454783"/>
                <a:ext cx="235924" cy="587308"/>
              </a:xfrm>
              <a:custGeom>
                <a:rect b="b" l="l" r="r" t="t"/>
                <a:pathLst>
                  <a:path extrusionOk="0" h="5800" w="2330">
                    <a:moveTo>
                      <a:pt x="1" y="1"/>
                    </a:moveTo>
                    <a:cubicBezTo>
                      <a:pt x="1152" y="1464"/>
                      <a:pt x="1839" y="3301"/>
                      <a:pt x="1990" y="5157"/>
                    </a:cubicBezTo>
                    <a:cubicBezTo>
                      <a:pt x="2008" y="5389"/>
                      <a:pt x="2124" y="5692"/>
                      <a:pt x="2329" y="5799"/>
                    </a:cubicBezTo>
                    <a:cubicBezTo>
                      <a:pt x="2294" y="4104"/>
                      <a:pt x="1776" y="2427"/>
                      <a:pt x="857" y="1000"/>
                    </a:cubicBezTo>
                    <a:cubicBezTo>
                      <a:pt x="616" y="634"/>
                      <a:pt x="349" y="277"/>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0"/>
              <p:cNvSpPr/>
              <p:nvPr/>
            </p:nvSpPr>
            <p:spPr>
              <a:xfrm>
                <a:off x="4223152" y="779108"/>
                <a:ext cx="28149" cy="187939"/>
              </a:xfrm>
              <a:custGeom>
                <a:rect b="b" l="l" r="r" t="t"/>
                <a:pathLst>
                  <a:path extrusionOk="0" h="1856" w="278">
                    <a:moveTo>
                      <a:pt x="116" y="0"/>
                    </a:moveTo>
                    <a:cubicBezTo>
                      <a:pt x="36" y="553"/>
                      <a:pt x="1" y="1115"/>
                      <a:pt x="81" y="1660"/>
                    </a:cubicBezTo>
                    <a:cubicBezTo>
                      <a:pt x="90" y="1749"/>
                      <a:pt x="134" y="1856"/>
                      <a:pt x="215" y="1856"/>
                    </a:cubicBezTo>
                    <a:cubicBezTo>
                      <a:pt x="241" y="1856"/>
                      <a:pt x="259" y="1847"/>
                      <a:pt x="277" y="1838"/>
                    </a:cubicBezTo>
                    <a:cubicBezTo>
                      <a:pt x="152" y="1240"/>
                      <a:pt x="116" y="625"/>
                      <a:pt x="11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0"/>
              <p:cNvSpPr/>
              <p:nvPr/>
            </p:nvSpPr>
            <p:spPr>
              <a:xfrm>
                <a:off x="4234898" y="88031"/>
                <a:ext cx="440054" cy="877215"/>
              </a:xfrm>
              <a:custGeom>
                <a:rect b="b" l="l" r="r" t="t"/>
                <a:pathLst>
                  <a:path extrusionOk="0" h="8663" w="4346">
                    <a:moveTo>
                      <a:pt x="4345" y="1"/>
                    </a:moveTo>
                    <a:cubicBezTo>
                      <a:pt x="4060" y="63"/>
                      <a:pt x="3631" y="384"/>
                      <a:pt x="3453" y="500"/>
                    </a:cubicBezTo>
                    <a:cubicBezTo>
                      <a:pt x="2213" y="1312"/>
                      <a:pt x="1214" y="2516"/>
                      <a:pt x="678" y="3899"/>
                    </a:cubicBezTo>
                    <a:cubicBezTo>
                      <a:pt x="393" y="4640"/>
                      <a:pt x="241" y="5425"/>
                      <a:pt x="99" y="6210"/>
                    </a:cubicBezTo>
                    <a:cubicBezTo>
                      <a:pt x="63" y="6415"/>
                      <a:pt x="27" y="6620"/>
                      <a:pt x="0" y="6825"/>
                    </a:cubicBezTo>
                    <a:cubicBezTo>
                      <a:pt x="0" y="7450"/>
                      <a:pt x="36" y="8065"/>
                      <a:pt x="161" y="8663"/>
                    </a:cubicBezTo>
                    <a:cubicBezTo>
                      <a:pt x="170" y="8654"/>
                      <a:pt x="179" y="8645"/>
                      <a:pt x="188" y="8636"/>
                    </a:cubicBezTo>
                    <a:cubicBezTo>
                      <a:pt x="179" y="6923"/>
                      <a:pt x="464" y="5193"/>
                      <a:pt x="1187" y="3640"/>
                    </a:cubicBezTo>
                    <a:cubicBezTo>
                      <a:pt x="1874" y="2160"/>
                      <a:pt x="2953" y="848"/>
                      <a:pt x="43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0"/>
              <p:cNvSpPr/>
              <p:nvPr/>
            </p:nvSpPr>
            <p:spPr>
              <a:xfrm>
                <a:off x="4285525" y="783158"/>
                <a:ext cx="521261" cy="331424"/>
              </a:xfrm>
              <a:custGeom>
                <a:rect b="b" l="l" r="r" t="t"/>
                <a:pathLst>
                  <a:path extrusionOk="0" h="3273" w="5148">
                    <a:moveTo>
                      <a:pt x="4090" y="0"/>
                    </a:moveTo>
                    <a:cubicBezTo>
                      <a:pt x="3916" y="0"/>
                      <a:pt x="3742" y="9"/>
                      <a:pt x="3568" y="32"/>
                    </a:cubicBezTo>
                    <a:cubicBezTo>
                      <a:pt x="2453" y="165"/>
                      <a:pt x="1445" y="808"/>
                      <a:pt x="723" y="1664"/>
                    </a:cubicBezTo>
                    <a:cubicBezTo>
                      <a:pt x="446" y="1994"/>
                      <a:pt x="205" y="2342"/>
                      <a:pt x="0" y="2708"/>
                    </a:cubicBezTo>
                    <a:cubicBezTo>
                      <a:pt x="0" y="2950"/>
                      <a:pt x="7" y="3272"/>
                      <a:pt x="35" y="3272"/>
                    </a:cubicBezTo>
                    <a:cubicBezTo>
                      <a:pt x="38" y="3272"/>
                      <a:pt x="41" y="3269"/>
                      <a:pt x="45" y="3261"/>
                    </a:cubicBezTo>
                    <a:cubicBezTo>
                      <a:pt x="455" y="2369"/>
                      <a:pt x="1419" y="995"/>
                      <a:pt x="2293" y="549"/>
                    </a:cubicBezTo>
                    <a:cubicBezTo>
                      <a:pt x="2916" y="231"/>
                      <a:pt x="3612" y="67"/>
                      <a:pt x="4309" y="67"/>
                    </a:cubicBezTo>
                    <a:cubicBezTo>
                      <a:pt x="4590" y="67"/>
                      <a:pt x="4871" y="94"/>
                      <a:pt x="5148" y="148"/>
                    </a:cubicBezTo>
                    <a:cubicBezTo>
                      <a:pt x="4969" y="94"/>
                      <a:pt x="4791" y="58"/>
                      <a:pt x="4612" y="23"/>
                    </a:cubicBezTo>
                    <a:cubicBezTo>
                      <a:pt x="4438" y="9"/>
                      <a:pt x="4264" y="0"/>
                      <a:pt x="409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0"/>
              <p:cNvSpPr/>
              <p:nvPr/>
            </p:nvSpPr>
            <p:spPr>
              <a:xfrm>
                <a:off x="3996441" y="628235"/>
                <a:ext cx="274705" cy="465290"/>
              </a:xfrm>
              <a:custGeom>
                <a:rect b="b" l="l" r="r" t="t"/>
                <a:pathLst>
                  <a:path extrusionOk="0" h="4595" w="2713">
                    <a:moveTo>
                      <a:pt x="0" y="0"/>
                    </a:moveTo>
                    <a:cubicBezTo>
                      <a:pt x="571" y="696"/>
                      <a:pt x="1107" y="1410"/>
                      <a:pt x="1588" y="2168"/>
                    </a:cubicBezTo>
                    <a:cubicBezTo>
                      <a:pt x="1981" y="2793"/>
                      <a:pt x="2311" y="3471"/>
                      <a:pt x="2498" y="4184"/>
                    </a:cubicBezTo>
                    <a:cubicBezTo>
                      <a:pt x="2570" y="4318"/>
                      <a:pt x="2641" y="4461"/>
                      <a:pt x="2712" y="4595"/>
                    </a:cubicBezTo>
                    <a:cubicBezTo>
                      <a:pt x="2686" y="4095"/>
                      <a:pt x="2516" y="3605"/>
                      <a:pt x="2311" y="3141"/>
                    </a:cubicBezTo>
                    <a:cubicBezTo>
                      <a:pt x="1802" y="2008"/>
                      <a:pt x="1062" y="964"/>
                      <a:pt x="161" y="107"/>
                    </a:cubicBezTo>
                    <a:cubicBezTo>
                      <a:pt x="107" y="72"/>
                      <a:pt x="54" y="36"/>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0"/>
              <p:cNvSpPr/>
              <p:nvPr/>
            </p:nvSpPr>
            <p:spPr>
              <a:xfrm>
                <a:off x="4008186" y="887453"/>
                <a:ext cx="233089" cy="259428"/>
              </a:xfrm>
              <a:custGeom>
                <a:rect b="b" l="l" r="r" t="t"/>
                <a:pathLst>
                  <a:path extrusionOk="0" h="2562" w="2302">
                    <a:moveTo>
                      <a:pt x="0" y="1"/>
                    </a:moveTo>
                    <a:lnTo>
                      <a:pt x="0" y="1"/>
                    </a:lnTo>
                    <a:cubicBezTo>
                      <a:pt x="866" y="616"/>
                      <a:pt x="1802" y="1348"/>
                      <a:pt x="2159" y="2338"/>
                    </a:cubicBezTo>
                    <a:cubicBezTo>
                      <a:pt x="2186" y="2418"/>
                      <a:pt x="2213" y="2490"/>
                      <a:pt x="2248" y="2561"/>
                    </a:cubicBezTo>
                    <a:cubicBezTo>
                      <a:pt x="2257" y="2543"/>
                      <a:pt x="2266" y="2525"/>
                      <a:pt x="2266" y="2508"/>
                    </a:cubicBezTo>
                    <a:cubicBezTo>
                      <a:pt x="2302" y="2347"/>
                      <a:pt x="2239" y="2186"/>
                      <a:pt x="2177" y="2035"/>
                    </a:cubicBezTo>
                    <a:cubicBezTo>
                      <a:pt x="1758" y="1116"/>
                      <a:pt x="919" y="44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0"/>
              <p:cNvSpPr/>
              <p:nvPr/>
            </p:nvSpPr>
            <p:spPr>
              <a:xfrm>
                <a:off x="4245732" y="1059488"/>
                <a:ext cx="486935" cy="121715"/>
              </a:xfrm>
              <a:custGeom>
                <a:rect b="b" l="l" r="r" t="t"/>
                <a:pathLst>
                  <a:path extrusionOk="0" h="1202" w="4809">
                    <a:moveTo>
                      <a:pt x="2894" y="1"/>
                    </a:moveTo>
                    <a:cubicBezTo>
                      <a:pt x="2774" y="1"/>
                      <a:pt x="2654" y="7"/>
                      <a:pt x="2534" y="15"/>
                    </a:cubicBezTo>
                    <a:cubicBezTo>
                      <a:pt x="2213" y="32"/>
                      <a:pt x="1892" y="68"/>
                      <a:pt x="1588" y="139"/>
                    </a:cubicBezTo>
                    <a:cubicBezTo>
                      <a:pt x="991" y="282"/>
                      <a:pt x="447" y="586"/>
                      <a:pt x="1" y="1005"/>
                    </a:cubicBezTo>
                    <a:cubicBezTo>
                      <a:pt x="27" y="1041"/>
                      <a:pt x="63" y="1058"/>
                      <a:pt x="99" y="1076"/>
                    </a:cubicBezTo>
                    <a:cubicBezTo>
                      <a:pt x="143" y="1098"/>
                      <a:pt x="191" y="1108"/>
                      <a:pt x="240" y="1108"/>
                    </a:cubicBezTo>
                    <a:cubicBezTo>
                      <a:pt x="331" y="1108"/>
                      <a:pt x="425" y="1075"/>
                      <a:pt x="500" y="1023"/>
                    </a:cubicBezTo>
                    <a:cubicBezTo>
                      <a:pt x="616" y="951"/>
                      <a:pt x="723" y="737"/>
                      <a:pt x="848" y="675"/>
                    </a:cubicBezTo>
                    <a:cubicBezTo>
                      <a:pt x="1379" y="399"/>
                      <a:pt x="1971" y="252"/>
                      <a:pt x="2567" y="252"/>
                    </a:cubicBezTo>
                    <a:cubicBezTo>
                      <a:pt x="2723" y="252"/>
                      <a:pt x="2879" y="262"/>
                      <a:pt x="3034" y="282"/>
                    </a:cubicBezTo>
                    <a:cubicBezTo>
                      <a:pt x="3542" y="345"/>
                      <a:pt x="4042" y="514"/>
                      <a:pt x="4443" y="826"/>
                    </a:cubicBezTo>
                    <a:cubicBezTo>
                      <a:pt x="4577" y="933"/>
                      <a:pt x="4702" y="1058"/>
                      <a:pt x="4809" y="1201"/>
                    </a:cubicBezTo>
                    <a:cubicBezTo>
                      <a:pt x="4738" y="1076"/>
                      <a:pt x="4666" y="960"/>
                      <a:pt x="4577" y="853"/>
                    </a:cubicBezTo>
                    <a:cubicBezTo>
                      <a:pt x="4274" y="461"/>
                      <a:pt x="3846" y="139"/>
                      <a:pt x="3355" y="41"/>
                    </a:cubicBezTo>
                    <a:cubicBezTo>
                      <a:pt x="3203" y="11"/>
                      <a:pt x="3049" y="1"/>
                      <a:pt x="289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8" name="Google Shape;1148;p20"/>
            <p:cNvGrpSpPr/>
            <p:nvPr/>
          </p:nvGrpSpPr>
          <p:grpSpPr>
            <a:xfrm flipH="1">
              <a:off x="-792552" y="2634780"/>
              <a:ext cx="1491783" cy="2661789"/>
              <a:chOff x="8268108" y="675218"/>
              <a:chExt cx="422841" cy="758842"/>
            </a:xfrm>
          </p:grpSpPr>
          <p:sp>
            <p:nvSpPr>
              <p:cNvPr id="1149" name="Google Shape;1149;p20"/>
              <p:cNvSpPr/>
              <p:nvPr/>
            </p:nvSpPr>
            <p:spPr>
              <a:xfrm>
                <a:off x="8268108" y="675218"/>
                <a:ext cx="272983" cy="432785"/>
              </a:xfrm>
              <a:custGeom>
                <a:rect b="b" l="l" r="r" t="t"/>
                <a:pathLst>
                  <a:path extrusionOk="0" h="4274" w="2696">
                    <a:moveTo>
                      <a:pt x="1" y="0"/>
                    </a:moveTo>
                    <a:cubicBezTo>
                      <a:pt x="28" y="1196"/>
                      <a:pt x="509" y="2382"/>
                      <a:pt x="1286" y="3301"/>
                    </a:cubicBezTo>
                    <a:cubicBezTo>
                      <a:pt x="1660" y="3738"/>
                      <a:pt x="2133" y="4140"/>
                      <a:pt x="2695" y="4273"/>
                    </a:cubicBezTo>
                    <a:cubicBezTo>
                      <a:pt x="2633" y="3390"/>
                      <a:pt x="2374" y="2489"/>
                      <a:pt x="1928" y="1722"/>
                    </a:cubicBezTo>
                    <a:cubicBezTo>
                      <a:pt x="1482" y="964"/>
                      <a:pt x="813" y="357"/>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0"/>
              <p:cNvSpPr/>
              <p:nvPr/>
            </p:nvSpPr>
            <p:spPr>
              <a:xfrm>
                <a:off x="8268108" y="675218"/>
                <a:ext cx="268427" cy="431874"/>
              </a:xfrm>
              <a:custGeom>
                <a:rect b="b" l="l" r="r" t="t"/>
                <a:pathLst>
                  <a:path extrusionOk="0" h="4265" w="2651">
                    <a:moveTo>
                      <a:pt x="1" y="0"/>
                    </a:moveTo>
                    <a:cubicBezTo>
                      <a:pt x="28" y="1196"/>
                      <a:pt x="509" y="2382"/>
                      <a:pt x="1286" y="3301"/>
                    </a:cubicBezTo>
                    <a:cubicBezTo>
                      <a:pt x="1651" y="3729"/>
                      <a:pt x="2106" y="4113"/>
                      <a:pt x="2651" y="4265"/>
                    </a:cubicBezTo>
                    <a:cubicBezTo>
                      <a:pt x="2356" y="3845"/>
                      <a:pt x="2160" y="3346"/>
                      <a:pt x="1910" y="2891"/>
                    </a:cubicBezTo>
                    <a:cubicBezTo>
                      <a:pt x="1794" y="2677"/>
                      <a:pt x="1660" y="2471"/>
                      <a:pt x="1535" y="2266"/>
                    </a:cubicBezTo>
                    <a:cubicBezTo>
                      <a:pt x="1054" y="1508"/>
                      <a:pt x="554" y="759"/>
                      <a:pt x="37" y="9"/>
                    </a:cubicBezTo>
                    <a:cubicBezTo>
                      <a:pt x="28" y="9"/>
                      <a:pt x="19"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0"/>
              <p:cNvSpPr/>
              <p:nvPr/>
            </p:nvSpPr>
            <p:spPr>
              <a:xfrm>
                <a:off x="8285321" y="697799"/>
                <a:ext cx="234000" cy="388535"/>
              </a:xfrm>
              <a:custGeom>
                <a:rect b="b" l="l" r="r" t="t"/>
                <a:pathLst>
                  <a:path extrusionOk="0" h="3837" w="2311">
                    <a:moveTo>
                      <a:pt x="0" y="0"/>
                    </a:moveTo>
                    <a:cubicBezTo>
                      <a:pt x="14" y="13"/>
                      <a:pt x="28" y="27"/>
                      <a:pt x="42" y="40"/>
                    </a:cubicBezTo>
                    <a:lnTo>
                      <a:pt x="42" y="40"/>
                    </a:lnTo>
                    <a:cubicBezTo>
                      <a:pt x="29" y="26"/>
                      <a:pt x="16" y="12"/>
                      <a:pt x="0" y="0"/>
                    </a:cubicBezTo>
                    <a:close/>
                    <a:moveTo>
                      <a:pt x="42" y="40"/>
                    </a:moveTo>
                    <a:lnTo>
                      <a:pt x="42" y="40"/>
                    </a:lnTo>
                    <a:cubicBezTo>
                      <a:pt x="105" y="111"/>
                      <a:pt x="143" y="206"/>
                      <a:pt x="188" y="295"/>
                    </a:cubicBezTo>
                    <a:cubicBezTo>
                      <a:pt x="268" y="464"/>
                      <a:pt x="366" y="616"/>
                      <a:pt x="482" y="759"/>
                    </a:cubicBezTo>
                    <a:cubicBezTo>
                      <a:pt x="322" y="634"/>
                      <a:pt x="179" y="491"/>
                      <a:pt x="45" y="339"/>
                    </a:cubicBezTo>
                    <a:lnTo>
                      <a:pt x="45" y="339"/>
                    </a:lnTo>
                    <a:cubicBezTo>
                      <a:pt x="206" y="616"/>
                      <a:pt x="384" y="884"/>
                      <a:pt x="634" y="1071"/>
                    </a:cubicBezTo>
                    <a:cubicBezTo>
                      <a:pt x="482" y="1000"/>
                      <a:pt x="339" y="910"/>
                      <a:pt x="215" y="794"/>
                    </a:cubicBezTo>
                    <a:lnTo>
                      <a:pt x="215" y="794"/>
                    </a:lnTo>
                    <a:cubicBezTo>
                      <a:pt x="384" y="1026"/>
                      <a:pt x="580" y="1240"/>
                      <a:pt x="830" y="1383"/>
                    </a:cubicBezTo>
                    <a:cubicBezTo>
                      <a:pt x="661" y="1347"/>
                      <a:pt x="500" y="1258"/>
                      <a:pt x="375" y="1142"/>
                    </a:cubicBezTo>
                    <a:lnTo>
                      <a:pt x="375" y="1142"/>
                    </a:lnTo>
                    <a:cubicBezTo>
                      <a:pt x="536" y="1330"/>
                      <a:pt x="714" y="1499"/>
                      <a:pt x="919" y="1642"/>
                    </a:cubicBezTo>
                    <a:cubicBezTo>
                      <a:pt x="678" y="1544"/>
                      <a:pt x="464" y="1401"/>
                      <a:pt x="277" y="1223"/>
                    </a:cubicBezTo>
                    <a:lnTo>
                      <a:pt x="277" y="1223"/>
                    </a:lnTo>
                    <a:cubicBezTo>
                      <a:pt x="464" y="1544"/>
                      <a:pt x="777" y="1767"/>
                      <a:pt x="1080" y="1981"/>
                    </a:cubicBezTo>
                    <a:cubicBezTo>
                      <a:pt x="919" y="1918"/>
                      <a:pt x="768" y="1847"/>
                      <a:pt x="616" y="1758"/>
                    </a:cubicBezTo>
                    <a:lnTo>
                      <a:pt x="616" y="1758"/>
                    </a:lnTo>
                    <a:cubicBezTo>
                      <a:pt x="839" y="1936"/>
                      <a:pt x="1071" y="2097"/>
                      <a:pt x="1312" y="2257"/>
                    </a:cubicBezTo>
                    <a:cubicBezTo>
                      <a:pt x="1062" y="2186"/>
                      <a:pt x="812" y="2079"/>
                      <a:pt x="598" y="1927"/>
                    </a:cubicBezTo>
                    <a:lnTo>
                      <a:pt x="598" y="1927"/>
                    </a:lnTo>
                    <a:cubicBezTo>
                      <a:pt x="723" y="2132"/>
                      <a:pt x="964" y="2222"/>
                      <a:pt x="1178" y="2338"/>
                    </a:cubicBezTo>
                    <a:cubicBezTo>
                      <a:pt x="1303" y="2409"/>
                      <a:pt x="1428" y="2489"/>
                      <a:pt x="1535" y="2579"/>
                    </a:cubicBezTo>
                    <a:cubicBezTo>
                      <a:pt x="1365" y="2507"/>
                      <a:pt x="1187" y="2480"/>
                      <a:pt x="1009" y="2454"/>
                    </a:cubicBezTo>
                    <a:lnTo>
                      <a:pt x="1009" y="2454"/>
                    </a:lnTo>
                    <a:cubicBezTo>
                      <a:pt x="1240" y="2579"/>
                      <a:pt x="1472" y="2703"/>
                      <a:pt x="1704" y="2837"/>
                    </a:cubicBezTo>
                    <a:cubicBezTo>
                      <a:pt x="1464" y="2802"/>
                      <a:pt x="1223" y="2748"/>
                      <a:pt x="1000" y="2650"/>
                    </a:cubicBezTo>
                    <a:lnTo>
                      <a:pt x="1000" y="2650"/>
                    </a:lnTo>
                    <a:cubicBezTo>
                      <a:pt x="1285" y="2819"/>
                      <a:pt x="1571" y="2980"/>
                      <a:pt x="1856" y="3149"/>
                    </a:cubicBezTo>
                    <a:cubicBezTo>
                      <a:pt x="1731" y="3114"/>
                      <a:pt x="1597" y="3078"/>
                      <a:pt x="1472" y="3042"/>
                    </a:cubicBezTo>
                    <a:lnTo>
                      <a:pt x="1472" y="3042"/>
                    </a:lnTo>
                    <a:cubicBezTo>
                      <a:pt x="1642" y="3158"/>
                      <a:pt x="1820" y="3283"/>
                      <a:pt x="1990" y="3399"/>
                    </a:cubicBezTo>
                    <a:cubicBezTo>
                      <a:pt x="1767" y="3301"/>
                      <a:pt x="1553" y="3203"/>
                      <a:pt x="1330" y="3105"/>
                    </a:cubicBezTo>
                    <a:lnTo>
                      <a:pt x="1330" y="3105"/>
                    </a:lnTo>
                    <a:cubicBezTo>
                      <a:pt x="1588" y="3292"/>
                      <a:pt x="1856" y="3462"/>
                      <a:pt x="2133" y="3622"/>
                    </a:cubicBezTo>
                    <a:cubicBezTo>
                      <a:pt x="1972" y="3587"/>
                      <a:pt x="1811" y="3533"/>
                      <a:pt x="1669" y="3453"/>
                    </a:cubicBezTo>
                    <a:lnTo>
                      <a:pt x="1669" y="3453"/>
                    </a:lnTo>
                    <a:cubicBezTo>
                      <a:pt x="1847" y="3622"/>
                      <a:pt x="2070" y="3756"/>
                      <a:pt x="2302" y="3836"/>
                    </a:cubicBezTo>
                    <a:cubicBezTo>
                      <a:pt x="2302" y="3827"/>
                      <a:pt x="2284" y="3792"/>
                      <a:pt x="2293" y="3792"/>
                    </a:cubicBezTo>
                    <a:cubicBezTo>
                      <a:pt x="2302" y="3792"/>
                      <a:pt x="2311" y="3783"/>
                      <a:pt x="2311" y="3774"/>
                    </a:cubicBezTo>
                    <a:cubicBezTo>
                      <a:pt x="2311" y="3542"/>
                      <a:pt x="2311" y="3301"/>
                      <a:pt x="2266" y="3078"/>
                    </a:cubicBezTo>
                    <a:cubicBezTo>
                      <a:pt x="2266" y="3185"/>
                      <a:pt x="2257" y="3301"/>
                      <a:pt x="2257" y="3417"/>
                    </a:cubicBezTo>
                    <a:cubicBezTo>
                      <a:pt x="2204" y="3149"/>
                      <a:pt x="2142" y="2882"/>
                      <a:pt x="2088" y="2614"/>
                    </a:cubicBezTo>
                    <a:lnTo>
                      <a:pt x="2070" y="3087"/>
                    </a:lnTo>
                    <a:cubicBezTo>
                      <a:pt x="2061" y="2775"/>
                      <a:pt x="2026" y="2463"/>
                      <a:pt x="1936" y="2159"/>
                    </a:cubicBezTo>
                    <a:cubicBezTo>
                      <a:pt x="1927" y="2338"/>
                      <a:pt x="1918" y="2516"/>
                      <a:pt x="1927" y="2694"/>
                    </a:cubicBezTo>
                    <a:cubicBezTo>
                      <a:pt x="1910" y="2409"/>
                      <a:pt x="1892" y="2124"/>
                      <a:pt x="1785" y="1865"/>
                    </a:cubicBezTo>
                    <a:cubicBezTo>
                      <a:pt x="1758" y="2070"/>
                      <a:pt x="1731" y="2266"/>
                      <a:pt x="1713" y="2471"/>
                    </a:cubicBezTo>
                    <a:cubicBezTo>
                      <a:pt x="1695" y="2150"/>
                      <a:pt x="1687" y="1829"/>
                      <a:pt x="1579" y="1526"/>
                    </a:cubicBezTo>
                    <a:cubicBezTo>
                      <a:pt x="1553" y="1740"/>
                      <a:pt x="1526" y="1954"/>
                      <a:pt x="1490" y="2159"/>
                    </a:cubicBezTo>
                    <a:cubicBezTo>
                      <a:pt x="1517" y="1883"/>
                      <a:pt x="1517" y="1588"/>
                      <a:pt x="1410" y="1330"/>
                    </a:cubicBezTo>
                    <a:cubicBezTo>
                      <a:pt x="1374" y="1508"/>
                      <a:pt x="1339" y="1686"/>
                      <a:pt x="1303" y="1865"/>
                    </a:cubicBezTo>
                    <a:cubicBezTo>
                      <a:pt x="1321" y="1624"/>
                      <a:pt x="1339" y="1374"/>
                      <a:pt x="1285" y="1124"/>
                    </a:cubicBezTo>
                    <a:cubicBezTo>
                      <a:pt x="1240" y="1276"/>
                      <a:pt x="1205" y="1437"/>
                      <a:pt x="1169" y="1588"/>
                    </a:cubicBezTo>
                    <a:cubicBezTo>
                      <a:pt x="1196" y="1365"/>
                      <a:pt x="1160" y="1142"/>
                      <a:pt x="1089" y="928"/>
                    </a:cubicBezTo>
                    <a:cubicBezTo>
                      <a:pt x="1089" y="1062"/>
                      <a:pt x="1053" y="1178"/>
                      <a:pt x="1000" y="1294"/>
                    </a:cubicBezTo>
                    <a:cubicBezTo>
                      <a:pt x="964" y="991"/>
                      <a:pt x="866" y="678"/>
                      <a:pt x="714" y="402"/>
                    </a:cubicBezTo>
                    <a:lnTo>
                      <a:pt x="714" y="402"/>
                    </a:lnTo>
                    <a:cubicBezTo>
                      <a:pt x="768" y="625"/>
                      <a:pt x="786" y="848"/>
                      <a:pt x="768" y="1071"/>
                    </a:cubicBezTo>
                    <a:cubicBezTo>
                      <a:pt x="687" y="812"/>
                      <a:pt x="598" y="553"/>
                      <a:pt x="429" y="339"/>
                    </a:cubicBezTo>
                    <a:lnTo>
                      <a:pt x="429" y="339"/>
                    </a:lnTo>
                    <a:cubicBezTo>
                      <a:pt x="518" y="518"/>
                      <a:pt x="580" y="696"/>
                      <a:pt x="634" y="884"/>
                    </a:cubicBezTo>
                    <a:cubicBezTo>
                      <a:pt x="490" y="571"/>
                      <a:pt x="290" y="282"/>
                      <a:pt x="42" y="4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0"/>
              <p:cNvSpPr/>
              <p:nvPr/>
            </p:nvSpPr>
            <p:spPr>
              <a:xfrm>
                <a:off x="8287144" y="698710"/>
                <a:ext cx="403805" cy="735350"/>
              </a:xfrm>
              <a:custGeom>
                <a:rect b="b" l="l" r="r" t="t"/>
                <a:pathLst>
                  <a:path extrusionOk="0" h="7262" w="3988">
                    <a:moveTo>
                      <a:pt x="0" y="0"/>
                    </a:moveTo>
                    <a:lnTo>
                      <a:pt x="0" y="0"/>
                    </a:lnTo>
                    <a:cubicBezTo>
                      <a:pt x="1410" y="2132"/>
                      <a:pt x="2641" y="4434"/>
                      <a:pt x="3649" y="6780"/>
                    </a:cubicBezTo>
                    <a:cubicBezTo>
                      <a:pt x="3729" y="6968"/>
                      <a:pt x="3819" y="7155"/>
                      <a:pt x="3979" y="7262"/>
                    </a:cubicBezTo>
                    <a:cubicBezTo>
                      <a:pt x="3988" y="7208"/>
                      <a:pt x="3899" y="7155"/>
                      <a:pt x="3881" y="7110"/>
                    </a:cubicBezTo>
                    <a:cubicBezTo>
                      <a:pt x="2953" y="4568"/>
                      <a:pt x="1633" y="2159"/>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3" name="Google Shape;1153;p20"/>
            <p:cNvGrpSpPr/>
            <p:nvPr/>
          </p:nvGrpSpPr>
          <p:grpSpPr>
            <a:xfrm>
              <a:off x="-696544" y="4238329"/>
              <a:ext cx="1393092" cy="1581735"/>
              <a:chOff x="7040587" y="1131380"/>
              <a:chExt cx="470735" cy="537585"/>
            </a:xfrm>
          </p:grpSpPr>
          <p:sp>
            <p:nvSpPr>
              <p:cNvPr id="1154" name="Google Shape;1154;p20"/>
              <p:cNvSpPr/>
              <p:nvPr/>
            </p:nvSpPr>
            <p:spPr>
              <a:xfrm>
                <a:off x="7051421" y="1131380"/>
                <a:ext cx="459900" cy="477137"/>
              </a:xfrm>
              <a:custGeom>
                <a:rect b="b" l="l" r="r" t="t"/>
                <a:pathLst>
                  <a:path extrusionOk="0" h="4712" w="4542">
                    <a:moveTo>
                      <a:pt x="4541" y="0"/>
                    </a:moveTo>
                    <a:cubicBezTo>
                      <a:pt x="3988" y="429"/>
                      <a:pt x="3310" y="723"/>
                      <a:pt x="2686" y="1053"/>
                    </a:cubicBezTo>
                    <a:cubicBezTo>
                      <a:pt x="2070" y="1374"/>
                      <a:pt x="1446" y="1722"/>
                      <a:pt x="937" y="2213"/>
                    </a:cubicBezTo>
                    <a:cubicBezTo>
                      <a:pt x="429" y="2703"/>
                      <a:pt x="45" y="3355"/>
                      <a:pt x="9" y="4051"/>
                    </a:cubicBezTo>
                    <a:cubicBezTo>
                      <a:pt x="0" y="4167"/>
                      <a:pt x="0" y="4283"/>
                      <a:pt x="45" y="4381"/>
                    </a:cubicBezTo>
                    <a:cubicBezTo>
                      <a:pt x="125" y="4586"/>
                      <a:pt x="348" y="4702"/>
                      <a:pt x="562" y="4711"/>
                    </a:cubicBezTo>
                    <a:cubicBezTo>
                      <a:pt x="568" y="4711"/>
                      <a:pt x="573" y="4711"/>
                      <a:pt x="579" y="4711"/>
                    </a:cubicBezTo>
                    <a:cubicBezTo>
                      <a:pt x="782" y="4711"/>
                      <a:pt x="898" y="4548"/>
                      <a:pt x="1098" y="4479"/>
                    </a:cubicBezTo>
                    <a:cubicBezTo>
                      <a:pt x="2097" y="4122"/>
                      <a:pt x="2962" y="3381"/>
                      <a:pt x="3471" y="2436"/>
                    </a:cubicBezTo>
                    <a:cubicBezTo>
                      <a:pt x="3506" y="2382"/>
                      <a:pt x="3533" y="2311"/>
                      <a:pt x="3515" y="2240"/>
                    </a:cubicBezTo>
                    <a:cubicBezTo>
                      <a:pt x="3506" y="2195"/>
                      <a:pt x="3471" y="2159"/>
                      <a:pt x="3435" y="2124"/>
                    </a:cubicBezTo>
                    <a:lnTo>
                      <a:pt x="3132" y="1820"/>
                    </a:lnTo>
                    <a:lnTo>
                      <a:pt x="3132" y="1820"/>
                    </a:lnTo>
                    <a:cubicBezTo>
                      <a:pt x="3283" y="1865"/>
                      <a:pt x="3444" y="1918"/>
                      <a:pt x="3595" y="1963"/>
                    </a:cubicBezTo>
                    <a:cubicBezTo>
                      <a:pt x="3836" y="1276"/>
                      <a:pt x="4149" y="616"/>
                      <a:pt x="4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0"/>
              <p:cNvSpPr/>
              <p:nvPr/>
            </p:nvSpPr>
            <p:spPr>
              <a:xfrm>
                <a:off x="7095670" y="1192843"/>
                <a:ext cx="359557" cy="403825"/>
              </a:xfrm>
              <a:custGeom>
                <a:rect b="b" l="l" r="r" t="t"/>
                <a:pathLst>
                  <a:path extrusionOk="0" h="3988" w="3551">
                    <a:moveTo>
                      <a:pt x="3551" y="0"/>
                    </a:moveTo>
                    <a:cubicBezTo>
                      <a:pt x="3078" y="125"/>
                      <a:pt x="2686" y="437"/>
                      <a:pt x="2302" y="741"/>
                    </a:cubicBezTo>
                    <a:cubicBezTo>
                      <a:pt x="2329" y="660"/>
                      <a:pt x="2320" y="607"/>
                      <a:pt x="2347" y="526"/>
                    </a:cubicBezTo>
                    <a:lnTo>
                      <a:pt x="2347" y="526"/>
                    </a:lnTo>
                    <a:cubicBezTo>
                      <a:pt x="2204" y="714"/>
                      <a:pt x="2088" y="919"/>
                      <a:pt x="2008" y="1142"/>
                    </a:cubicBezTo>
                    <a:cubicBezTo>
                      <a:pt x="1990" y="1008"/>
                      <a:pt x="2026" y="865"/>
                      <a:pt x="2052" y="732"/>
                    </a:cubicBezTo>
                    <a:lnTo>
                      <a:pt x="2052" y="732"/>
                    </a:lnTo>
                    <a:cubicBezTo>
                      <a:pt x="1927" y="937"/>
                      <a:pt x="1820" y="1151"/>
                      <a:pt x="1722" y="1365"/>
                    </a:cubicBezTo>
                    <a:cubicBezTo>
                      <a:pt x="1722" y="1240"/>
                      <a:pt x="1740" y="1115"/>
                      <a:pt x="1776" y="999"/>
                    </a:cubicBezTo>
                    <a:lnTo>
                      <a:pt x="1776" y="999"/>
                    </a:lnTo>
                    <a:cubicBezTo>
                      <a:pt x="1678" y="1178"/>
                      <a:pt x="1597" y="1374"/>
                      <a:pt x="1544" y="1570"/>
                    </a:cubicBezTo>
                    <a:cubicBezTo>
                      <a:pt x="1535" y="1427"/>
                      <a:pt x="1535" y="1294"/>
                      <a:pt x="1562" y="1160"/>
                    </a:cubicBezTo>
                    <a:lnTo>
                      <a:pt x="1562" y="1160"/>
                    </a:lnTo>
                    <a:cubicBezTo>
                      <a:pt x="1437" y="1401"/>
                      <a:pt x="1348" y="1659"/>
                      <a:pt x="1285" y="1927"/>
                    </a:cubicBezTo>
                    <a:cubicBezTo>
                      <a:pt x="1303" y="1740"/>
                      <a:pt x="1294" y="1552"/>
                      <a:pt x="1276" y="1365"/>
                    </a:cubicBezTo>
                    <a:cubicBezTo>
                      <a:pt x="1151" y="1704"/>
                      <a:pt x="1026" y="2034"/>
                      <a:pt x="910" y="2373"/>
                    </a:cubicBezTo>
                    <a:cubicBezTo>
                      <a:pt x="875" y="2168"/>
                      <a:pt x="884" y="1954"/>
                      <a:pt x="937" y="1749"/>
                    </a:cubicBezTo>
                    <a:lnTo>
                      <a:pt x="937" y="1749"/>
                    </a:lnTo>
                    <a:cubicBezTo>
                      <a:pt x="812" y="2088"/>
                      <a:pt x="687" y="2435"/>
                      <a:pt x="571" y="2783"/>
                    </a:cubicBezTo>
                    <a:cubicBezTo>
                      <a:pt x="580" y="2462"/>
                      <a:pt x="625" y="2150"/>
                      <a:pt x="687" y="1838"/>
                    </a:cubicBezTo>
                    <a:lnTo>
                      <a:pt x="687" y="1838"/>
                    </a:lnTo>
                    <a:cubicBezTo>
                      <a:pt x="571" y="2221"/>
                      <a:pt x="464" y="2596"/>
                      <a:pt x="357" y="2980"/>
                    </a:cubicBezTo>
                    <a:cubicBezTo>
                      <a:pt x="384" y="2757"/>
                      <a:pt x="411" y="2525"/>
                      <a:pt x="438" y="2302"/>
                    </a:cubicBezTo>
                    <a:lnTo>
                      <a:pt x="438" y="2302"/>
                    </a:lnTo>
                    <a:cubicBezTo>
                      <a:pt x="232" y="2846"/>
                      <a:pt x="116" y="3417"/>
                      <a:pt x="0" y="3988"/>
                    </a:cubicBezTo>
                    <a:cubicBezTo>
                      <a:pt x="384" y="3756"/>
                      <a:pt x="768" y="3542"/>
                      <a:pt x="1169" y="3354"/>
                    </a:cubicBezTo>
                    <a:lnTo>
                      <a:pt x="1169" y="3354"/>
                    </a:lnTo>
                    <a:cubicBezTo>
                      <a:pt x="955" y="3408"/>
                      <a:pt x="732" y="3435"/>
                      <a:pt x="518" y="3444"/>
                    </a:cubicBezTo>
                    <a:cubicBezTo>
                      <a:pt x="884" y="3212"/>
                      <a:pt x="1276" y="2998"/>
                      <a:pt x="1669" y="2819"/>
                    </a:cubicBezTo>
                    <a:cubicBezTo>
                      <a:pt x="1374" y="2819"/>
                      <a:pt x="1089" y="2873"/>
                      <a:pt x="812" y="2989"/>
                    </a:cubicBezTo>
                    <a:cubicBezTo>
                      <a:pt x="1240" y="2712"/>
                      <a:pt x="1713" y="2543"/>
                      <a:pt x="2186" y="2373"/>
                    </a:cubicBezTo>
                    <a:cubicBezTo>
                      <a:pt x="2088" y="2351"/>
                      <a:pt x="1987" y="2340"/>
                      <a:pt x="1885" y="2340"/>
                    </a:cubicBezTo>
                    <a:cubicBezTo>
                      <a:pt x="1665" y="2340"/>
                      <a:pt x="1445" y="2391"/>
                      <a:pt x="1249" y="2489"/>
                    </a:cubicBezTo>
                    <a:cubicBezTo>
                      <a:pt x="1669" y="2275"/>
                      <a:pt x="2115" y="2088"/>
                      <a:pt x="2570" y="1998"/>
                    </a:cubicBezTo>
                    <a:cubicBezTo>
                      <a:pt x="2473" y="1989"/>
                      <a:pt x="2376" y="1985"/>
                      <a:pt x="2279" y="1985"/>
                    </a:cubicBezTo>
                    <a:cubicBezTo>
                      <a:pt x="2002" y="1985"/>
                      <a:pt x="1726" y="2021"/>
                      <a:pt x="1455" y="2088"/>
                    </a:cubicBezTo>
                    <a:cubicBezTo>
                      <a:pt x="1856" y="1909"/>
                      <a:pt x="2266" y="1722"/>
                      <a:pt x="2695" y="1677"/>
                    </a:cubicBezTo>
                    <a:cubicBezTo>
                      <a:pt x="2557" y="1637"/>
                      <a:pt x="2411" y="1616"/>
                      <a:pt x="2266" y="1616"/>
                    </a:cubicBezTo>
                    <a:cubicBezTo>
                      <a:pt x="2090" y="1616"/>
                      <a:pt x="1914" y="1646"/>
                      <a:pt x="1749" y="1704"/>
                    </a:cubicBezTo>
                    <a:cubicBezTo>
                      <a:pt x="2052" y="1561"/>
                      <a:pt x="2373" y="1463"/>
                      <a:pt x="2704" y="1410"/>
                    </a:cubicBezTo>
                    <a:cubicBezTo>
                      <a:pt x="2567" y="1379"/>
                      <a:pt x="2427" y="1363"/>
                      <a:pt x="2288" y="1363"/>
                    </a:cubicBezTo>
                    <a:cubicBezTo>
                      <a:pt x="2182" y="1363"/>
                      <a:pt x="2076" y="1372"/>
                      <a:pt x="1972" y="1392"/>
                    </a:cubicBezTo>
                    <a:cubicBezTo>
                      <a:pt x="2300" y="1176"/>
                      <a:pt x="2694" y="1052"/>
                      <a:pt x="3091" y="1052"/>
                    </a:cubicBezTo>
                    <a:cubicBezTo>
                      <a:pt x="3104" y="1052"/>
                      <a:pt x="3118" y="1052"/>
                      <a:pt x="3132" y="1053"/>
                    </a:cubicBezTo>
                    <a:cubicBezTo>
                      <a:pt x="2944" y="963"/>
                      <a:pt x="2741" y="918"/>
                      <a:pt x="2536" y="918"/>
                    </a:cubicBezTo>
                    <a:cubicBezTo>
                      <a:pt x="2518" y="918"/>
                      <a:pt x="2499" y="918"/>
                      <a:pt x="2480" y="919"/>
                    </a:cubicBezTo>
                    <a:cubicBezTo>
                      <a:pt x="2712" y="812"/>
                      <a:pt x="2971" y="723"/>
                      <a:pt x="3230" y="669"/>
                    </a:cubicBezTo>
                    <a:cubicBezTo>
                      <a:pt x="3158" y="658"/>
                      <a:pt x="3087" y="650"/>
                      <a:pt x="3015" y="650"/>
                    </a:cubicBezTo>
                    <a:cubicBezTo>
                      <a:pt x="2971" y="650"/>
                      <a:pt x="2926" y="653"/>
                      <a:pt x="2882" y="660"/>
                    </a:cubicBezTo>
                    <a:cubicBezTo>
                      <a:pt x="3141" y="482"/>
                      <a:pt x="3373" y="259"/>
                      <a:pt x="35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0"/>
              <p:cNvSpPr/>
              <p:nvPr/>
            </p:nvSpPr>
            <p:spPr>
              <a:xfrm>
                <a:off x="7088481" y="1131380"/>
                <a:ext cx="422841" cy="477137"/>
              </a:xfrm>
              <a:custGeom>
                <a:rect b="b" l="l" r="r" t="t"/>
                <a:pathLst>
                  <a:path extrusionOk="0" h="4712" w="4176">
                    <a:moveTo>
                      <a:pt x="4175" y="0"/>
                    </a:moveTo>
                    <a:lnTo>
                      <a:pt x="4175" y="0"/>
                    </a:lnTo>
                    <a:cubicBezTo>
                      <a:pt x="4157" y="18"/>
                      <a:pt x="4131" y="36"/>
                      <a:pt x="4104" y="54"/>
                    </a:cubicBezTo>
                    <a:cubicBezTo>
                      <a:pt x="3890" y="339"/>
                      <a:pt x="3622" y="580"/>
                      <a:pt x="3345" y="803"/>
                    </a:cubicBezTo>
                    <a:cubicBezTo>
                      <a:pt x="2516" y="1490"/>
                      <a:pt x="1633" y="2141"/>
                      <a:pt x="964" y="2998"/>
                    </a:cubicBezTo>
                    <a:cubicBezTo>
                      <a:pt x="571" y="3506"/>
                      <a:pt x="259" y="4077"/>
                      <a:pt x="0" y="4666"/>
                    </a:cubicBezTo>
                    <a:cubicBezTo>
                      <a:pt x="63" y="4693"/>
                      <a:pt x="134" y="4702"/>
                      <a:pt x="196" y="4711"/>
                    </a:cubicBezTo>
                    <a:cubicBezTo>
                      <a:pt x="202" y="4711"/>
                      <a:pt x="207" y="4711"/>
                      <a:pt x="213" y="4711"/>
                    </a:cubicBezTo>
                    <a:cubicBezTo>
                      <a:pt x="416" y="4711"/>
                      <a:pt x="532" y="4548"/>
                      <a:pt x="732" y="4479"/>
                    </a:cubicBezTo>
                    <a:cubicBezTo>
                      <a:pt x="1731" y="4122"/>
                      <a:pt x="2596" y="3381"/>
                      <a:pt x="3105" y="2436"/>
                    </a:cubicBezTo>
                    <a:cubicBezTo>
                      <a:pt x="3140" y="2382"/>
                      <a:pt x="3167" y="2311"/>
                      <a:pt x="3149" y="2240"/>
                    </a:cubicBezTo>
                    <a:cubicBezTo>
                      <a:pt x="3140" y="2195"/>
                      <a:pt x="3105" y="2159"/>
                      <a:pt x="3069" y="2124"/>
                    </a:cubicBezTo>
                    <a:cubicBezTo>
                      <a:pt x="2971" y="2025"/>
                      <a:pt x="2864" y="1918"/>
                      <a:pt x="2766" y="1820"/>
                    </a:cubicBezTo>
                    <a:lnTo>
                      <a:pt x="2766" y="1820"/>
                    </a:lnTo>
                    <a:cubicBezTo>
                      <a:pt x="2917" y="1865"/>
                      <a:pt x="3078" y="1918"/>
                      <a:pt x="3229" y="1963"/>
                    </a:cubicBezTo>
                    <a:cubicBezTo>
                      <a:pt x="3470" y="1276"/>
                      <a:pt x="3783" y="616"/>
                      <a:pt x="41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0"/>
              <p:cNvSpPr/>
              <p:nvPr/>
            </p:nvSpPr>
            <p:spPr>
              <a:xfrm>
                <a:off x="7040587" y="1244281"/>
                <a:ext cx="353279" cy="424684"/>
              </a:xfrm>
              <a:custGeom>
                <a:rect b="b" l="l" r="r" t="t"/>
                <a:pathLst>
                  <a:path extrusionOk="0" h="4194" w="3489">
                    <a:moveTo>
                      <a:pt x="3488" y="1"/>
                    </a:moveTo>
                    <a:lnTo>
                      <a:pt x="3488" y="1"/>
                    </a:lnTo>
                    <a:cubicBezTo>
                      <a:pt x="1936" y="964"/>
                      <a:pt x="705" y="2427"/>
                      <a:pt x="18" y="4122"/>
                    </a:cubicBezTo>
                    <a:cubicBezTo>
                      <a:pt x="0" y="4167"/>
                      <a:pt x="63" y="4193"/>
                      <a:pt x="116" y="4193"/>
                    </a:cubicBezTo>
                    <a:cubicBezTo>
                      <a:pt x="170" y="4185"/>
                      <a:pt x="214" y="4149"/>
                      <a:pt x="259" y="4113"/>
                    </a:cubicBezTo>
                    <a:cubicBezTo>
                      <a:pt x="464" y="3899"/>
                      <a:pt x="589" y="3614"/>
                      <a:pt x="723" y="3346"/>
                    </a:cubicBezTo>
                    <a:cubicBezTo>
                      <a:pt x="1392" y="2017"/>
                      <a:pt x="2311" y="910"/>
                      <a:pt x="348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158" name="Google Shape;1158;p20"/>
          <p:cNvSpPr/>
          <p:nvPr/>
        </p:nvSpPr>
        <p:spPr>
          <a:xfrm>
            <a:off x="3756975" y="4604106"/>
            <a:ext cx="1186104" cy="386984"/>
          </a:xfrm>
          <a:custGeom>
            <a:rect b="b" l="l" r="r" t="t"/>
            <a:pathLst>
              <a:path extrusionOk="0" h="2291" w="7022">
                <a:moveTo>
                  <a:pt x="3530" y="1"/>
                </a:moveTo>
                <a:cubicBezTo>
                  <a:pt x="3132" y="1"/>
                  <a:pt x="3014" y="349"/>
                  <a:pt x="2713" y="571"/>
                </a:cubicBezTo>
                <a:cubicBezTo>
                  <a:pt x="2713" y="571"/>
                  <a:pt x="2713" y="571"/>
                  <a:pt x="2713" y="571"/>
                </a:cubicBezTo>
                <a:lnTo>
                  <a:pt x="2713" y="571"/>
                </a:lnTo>
                <a:cubicBezTo>
                  <a:pt x="2702" y="571"/>
                  <a:pt x="1551" y="1216"/>
                  <a:pt x="1928" y="1312"/>
                </a:cubicBezTo>
                <a:cubicBezTo>
                  <a:pt x="1694" y="1253"/>
                  <a:pt x="1455" y="1224"/>
                  <a:pt x="1217" y="1224"/>
                </a:cubicBezTo>
                <a:cubicBezTo>
                  <a:pt x="1018" y="1224"/>
                  <a:pt x="820" y="1244"/>
                  <a:pt x="625" y="1285"/>
                </a:cubicBezTo>
                <a:cubicBezTo>
                  <a:pt x="456" y="1330"/>
                  <a:pt x="277" y="1383"/>
                  <a:pt x="161" y="1517"/>
                </a:cubicBezTo>
                <a:cubicBezTo>
                  <a:pt x="36" y="1642"/>
                  <a:pt x="1" y="1865"/>
                  <a:pt x="117" y="1990"/>
                </a:cubicBezTo>
                <a:cubicBezTo>
                  <a:pt x="206" y="2106"/>
                  <a:pt x="366" y="2124"/>
                  <a:pt x="509" y="2133"/>
                </a:cubicBezTo>
                <a:cubicBezTo>
                  <a:pt x="1774" y="2237"/>
                  <a:pt x="3040" y="2291"/>
                  <a:pt x="4302" y="2291"/>
                </a:cubicBezTo>
                <a:cubicBezTo>
                  <a:pt x="4873" y="2291"/>
                  <a:pt x="5444" y="2280"/>
                  <a:pt x="6013" y="2257"/>
                </a:cubicBezTo>
                <a:cubicBezTo>
                  <a:pt x="6370" y="2240"/>
                  <a:pt x="6763" y="2213"/>
                  <a:pt x="7021" y="1972"/>
                </a:cubicBezTo>
                <a:cubicBezTo>
                  <a:pt x="6717" y="1687"/>
                  <a:pt x="6299" y="1529"/>
                  <a:pt x="5881" y="1529"/>
                </a:cubicBezTo>
                <a:cubicBezTo>
                  <a:pt x="5724" y="1529"/>
                  <a:pt x="5567" y="1551"/>
                  <a:pt x="5416" y="1597"/>
                </a:cubicBezTo>
                <a:cubicBezTo>
                  <a:pt x="5329" y="1194"/>
                  <a:pt x="4926" y="895"/>
                  <a:pt x="4518" y="895"/>
                </a:cubicBezTo>
                <a:cubicBezTo>
                  <a:pt x="4466" y="895"/>
                  <a:pt x="4414" y="900"/>
                  <a:pt x="4363" y="910"/>
                </a:cubicBezTo>
                <a:cubicBezTo>
                  <a:pt x="4399" y="509"/>
                  <a:pt x="4095" y="99"/>
                  <a:pt x="3694" y="18"/>
                </a:cubicBezTo>
                <a:cubicBezTo>
                  <a:pt x="3634" y="6"/>
                  <a:pt x="3580" y="1"/>
                  <a:pt x="3530"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0"/>
          <p:cNvSpPr/>
          <p:nvPr/>
        </p:nvSpPr>
        <p:spPr>
          <a:xfrm>
            <a:off x="-446107" y="215719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0" name="Google Shape;1160;p20"/>
          <p:cNvGrpSpPr/>
          <p:nvPr/>
        </p:nvGrpSpPr>
        <p:grpSpPr>
          <a:xfrm>
            <a:off x="5915288" y="-331817"/>
            <a:ext cx="840467" cy="822335"/>
            <a:chOff x="4118763" y="209958"/>
            <a:chExt cx="840467" cy="822335"/>
          </a:xfrm>
        </p:grpSpPr>
        <p:sp>
          <p:nvSpPr>
            <p:cNvPr id="1161" name="Google Shape;1161;p20"/>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0"/>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0"/>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4" name="Google Shape;1164;p20"/>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713100" y="539400"/>
            <a:ext cx="7717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1pPr>
            <a:lvl2pPr lvl="1"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2pPr>
            <a:lvl3pPr lvl="2"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3pPr>
            <a:lvl4pPr lvl="3"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4pPr>
            <a:lvl5pPr lvl="4"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5pPr>
            <a:lvl6pPr lvl="5"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6pPr>
            <a:lvl7pPr lvl="6"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7pPr>
            <a:lvl8pPr lvl="7"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8pPr>
            <a:lvl9pPr lvl="8" marR="0" rtl="0" algn="l">
              <a:lnSpc>
                <a:spcPct val="100000"/>
              </a:lnSpc>
              <a:spcBef>
                <a:spcPts val="0"/>
              </a:spcBef>
              <a:spcAft>
                <a:spcPts val="0"/>
              </a:spcAft>
              <a:buClr>
                <a:schemeClr val="dk1"/>
              </a:buClr>
              <a:buSzPts val="3000"/>
              <a:buFont typeface="Merriweather"/>
              <a:buNone/>
              <a:defRPr b="1" i="0" sz="3000" u="none" cap="none" strike="noStrike">
                <a:solidFill>
                  <a:schemeClr val="dk1"/>
                </a:solidFill>
                <a:latin typeface="Merriweather"/>
                <a:ea typeface="Merriweather"/>
                <a:cs typeface="Merriweather"/>
                <a:sym typeface="Merriweather"/>
              </a:defRPr>
            </a:lvl9pPr>
          </a:lstStyle>
          <a:p/>
        </p:txBody>
      </p:sp>
      <p:sp>
        <p:nvSpPr>
          <p:cNvPr id="7" name="Google Shape;7;p11"/>
          <p:cNvSpPr txBox="1"/>
          <p:nvPr>
            <p:ph idx="1" type="body"/>
          </p:nvPr>
        </p:nvSpPr>
        <p:spPr>
          <a:xfrm>
            <a:off x="713100" y="1152475"/>
            <a:ext cx="7717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1pPr>
            <a:lvl2pPr indent="-317500" lvl="1" marL="9144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2pPr>
            <a:lvl3pPr indent="-317500" lvl="2" marL="13716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3pPr>
            <a:lvl4pPr indent="-317500" lvl="3" marL="18288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4pPr>
            <a:lvl5pPr indent="-317500" lvl="4" marL="22860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5pPr>
            <a:lvl6pPr indent="-317500" lvl="5" marL="27432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6pPr>
            <a:lvl7pPr indent="-317500" lvl="6" marL="32004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7pPr>
            <a:lvl8pPr indent="-317500" lvl="7" marL="3657600" marR="0" rtl="0" algn="l">
              <a:lnSpc>
                <a:spcPct val="115000"/>
              </a:lnSpc>
              <a:spcBef>
                <a:spcPts val="1600"/>
              </a:spcBef>
              <a:spcAft>
                <a:spcPts val="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8pPr>
            <a:lvl9pPr indent="-317500" lvl="8" marL="4114800" marR="0" rtl="0" algn="l">
              <a:lnSpc>
                <a:spcPct val="115000"/>
              </a:lnSpc>
              <a:spcBef>
                <a:spcPts val="1600"/>
              </a:spcBef>
              <a:spcAft>
                <a:spcPts val="1600"/>
              </a:spcAft>
              <a:buClr>
                <a:schemeClr val="dk1"/>
              </a:buClr>
              <a:buSzPts val="1400"/>
              <a:buFont typeface="ABeeZee"/>
              <a:buChar char="■"/>
              <a:defRPr b="0" i="0" sz="1400" u="none" cap="none" strike="noStrike">
                <a:solidFill>
                  <a:schemeClr val="dk1"/>
                </a:solidFill>
                <a:latin typeface="ABeeZee"/>
                <a:ea typeface="ABeeZee"/>
                <a:cs typeface="ABeeZee"/>
                <a:sym typeface="ABeeZe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1"/>
          <p:cNvSpPr txBox="1"/>
          <p:nvPr>
            <p:ph type="ctrTitle"/>
          </p:nvPr>
        </p:nvSpPr>
        <p:spPr>
          <a:xfrm>
            <a:off x="803600" y="877124"/>
            <a:ext cx="7536900" cy="1855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i="1" lang="en-US" sz="4500">
                <a:solidFill>
                  <a:srgbClr val="FE7109"/>
                </a:solidFill>
              </a:rPr>
              <a:t>Prediction of Bird Species</a:t>
            </a:r>
            <a:endParaRPr i="1" sz="4500">
              <a:solidFill>
                <a:srgbClr val="FE7109"/>
              </a:solidFill>
            </a:endParaRPr>
          </a:p>
        </p:txBody>
      </p:sp>
      <p:grpSp>
        <p:nvGrpSpPr>
          <p:cNvPr id="1977" name="Google Shape;1977;p1"/>
          <p:cNvGrpSpPr/>
          <p:nvPr/>
        </p:nvGrpSpPr>
        <p:grpSpPr>
          <a:xfrm>
            <a:off x="-470984" y="2919196"/>
            <a:ext cx="2816305" cy="1715930"/>
            <a:chOff x="-470984" y="2919196"/>
            <a:chExt cx="2816305" cy="1715930"/>
          </a:xfrm>
        </p:grpSpPr>
        <p:grpSp>
          <p:nvGrpSpPr>
            <p:cNvPr id="1978" name="Google Shape;1978;p1"/>
            <p:cNvGrpSpPr/>
            <p:nvPr/>
          </p:nvGrpSpPr>
          <p:grpSpPr>
            <a:xfrm>
              <a:off x="-470984" y="3647963"/>
              <a:ext cx="2787647" cy="987163"/>
              <a:chOff x="2379900" y="2093818"/>
              <a:chExt cx="1153589" cy="408543"/>
            </a:xfrm>
          </p:grpSpPr>
          <p:sp>
            <p:nvSpPr>
              <p:cNvPr id="1979" name="Google Shape;1979;p1"/>
              <p:cNvSpPr/>
              <p:nvPr/>
            </p:nvSpPr>
            <p:spPr>
              <a:xfrm>
                <a:off x="2379900" y="2093818"/>
                <a:ext cx="1153589" cy="408543"/>
              </a:xfrm>
              <a:custGeom>
                <a:rect b="b" l="l" r="r" t="t"/>
                <a:pathLst>
                  <a:path extrusionOk="0" h="3482" w="9832">
                    <a:moveTo>
                      <a:pt x="220" y="0"/>
                    </a:moveTo>
                    <a:cubicBezTo>
                      <a:pt x="206" y="0"/>
                      <a:pt x="193" y="1"/>
                      <a:pt x="179" y="3"/>
                    </a:cubicBezTo>
                    <a:cubicBezTo>
                      <a:pt x="125" y="12"/>
                      <a:pt x="63" y="38"/>
                      <a:pt x="27" y="92"/>
                    </a:cubicBezTo>
                    <a:cubicBezTo>
                      <a:pt x="1" y="136"/>
                      <a:pt x="18" y="217"/>
                      <a:pt x="72" y="244"/>
                    </a:cubicBezTo>
                    <a:cubicBezTo>
                      <a:pt x="90" y="288"/>
                      <a:pt x="125" y="377"/>
                      <a:pt x="170" y="395"/>
                    </a:cubicBezTo>
                    <a:cubicBezTo>
                      <a:pt x="1963" y="1189"/>
                      <a:pt x="4818" y="2625"/>
                      <a:pt x="8101" y="3179"/>
                    </a:cubicBezTo>
                    <a:cubicBezTo>
                      <a:pt x="8360" y="3223"/>
                      <a:pt x="8511" y="3348"/>
                      <a:pt x="8743" y="3482"/>
                    </a:cubicBezTo>
                    <a:cubicBezTo>
                      <a:pt x="8868" y="3446"/>
                      <a:pt x="8922" y="3411"/>
                      <a:pt x="9047" y="3375"/>
                    </a:cubicBezTo>
                    <a:cubicBezTo>
                      <a:pt x="9128" y="3351"/>
                      <a:pt x="9208" y="3346"/>
                      <a:pt x="9284" y="3346"/>
                    </a:cubicBezTo>
                    <a:cubicBezTo>
                      <a:pt x="9331" y="3346"/>
                      <a:pt x="9377" y="3348"/>
                      <a:pt x="9422" y="3348"/>
                    </a:cubicBezTo>
                    <a:cubicBezTo>
                      <a:pt x="9573" y="3348"/>
                      <a:pt x="9711" y="3328"/>
                      <a:pt x="9832" y="3152"/>
                    </a:cubicBezTo>
                    <a:lnTo>
                      <a:pt x="9832" y="3152"/>
                    </a:lnTo>
                    <a:cubicBezTo>
                      <a:pt x="9675" y="3192"/>
                      <a:pt x="9530" y="3209"/>
                      <a:pt x="9389" y="3209"/>
                    </a:cubicBezTo>
                    <a:cubicBezTo>
                      <a:pt x="9065" y="3209"/>
                      <a:pt x="8765" y="3120"/>
                      <a:pt x="8404" y="3027"/>
                    </a:cubicBezTo>
                    <a:cubicBezTo>
                      <a:pt x="7771" y="2857"/>
                      <a:pt x="7129" y="2688"/>
                      <a:pt x="6486" y="2518"/>
                    </a:cubicBezTo>
                    <a:cubicBezTo>
                      <a:pt x="6370" y="2492"/>
                      <a:pt x="6254" y="2465"/>
                      <a:pt x="6147" y="2411"/>
                    </a:cubicBezTo>
                    <a:cubicBezTo>
                      <a:pt x="6076" y="2376"/>
                      <a:pt x="6013" y="2340"/>
                      <a:pt x="5942" y="2304"/>
                    </a:cubicBezTo>
                    <a:cubicBezTo>
                      <a:pt x="5773" y="2233"/>
                      <a:pt x="5585" y="2224"/>
                      <a:pt x="5425" y="2144"/>
                    </a:cubicBezTo>
                    <a:cubicBezTo>
                      <a:pt x="5005" y="1939"/>
                      <a:pt x="4470" y="1885"/>
                      <a:pt x="4042" y="1689"/>
                    </a:cubicBezTo>
                    <a:cubicBezTo>
                      <a:pt x="3640" y="1501"/>
                      <a:pt x="982" y="360"/>
                      <a:pt x="589" y="136"/>
                    </a:cubicBezTo>
                    <a:cubicBezTo>
                      <a:pt x="476" y="72"/>
                      <a:pt x="349"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
              <p:cNvSpPr/>
              <p:nvPr/>
            </p:nvSpPr>
            <p:spPr>
              <a:xfrm>
                <a:off x="2379900" y="2098276"/>
                <a:ext cx="1153589" cy="404085"/>
              </a:xfrm>
              <a:custGeom>
                <a:rect b="b" l="l" r="r" t="t"/>
                <a:pathLst>
                  <a:path extrusionOk="0" h="3444" w="9832">
                    <a:moveTo>
                      <a:pt x="81" y="0"/>
                    </a:moveTo>
                    <a:cubicBezTo>
                      <a:pt x="54" y="18"/>
                      <a:pt x="45" y="27"/>
                      <a:pt x="27" y="54"/>
                    </a:cubicBezTo>
                    <a:cubicBezTo>
                      <a:pt x="1" y="98"/>
                      <a:pt x="18" y="179"/>
                      <a:pt x="72" y="206"/>
                    </a:cubicBezTo>
                    <a:cubicBezTo>
                      <a:pt x="90" y="250"/>
                      <a:pt x="125" y="339"/>
                      <a:pt x="170" y="357"/>
                    </a:cubicBezTo>
                    <a:cubicBezTo>
                      <a:pt x="1963" y="1151"/>
                      <a:pt x="4818" y="2587"/>
                      <a:pt x="8101" y="3141"/>
                    </a:cubicBezTo>
                    <a:cubicBezTo>
                      <a:pt x="8360" y="3185"/>
                      <a:pt x="8511" y="3310"/>
                      <a:pt x="8743" y="3444"/>
                    </a:cubicBezTo>
                    <a:cubicBezTo>
                      <a:pt x="8868" y="3408"/>
                      <a:pt x="8922" y="3373"/>
                      <a:pt x="9047" y="3337"/>
                    </a:cubicBezTo>
                    <a:cubicBezTo>
                      <a:pt x="9128" y="3313"/>
                      <a:pt x="9208" y="3308"/>
                      <a:pt x="9284" y="3308"/>
                    </a:cubicBezTo>
                    <a:cubicBezTo>
                      <a:pt x="9331" y="3308"/>
                      <a:pt x="9377" y="3310"/>
                      <a:pt x="9422" y="3310"/>
                    </a:cubicBezTo>
                    <a:cubicBezTo>
                      <a:pt x="9573" y="3310"/>
                      <a:pt x="9711" y="3290"/>
                      <a:pt x="9832" y="3114"/>
                    </a:cubicBezTo>
                    <a:lnTo>
                      <a:pt x="9832" y="3114"/>
                    </a:lnTo>
                    <a:cubicBezTo>
                      <a:pt x="9678" y="3156"/>
                      <a:pt x="9540" y="3170"/>
                      <a:pt x="9406" y="3170"/>
                    </a:cubicBezTo>
                    <a:cubicBezTo>
                      <a:pt x="9369" y="3170"/>
                      <a:pt x="9333" y="3169"/>
                      <a:pt x="9296" y="3167"/>
                    </a:cubicBezTo>
                    <a:cubicBezTo>
                      <a:pt x="9179" y="3186"/>
                      <a:pt x="9064" y="3198"/>
                      <a:pt x="8950" y="3198"/>
                    </a:cubicBezTo>
                    <a:cubicBezTo>
                      <a:pt x="8847" y="3198"/>
                      <a:pt x="8746" y="3188"/>
                      <a:pt x="8645" y="3167"/>
                    </a:cubicBezTo>
                    <a:cubicBezTo>
                      <a:pt x="8422" y="3132"/>
                      <a:pt x="8217" y="3051"/>
                      <a:pt x="8003" y="2980"/>
                    </a:cubicBezTo>
                    <a:cubicBezTo>
                      <a:pt x="7468" y="2810"/>
                      <a:pt x="6905" y="2730"/>
                      <a:pt x="6361" y="2596"/>
                    </a:cubicBezTo>
                    <a:cubicBezTo>
                      <a:pt x="5799" y="2463"/>
                      <a:pt x="5246" y="2275"/>
                      <a:pt x="4702" y="2070"/>
                    </a:cubicBezTo>
                    <a:cubicBezTo>
                      <a:pt x="3114" y="1481"/>
                      <a:pt x="1571" y="794"/>
                      <a:pt x="81" y="0"/>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1" name="Google Shape;1981;p1"/>
            <p:cNvGrpSpPr/>
            <p:nvPr/>
          </p:nvGrpSpPr>
          <p:grpSpPr>
            <a:xfrm>
              <a:off x="997682" y="2919196"/>
              <a:ext cx="1347639" cy="1614040"/>
              <a:chOff x="894629" y="232448"/>
              <a:chExt cx="354922" cy="425083"/>
            </a:xfrm>
          </p:grpSpPr>
          <p:sp>
            <p:nvSpPr>
              <p:cNvPr id="1982" name="Google Shape;1982;p1"/>
              <p:cNvSpPr/>
              <p:nvPr/>
            </p:nvSpPr>
            <p:spPr>
              <a:xfrm>
                <a:off x="894629" y="289587"/>
                <a:ext cx="261763" cy="342252"/>
              </a:xfrm>
              <a:custGeom>
                <a:rect b="b" l="l" r="r" t="t"/>
                <a:pathLst>
                  <a:path extrusionOk="0" h="2917" w="2231">
                    <a:moveTo>
                      <a:pt x="1133" y="0"/>
                    </a:moveTo>
                    <a:cubicBezTo>
                      <a:pt x="1050" y="0"/>
                      <a:pt x="967" y="16"/>
                      <a:pt x="883" y="40"/>
                    </a:cubicBezTo>
                    <a:cubicBezTo>
                      <a:pt x="687" y="93"/>
                      <a:pt x="509" y="218"/>
                      <a:pt x="366" y="361"/>
                    </a:cubicBezTo>
                    <a:cubicBezTo>
                      <a:pt x="179" y="557"/>
                      <a:pt x="80" y="834"/>
                      <a:pt x="45" y="1101"/>
                    </a:cubicBezTo>
                    <a:cubicBezTo>
                      <a:pt x="0" y="1423"/>
                      <a:pt x="45" y="1770"/>
                      <a:pt x="214" y="2038"/>
                    </a:cubicBezTo>
                    <a:cubicBezTo>
                      <a:pt x="268" y="2127"/>
                      <a:pt x="330" y="2208"/>
                      <a:pt x="402" y="2279"/>
                    </a:cubicBezTo>
                    <a:cubicBezTo>
                      <a:pt x="535" y="2431"/>
                      <a:pt x="678" y="2573"/>
                      <a:pt x="857" y="2671"/>
                    </a:cubicBezTo>
                    <a:cubicBezTo>
                      <a:pt x="1015" y="2763"/>
                      <a:pt x="1197" y="2824"/>
                      <a:pt x="1388" y="2824"/>
                    </a:cubicBezTo>
                    <a:cubicBezTo>
                      <a:pt x="1401" y="2824"/>
                      <a:pt x="1414" y="2824"/>
                      <a:pt x="1427" y="2823"/>
                    </a:cubicBezTo>
                    <a:cubicBezTo>
                      <a:pt x="1515" y="2882"/>
                      <a:pt x="1626" y="2917"/>
                      <a:pt x="1734" y="2917"/>
                    </a:cubicBezTo>
                    <a:cubicBezTo>
                      <a:pt x="1791" y="2917"/>
                      <a:pt x="1848" y="2907"/>
                      <a:pt x="1900" y="2886"/>
                    </a:cubicBezTo>
                    <a:cubicBezTo>
                      <a:pt x="1972" y="2850"/>
                      <a:pt x="2025" y="2805"/>
                      <a:pt x="2070" y="2743"/>
                    </a:cubicBezTo>
                    <a:cubicBezTo>
                      <a:pt x="2195" y="2582"/>
                      <a:pt x="2230" y="2377"/>
                      <a:pt x="2221" y="2172"/>
                    </a:cubicBezTo>
                    <a:cubicBezTo>
                      <a:pt x="2213" y="1976"/>
                      <a:pt x="2150" y="1788"/>
                      <a:pt x="2088" y="1601"/>
                    </a:cubicBezTo>
                    <a:cubicBezTo>
                      <a:pt x="1998" y="1324"/>
                      <a:pt x="1918" y="1048"/>
                      <a:pt x="1829" y="771"/>
                    </a:cubicBezTo>
                    <a:cubicBezTo>
                      <a:pt x="1784" y="611"/>
                      <a:pt x="1731" y="450"/>
                      <a:pt x="1642" y="316"/>
                    </a:cubicBezTo>
                    <a:cubicBezTo>
                      <a:pt x="1552" y="174"/>
                      <a:pt x="1419" y="58"/>
                      <a:pt x="1258" y="13"/>
                    </a:cubicBezTo>
                    <a:cubicBezTo>
                      <a:pt x="1216" y="4"/>
                      <a:pt x="1175" y="0"/>
                      <a:pt x="11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
              <p:cNvSpPr/>
              <p:nvPr/>
            </p:nvSpPr>
            <p:spPr>
              <a:xfrm>
                <a:off x="1061002" y="355996"/>
                <a:ext cx="95389" cy="232431"/>
              </a:xfrm>
              <a:custGeom>
                <a:rect b="b" l="l" r="r" t="t"/>
                <a:pathLst>
                  <a:path extrusionOk="0" h="1981" w="813">
                    <a:moveTo>
                      <a:pt x="340" y="0"/>
                    </a:moveTo>
                    <a:cubicBezTo>
                      <a:pt x="259" y="205"/>
                      <a:pt x="152" y="402"/>
                      <a:pt x="99" y="616"/>
                    </a:cubicBezTo>
                    <a:cubicBezTo>
                      <a:pt x="1" y="999"/>
                      <a:pt x="108" y="1445"/>
                      <a:pt x="393" y="1722"/>
                    </a:cubicBezTo>
                    <a:cubicBezTo>
                      <a:pt x="438" y="1758"/>
                      <a:pt x="491" y="1802"/>
                      <a:pt x="536" y="1838"/>
                    </a:cubicBezTo>
                    <a:cubicBezTo>
                      <a:pt x="607" y="1891"/>
                      <a:pt x="679" y="1945"/>
                      <a:pt x="759" y="1981"/>
                    </a:cubicBezTo>
                    <a:cubicBezTo>
                      <a:pt x="795" y="1865"/>
                      <a:pt x="812" y="1731"/>
                      <a:pt x="803" y="1615"/>
                    </a:cubicBezTo>
                    <a:cubicBezTo>
                      <a:pt x="795" y="1410"/>
                      <a:pt x="732" y="1222"/>
                      <a:pt x="670" y="1035"/>
                    </a:cubicBezTo>
                    <a:cubicBezTo>
                      <a:pt x="580" y="758"/>
                      <a:pt x="500" y="482"/>
                      <a:pt x="411" y="205"/>
                    </a:cubicBezTo>
                    <a:cubicBezTo>
                      <a:pt x="393" y="134"/>
                      <a:pt x="366" y="63"/>
                      <a:pt x="340" y="0"/>
                    </a:cubicBezTo>
                    <a:close/>
                  </a:path>
                </a:pathLst>
              </a:custGeom>
              <a:solidFill>
                <a:srgbClr val="E29F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
              <p:cNvSpPr/>
              <p:nvPr/>
            </p:nvSpPr>
            <p:spPr>
              <a:xfrm>
                <a:off x="923844" y="289587"/>
                <a:ext cx="232548" cy="342134"/>
              </a:xfrm>
              <a:custGeom>
                <a:rect b="b" l="l" r="r" t="t"/>
                <a:pathLst>
                  <a:path extrusionOk="0" h="2916" w="1982">
                    <a:moveTo>
                      <a:pt x="884" y="0"/>
                    </a:moveTo>
                    <a:cubicBezTo>
                      <a:pt x="801" y="0"/>
                      <a:pt x="718" y="16"/>
                      <a:pt x="634" y="40"/>
                    </a:cubicBezTo>
                    <a:cubicBezTo>
                      <a:pt x="438" y="93"/>
                      <a:pt x="260" y="218"/>
                      <a:pt x="117" y="361"/>
                    </a:cubicBezTo>
                    <a:cubicBezTo>
                      <a:pt x="72" y="406"/>
                      <a:pt x="37" y="450"/>
                      <a:pt x="1" y="504"/>
                    </a:cubicBezTo>
                    <a:cubicBezTo>
                      <a:pt x="54" y="484"/>
                      <a:pt x="118" y="474"/>
                      <a:pt x="177" y="474"/>
                    </a:cubicBezTo>
                    <a:cubicBezTo>
                      <a:pt x="196" y="474"/>
                      <a:pt x="215" y="475"/>
                      <a:pt x="233" y="477"/>
                    </a:cubicBezTo>
                    <a:cubicBezTo>
                      <a:pt x="322" y="486"/>
                      <a:pt x="402" y="522"/>
                      <a:pt x="483" y="557"/>
                    </a:cubicBezTo>
                    <a:cubicBezTo>
                      <a:pt x="616" y="620"/>
                      <a:pt x="759" y="691"/>
                      <a:pt x="857" y="807"/>
                    </a:cubicBezTo>
                    <a:cubicBezTo>
                      <a:pt x="991" y="950"/>
                      <a:pt x="1062" y="1137"/>
                      <a:pt x="1125" y="1324"/>
                    </a:cubicBezTo>
                    <a:cubicBezTo>
                      <a:pt x="1241" y="1672"/>
                      <a:pt x="1348" y="2029"/>
                      <a:pt x="1393" y="2386"/>
                    </a:cubicBezTo>
                    <a:cubicBezTo>
                      <a:pt x="1419" y="2564"/>
                      <a:pt x="1428" y="2734"/>
                      <a:pt x="1428" y="2912"/>
                    </a:cubicBezTo>
                    <a:cubicBezTo>
                      <a:pt x="1446" y="2915"/>
                      <a:pt x="1464" y="2916"/>
                      <a:pt x="1483" y="2916"/>
                    </a:cubicBezTo>
                    <a:cubicBezTo>
                      <a:pt x="1539" y="2916"/>
                      <a:pt x="1598" y="2906"/>
                      <a:pt x="1651" y="2886"/>
                    </a:cubicBezTo>
                    <a:cubicBezTo>
                      <a:pt x="1723" y="2850"/>
                      <a:pt x="1776" y="2805"/>
                      <a:pt x="1821" y="2743"/>
                    </a:cubicBezTo>
                    <a:cubicBezTo>
                      <a:pt x="1946" y="2582"/>
                      <a:pt x="1981" y="2377"/>
                      <a:pt x="1972" y="2181"/>
                    </a:cubicBezTo>
                    <a:cubicBezTo>
                      <a:pt x="1964" y="1976"/>
                      <a:pt x="1901" y="1788"/>
                      <a:pt x="1839" y="1601"/>
                    </a:cubicBezTo>
                    <a:cubicBezTo>
                      <a:pt x="1749" y="1324"/>
                      <a:pt x="1669" y="1048"/>
                      <a:pt x="1580" y="771"/>
                    </a:cubicBezTo>
                    <a:cubicBezTo>
                      <a:pt x="1535" y="611"/>
                      <a:pt x="1482" y="450"/>
                      <a:pt x="1393" y="316"/>
                    </a:cubicBezTo>
                    <a:cubicBezTo>
                      <a:pt x="1303" y="174"/>
                      <a:pt x="1170" y="58"/>
                      <a:pt x="1009" y="13"/>
                    </a:cubicBezTo>
                    <a:cubicBezTo>
                      <a:pt x="967" y="4"/>
                      <a:pt x="926" y="0"/>
                      <a:pt x="88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
              <p:cNvSpPr/>
              <p:nvPr/>
            </p:nvSpPr>
            <p:spPr>
              <a:xfrm>
                <a:off x="914458" y="386266"/>
                <a:ext cx="33674" cy="154054"/>
              </a:xfrm>
              <a:custGeom>
                <a:rect b="b" l="l" r="r" t="t"/>
                <a:pathLst>
                  <a:path extrusionOk="0" h="1313" w="287">
                    <a:moveTo>
                      <a:pt x="108" y="1"/>
                    </a:moveTo>
                    <a:lnTo>
                      <a:pt x="108" y="1"/>
                    </a:lnTo>
                    <a:cubicBezTo>
                      <a:pt x="1" y="367"/>
                      <a:pt x="10" y="759"/>
                      <a:pt x="143" y="1107"/>
                    </a:cubicBezTo>
                    <a:cubicBezTo>
                      <a:pt x="170" y="1187"/>
                      <a:pt x="215" y="1277"/>
                      <a:pt x="286" y="1312"/>
                    </a:cubicBezTo>
                    <a:cubicBezTo>
                      <a:pt x="286" y="1259"/>
                      <a:pt x="268" y="1205"/>
                      <a:pt x="259" y="1152"/>
                    </a:cubicBezTo>
                    <a:cubicBezTo>
                      <a:pt x="179" y="830"/>
                      <a:pt x="161" y="491"/>
                      <a:pt x="197" y="152"/>
                    </a:cubicBezTo>
                    <a:lnTo>
                      <a:pt x="197" y="152"/>
                    </a:lnTo>
                    <a:cubicBezTo>
                      <a:pt x="143" y="465"/>
                      <a:pt x="143" y="786"/>
                      <a:pt x="188" y="1089"/>
                    </a:cubicBezTo>
                    <a:cubicBezTo>
                      <a:pt x="170" y="1071"/>
                      <a:pt x="161" y="1045"/>
                      <a:pt x="152" y="1018"/>
                    </a:cubicBezTo>
                    <a:cubicBezTo>
                      <a:pt x="36" y="706"/>
                      <a:pt x="63" y="340"/>
                      <a:pt x="10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
              <p:cNvSpPr/>
              <p:nvPr/>
            </p:nvSpPr>
            <p:spPr>
              <a:xfrm>
                <a:off x="952121" y="394714"/>
                <a:ext cx="19007" cy="25226"/>
              </a:xfrm>
              <a:custGeom>
                <a:rect b="b" l="l" r="r" t="t"/>
                <a:pathLst>
                  <a:path extrusionOk="0" h="215" w="162">
                    <a:moveTo>
                      <a:pt x="161" y="0"/>
                    </a:moveTo>
                    <a:cubicBezTo>
                      <a:pt x="143" y="54"/>
                      <a:pt x="117" y="89"/>
                      <a:pt x="90" y="134"/>
                    </a:cubicBezTo>
                    <a:cubicBezTo>
                      <a:pt x="81" y="143"/>
                      <a:pt x="81" y="143"/>
                      <a:pt x="72" y="152"/>
                    </a:cubicBezTo>
                    <a:cubicBezTo>
                      <a:pt x="63" y="152"/>
                      <a:pt x="54" y="152"/>
                      <a:pt x="45" y="143"/>
                    </a:cubicBezTo>
                    <a:cubicBezTo>
                      <a:pt x="36" y="134"/>
                      <a:pt x="36" y="125"/>
                      <a:pt x="36" y="116"/>
                    </a:cubicBezTo>
                    <a:cubicBezTo>
                      <a:pt x="19" y="80"/>
                      <a:pt x="1" y="36"/>
                      <a:pt x="1" y="9"/>
                    </a:cubicBezTo>
                    <a:lnTo>
                      <a:pt x="1" y="9"/>
                    </a:lnTo>
                    <a:cubicBezTo>
                      <a:pt x="1" y="36"/>
                      <a:pt x="1" y="54"/>
                      <a:pt x="10" y="80"/>
                    </a:cubicBezTo>
                    <a:cubicBezTo>
                      <a:pt x="10" y="125"/>
                      <a:pt x="19" y="179"/>
                      <a:pt x="54" y="205"/>
                    </a:cubicBezTo>
                    <a:cubicBezTo>
                      <a:pt x="63" y="214"/>
                      <a:pt x="72" y="214"/>
                      <a:pt x="81" y="214"/>
                    </a:cubicBezTo>
                    <a:cubicBezTo>
                      <a:pt x="99" y="214"/>
                      <a:pt x="108" y="196"/>
                      <a:pt x="117" y="179"/>
                    </a:cubicBezTo>
                    <a:cubicBezTo>
                      <a:pt x="135" y="125"/>
                      <a:pt x="152" y="63"/>
                      <a:pt x="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
              <p:cNvSpPr/>
              <p:nvPr/>
            </p:nvSpPr>
            <p:spPr>
              <a:xfrm>
                <a:off x="973122" y="449155"/>
                <a:ext cx="35668" cy="87998"/>
              </a:xfrm>
              <a:custGeom>
                <a:rect b="b" l="l" r="r" t="t"/>
                <a:pathLst>
                  <a:path extrusionOk="0" h="750" w="304">
                    <a:moveTo>
                      <a:pt x="0" y="0"/>
                    </a:moveTo>
                    <a:lnTo>
                      <a:pt x="0" y="0"/>
                    </a:lnTo>
                    <a:cubicBezTo>
                      <a:pt x="9" y="125"/>
                      <a:pt x="27" y="241"/>
                      <a:pt x="63" y="366"/>
                    </a:cubicBezTo>
                    <a:cubicBezTo>
                      <a:pt x="89" y="500"/>
                      <a:pt x="134" y="633"/>
                      <a:pt x="232" y="732"/>
                    </a:cubicBezTo>
                    <a:cubicBezTo>
                      <a:pt x="241" y="741"/>
                      <a:pt x="250" y="749"/>
                      <a:pt x="268" y="749"/>
                    </a:cubicBezTo>
                    <a:cubicBezTo>
                      <a:pt x="277" y="749"/>
                      <a:pt x="295" y="732"/>
                      <a:pt x="303" y="723"/>
                    </a:cubicBezTo>
                    <a:cubicBezTo>
                      <a:pt x="303" y="705"/>
                      <a:pt x="303" y="687"/>
                      <a:pt x="303" y="669"/>
                    </a:cubicBezTo>
                    <a:cubicBezTo>
                      <a:pt x="295" y="598"/>
                      <a:pt x="286" y="535"/>
                      <a:pt x="277" y="464"/>
                    </a:cubicBezTo>
                    <a:cubicBezTo>
                      <a:pt x="277" y="518"/>
                      <a:pt x="259" y="589"/>
                      <a:pt x="250" y="642"/>
                    </a:cubicBezTo>
                    <a:cubicBezTo>
                      <a:pt x="250" y="651"/>
                      <a:pt x="250" y="660"/>
                      <a:pt x="241" y="660"/>
                    </a:cubicBezTo>
                    <a:cubicBezTo>
                      <a:pt x="238" y="663"/>
                      <a:pt x="235" y="664"/>
                      <a:pt x="232" y="664"/>
                    </a:cubicBezTo>
                    <a:cubicBezTo>
                      <a:pt x="226" y="664"/>
                      <a:pt x="220" y="660"/>
                      <a:pt x="214" y="660"/>
                    </a:cubicBezTo>
                    <a:cubicBezTo>
                      <a:pt x="196" y="642"/>
                      <a:pt x="188" y="616"/>
                      <a:pt x="179" y="589"/>
                    </a:cubicBezTo>
                    <a:cubicBezTo>
                      <a:pt x="98" y="410"/>
                      <a:pt x="36" y="196"/>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
              <p:cNvSpPr/>
              <p:nvPr/>
            </p:nvSpPr>
            <p:spPr>
              <a:xfrm>
                <a:off x="935460" y="397765"/>
                <a:ext cx="82718" cy="188784"/>
              </a:xfrm>
              <a:custGeom>
                <a:rect b="b" l="l" r="r" t="t"/>
                <a:pathLst>
                  <a:path extrusionOk="0" h="1609" w="705">
                    <a:moveTo>
                      <a:pt x="45" y="1"/>
                    </a:moveTo>
                    <a:cubicBezTo>
                      <a:pt x="0" y="447"/>
                      <a:pt x="89" y="893"/>
                      <a:pt x="312" y="1277"/>
                    </a:cubicBezTo>
                    <a:cubicBezTo>
                      <a:pt x="375" y="1384"/>
                      <a:pt x="446" y="1491"/>
                      <a:pt x="544" y="1571"/>
                    </a:cubicBezTo>
                    <a:cubicBezTo>
                      <a:pt x="569" y="1590"/>
                      <a:pt x="604" y="1609"/>
                      <a:pt x="634" y="1609"/>
                    </a:cubicBezTo>
                    <a:cubicBezTo>
                      <a:pt x="647" y="1609"/>
                      <a:pt x="659" y="1606"/>
                      <a:pt x="669" y="1598"/>
                    </a:cubicBezTo>
                    <a:cubicBezTo>
                      <a:pt x="705" y="1571"/>
                      <a:pt x="696" y="1526"/>
                      <a:pt x="687" y="1482"/>
                    </a:cubicBezTo>
                    <a:cubicBezTo>
                      <a:pt x="660" y="1357"/>
                      <a:pt x="607" y="1241"/>
                      <a:pt x="535" y="1134"/>
                    </a:cubicBezTo>
                    <a:lnTo>
                      <a:pt x="535" y="1134"/>
                    </a:lnTo>
                    <a:cubicBezTo>
                      <a:pt x="580" y="1250"/>
                      <a:pt x="624" y="1384"/>
                      <a:pt x="642" y="1509"/>
                    </a:cubicBezTo>
                    <a:cubicBezTo>
                      <a:pt x="651" y="1526"/>
                      <a:pt x="651" y="1553"/>
                      <a:pt x="633" y="1562"/>
                    </a:cubicBezTo>
                    <a:cubicBezTo>
                      <a:pt x="616" y="1562"/>
                      <a:pt x="607" y="1553"/>
                      <a:pt x="598" y="1553"/>
                    </a:cubicBezTo>
                    <a:cubicBezTo>
                      <a:pt x="553" y="1518"/>
                      <a:pt x="517" y="1473"/>
                      <a:pt x="482" y="1428"/>
                    </a:cubicBezTo>
                    <a:cubicBezTo>
                      <a:pt x="178" y="1018"/>
                      <a:pt x="18" y="509"/>
                      <a:pt x="4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
              <p:cNvSpPr/>
              <p:nvPr/>
            </p:nvSpPr>
            <p:spPr>
              <a:xfrm>
                <a:off x="992951" y="418767"/>
                <a:ext cx="24170" cy="48223"/>
              </a:xfrm>
              <a:custGeom>
                <a:rect b="b" l="l" r="r" t="t"/>
                <a:pathLst>
                  <a:path extrusionOk="0" h="411" w="206">
                    <a:moveTo>
                      <a:pt x="10" y="0"/>
                    </a:moveTo>
                    <a:cubicBezTo>
                      <a:pt x="1" y="116"/>
                      <a:pt x="10" y="223"/>
                      <a:pt x="45" y="330"/>
                    </a:cubicBezTo>
                    <a:cubicBezTo>
                      <a:pt x="54" y="366"/>
                      <a:pt x="72" y="411"/>
                      <a:pt x="108" y="411"/>
                    </a:cubicBezTo>
                    <a:cubicBezTo>
                      <a:pt x="134" y="411"/>
                      <a:pt x="152" y="402"/>
                      <a:pt x="161" y="384"/>
                    </a:cubicBezTo>
                    <a:cubicBezTo>
                      <a:pt x="179" y="366"/>
                      <a:pt x="179" y="339"/>
                      <a:pt x="188" y="322"/>
                    </a:cubicBezTo>
                    <a:cubicBezTo>
                      <a:pt x="206" y="250"/>
                      <a:pt x="206" y="179"/>
                      <a:pt x="188" y="99"/>
                    </a:cubicBezTo>
                    <a:cubicBezTo>
                      <a:pt x="188" y="179"/>
                      <a:pt x="170" y="241"/>
                      <a:pt x="143" y="304"/>
                    </a:cubicBezTo>
                    <a:cubicBezTo>
                      <a:pt x="143" y="322"/>
                      <a:pt x="134" y="339"/>
                      <a:pt x="117" y="339"/>
                    </a:cubicBezTo>
                    <a:cubicBezTo>
                      <a:pt x="108" y="339"/>
                      <a:pt x="99" y="330"/>
                      <a:pt x="90" y="330"/>
                    </a:cubicBezTo>
                    <a:cubicBezTo>
                      <a:pt x="72" y="304"/>
                      <a:pt x="63" y="277"/>
                      <a:pt x="54" y="241"/>
                    </a:cubicBezTo>
                    <a:cubicBezTo>
                      <a:pt x="36" y="170"/>
                      <a:pt x="19" y="81"/>
                      <a:pt x="1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
              <p:cNvSpPr/>
              <p:nvPr/>
            </p:nvSpPr>
            <p:spPr>
              <a:xfrm>
                <a:off x="1006561" y="482593"/>
                <a:ext cx="73449" cy="94333"/>
              </a:xfrm>
              <a:custGeom>
                <a:rect b="b" l="l" r="r" t="t"/>
                <a:pathLst>
                  <a:path extrusionOk="0" h="804" w="626">
                    <a:moveTo>
                      <a:pt x="1" y="1"/>
                    </a:moveTo>
                    <a:lnTo>
                      <a:pt x="1" y="1"/>
                    </a:lnTo>
                    <a:cubicBezTo>
                      <a:pt x="90" y="241"/>
                      <a:pt x="224" y="464"/>
                      <a:pt x="393" y="652"/>
                    </a:cubicBezTo>
                    <a:cubicBezTo>
                      <a:pt x="447" y="705"/>
                      <a:pt x="491" y="759"/>
                      <a:pt x="554" y="795"/>
                    </a:cubicBezTo>
                    <a:cubicBezTo>
                      <a:pt x="572" y="795"/>
                      <a:pt x="581" y="803"/>
                      <a:pt x="598" y="803"/>
                    </a:cubicBezTo>
                    <a:cubicBezTo>
                      <a:pt x="625" y="795"/>
                      <a:pt x="625" y="750"/>
                      <a:pt x="616" y="723"/>
                    </a:cubicBezTo>
                    <a:cubicBezTo>
                      <a:pt x="554" y="518"/>
                      <a:pt x="473" y="331"/>
                      <a:pt x="357" y="152"/>
                    </a:cubicBezTo>
                    <a:lnTo>
                      <a:pt x="357" y="152"/>
                    </a:lnTo>
                    <a:cubicBezTo>
                      <a:pt x="411" y="277"/>
                      <a:pt x="465" y="393"/>
                      <a:pt x="509" y="527"/>
                    </a:cubicBezTo>
                    <a:cubicBezTo>
                      <a:pt x="527" y="563"/>
                      <a:pt x="536" y="598"/>
                      <a:pt x="527" y="643"/>
                    </a:cubicBezTo>
                    <a:cubicBezTo>
                      <a:pt x="500" y="643"/>
                      <a:pt x="473" y="616"/>
                      <a:pt x="447" y="598"/>
                    </a:cubicBezTo>
                    <a:cubicBezTo>
                      <a:pt x="277" y="420"/>
                      <a:pt x="126" y="215"/>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
              <p:cNvSpPr/>
              <p:nvPr/>
            </p:nvSpPr>
            <p:spPr>
              <a:xfrm>
                <a:off x="1043168" y="470039"/>
                <a:ext cx="26282" cy="31562"/>
              </a:xfrm>
              <a:custGeom>
                <a:rect b="b" l="l" r="r" t="t"/>
                <a:pathLst>
                  <a:path extrusionOk="0" h="269" w="224">
                    <a:moveTo>
                      <a:pt x="1" y="1"/>
                    </a:moveTo>
                    <a:lnTo>
                      <a:pt x="1" y="1"/>
                    </a:lnTo>
                    <a:cubicBezTo>
                      <a:pt x="10" y="72"/>
                      <a:pt x="54" y="125"/>
                      <a:pt x="90" y="188"/>
                    </a:cubicBezTo>
                    <a:cubicBezTo>
                      <a:pt x="117" y="215"/>
                      <a:pt x="135" y="250"/>
                      <a:pt x="170" y="259"/>
                    </a:cubicBezTo>
                    <a:cubicBezTo>
                      <a:pt x="179" y="268"/>
                      <a:pt x="188" y="268"/>
                      <a:pt x="197" y="268"/>
                    </a:cubicBezTo>
                    <a:cubicBezTo>
                      <a:pt x="206" y="259"/>
                      <a:pt x="206" y="259"/>
                      <a:pt x="215" y="250"/>
                    </a:cubicBezTo>
                    <a:cubicBezTo>
                      <a:pt x="224" y="224"/>
                      <a:pt x="215" y="197"/>
                      <a:pt x="206" y="179"/>
                    </a:cubicBezTo>
                    <a:cubicBezTo>
                      <a:pt x="188" y="125"/>
                      <a:pt x="170" y="72"/>
                      <a:pt x="153" y="18"/>
                    </a:cubicBezTo>
                    <a:lnTo>
                      <a:pt x="153" y="18"/>
                    </a:lnTo>
                    <a:cubicBezTo>
                      <a:pt x="161" y="63"/>
                      <a:pt x="161" y="99"/>
                      <a:pt x="161" y="143"/>
                    </a:cubicBezTo>
                    <a:cubicBezTo>
                      <a:pt x="161" y="152"/>
                      <a:pt x="161" y="152"/>
                      <a:pt x="161" y="161"/>
                    </a:cubicBezTo>
                    <a:cubicBezTo>
                      <a:pt x="159" y="164"/>
                      <a:pt x="156" y="165"/>
                      <a:pt x="154" y="165"/>
                    </a:cubicBezTo>
                    <a:cubicBezTo>
                      <a:pt x="147" y="165"/>
                      <a:pt x="141" y="158"/>
                      <a:pt x="135" y="152"/>
                    </a:cubicBezTo>
                    <a:cubicBezTo>
                      <a:pt x="81" y="116"/>
                      <a:pt x="37" y="63"/>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
              <p:cNvSpPr/>
              <p:nvPr/>
            </p:nvSpPr>
            <p:spPr>
              <a:xfrm>
                <a:off x="1075668" y="340039"/>
                <a:ext cx="92221" cy="236889"/>
              </a:xfrm>
              <a:custGeom>
                <a:rect b="b" l="l" r="r" t="t"/>
                <a:pathLst>
                  <a:path extrusionOk="0" h="2019" w="786">
                    <a:moveTo>
                      <a:pt x="197" y="1"/>
                    </a:moveTo>
                    <a:cubicBezTo>
                      <a:pt x="188" y="1"/>
                      <a:pt x="179" y="1"/>
                      <a:pt x="170" y="2"/>
                    </a:cubicBezTo>
                    <a:cubicBezTo>
                      <a:pt x="152" y="2"/>
                      <a:pt x="116" y="29"/>
                      <a:pt x="116" y="47"/>
                    </a:cubicBezTo>
                    <a:cubicBezTo>
                      <a:pt x="161" y="172"/>
                      <a:pt x="152" y="315"/>
                      <a:pt x="134" y="448"/>
                    </a:cubicBezTo>
                    <a:cubicBezTo>
                      <a:pt x="107" y="582"/>
                      <a:pt x="63" y="716"/>
                      <a:pt x="36" y="841"/>
                    </a:cubicBezTo>
                    <a:cubicBezTo>
                      <a:pt x="18" y="912"/>
                      <a:pt x="0" y="993"/>
                      <a:pt x="9" y="1064"/>
                    </a:cubicBezTo>
                    <a:cubicBezTo>
                      <a:pt x="9" y="1171"/>
                      <a:pt x="54" y="1278"/>
                      <a:pt x="99" y="1376"/>
                    </a:cubicBezTo>
                    <a:cubicBezTo>
                      <a:pt x="206" y="1590"/>
                      <a:pt x="366" y="1787"/>
                      <a:pt x="580" y="1885"/>
                    </a:cubicBezTo>
                    <a:cubicBezTo>
                      <a:pt x="580" y="1902"/>
                      <a:pt x="589" y="1911"/>
                      <a:pt x="598" y="1920"/>
                    </a:cubicBezTo>
                    <a:cubicBezTo>
                      <a:pt x="616" y="1938"/>
                      <a:pt x="625" y="1956"/>
                      <a:pt x="652" y="1956"/>
                    </a:cubicBezTo>
                    <a:cubicBezTo>
                      <a:pt x="670" y="1956"/>
                      <a:pt x="687" y="1947"/>
                      <a:pt x="696" y="1929"/>
                    </a:cubicBezTo>
                    <a:cubicBezTo>
                      <a:pt x="696" y="1956"/>
                      <a:pt x="714" y="1992"/>
                      <a:pt x="732" y="2001"/>
                    </a:cubicBezTo>
                    <a:cubicBezTo>
                      <a:pt x="741" y="2010"/>
                      <a:pt x="750" y="2018"/>
                      <a:pt x="759" y="2018"/>
                    </a:cubicBezTo>
                    <a:cubicBezTo>
                      <a:pt x="785" y="2018"/>
                      <a:pt x="785" y="1983"/>
                      <a:pt x="785" y="1956"/>
                    </a:cubicBezTo>
                    <a:cubicBezTo>
                      <a:pt x="777" y="1849"/>
                      <a:pt x="777" y="1733"/>
                      <a:pt x="768" y="1617"/>
                    </a:cubicBezTo>
                    <a:cubicBezTo>
                      <a:pt x="759" y="1430"/>
                      <a:pt x="741" y="1233"/>
                      <a:pt x="714" y="1046"/>
                    </a:cubicBezTo>
                    <a:cubicBezTo>
                      <a:pt x="696" y="975"/>
                      <a:pt x="678" y="894"/>
                      <a:pt x="661" y="814"/>
                    </a:cubicBezTo>
                    <a:cubicBezTo>
                      <a:pt x="598" y="609"/>
                      <a:pt x="536" y="395"/>
                      <a:pt x="438" y="199"/>
                    </a:cubicBezTo>
                    <a:cubicBezTo>
                      <a:pt x="420" y="154"/>
                      <a:pt x="393" y="109"/>
                      <a:pt x="357" y="74"/>
                    </a:cubicBezTo>
                    <a:cubicBezTo>
                      <a:pt x="318" y="27"/>
                      <a:pt x="259" y="1"/>
                      <a:pt x="1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
              <p:cNvSpPr/>
              <p:nvPr/>
            </p:nvSpPr>
            <p:spPr>
              <a:xfrm>
                <a:off x="1119667" y="433433"/>
                <a:ext cx="25226" cy="130940"/>
              </a:xfrm>
              <a:custGeom>
                <a:rect b="b" l="l" r="r" t="t"/>
                <a:pathLst>
                  <a:path extrusionOk="0" h="1116" w="215">
                    <a:moveTo>
                      <a:pt x="0" y="0"/>
                    </a:moveTo>
                    <a:cubicBezTo>
                      <a:pt x="9" y="268"/>
                      <a:pt x="45" y="527"/>
                      <a:pt x="98" y="785"/>
                    </a:cubicBezTo>
                    <a:cubicBezTo>
                      <a:pt x="98" y="785"/>
                      <a:pt x="98" y="776"/>
                      <a:pt x="107" y="776"/>
                    </a:cubicBezTo>
                    <a:cubicBezTo>
                      <a:pt x="107" y="776"/>
                      <a:pt x="98" y="785"/>
                      <a:pt x="98" y="785"/>
                    </a:cubicBezTo>
                    <a:cubicBezTo>
                      <a:pt x="116" y="883"/>
                      <a:pt x="143" y="973"/>
                      <a:pt x="170" y="1071"/>
                    </a:cubicBezTo>
                    <a:cubicBezTo>
                      <a:pt x="179" y="1080"/>
                      <a:pt x="187" y="1080"/>
                      <a:pt x="205" y="1089"/>
                    </a:cubicBezTo>
                    <a:cubicBezTo>
                      <a:pt x="205" y="1105"/>
                      <a:pt x="212" y="1106"/>
                      <a:pt x="214" y="1113"/>
                    </a:cubicBezTo>
                    <a:lnTo>
                      <a:pt x="214" y="1113"/>
                    </a:lnTo>
                    <a:cubicBezTo>
                      <a:pt x="205" y="1033"/>
                      <a:pt x="196" y="945"/>
                      <a:pt x="179" y="866"/>
                    </a:cubicBezTo>
                    <a:cubicBezTo>
                      <a:pt x="152" y="767"/>
                      <a:pt x="125" y="669"/>
                      <a:pt x="98" y="562"/>
                    </a:cubicBezTo>
                    <a:cubicBezTo>
                      <a:pt x="54" y="384"/>
                      <a:pt x="18" y="188"/>
                      <a:pt x="0" y="0"/>
                    </a:cubicBezTo>
                    <a:close/>
                    <a:moveTo>
                      <a:pt x="214" y="1113"/>
                    </a:moveTo>
                    <a:lnTo>
                      <a:pt x="214" y="1113"/>
                    </a:lnTo>
                    <a:cubicBezTo>
                      <a:pt x="214" y="1114"/>
                      <a:pt x="214" y="1115"/>
                      <a:pt x="214" y="1115"/>
                    </a:cubicBezTo>
                    <a:cubicBezTo>
                      <a:pt x="214" y="1114"/>
                      <a:pt x="214" y="1114"/>
                      <a:pt x="214" y="1113"/>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
              <p:cNvSpPr/>
              <p:nvPr/>
            </p:nvSpPr>
            <p:spPr>
              <a:xfrm>
                <a:off x="1131165" y="417711"/>
                <a:ext cx="36724" cy="159217"/>
              </a:xfrm>
              <a:custGeom>
                <a:rect b="b" l="l" r="r" t="t"/>
                <a:pathLst>
                  <a:path extrusionOk="0" h="1357" w="313">
                    <a:moveTo>
                      <a:pt x="0" y="0"/>
                    </a:moveTo>
                    <a:lnTo>
                      <a:pt x="0" y="0"/>
                    </a:lnTo>
                    <a:cubicBezTo>
                      <a:pt x="72" y="339"/>
                      <a:pt x="134" y="678"/>
                      <a:pt x="188" y="1017"/>
                    </a:cubicBezTo>
                    <a:cubicBezTo>
                      <a:pt x="205" y="1107"/>
                      <a:pt x="214" y="1196"/>
                      <a:pt x="205" y="1285"/>
                    </a:cubicBezTo>
                    <a:cubicBezTo>
                      <a:pt x="214" y="1276"/>
                      <a:pt x="223" y="1276"/>
                      <a:pt x="223" y="1267"/>
                    </a:cubicBezTo>
                    <a:cubicBezTo>
                      <a:pt x="223" y="1294"/>
                      <a:pt x="241" y="1330"/>
                      <a:pt x="259" y="1339"/>
                    </a:cubicBezTo>
                    <a:cubicBezTo>
                      <a:pt x="268" y="1348"/>
                      <a:pt x="277" y="1356"/>
                      <a:pt x="286" y="1356"/>
                    </a:cubicBezTo>
                    <a:cubicBezTo>
                      <a:pt x="295" y="1356"/>
                      <a:pt x="304" y="1348"/>
                      <a:pt x="312" y="1330"/>
                    </a:cubicBezTo>
                    <a:cubicBezTo>
                      <a:pt x="286" y="1249"/>
                      <a:pt x="268" y="1160"/>
                      <a:pt x="259" y="1071"/>
                    </a:cubicBezTo>
                    <a:cubicBezTo>
                      <a:pt x="205" y="705"/>
                      <a:pt x="116" y="348"/>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
              <p:cNvSpPr/>
              <p:nvPr/>
            </p:nvSpPr>
            <p:spPr>
              <a:xfrm>
                <a:off x="1103944" y="395770"/>
                <a:ext cx="27338" cy="133404"/>
              </a:xfrm>
              <a:custGeom>
                <a:rect b="b" l="l" r="r" t="t"/>
                <a:pathLst>
                  <a:path extrusionOk="0" h="1137" w="233">
                    <a:moveTo>
                      <a:pt x="63" y="0"/>
                    </a:moveTo>
                    <a:cubicBezTo>
                      <a:pt x="63" y="179"/>
                      <a:pt x="18" y="339"/>
                      <a:pt x="9" y="518"/>
                    </a:cubicBezTo>
                    <a:cubicBezTo>
                      <a:pt x="0" y="696"/>
                      <a:pt x="0" y="883"/>
                      <a:pt x="72" y="1053"/>
                    </a:cubicBezTo>
                    <a:cubicBezTo>
                      <a:pt x="90" y="1080"/>
                      <a:pt x="107" y="1115"/>
                      <a:pt x="134" y="1133"/>
                    </a:cubicBezTo>
                    <a:cubicBezTo>
                      <a:pt x="141" y="1135"/>
                      <a:pt x="149" y="1136"/>
                      <a:pt x="158" y="1136"/>
                    </a:cubicBezTo>
                    <a:cubicBezTo>
                      <a:pt x="185" y="1136"/>
                      <a:pt x="219" y="1126"/>
                      <a:pt x="232" y="1106"/>
                    </a:cubicBezTo>
                    <a:cubicBezTo>
                      <a:pt x="223" y="1106"/>
                      <a:pt x="214" y="1106"/>
                      <a:pt x="205" y="1097"/>
                    </a:cubicBezTo>
                    <a:cubicBezTo>
                      <a:pt x="143" y="1044"/>
                      <a:pt x="98" y="964"/>
                      <a:pt x="81" y="883"/>
                    </a:cubicBezTo>
                    <a:cubicBezTo>
                      <a:pt x="18" y="589"/>
                      <a:pt x="125" y="286"/>
                      <a:pt x="63"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
              <p:cNvSpPr/>
              <p:nvPr/>
            </p:nvSpPr>
            <p:spPr>
              <a:xfrm>
                <a:off x="1131165" y="524480"/>
                <a:ext cx="1173" cy="1173"/>
              </a:xfrm>
              <a:custGeom>
                <a:rect b="b" l="l" r="r" t="t"/>
                <a:pathLst>
                  <a:path extrusionOk="0" h="10" w="10">
                    <a:moveTo>
                      <a:pt x="9" y="0"/>
                    </a:moveTo>
                    <a:cubicBezTo>
                      <a:pt x="0" y="0"/>
                      <a:pt x="0" y="9"/>
                      <a:pt x="0" y="9"/>
                    </a:cubicBezTo>
                    <a:cubicBezTo>
                      <a:pt x="0" y="9"/>
                      <a:pt x="9" y="0"/>
                      <a:pt x="9"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
              <p:cNvSpPr/>
              <p:nvPr/>
            </p:nvSpPr>
            <p:spPr>
              <a:xfrm>
                <a:off x="1131165" y="525536"/>
                <a:ext cx="117" cy="117"/>
              </a:xfrm>
              <a:custGeom>
                <a:rect b="b" l="l" r="r" t="t"/>
                <a:pathLst>
                  <a:path extrusionOk="0" h="1" w="1">
                    <a:moveTo>
                      <a:pt x="0" y="0"/>
                    </a:moveTo>
                    <a:cubicBezTo>
                      <a:pt x="0" y="0"/>
                      <a:pt x="0" y="0"/>
                      <a:pt x="0" y="0"/>
                    </a:cubicBezTo>
                    <a:cubicBezTo>
                      <a:pt x="0" y="0"/>
                      <a:pt x="0" y="0"/>
                      <a:pt x="0" y="0"/>
                    </a:cubicBezTo>
                    <a:cubicBezTo>
                      <a:pt x="0" y="0"/>
                      <a:pt x="0" y="0"/>
                      <a:pt x="0"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
              <p:cNvSpPr/>
              <p:nvPr/>
            </p:nvSpPr>
            <p:spPr>
              <a:xfrm>
                <a:off x="924900" y="232448"/>
                <a:ext cx="226212" cy="143260"/>
              </a:xfrm>
              <a:custGeom>
                <a:rect b="b" l="l" r="r" t="t"/>
                <a:pathLst>
                  <a:path extrusionOk="0" h="1221" w="1928">
                    <a:moveTo>
                      <a:pt x="899" y="0"/>
                    </a:moveTo>
                    <a:cubicBezTo>
                      <a:pt x="714" y="0"/>
                      <a:pt x="530" y="60"/>
                      <a:pt x="393" y="179"/>
                    </a:cubicBezTo>
                    <a:cubicBezTo>
                      <a:pt x="277" y="286"/>
                      <a:pt x="197" y="429"/>
                      <a:pt x="126" y="571"/>
                    </a:cubicBezTo>
                    <a:cubicBezTo>
                      <a:pt x="63" y="696"/>
                      <a:pt x="10" y="821"/>
                      <a:pt x="1" y="955"/>
                    </a:cubicBezTo>
                    <a:cubicBezTo>
                      <a:pt x="51" y="911"/>
                      <a:pt x="120" y="893"/>
                      <a:pt x="194" y="893"/>
                    </a:cubicBezTo>
                    <a:cubicBezTo>
                      <a:pt x="224" y="893"/>
                      <a:pt x="255" y="896"/>
                      <a:pt x="286" y="901"/>
                    </a:cubicBezTo>
                    <a:cubicBezTo>
                      <a:pt x="456" y="928"/>
                      <a:pt x="625" y="982"/>
                      <a:pt x="768" y="1080"/>
                    </a:cubicBezTo>
                    <a:cubicBezTo>
                      <a:pt x="830" y="1116"/>
                      <a:pt x="893" y="1160"/>
                      <a:pt x="955" y="1187"/>
                    </a:cubicBezTo>
                    <a:cubicBezTo>
                      <a:pt x="1029" y="1213"/>
                      <a:pt x="1106" y="1221"/>
                      <a:pt x="1183" y="1221"/>
                    </a:cubicBezTo>
                    <a:cubicBezTo>
                      <a:pt x="1235" y="1221"/>
                      <a:pt x="1288" y="1217"/>
                      <a:pt x="1339" y="1214"/>
                    </a:cubicBezTo>
                    <a:cubicBezTo>
                      <a:pt x="1419" y="1214"/>
                      <a:pt x="1491" y="1205"/>
                      <a:pt x="1553" y="1169"/>
                    </a:cubicBezTo>
                    <a:cubicBezTo>
                      <a:pt x="1568" y="1159"/>
                      <a:pt x="1582" y="1156"/>
                      <a:pt x="1597" y="1156"/>
                    </a:cubicBezTo>
                    <a:cubicBezTo>
                      <a:pt x="1636" y="1156"/>
                      <a:pt x="1677" y="1183"/>
                      <a:pt x="1723" y="1196"/>
                    </a:cubicBezTo>
                    <a:cubicBezTo>
                      <a:pt x="1749" y="1202"/>
                      <a:pt x="1776" y="1207"/>
                      <a:pt x="1802" y="1207"/>
                    </a:cubicBezTo>
                    <a:cubicBezTo>
                      <a:pt x="1847" y="1207"/>
                      <a:pt x="1887" y="1194"/>
                      <a:pt x="1910" y="1160"/>
                    </a:cubicBezTo>
                    <a:cubicBezTo>
                      <a:pt x="1928" y="1133"/>
                      <a:pt x="1928" y="1089"/>
                      <a:pt x="1919" y="1062"/>
                    </a:cubicBezTo>
                    <a:cubicBezTo>
                      <a:pt x="1919" y="982"/>
                      <a:pt x="1919" y="901"/>
                      <a:pt x="1892" y="830"/>
                    </a:cubicBezTo>
                    <a:cubicBezTo>
                      <a:pt x="1883" y="785"/>
                      <a:pt x="1865" y="750"/>
                      <a:pt x="1839" y="705"/>
                    </a:cubicBezTo>
                    <a:cubicBezTo>
                      <a:pt x="1821" y="661"/>
                      <a:pt x="1794" y="616"/>
                      <a:pt x="1767" y="571"/>
                    </a:cubicBezTo>
                    <a:cubicBezTo>
                      <a:pt x="1633" y="331"/>
                      <a:pt x="1419" y="134"/>
                      <a:pt x="1169" y="45"/>
                    </a:cubicBezTo>
                    <a:cubicBezTo>
                      <a:pt x="1083" y="15"/>
                      <a:pt x="991" y="0"/>
                      <a:pt x="8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
              <p:cNvSpPr/>
              <p:nvPr/>
            </p:nvSpPr>
            <p:spPr>
              <a:xfrm>
                <a:off x="964675" y="232448"/>
                <a:ext cx="195941" cy="242990"/>
              </a:xfrm>
              <a:custGeom>
                <a:rect b="b" l="l" r="r" t="t"/>
                <a:pathLst>
                  <a:path extrusionOk="0" h="2071" w="1670">
                    <a:moveTo>
                      <a:pt x="560" y="0"/>
                    </a:moveTo>
                    <a:cubicBezTo>
                      <a:pt x="375" y="0"/>
                      <a:pt x="191" y="60"/>
                      <a:pt x="54" y="179"/>
                    </a:cubicBezTo>
                    <a:cubicBezTo>
                      <a:pt x="36" y="197"/>
                      <a:pt x="19" y="223"/>
                      <a:pt x="1" y="241"/>
                    </a:cubicBezTo>
                    <a:cubicBezTo>
                      <a:pt x="224" y="322"/>
                      <a:pt x="429" y="455"/>
                      <a:pt x="563" y="643"/>
                    </a:cubicBezTo>
                    <a:cubicBezTo>
                      <a:pt x="920" y="1133"/>
                      <a:pt x="1277" y="1615"/>
                      <a:pt x="1669" y="2070"/>
                    </a:cubicBezTo>
                    <a:cubicBezTo>
                      <a:pt x="1669" y="2034"/>
                      <a:pt x="1660" y="1999"/>
                      <a:pt x="1660" y="1972"/>
                    </a:cubicBezTo>
                    <a:cubicBezTo>
                      <a:pt x="1642" y="1892"/>
                      <a:pt x="1624" y="1811"/>
                      <a:pt x="1607" y="1731"/>
                    </a:cubicBezTo>
                    <a:cubicBezTo>
                      <a:pt x="1553" y="1553"/>
                      <a:pt x="1500" y="1374"/>
                      <a:pt x="1428" y="1205"/>
                    </a:cubicBezTo>
                    <a:lnTo>
                      <a:pt x="1428" y="1205"/>
                    </a:lnTo>
                    <a:cubicBezTo>
                      <a:pt x="1440" y="1207"/>
                      <a:pt x="1452" y="1208"/>
                      <a:pt x="1464" y="1208"/>
                    </a:cubicBezTo>
                    <a:cubicBezTo>
                      <a:pt x="1505" y="1208"/>
                      <a:pt x="1543" y="1195"/>
                      <a:pt x="1571" y="1160"/>
                    </a:cubicBezTo>
                    <a:cubicBezTo>
                      <a:pt x="1589" y="1133"/>
                      <a:pt x="1589" y="1089"/>
                      <a:pt x="1580" y="1062"/>
                    </a:cubicBezTo>
                    <a:cubicBezTo>
                      <a:pt x="1580" y="982"/>
                      <a:pt x="1580" y="901"/>
                      <a:pt x="1553" y="830"/>
                    </a:cubicBezTo>
                    <a:cubicBezTo>
                      <a:pt x="1544" y="785"/>
                      <a:pt x="1526" y="750"/>
                      <a:pt x="1500" y="705"/>
                    </a:cubicBezTo>
                    <a:cubicBezTo>
                      <a:pt x="1482" y="661"/>
                      <a:pt x="1455" y="616"/>
                      <a:pt x="1428" y="571"/>
                    </a:cubicBezTo>
                    <a:cubicBezTo>
                      <a:pt x="1294" y="331"/>
                      <a:pt x="1080" y="134"/>
                      <a:pt x="830" y="45"/>
                    </a:cubicBezTo>
                    <a:cubicBezTo>
                      <a:pt x="744" y="15"/>
                      <a:pt x="652" y="0"/>
                      <a:pt x="56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
              <p:cNvSpPr/>
              <p:nvPr/>
            </p:nvSpPr>
            <p:spPr>
              <a:xfrm>
                <a:off x="924900" y="232448"/>
                <a:ext cx="226212" cy="141383"/>
              </a:xfrm>
              <a:custGeom>
                <a:rect b="b" l="l" r="r" t="t"/>
                <a:pathLst>
                  <a:path extrusionOk="0" h="1205" w="1928">
                    <a:moveTo>
                      <a:pt x="899" y="0"/>
                    </a:moveTo>
                    <a:cubicBezTo>
                      <a:pt x="714" y="0"/>
                      <a:pt x="530" y="60"/>
                      <a:pt x="393" y="179"/>
                    </a:cubicBezTo>
                    <a:cubicBezTo>
                      <a:pt x="277" y="286"/>
                      <a:pt x="197" y="429"/>
                      <a:pt x="126" y="571"/>
                    </a:cubicBezTo>
                    <a:cubicBezTo>
                      <a:pt x="63" y="696"/>
                      <a:pt x="19" y="812"/>
                      <a:pt x="1" y="946"/>
                    </a:cubicBezTo>
                    <a:cubicBezTo>
                      <a:pt x="90" y="848"/>
                      <a:pt x="188" y="768"/>
                      <a:pt x="304" y="705"/>
                    </a:cubicBezTo>
                    <a:cubicBezTo>
                      <a:pt x="408" y="659"/>
                      <a:pt x="521" y="630"/>
                      <a:pt x="630" y="630"/>
                    </a:cubicBezTo>
                    <a:cubicBezTo>
                      <a:pt x="709" y="630"/>
                      <a:pt x="786" y="645"/>
                      <a:pt x="857" y="678"/>
                    </a:cubicBezTo>
                    <a:cubicBezTo>
                      <a:pt x="964" y="723"/>
                      <a:pt x="1045" y="794"/>
                      <a:pt x="1125" y="875"/>
                    </a:cubicBezTo>
                    <a:cubicBezTo>
                      <a:pt x="1169" y="919"/>
                      <a:pt x="1214" y="973"/>
                      <a:pt x="1259" y="1009"/>
                    </a:cubicBezTo>
                    <a:cubicBezTo>
                      <a:pt x="1330" y="1053"/>
                      <a:pt x="1410" y="1089"/>
                      <a:pt x="1500" y="1107"/>
                    </a:cubicBezTo>
                    <a:cubicBezTo>
                      <a:pt x="1598" y="1124"/>
                      <a:pt x="1714" y="1178"/>
                      <a:pt x="1830" y="1205"/>
                    </a:cubicBezTo>
                    <a:cubicBezTo>
                      <a:pt x="1856" y="1205"/>
                      <a:pt x="1892" y="1187"/>
                      <a:pt x="1910" y="1160"/>
                    </a:cubicBezTo>
                    <a:cubicBezTo>
                      <a:pt x="1928" y="1133"/>
                      <a:pt x="1928" y="1089"/>
                      <a:pt x="1919" y="1062"/>
                    </a:cubicBezTo>
                    <a:cubicBezTo>
                      <a:pt x="1919" y="982"/>
                      <a:pt x="1919" y="901"/>
                      <a:pt x="1892" y="830"/>
                    </a:cubicBezTo>
                    <a:cubicBezTo>
                      <a:pt x="1883" y="785"/>
                      <a:pt x="1865" y="750"/>
                      <a:pt x="1839" y="705"/>
                    </a:cubicBezTo>
                    <a:cubicBezTo>
                      <a:pt x="1821" y="661"/>
                      <a:pt x="1794" y="616"/>
                      <a:pt x="1767" y="571"/>
                    </a:cubicBezTo>
                    <a:cubicBezTo>
                      <a:pt x="1633" y="331"/>
                      <a:pt x="1428" y="134"/>
                      <a:pt x="1169" y="45"/>
                    </a:cubicBezTo>
                    <a:cubicBezTo>
                      <a:pt x="1083" y="15"/>
                      <a:pt x="991" y="0"/>
                      <a:pt x="8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
              <p:cNvSpPr/>
              <p:nvPr/>
            </p:nvSpPr>
            <p:spPr>
              <a:xfrm>
                <a:off x="924900" y="254741"/>
                <a:ext cx="226212" cy="119090"/>
              </a:xfrm>
              <a:custGeom>
                <a:rect b="b" l="l" r="r" t="t"/>
                <a:pathLst>
                  <a:path extrusionOk="0" h="1015" w="1928">
                    <a:moveTo>
                      <a:pt x="622" y="0"/>
                    </a:moveTo>
                    <a:cubicBezTo>
                      <a:pt x="516" y="0"/>
                      <a:pt x="409" y="28"/>
                      <a:pt x="313" y="78"/>
                    </a:cubicBezTo>
                    <a:cubicBezTo>
                      <a:pt x="242" y="167"/>
                      <a:pt x="179" y="274"/>
                      <a:pt x="126" y="381"/>
                    </a:cubicBezTo>
                    <a:cubicBezTo>
                      <a:pt x="63" y="506"/>
                      <a:pt x="19" y="622"/>
                      <a:pt x="1" y="756"/>
                    </a:cubicBezTo>
                    <a:cubicBezTo>
                      <a:pt x="90" y="658"/>
                      <a:pt x="188" y="578"/>
                      <a:pt x="304" y="515"/>
                    </a:cubicBezTo>
                    <a:cubicBezTo>
                      <a:pt x="408" y="469"/>
                      <a:pt x="521" y="440"/>
                      <a:pt x="630" y="440"/>
                    </a:cubicBezTo>
                    <a:cubicBezTo>
                      <a:pt x="709" y="440"/>
                      <a:pt x="786" y="455"/>
                      <a:pt x="857" y="488"/>
                    </a:cubicBezTo>
                    <a:cubicBezTo>
                      <a:pt x="964" y="533"/>
                      <a:pt x="1045" y="604"/>
                      <a:pt x="1125" y="685"/>
                    </a:cubicBezTo>
                    <a:cubicBezTo>
                      <a:pt x="1169" y="729"/>
                      <a:pt x="1214" y="783"/>
                      <a:pt x="1259" y="819"/>
                    </a:cubicBezTo>
                    <a:cubicBezTo>
                      <a:pt x="1330" y="863"/>
                      <a:pt x="1410" y="899"/>
                      <a:pt x="1500" y="917"/>
                    </a:cubicBezTo>
                    <a:cubicBezTo>
                      <a:pt x="1598" y="934"/>
                      <a:pt x="1714" y="988"/>
                      <a:pt x="1830" y="1015"/>
                    </a:cubicBezTo>
                    <a:cubicBezTo>
                      <a:pt x="1856" y="1015"/>
                      <a:pt x="1892" y="997"/>
                      <a:pt x="1910" y="970"/>
                    </a:cubicBezTo>
                    <a:cubicBezTo>
                      <a:pt x="1928" y="943"/>
                      <a:pt x="1928" y="899"/>
                      <a:pt x="1919" y="872"/>
                    </a:cubicBezTo>
                    <a:cubicBezTo>
                      <a:pt x="1919" y="792"/>
                      <a:pt x="1919" y="711"/>
                      <a:pt x="1892" y="640"/>
                    </a:cubicBezTo>
                    <a:cubicBezTo>
                      <a:pt x="1883" y="595"/>
                      <a:pt x="1865" y="560"/>
                      <a:pt x="1839" y="515"/>
                    </a:cubicBezTo>
                    <a:cubicBezTo>
                      <a:pt x="1839" y="515"/>
                      <a:pt x="1839" y="506"/>
                      <a:pt x="1839" y="506"/>
                    </a:cubicBezTo>
                    <a:cubicBezTo>
                      <a:pt x="1830" y="515"/>
                      <a:pt x="1821" y="515"/>
                      <a:pt x="1812" y="524"/>
                    </a:cubicBezTo>
                    <a:cubicBezTo>
                      <a:pt x="1780" y="535"/>
                      <a:pt x="1747" y="540"/>
                      <a:pt x="1714" y="540"/>
                    </a:cubicBezTo>
                    <a:cubicBezTo>
                      <a:pt x="1662" y="540"/>
                      <a:pt x="1611" y="528"/>
                      <a:pt x="1562" y="506"/>
                    </a:cubicBezTo>
                    <a:cubicBezTo>
                      <a:pt x="1491" y="480"/>
                      <a:pt x="1419" y="426"/>
                      <a:pt x="1357" y="381"/>
                    </a:cubicBezTo>
                    <a:cubicBezTo>
                      <a:pt x="1268" y="319"/>
                      <a:pt x="1178" y="256"/>
                      <a:pt x="1098" y="194"/>
                    </a:cubicBezTo>
                    <a:cubicBezTo>
                      <a:pt x="1018" y="141"/>
                      <a:pt x="946" y="87"/>
                      <a:pt x="857" y="51"/>
                    </a:cubicBezTo>
                    <a:cubicBezTo>
                      <a:pt x="784" y="16"/>
                      <a:pt x="703" y="0"/>
                      <a:pt x="622" y="0"/>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
              <p:cNvSpPr/>
              <p:nvPr/>
            </p:nvSpPr>
            <p:spPr>
              <a:xfrm>
                <a:off x="1068276" y="323730"/>
                <a:ext cx="13728" cy="11850"/>
              </a:xfrm>
              <a:custGeom>
                <a:rect b="b" l="l" r="r" t="t"/>
                <a:pathLst>
                  <a:path extrusionOk="0" h="101" w="117">
                    <a:moveTo>
                      <a:pt x="30" y="0"/>
                    </a:moveTo>
                    <a:cubicBezTo>
                      <a:pt x="25" y="0"/>
                      <a:pt x="21" y="3"/>
                      <a:pt x="19" y="7"/>
                    </a:cubicBezTo>
                    <a:cubicBezTo>
                      <a:pt x="1" y="16"/>
                      <a:pt x="10" y="43"/>
                      <a:pt x="37" y="70"/>
                    </a:cubicBezTo>
                    <a:cubicBezTo>
                      <a:pt x="57" y="90"/>
                      <a:pt x="77" y="100"/>
                      <a:pt x="89" y="100"/>
                    </a:cubicBezTo>
                    <a:cubicBezTo>
                      <a:pt x="94" y="100"/>
                      <a:pt x="97" y="99"/>
                      <a:pt x="99" y="97"/>
                    </a:cubicBezTo>
                    <a:cubicBezTo>
                      <a:pt x="117" y="88"/>
                      <a:pt x="108" y="61"/>
                      <a:pt x="81" y="34"/>
                    </a:cubicBezTo>
                    <a:cubicBezTo>
                      <a:pt x="62" y="15"/>
                      <a:pt x="43" y="0"/>
                      <a:pt x="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
              <p:cNvSpPr/>
              <p:nvPr/>
            </p:nvSpPr>
            <p:spPr>
              <a:xfrm>
                <a:off x="1097609" y="301555"/>
                <a:ext cx="40948" cy="25226"/>
              </a:xfrm>
              <a:custGeom>
                <a:rect b="b" l="l" r="r" t="t"/>
                <a:pathLst>
                  <a:path extrusionOk="0" h="215" w="349">
                    <a:moveTo>
                      <a:pt x="313" y="0"/>
                    </a:moveTo>
                    <a:cubicBezTo>
                      <a:pt x="259" y="0"/>
                      <a:pt x="206" y="9"/>
                      <a:pt x="161" y="27"/>
                    </a:cubicBezTo>
                    <a:cubicBezTo>
                      <a:pt x="90" y="72"/>
                      <a:pt x="36" y="134"/>
                      <a:pt x="1" y="214"/>
                    </a:cubicBezTo>
                    <a:cubicBezTo>
                      <a:pt x="99" y="125"/>
                      <a:pt x="224" y="72"/>
                      <a:pt x="349" y="72"/>
                    </a:cubicBezTo>
                    <a:cubicBezTo>
                      <a:pt x="340" y="54"/>
                      <a:pt x="322" y="27"/>
                      <a:pt x="3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
              <p:cNvSpPr/>
              <p:nvPr/>
            </p:nvSpPr>
            <p:spPr>
              <a:xfrm>
                <a:off x="1067338" y="262836"/>
                <a:ext cx="47167" cy="37780"/>
              </a:xfrm>
              <a:custGeom>
                <a:rect b="b" l="l" r="r" t="t"/>
                <a:pathLst>
                  <a:path extrusionOk="0" h="322" w="402">
                    <a:moveTo>
                      <a:pt x="312" y="0"/>
                    </a:moveTo>
                    <a:cubicBezTo>
                      <a:pt x="250" y="27"/>
                      <a:pt x="187" y="63"/>
                      <a:pt x="143" y="107"/>
                    </a:cubicBezTo>
                    <a:cubicBezTo>
                      <a:pt x="71" y="161"/>
                      <a:pt x="27" y="241"/>
                      <a:pt x="0" y="321"/>
                    </a:cubicBezTo>
                    <a:cubicBezTo>
                      <a:pt x="89" y="187"/>
                      <a:pt x="241" y="107"/>
                      <a:pt x="402" y="98"/>
                    </a:cubicBezTo>
                    <a:cubicBezTo>
                      <a:pt x="375" y="63"/>
                      <a:pt x="339" y="27"/>
                      <a:pt x="3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
              <p:cNvSpPr/>
              <p:nvPr/>
            </p:nvSpPr>
            <p:spPr>
              <a:xfrm>
                <a:off x="1081887" y="281609"/>
                <a:ext cx="45172" cy="30506"/>
              </a:xfrm>
              <a:custGeom>
                <a:rect b="b" l="l" r="r" t="t"/>
                <a:pathLst>
                  <a:path extrusionOk="0" h="260" w="385">
                    <a:moveTo>
                      <a:pt x="331" y="1"/>
                    </a:moveTo>
                    <a:cubicBezTo>
                      <a:pt x="269" y="1"/>
                      <a:pt x="215" y="10"/>
                      <a:pt x="162" y="45"/>
                    </a:cubicBezTo>
                    <a:cubicBezTo>
                      <a:pt x="81" y="90"/>
                      <a:pt x="28" y="170"/>
                      <a:pt x="1" y="259"/>
                    </a:cubicBezTo>
                    <a:cubicBezTo>
                      <a:pt x="99" y="152"/>
                      <a:pt x="233" y="81"/>
                      <a:pt x="385" y="63"/>
                    </a:cubicBezTo>
                    <a:cubicBezTo>
                      <a:pt x="367" y="45"/>
                      <a:pt x="349" y="19"/>
                      <a:pt x="3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
              <p:cNvSpPr/>
              <p:nvPr/>
            </p:nvSpPr>
            <p:spPr>
              <a:xfrm>
                <a:off x="1055722" y="249226"/>
                <a:ext cx="37898" cy="35668"/>
              </a:xfrm>
              <a:custGeom>
                <a:rect b="b" l="l" r="r" t="t"/>
                <a:pathLst>
                  <a:path extrusionOk="0" h="304" w="323">
                    <a:moveTo>
                      <a:pt x="260" y="0"/>
                    </a:moveTo>
                    <a:cubicBezTo>
                      <a:pt x="144" y="63"/>
                      <a:pt x="54" y="170"/>
                      <a:pt x="1" y="303"/>
                    </a:cubicBezTo>
                    <a:cubicBezTo>
                      <a:pt x="81" y="188"/>
                      <a:pt x="188" y="98"/>
                      <a:pt x="322" y="45"/>
                    </a:cubicBezTo>
                    <a:cubicBezTo>
                      <a:pt x="304" y="27"/>
                      <a:pt x="277" y="18"/>
                      <a:pt x="2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
              <p:cNvSpPr/>
              <p:nvPr/>
            </p:nvSpPr>
            <p:spPr>
              <a:xfrm>
                <a:off x="1073556" y="351772"/>
                <a:ext cx="175995" cy="133052"/>
              </a:xfrm>
              <a:custGeom>
                <a:rect b="b" l="l" r="r" t="t"/>
                <a:pathLst>
                  <a:path extrusionOk="0" h="1134" w="1500">
                    <a:moveTo>
                      <a:pt x="1" y="0"/>
                    </a:moveTo>
                    <a:lnTo>
                      <a:pt x="1" y="0"/>
                    </a:lnTo>
                    <a:cubicBezTo>
                      <a:pt x="447" y="446"/>
                      <a:pt x="973" y="803"/>
                      <a:pt x="1499" y="1133"/>
                    </a:cubicBezTo>
                    <a:cubicBezTo>
                      <a:pt x="1196" y="777"/>
                      <a:pt x="964" y="446"/>
                      <a:pt x="661" y="90"/>
                    </a:cubicBezTo>
                    <a:cubicBezTo>
                      <a:pt x="641" y="103"/>
                      <a:pt x="612" y="111"/>
                      <a:pt x="587" y="111"/>
                    </a:cubicBezTo>
                    <a:cubicBezTo>
                      <a:pt x="578" y="111"/>
                      <a:pt x="570" y="110"/>
                      <a:pt x="563" y="107"/>
                    </a:cubicBezTo>
                    <a:cubicBezTo>
                      <a:pt x="518" y="99"/>
                      <a:pt x="491" y="81"/>
                      <a:pt x="456" y="63"/>
                    </a:cubicBezTo>
                    <a:cubicBezTo>
                      <a:pt x="402" y="36"/>
                      <a:pt x="349" y="36"/>
                      <a:pt x="295" y="27"/>
                    </a:cubicBezTo>
                    <a:cubicBezTo>
                      <a:pt x="197" y="18"/>
                      <a:pt x="99" y="18"/>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
              <p:cNvSpPr/>
              <p:nvPr/>
            </p:nvSpPr>
            <p:spPr>
              <a:xfrm>
                <a:off x="1079892" y="357990"/>
                <a:ext cx="161211" cy="121554"/>
              </a:xfrm>
              <a:custGeom>
                <a:rect b="b" l="l" r="r" t="t"/>
                <a:pathLst>
                  <a:path extrusionOk="0" h="1036" w="1374">
                    <a:moveTo>
                      <a:pt x="0" y="1"/>
                    </a:moveTo>
                    <a:lnTo>
                      <a:pt x="0" y="1"/>
                    </a:lnTo>
                    <a:cubicBezTo>
                      <a:pt x="410" y="402"/>
                      <a:pt x="892" y="732"/>
                      <a:pt x="1374" y="1036"/>
                    </a:cubicBezTo>
                    <a:cubicBezTo>
                      <a:pt x="1303" y="964"/>
                      <a:pt x="1240" y="893"/>
                      <a:pt x="1169" y="831"/>
                    </a:cubicBezTo>
                    <a:cubicBezTo>
                      <a:pt x="848" y="509"/>
                      <a:pt x="455" y="260"/>
                      <a:pt x="54" y="37"/>
                    </a:cubicBezTo>
                    <a:cubicBezTo>
                      <a:pt x="36" y="28"/>
                      <a:pt x="18" y="10"/>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
              <p:cNvSpPr/>
              <p:nvPr/>
            </p:nvSpPr>
            <p:spPr>
              <a:xfrm>
                <a:off x="1121661" y="357052"/>
                <a:ext cx="87059" cy="77555"/>
              </a:xfrm>
              <a:custGeom>
                <a:rect b="b" l="l" r="r" t="t"/>
                <a:pathLst>
                  <a:path extrusionOk="0" h="661" w="742">
                    <a:moveTo>
                      <a:pt x="1" y="0"/>
                    </a:moveTo>
                    <a:lnTo>
                      <a:pt x="1" y="0"/>
                    </a:lnTo>
                    <a:cubicBezTo>
                      <a:pt x="242" y="232"/>
                      <a:pt x="492" y="446"/>
                      <a:pt x="741" y="660"/>
                    </a:cubicBezTo>
                    <a:cubicBezTo>
                      <a:pt x="581" y="455"/>
                      <a:pt x="429" y="259"/>
                      <a:pt x="251" y="45"/>
                    </a:cubicBezTo>
                    <a:cubicBezTo>
                      <a:pt x="231" y="58"/>
                      <a:pt x="202" y="66"/>
                      <a:pt x="177" y="66"/>
                    </a:cubicBezTo>
                    <a:cubicBezTo>
                      <a:pt x="168" y="66"/>
                      <a:pt x="160" y="65"/>
                      <a:pt x="153" y="62"/>
                    </a:cubicBezTo>
                    <a:cubicBezTo>
                      <a:pt x="108" y="54"/>
                      <a:pt x="81" y="36"/>
                      <a:pt x="46" y="18"/>
                    </a:cubicBezTo>
                    <a:cubicBezTo>
                      <a:pt x="28" y="9"/>
                      <a:pt x="19" y="9"/>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
              <p:cNvSpPr/>
              <p:nvPr/>
            </p:nvSpPr>
            <p:spPr>
              <a:xfrm>
                <a:off x="1045280" y="609778"/>
                <a:ext cx="25695" cy="47753"/>
              </a:xfrm>
              <a:custGeom>
                <a:rect b="b" l="l" r="r" t="t"/>
                <a:pathLst>
                  <a:path extrusionOk="0" h="407" w="219">
                    <a:moveTo>
                      <a:pt x="158" y="0"/>
                    </a:moveTo>
                    <a:cubicBezTo>
                      <a:pt x="132" y="0"/>
                      <a:pt x="100" y="14"/>
                      <a:pt x="81" y="41"/>
                    </a:cubicBezTo>
                    <a:cubicBezTo>
                      <a:pt x="54" y="67"/>
                      <a:pt x="45" y="103"/>
                      <a:pt x="36" y="130"/>
                    </a:cubicBezTo>
                    <a:cubicBezTo>
                      <a:pt x="19" y="174"/>
                      <a:pt x="10" y="219"/>
                      <a:pt x="10" y="264"/>
                    </a:cubicBezTo>
                    <a:cubicBezTo>
                      <a:pt x="1" y="308"/>
                      <a:pt x="1" y="353"/>
                      <a:pt x="10" y="389"/>
                    </a:cubicBezTo>
                    <a:cubicBezTo>
                      <a:pt x="19" y="397"/>
                      <a:pt x="27" y="406"/>
                      <a:pt x="36" y="406"/>
                    </a:cubicBezTo>
                    <a:cubicBezTo>
                      <a:pt x="45" y="406"/>
                      <a:pt x="54" y="389"/>
                      <a:pt x="54" y="380"/>
                    </a:cubicBezTo>
                    <a:cubicBezTo>
                      <a:pt x="72" y="299"/>
                      <a:pt x="81" y="210"/>
                      <a:pt x="135" y="148"/>
                    </a:cubicBezTo>
                    <a:cubicBezTo>
                      <a:pt x="152" y="130"/>
                      <a:pt x="179" y="103"/>
                      <a:pt x="188" y="76"/>
                    </a:cubicBezTo>
                    <a:cubicBezTo>
                      <a:pt x="219" y="25"/>
                      <a:pt x="194" y="0"/>
                      <a:pt x="15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
              <p:cNvSpPr/>
              <p:nvPr/>
            </p:nvSpPr>
            <p:spPr>
              <a:xfrm>
                <a:off x="1048448" y="612359"/>
                <a:ext cx="21002" cy="45172"/>
              </a:xfrm>
              <a:custGeom>
                <a:rect b="b" l="l" r="r" t="t"/>
                <a:pathLst>
                  <a:path extrusionOk="0" h="385" w="179">
                    <a:moveTo>
                      <a:pt x="170" y="1"/>
                    </a:moveTo>
                    <a:lnTo>
                      <a:pt x="170" y="1"/>
                    </a:lnTo>
                    <a:cubicBezTo>
                      <a:pt x="125" y="28"/>
                      <a:pt x="90" y="72"/>
                      <a:pt x="63" y="117"/>
                    </a:cubicBezTo>
                    <a:cubicBezTo>
                      <a:pt x="18" y="179"/>
                      <a:pt x="0" y="259"/>
                      <a:pt x="0" y="331"/>
                    </a:cubicBezTo>
                    <a:cubicBezTo>
                      <a:pt x="0" y="349"/>
                      <a:pt x="0" y="367"/>
                      <a:pt x="9" y="384"/>
                    </a:cubicBezTo>
                    <a:cubicBezTo>
                      <a:pt x="18" y="384"/>
                      <a:pt x="27" y="367"/>
                      <a:pt x="27" y="358"/>
                    </a:cubicBezTo>
                    <a:cubicBezTo>
                      <a:pt x="45" y="277"/>
                      <a:pt x="54" y="188"/>
                      <a:pt x="108" y="126"/>
                    </a:cubicBezTo>
                    <a:cubicBezTo>
                      <a:pt x="125" y="108"/>
                      <a:pt x="152" y="81"/>
                      <a:pt x="161" y="54"/>
                    </a:cubicBezTo>
                    <a:cubicBezTo>
                      <a:pt x="179" y="28"/>
                      <a:pt x="179" y="10"/>
                      <a:pt x="17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
              <p:cNvSpPr/>
              <p:nvPr/>
            </p:nvSpPr>
            <p:spPr>
              <a:xfrm>
                <a:off x="1064170" y="617052"/>
                <a:ext cx="11616" cy="37311"/>
              </a:xfrm>
              <a:custGeom>
                <a:rect b="b" l="l" r="r" t="t"/>
                <a:pathLst>
                  <a:path extrusionOk="0" h="318" w="99">
                    <a:moveTo>
                      <a:pt x="66" y="0"/>
                    </a:moveTo>
                    <a:cubicBezTo>
                      <a:pt x="56" y="0"/>
                      <a:pt x="43" y="7"/>
                      <a:pt x="27" y="23"/>
                    </a:cubicBezTo>
                    <a:cubicBezTo>
                      <a:pt x="9" y="41"/>
                      <a:pt x="9" y="68"/>
                      <a:pt x="0" y="95"/>
                    </a:cubicBezTo>
                    <a:cubicBezTo>
                      <a:pt x="0" y="166"/>
                      <a:pt x="9" y="228"/>
                      <a:pt x="18" y="291"/>
                    </a:cubicBezTo>
                    <a:cubicBezTo>
                      <a:pt x="27" y="300"/>
                      <a:pt x="27" y="318"/>
                      <a:pt x="45" y="318"/>
                    </a:cubicBezTo>
                    <a:cubicBezTo>
                      <a:pt x="54" y="318"/>
                      <a:pt x="54" y="309"/>
                      <a:pt x="63" y="300"/>
                    </a:cubicBezTo>
                    <a:cubicBezTo>
                      <a:pt x="98" y="237"/>
                      <a:pt x="90" y="166"/>
                      <a:pt x="98" y="95"/>
                    </a:cubicBezTo>
                    <a:cubicBezTo>
                      <a:pt x="98" y="74"/>
                      <a:pt x="98" y="0"/>
                      <a:pt x="6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
              <p:cNvSpPr/>
              <p:nvPr/>
            </p:nvSpPr>
            <p:spPr>
              <a:xfrm>
                <a:off x="1069332" y="617639"/>
                <a:ext cx="6453" cy="36724"/>
              </a:xfrm>
              <a:custGeom>
                <a:rect b="b" l="l" r="r" t="t"/>
                <a:pathLst>
                  <a:path extrusionOk="0" h="313" w="55">
                    <a:moveTo>
                      <a:pt x="37" y="0"/>
                    </a:moveTo>
                    <a:cubicBezTo>
                      <a:pt x="28" y="36"/>
                      <a:pt x="19" y="72"/>
                      <a:pt x="10" y="116"/>
                    </a:cubicBezTo>
                    <a:cubicBezTo>
                      <a:pt x="1" y="161"/>
                      <a:pt x="1" y="214"/>
                      <a:pt x="1" y="268"/>
                    </a:cubicBezTo>
                    <a:cubicBezTo>
                      <a:pt x="1" y="277"/>
                      <a:pt x="1" y="295"/>
                      <a:pt x="1" y="313"/>
                    </a:cubicBezTo>
                    <a:cubicBezTo>
                      <a:pt x="10" y="304"/>
                      <a:pt x="19" y="304"/>
                      <a:pt x="19" y="295"/>
                    </a:cubicBezTo>
                    <a:cubicBezTo>
                      <a:pt x="54" y="232"/>
                      <a:pt x="46" y="161"/>
                      <a:pt x="54" y="90"/>
                    </a:cubicBezTo>
                    <a:cubicBezTo>
                      <a:pt x="54" y="72"/>
                      <a:pt x="54" y="18"/>
                      <a:pt x="3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
              <p:cNvSpPr/>
              <p:nvPr/>
            </p:nvSpPr>
            <p:spPr>
              <a:xfrm>
                <a:off x="968899" y="593235"/>
                <a:ext cx="26282" cy="42591"/>
              </a:xfrm>
              <a:custGeom>
                <a:rect b="b" l="l" r="r" t="t"/>
                <a:pathLst>
                  <a:path extrusionOk="0" h="363" w="224">
                    <a:moveTo>
                      <a:pt x="187" y="0"/>
                    </a:moveTo>
                    <a:cubicBezTo>
                      <a:pt x="150" y="0"/>
                      <a:pt x="99" y="47"/>
                      <a:pt x="81" y="66"/>
                    </a:cubicBezTo>
                    <a:cubicBezTo>
                      <a:pt x="45" y="119"/>
                      <a:pt x="18" y="173"/>
                      <a:pt x="0" y="235"/>
                    </a:cubicBezTo>
                    <a:cubicBezTo>
                      <a:pt x="0" y="271"/>
                      <a:pt x="0" y="306"/>
                      <a:pt x="9" y="342"/>
                    </a:cubicBezTo>
                    <a:cubicBezTo>
                      <a:pt x="17" y="349"/>
                      <a:pt x="30" y="362"/>
                      <a:pt x="39" y="362"/>
                    </a:cubicBezTo>
                    <a:cubicBezTo>
                      <a:pt x="41" y="362"/>
                      <a:pt x="43" y="362"/>
                      <a:pt x="45" y="360"/>
                    </a:cubicBezTo>
                    <a:cubicBezTo>
                      <a:pt x="54" y="360"/>
                      <a:pt x="54" y="351"/>
                      <a:pt x="63" y="342"/>
                    </a:cubicBezTo>
                    <a:cubicBezTo>
                      <a:pt x="81" y="271"/>
                      <a:pt x="108" y="199"/>
                      <a:pt x="152" y="146"/>
                    </a:cubicBezTo>
                    <a:cubicBezTo>
                      <a:pt x="170" y="128"/>
                      <a:pt x="188" y="110"/>
                      <a:pt x="206" y="101"/>
                    </a:cubicBezTo>
                    <a:cubicBezTo>
                      <a:pt x="215" y="83"/>
                      <a:pt x="224" y="57"/>
                      <a:pt x="224" y="39"/>
                    </a:cubicBezTo>
                    <a:cubicBezTo>
                      <a:pt x="218" y="10"/>
                      <a:pt x="204" y="0"/>
                      <a:pt x="18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
              <p:cNvSpPr/>
              <p:nvPr/>
            </p:nvSpPr>
            <p:spPr>
              <a:xfrm>
                <a:off x="972066" y="593587"/>
                <a:ext cx="23114" cy="42004"/>
              </a:xfrm>
              <a:custGeom>
                <a:rect b="b" l="l" r="r" t="t"/>
                <a:pathLst>
                  <a:path extrusionOk="0" h="358" w="197">
                    <a:moveTo>
                      <a:pt x="179" y="0"/>
                    </a:moveTo>
                    <a:cubicBezTo>
                      <a:pt x="125" y="36"/>
                      <a:pt x="81" y="80"/>
                      <a:pt x="45" y="134"/>
                    </a:cubicBezTo>
                    <a:cubicBezTo>
                      <a:pt x="9" y="205"/>
                      <a:pt x="0" y="286"/>
                      <a:pt x="9" y="357"/>
                    </a:cubicBezTo>
                    <a:lnTo>
                      <a:pt x="18" y="357"/>
                    </a:lnTo>
                    <a:cubicBezTo>
                      <a:pt x="27" y="357"/>
                      <a:pt x="27" y="348"/>
                      <a:pt x="36" y="339"/>
                    </a:cubicBezTo>
                    <a:cubicBezTo>
                      <a:pt x="54" y="268"/>
                      <a:pt x="81" y="196"/>
                      <a:pt x="125" y="143"/>
                    </a:cubicBezTo>
                    <a:cubicBezTo>
                      <a:pt x="143" y="125"/>
                      <a:pt x="161" y="107"/>
                      <a:pt x="179" y="98"/>
                    </a:cubicBezTo>
                    <a:cubicBezTo>
                      <a:pt x="188" y="80"/>
                      <a:pt x="197" y="54"/>
                      <a:pt x="197" y="36"/>
                    </a:cubicBezTo>
                    <a:cubicBezTo>
                      <a:pt x="188" y="18"/>
                      <a:pt x="188" y="9"/>
                      <a:pt x="17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
              <p:cNvSpPr/>
              <p:nvPr/>
            </p:nvSpPr>
            <p:spPr>
              <a:xfrm>
                <a:off x="978285" y="596754"/>
                <a:ext cx="24170" cy="41183"/>
              </a:xfrm>
              <a:custGeom>
                <a:rect b="b" l="l" r="r" t="t"/>
                <a:pathLst>
                  <a:path extrusionOk="0" h="351" w="206">
                    <a:moveTo>
                      <a:pt x="148" y="1"/>
                    </a:moveTo>
                    <a:cubicBezTo>
                      <a:pt x="139" y="1"/>
                      <a:pt x="128" y="3"/>
                      <a:pt x="117" y="9"/>
                    </a:cubicBezTo>
                    <a:cubicBezTo>
                      <a:pt x="72" y="36"/>
                      <a:pt x="45" y="89"/>
                      <a:pt x="28" y="143"/>
                    </a:cubicBezTo>
                    <a:cubicBezTo>
                      <a:pt x="1" y="196"/>
                      <a:pt x="1" y="268"/>
                      <a:pt x="28" y="330"/>
                    </a:cubicBezTo>
                    <a:cubicBezTo>
                      <a:pt x="35" y="337"/>
                      <a:pt x="42" y="350"/>
                      <a:pt x="54" y="350"/>
                    </a:cubicBezTo>
                    <a:cubicBezTo>
                      <a:pt x="57" y="350"/>
                      <a:pt x="60" y="350"/>
                      <a:pt x="63" y="348"/>
                    </a:cubicBezTo>
                    <a:cubicBezTo>
                      <a:pt x="63" y="348"/>
                      <a:pt x="63" y="339"/>
                      <a:pt x="72" y="339"/>
                    </a:cubicBezTo>
                    <a:cubicBezTo>
                      <a:pt x="99" y="259"/>
                      <a:pt x="90" y="169"/>
                      <a:pt x="135" y="107"/>
                    </a:cubicBezTo>
                    <a:cubicBezTo>
                      <a:pt x="144" y="98"/>
                      <a:pt x="161" y="89"/>
                      <a:pt x="170" y="71"/>
                    </a:cubicBezTo>
                    <a:cubicBezTo>
                      <a:pt x="206" y="36"/>
                      <a:pt x="185" y="1"/>
                      <a:pt x="14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
              <p:cNvSpPr/>
              <p:nvPr/>
            </p:nvSpPr>
            <p:spPr>
              <a:xfrm>
                <a:off x="983565" y="596637"/>
                <a:ext cx="17951" cy="40948"/>
              </a:xfrm>
              <a:custGeom>
                <a:rect b="b" l="l" r="r" t="t"/>
                <a:pathLst>
                  <a:path extrusionOk="0" h="349" w="153">
                    <a:moveTo>
                      <a:pt x="125" y="1"/>
                    </a:moveTo>
                    <a:cubicBezTo>
                      <a:pt x="107" y="19"/>
                      <a:pt x="99" y="37"/>
                      <a:pt x="81" y="46"/>
                    </a:cubicBezTo>
                    <a:cubicBezTo>
                      <a:pt x="54" y="81"/>
                      <a:pt x="27" y="117"/>
                      <a:pt x="18" y="153"/>
                    </a:cubicBezTo>
                    <a:cubicBezTo>
                      <a:pt x="0" y="197"/>
                      <a:pt x="0" y="233"/>
                      <a:pt x="0" y="269"/>
                    </a:cubicBezTo>
                    <a:cubicBezTo>
                      <a:pt x="0" y="295"/>
                      <a:pt x="0" y="322"/>
                      <a:pt x="0" y="349"/>
                    </a:cubicBezTo>
                    <a:lnTo>
                      <a:pt x="18" y="349"/>
                    </a:lnTo>
                    <a:cubicBezTo>
                      <a:pt x="18" y="349"/>
                      <a:pt x="18" y="340"/>
                      <a:pt x="27" y="340"/>
                    </a:cubicBezTo>
                    <a:cubicBezTo>
                      <a:pt x="54" y="260"/>
                      <a:pt x="45" y="170"/>
                      <a:pt x="90" y="108"/>
                    </a:cubicBezTo>
                    <a:cubicBezTo>
                      <a:pt x="99" y="99"/>
                      <a:pt x="116" y="90"/>
                      <a:pt x="125" y="72"/>
                    </a:cubicBezTo>
                    <a:cubicBezTo>
                      <a:pt x="152" y="46"/>
                      <a:pt x="143" y="19"/>
                      <a:pt x="12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18" name="Google Shape;2018;p1"/>
          <p:cNvGrpSpPr/>
          <p:nvPr/>
        </p:nvGrpSpPr>
        <p:grpSpPr>
          <a:xfrm>
            <a:off x="6594429" y="3038087"/>
            <a:ext cx="2959594" cy="2224306"/>
            <a:chOff x="1636736" y="988750"/>
            <a:chExt cx="1146197" cy="861433"/>
          </a:xfrm>
        </p:grpSpPr>
        <p:sp>
          <p:nvSpPr>
            <p:cNvPr id="2019" name="Google Shape;2019;p1"/>
            <p:cNvSpPr/>
            <p:nvPr/>
          </p:nvSpPr>
          <p:spPr>
            <a:xfrm>
              <a:off x="2013480" y="1382506"/>
              <a:ext cx="307874" cy="467677"/>
            </a:xfrm>
            <a:custGeom>
              <a:rect b="b" l="l" r="r" t="t"/>
              <a:pathLst>
                <a:path extrusionOk="0" h="3986" w="2624">
                  <a:moveTo>
                    <a:pt x="860" y="0"/>
                  </a:moveTo>
                  <a:cubicBezTo>
                    <a:pt x="734" y="0"/>
                    <a:pt x="603" y="48"/>
                    <a:pt x="491" y="101"/>
                  </a:cubicBezTo>
                  <a:cubicBezTo>
                    <a:pt x="295" y="190"/>
                    <a:pt x="90" y="449"/>
                    <a:pt x="1" y="636"/>
                  </a:cubicBezTo>
                  <a:cubicBezTo>
                    <a:pt x="331" y="1073"/>
                    <a:pt x="420" y="1644"/>
                    <a:pt x="714" y="2099"/>
                  </a:cubicBezTo>
                  <a:cubicBezTo>
                    <a:pt x="796" y="2221"/>
                    <a:pt x="914" y="2343"/>
                    <a:pt x="1050" y="2343"/>
                  </a:cubicBezTo>
                  <a:cubicBezTo>
                    <a:pt x="1063" y="2343"/>
                    <a:pt x="1076" y="2342"/>
                    <a:pt x="1089" y="2340"/>
                  </a:cubicBezTo>
                  <a:cubicBezTo>
                    <a:pt x="1187" y="2661"/>
                    <a:pt x="1321" y="2982"/>
                    <a:pt x="1562" y="3214"/>
                  </a:cubicBezTo>
                  <a:cubicBezTo>
                    <a:pt x="1598" y="3250"/>
                    <a:pt x="1642" y="3286"/>
                    <a:pt x="1687" y="3303"/>
                  </a:cubicBezTo>
                  <a:cubicBezTo>
                    <a:pt x="1705" y="3311"/>
                    <a:pt x="1727" y="3315"/>
                    <a:pt x="1748" y="3315"/>
                  </a:cubicBezTo>
                  <a:cubicBezTo>
                    <a:pt x="1779" y="3315"/>
                    <a:pt x="1809" y="3306"/>
                    <a:pt x="1830" y="3286"/>
                  </a:cubicBezTo>
                  <a:cubicBezTo>
                    <a:pt x="1945" y="3455"/>
                    <a:pt x="2070" y="3607"/>
                    <a:pt x="2204" y="3749"/>
                  </a:cubicBezTo>
                  <a:cubicBezTo>
                    <a:pt x="2284" y="3839"/>
                    <a:pt x="2383" y="3928"/>
                    <a:pt x="2499" y="3972"/>
                  </a:cubicBezTo>
                  <a:cubicBezTo>
                    <a:pt x="2511" y="3979"/>
                    <a:pt x="2528" y="3985"/>
                    <a:pt x="2547" y="3985"/>
                  </a:cubicBezTo>
                  <a:cubicBezTo>
                    <a:pt x="2554" y="3985"/>
                    <a:pt x="2562" y="3984"/>
                    <a:pt x="2570" y="3981"/>
                  </a:cubicBezTo>
                  <a:cubicBezTo>
                    <a:pt x="2623" y="3964"/>
                    <a:pt x="2623" y="3892"/>
                    <a:pt x="2615" y="3830"/>
                  </a:cubicBezTo>
                  <a:cubicBezTo>
                    <a:pt x="2579" y="3633"/>
                    <a:pt x="2508" y="3446"/>
                    <a:pt x="2400" y="3286"/>
                  </a:cubicBezTo>
                  <a:cubicBezTo>
                    <a:pt x="2445" y="3232"/>
                    <a:pt x="2481" y="3125"/>
                    <a:pt x="2463" y="3054"/>
                  </a:cubicBezTo>
                  <a:cubicBezTo>
                    <a:pt x="2454" y="2982"/>
                    <a:pt x="2418" y="2920"/>
                    <a:pt x="2392" y="2857"/>
                  </a:cubicBezTo>
                  <a:cubicBezTo>
                    <a:pt x="2356" y="2795"/>
                    <a:pt x="2329" y="2741"/>
                    <a:pt x="2293" y="2679"/>
                  </a:cubicBezTo>
                  <a:cubicBezTo>
                    <a:pt x="2383" y="2572"/>
                    <a:pt x="2356" y="2411"/>
                    <a:pt x="2293" y="2286"/>
                  </a:cubicBezTo>
                  <a:cubicBezTo>
                    <a:pt x="2124" y="1965"/>
                    <a:pt x="1919" y="1671"/>
                    <a:pt x="1749" y="1350"/>
                  </a:cubicBezTo>
                  <a:cubicBezTo>
                    <a:pt x="1633" y="1136"/>
                    <a:pt x="1535" y="913"/>
                    <a:pt x="1464" y="690"/>
                  </a:cubicBezTo>
                  <a:cubicBezTo>
                    <a:pt x="1419" y="556"/>
                    <a:pt x="1375" y="413"/>
                    <a:pt x="1303" y="288"/>
                  </a:cubicBezTo>
                  <a:cubicBezTo>
                    <a:pt x="1241" y="172"/>
                    <a:pt x="1134" y="56"/>
                    <a:pt x="991" y="20"/>
                  </a:cubicBezTo>
                  <a:cubicBezTo>
                    <a:pt x="949" y="6"/>
                    <a:pt x="905" y="0"/>
                    <a:pt x="8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
            <p:cNvSpPr/>
            <p:nvPr/>
          </p:nvSpPr>
          <p:spPr>
            <a:xfrm>
              <a:off x="2074257" y="1496901"/>
              <a:ext cx="74387" cy="183269"/>
            </a:xfrm>
            <a:custGeom>
              <a:rect b="b" l="l" r="r" t="t"/>
              <a:pathLst>
                <a:path extrusionOk="0" h="1562" w="634">
                  <a:moveTo>
                    <a:pt x="0" y="0"/>
                  </a:moveTo>
                  <a:cubicBezTo>
                    <a:pt x="134" y="285"/>
                    <a:pt x="250" y="580"/>
                    <a:pt x="348" y="883"/>
                  </a:cubicBezTo>
                  <a:cubicBezTo>
                    <a:pt x="393" y="1035"/>
                    <a:pt x="437" y="1186"/>
                    <a:pt x="428" y="1338"/>
                  </a:cubicBezTo>
                  <a:lnTo>
                    <a:pt x="428" y="1347"/>
                  </a:lnTo>
                  <a:cubicBezTo>
                    <a:pt x="461" y="1360"/>
                    <a:pt x="498" y="1368"/>
                    <a:pt x="534" y="1368"/>
                  </a:cubicBezTo>
                  <a:cubicBezTo>
                    <a:pt x="547" y="1368"/>
                    <a:pt x="559" y="1367"/>
                    <a:pt x="571" y="1365"/>
                  </a:cubicBezTo>
                  <a:cubicBezTo>
                    <a:pt x="589" y="1427"/>
                    <a:pt x="616" y="1499"/>
                    <a:pt x="634" y="1561"/>
                  </a:cubicBezTo>
                  <a:cubicBezTo>
                    <a:pt x="598" y="1195"/>
                    <a:pt x="428" y="839"/>
                    <a:pt x="259" y="500"/>
                  </a:cubicBezTo>
                  <a:cubicBezTo>
                    <a:pt x="170" y="330"/>
                    <a:pt x="80" y="161"/>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
            <p:cNvSpPr/>
            <p:nvPr/>
          </p:nvSpPr>
          <p:spPr>
            <a:xfrm>
              <a:off x="2112975" y="1419347"/>
              <a:ext cx="180102" cy="297432"/>
            </a:xfrm>
            <a:custGeom>
              <a:rect b="b" l="l" r="r" t="t"/>
              <a:pathLst>
                <a:path extrusionOk="0" h="2535" w="1535">
                  <a:moveTo>
                    <a:pt x="0" y="1"/>
                  </a:moveTo>
                  <a:lnTo>
                    <a:pt x="0" y="1"/>
                  </a:lnTo>
                  <a:cubicBezTo>
                    <a:pt x="535" y="831"/>
                    <a:pt x="1044" y="1678"/>
                    <a:pt x="1535" y="2534"/>
                  </a:cubicBezTo>
                  <a:cubicBezTo>
                    <a:pt x="1508" y="2472"/>
                    <a:pt x="1472" y="2418"/>
                    <a:pt x="1445" y="2365"/>
                  </a:cubicBezTo>
                  <a:cubicBezTo>
                    <a:pt x="1463" y="2347"/>
                    <a:pt x="1472" y="2329"/>
                    <a:pt x="1481" y="2302"/>
                  </a:cubicBezTo>
                  <a:cubicBezTo>
                    <a:pt x="973" y="1544"/>
                    <a:pt x="580" y="697"/>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
            <p:cNvSpPr/>
            <p:nvPr/>
          </p:nvSpPr>
          <p:spPr>
            <a:xfrm>
              <a:off x="2045980" y="1442461"/>
              <a:ext cx="28394" cy="54441"/>
            </a:xfrm>
            <a:custGeom>
              <a:rect b="b" l="l" r="r" t="t"/>
              <a:pathLst>
                <a:path extrusionOk="0" h="464" w="242">
                  <a:moveTo>
                    <a:pt x="0" y="0"/>
                  </a:moveTo>
                  <a:cubicBezTo>
                    <a:pt x="81" y="152"/>
                    <a:pt x="161" y="312"/>
                    <a:pt x="241" y="464"/>
                  </a:cubicBezTo>
                  <a:cubicBezTo>
                    <a:pt x="161" y="304"/>
                    <a:pt x="81" y="152"/>
                    <a:pt x="0"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
            <p:cNvSpPr/>
            <p:nvPr/>
          </p:nvSpPr>
          <p:spPr>
            <a:xfrm>
              <a:off x="2096197" y="1443517"/>
              <a:ext cx="225156" cy="406666"/>
            </a:xfrm>
            <a:custGeom>
              <a:rect b="b" l="l" r="r" t="t"/>
              <a:pathLst>
                <a:path extrusionOk="0" h="3466" w="1919">
                  <a:moveTo>
                    <a:pt x="0" y="0"/>
                  </a:moveTo>
                  <a:cubicBezTo>
                    <a:pt x="429" y="740"/>
                    <a:pt x="857" y="1472"/>
                    <a:pt x="1285" y="2212"/>
                  </a:cubicBezTo>
                  <a:cubicBezTo>
                    <a:pt x="1499" y="2587"/>
                    <a:pt x="1713" y="2962"/>
                    <a:pt x="1803" y="3381"/>
                  </a:cubicBezTo>
                  <a:cubicBezTo>
                    <a:pt x="1811" y="3408"/>
                    <a:pt x="1811" y="3435"/>
                    <a:pt x="1811" y="3461"/>
                  </a:cubicBezTo>
                  <a:cubicBezTo>
                    <a:pt x="1823" y="3461"/>
                    <a:pt x="1835" y="3465"/>
                    <a:pt x="1847" y="3465"/>
                  </a:cubicBezTo>
                  <a:cubicBezTo>
                    <a:pt x="1853" y="3465"/>
                    <a:pt x="1859" y="3464"/>
                    <a:pt x="1865" y="3461"/>
                  </a:cubicBezTo>
                  <a:cubicBezTo>
                    <a:pt x="1918" y="3444"/>
                    <a:pt x="1918" y="3372"/>
                    <a:pt x="1910" y="3310"/>
                  </a:cubicBezTo>
                  <a:cubicBezTo>
                    <a:pt x="1874" y="3113"/>
                    <a:pt x="1803" y="2926"/>
                    <a:pt x="1695" y="2766"/>
                  </a:cubicBezTo>
                  <a:cubicBezTo>
                    <a:pt x="1695" y="2766"/>
                    <a:pt x="1695" y="2757"/>
                    <a:pt x="1704" y="2757"/>
                  </a:cubicBezTo>
                  <a:cubicBezTo>
                    <a:pt x="1133" y="1838"/>
                    <a:pt x="562" y="919"/>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
            <p:cNvSpPr/>
            <p:nvPr/>
          </p:nvSpPr>
          <p:spPr>
            <a:xfrm>
              <a:off x="2058535" y="1437181"/>
              <a:ext cx="172827" cy="336150"/>
            </a:xfrm>
            <a:custGeom>
              <a:rect b="b" l="l" r="r" t="t"/>
              <a:pathLst>
                <a:path extrusionOk="0" h="2865" w="1473">
                  <a:moveTo>
                    <a:pt x="0" y="1"/>
                  </a:moveTo>
                  <a:lnTo>
                    <a:pt x="0" y="1"/>
                  </a:lnTo>
                  <a:cubicBezTo>
                    <a:pt x="420" y="839"/>
                    <a:pt x="848" y="1678"/>
                    <a:pt x="1267" y="2516"/>
                  </a:cubicBezTo>
                  <a:cubicBezTo>
                    <a:pt x="1312" y="2597"/>
                    <a:pt x="1347" y="2677"/>
                    <a:pt x="1330" y="2757"/>
                  </a:cubicBezTo>
                  <a:cubicBezTo>
                    <a:pt x="1321" y="2784"/>
                    <a:pt x="1303" y="2811"/>
                    <a:pt x="1285" y="2828"/>
                  </a:cubicBezTo>
                  <a:cubicBezTo>
                    <a:pt x="1294" y="2828"/>
                    <a:pt x="1294" y="2828"/>
                    <a:pt x="1303" y="2837"/>
                  </a:cubicBezTo>
                  <a:cubicBezTo>
                    <a:pt x="1321" y="2845"/>
                    <a:pt x="1343" y="2849"/>
                    <a:pt x="1364" y="2849"/>
                  </a:cubicBezTo>
                  <a:cubicBezTo>
                    <a:pt x="1395" y="2849"/>
                    <a:pt x="1425" y="2840"/>
                    <a:pt x="1446" y="2820"/>
                  </a:cubicBezTo>
                  <a:cubicBezTo>
                    <a:pt x="1454" y="2837"/>
                    <a:pt x="1463" y="2846"/>
                    <a:pt x="1472" y="2864"/>
                  </a:cubicBezTo>
                  <a:cubicBezTo>
                    <a:pt x="1454" y="2712"/>
                    <a:pt x="1401" y="2570"/>
                    <a:pt x="1338" y="2427"/>
                  </a:cubicBezTo>
                  <a:cubicBezTo>
                    <a:pt x="1258" y="2222"/>
                    <a:pt x="1151" y="2026"/>
                    <a:pt x="1053" y="1829"/>
                  </a:cubicBezTo>
                  <a:cubicBezTo>
                    <a:pt x="741" y="1205"/>
                    <a:pt x="420" y="554"/>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
            <p:cNvSpPr/>
            <p:nvPr/>
          </p:nvSpPr>
          <p:spPr>
            <a:xfrm>
              <a:off x="1884770" y="988750"/>
              <a:ext cx="281709" cy="515431"/>
            </a:xfrm>
            <a:custGeom>
              <a:rect b="b" l="l" r="r" t="t"/>
              <a:pathLst>
                <a:path extrusionOk="0" h="4393" w="2401">
                  <a:moveTo>
                    <a:pt x="1038" y="1"/>
                  </a:moveTo>
                  <a:cubicBezTo>
                    <a:pt x="778" y="1"/>
                    <a:pt x="517" y="109"/>
                    <a:pt x="339" y="308"/>
                  </a:cubicBezTo>
                  <a:cubicBezTo>
                    <a:pt x="375" y="557"/>
                    <a:pt x="482" y="780"/>
                    <a:pt x="527" y="1030"/>
                  </a:cubicBezTo>
                  <a:cubicBezTo>
                    <a:pt x="241" y="1405"/>
                    <a:pt x="0" y="1922"/>
                    <a:pt x="72" y="2386"/>
                  </a:cubicBezTo>
                  <a:cubicBezTo>
                    <a:pt x="90" y="2511"/>
                    <a:pt x="125" y="2627"/>
                    <a:pt x="170" y="2743"/>
                  </a:cubicBezTo>
                  <a:cubicBezTo>
                    <a:pt x="313" y="3145"/>
                    <a:pt x="500" y="3528"/>
                    <a:pt x="732" y="3876"/>
                  </a:cubicBezTo>
                  <a:cubicBezTo>
                    <a:pt x="893" y="4117"/>
                    <a:pt x="1098" y="4349"/>
                    <a:pt x="1374" y="4385"/>
                  </a:cubicBezTo>
                  <a:cubicBezTo>
                    <a:pt x="1404" y="4390"/>
                    <a:pt x="1434" y="4392"/>
                    <a:pt x="1464" y="4392"/>
                  </a:cubicBezTo>
                  <a:cubicBezTo>
                    <a:pt x="1632" y="4392"/>
                    <a:pt x="1801" y="4313"/>
                    <a:pt x="1945" y="4215"/>
                  </a:cubicBezTo>
                  <a:cubicBezTo>
                    <a:pt x="2070" y="4126"/>
                    <a:pt x="2195" y="4019"/>
                    <a:pt x="2257" y="3876"/>
                  </a:cubicBezTo>
                  <a:cubicBezTo>
                    <a:pt x="2400" y="3546"/>
                    <a:pt x="2186" y="3100"/>
                    <a:pt x="2168" y="2734"/>
                  </a:cubicBezTo>
                  <a:cubicBezTo>
                    <a:pt x="2159" y="2547"/>
                    <a:pt x="2150" y="2351"/>
                    <a:pt x="2115" y="2163"/>
                  </a:cubicBezTo>
                  <a:cubicBezTo>
                    <a:pt x="2079" y="2003"/>
                    <a:pt x="2034" y="1824"/>
                    <a:pt x="2106" y="1681"/>
                  </a:cubicBezTo>
                  <a:cubicBezTo>
                    <a:pt x="2133" y="1637"/>
                    <a:pt x="2168" y="1583"/>
                    <a:pt x="2150" y="1539"/>
                  </a:cubicBezTo>
                  <a:cubicBezTo>
                    <a:pt x="2141" y="1512"/>
                    <a:pt x="2115" y="1494"/>
                    <a:pt x="2097" y="1467"/>
                  </a:cubicBezTo>
                  <a:cubicBezTo>
                    <a:pt x="2079" y="1414"/>
                    <a:pt x="2115" y="1369"/>
                    <a:pt x="2141" y="1325"/>
                  </a:cubicBezTo>
                  <a:cubicBezTo>
                    <a:pt x="2222" y="1146"/>
                    <a:pt x="2124" y="941"/>
                    <a:pt x="2034" y="772"/>
                  </a:cubicBezTo>
                  <a:cubicBezTo>
                    <a:pt x="1901" y="540"/>
                    <a:pt x="1749" y="299"/>
                    <a:pt x="1526" y="147"/>
                  </a:cubicBezTo>
                  <a:cubicBezTo>
                    <a:pt x="1380" y="48"/>
                    <a:pt x="1210" y="1"/>
                    <a:pt x="1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
            <p:cNvSpPr/>
            <p:nvPr/>
          </p:nvSpPr>
          <p:spPr>
            <a:xfrm>
              <a:off x="1996702" y="988750"/>
              <a:ext cx="148774" cy="295789"/>
            </a:xfrm>
            <a:custGeom>
              <a:rect b="b" l="l" r="r" t="t"/>
              <a:pathLst>
                <a:path extrusionOk="0" h="2521" w="1268">
                  <a:moveTo>
                    <a:pt x="85" y="1"/>
                  </a:moveTo>
                  <a:cubicBezTo>
                    <a:pt x="57" y="1"/>
                    <a:pt x="29" y="2"/>
                    <a:pt x="1" y="4"/>
                  </a:cubicBezTo>
                  <a:cubicBezTo>
                    <a:pt x="126" y="31"/>
                    <a:pt x="242" y="85"/>
                    <a:pt x="349" y="156"/>
                  </a:cubicBezTo>
                  <a:cubicBezTo>
                    <a:pt x="465" y="236"/>
                    <a:pt x="563" y="343"/>
                    <a:pt x="661" y="450"/>
                  </a:cubicBezTo>
                  <a:cubicBezTo>
                    <a:pt x="875" y="700"/>
                    <a:pt x="1045" y="1021"/>
                    <a:pt x="1027" y="1360"/>
                  </a:cubicBezTo>
                  <a:cubicBezTo>
                    <a:pt x="964" y="1280"/>
                    <a:pt x="893" y="1209"/>
                    <a:pt x="813" y="1155"/>
                  </a:cubicBezTo>
                  <a:cubicBezTo>
                    <a:pt x="764" y="1120"/>
                    <a:pt x="698" y="1096"/>
                    <a:pt x="633" y="1096"/>
                  </a:cubicBezTo>
                  <a:cubicBezTo>
                    <a:pt x="616" y="1096"/>
                    <a:pt x="598" y="1098"/>
                    <a:pt x="581" y="1102"/>
                  </a:cubicBezTo>
                  <a:cubicBezTo>
                    <a:pt x="474" y="1128"/>
                    <a:pt x="411" y="1244"/>
                    <a:pt x="402" y="1351"/>
                  </a:cubicBezTo>
                  <a:cubicBezTo>
                    <a:pt x="393" y="1405"/>
                    <a:pt x="420" y="1450"/>
                    <a:pt x="447" y="1503"/>
                  </a:cubicBezTo>
                  <a:cubicBezTo>
                    <a:pt x="634" y="1887"/>
                    <a:pt x="893" y="2235"/>
                    <a:pt x="1205" y="2520"/>
                  </a:cubicBezTo>
                  <a:cubicBezTo>
                    <a:pt x="1196" y="2395"/>
                    <a:pt x="1179" y="2279"/>
                    <a:pt x="1161" y="2163"/>
                  </a:cubicBezTo>
                  <a:cubicBezTo>
                    <a:pt x="1125" y="2003"/>
                    <a:pt x="1080" y="1824"/>
                    <a:pt x="1152" y="1681"/>
                  </a:cubicBezTo>
                  <a:cubicBezTo>
                    <a:pt x="1179" y="1637"/>
                    <a:pt x="1214" y="1583"/>
                    <a:pt x="1196" y="1539"/>
                  </a:cubicBezTo>
                  <a:cubicBezTo>
                    <a:pt x="1187" y="1512"/>
                    <a:pt x="1161" y="1494"/>
                    <a:pt x="1143" y="1467"/>
                  </a:cubicBezTo>
                  <a:cubicBezTo>
                    <a:pt x="1125" y="1414"/>
                    <a:pt x="1161" y="1369"/>
                    <a:pt x="1187" y="1325"/>
                  </a:cubicBezTo>
                  <a:cubicBezTo>
                    <a:pt x="1268" y="1146"/>
                    <a:pt x="1170" y="941"/>
                    <a:pt x="1080" y="772"/>
                  </a:cubicBezTo>
                  <a:cubicBezTo>
                    <a:pt x="947" y="540"/>
                    <a:pt x="795" y="299"/>
                    <a:pt x="572" y="147"/>
                  </a:cubicBezTo>
                  <a:cubicBezTo>
                    <a:pt x="426" y="47"/>
                    <a:pt x="255" y="1"/>
                    <a:pt x="85"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
            <p:cNvSpPr/>
            <p:nvPr/>
          </p:nvSpPr>
          <p:spPr>
            <a:xfrm>
              <a:off x="1885826" y="1084021"/>
              <a:ext cx="280653" cy="420159"/>
            </a:xfrm>
            <a:custGeom>
              <a:rect b="b" l="l" r="r" t="t"/>
              <a:pathLst>
                <a:path extrusionOk="0" h="3581" w="2392">
                  <a:moveTo>
                    <a:pt x="1128" y="1"/>
                  </a:moveTo>
                  <a:cubicBezTo>
                    <a:pt x="1073" y="1"/>
                    <a:pt x="1016" y="9"/>
                    <a:pt x="964" y="22"/>
                  </a:cubicBezTo>
                  <a:cubicBezTo>
                    <a:pt x="776" y="67"/>
                    <a:pt x="652" y="120"/>
                    <a:pt x="500" y="245"/>
                  </a:cubicBezTo>
                  <a:cubicBezTo>
                    <a:pt x="232" y="620"/>
                    <a:pt x="0" y="1119"/>
                    <a:pt x="63" y="1574"/>
                  </a:cubicBezTo>
                  <a:cubicBezTo>
                    <a:pt x="81" y="1699"/>
                    <a:pt x="116" y="1815"/>
                    <a:pt x="161" y="1931"/>
                  </a:cubicBezTo>
                  <a:cubicBezTo>
                    <a:pt x="304" y="2333"/>
                    <a:pt x="491" y="2716"/>
                    <a:pt x="723" y="3064"/>
                  </a:cubicBezTo>
                  <a:cubicBezTo>
                    <a:pt x="884" y="3305"/>
                    <a:pt x="1089" y="3537"/>
                    <a:pt x="1365" y="3573"/>
                  </a:cubicBezTo>
                  <a:cubicBezTo>
                    <a:pt x="1395" y="3578"/>
                    <a:pt x="1425" y="3580"/>
                    <a:pt x="1455" y="3580"/>
                  </a:cubicBezTo>
                  <a:cubicBezTo>
                    <a:pt x="1623" y="3580"/>
                    <a:pt x="1792" y="3501"/>
                    <a:pt x="1936" y="3403"/>
                  </a:cubicBezTo>
                  <a:cubicBezTo>
                    <a:pt x="2061" y="3314"/>
                    <a:pt x="2186" y="3207"/>
                    <a:pt x="2248" y="3064"/>
                  </a:cubicBezTo>
                  <a:cubicBezTo>
                    <a:pt x="2391" y="2734"/>
                    <a:pt x="2177" y="2288"/>
                    <a:pt x="2159" y="1922"/>
                  </a:cubicBezTo>
                  <a:cubicBezTo>
                    <a:pt x="2150" y="1735"/>
                    <a:pt x="2141" y="1539"/>
                    <a:pt x="2106" y="1351"/>
                  </a:cubicBezTo>
                  <a:cubicBezTo>
                    <a:pt x="2106" y="1342"/>
                    <a:pt x="2106" y="1342"/>
                    <a:pt x="2106" y="1342"/>
                  </a:cubicBezTo>
                  <a:cubicBezTo>
                    <a:pt x="2043" y="1324"/>
                    <a:pt x="1990" y="1307"/>
                    <a:pt x="1936" y="1280"/>
                  </a:cubicBezTo>
                  <a:cubicBezTo>
                    <a:pt x="1838" y="1235"/>
                    <a:pt x="1740" y="1173"/>
                    <a:pt x="1660" y="1092"/>
                  </a:cubicBezTo>
                  <a:cubicBezTo>
                    <a:pt x="1588" y="1030"/>
                    <a:pt x="1526" y="968"/>
                    <a:pt x="1481" y="887"/>
                  </a:cubicBezTo>
                  <a:cubicBezTo>
                    <a:pt x="1419" y="762"/>
                    <a:pt x="1401" y="620"/>
                    <a:pt x="1410" y="477"/>
                  </a:cubicBezTo>
                  <a:cubicBezTo>
                    <a:pt x="1419" y="352"/>
                    <a:pt x="1446" y="218"/>
                    <a:pt x="1383" y="120"/>
                  </a:cubicBezTo>
                  <a:cubicBezTo>
                    <a:pt x="1338" y="58"/>
                    <a:pt x="1267" y="13"/>
                    <a:pt x="1187" y="4"/>
                  </a:cubicBezTo>
                  <a:cubicBezTo>
                    <a:pt x="1168" y="2"/>
                    <a:pt x="1148" y="1"/>
                    <a:pt x="11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
            <p:cNvSpPr/>
            <p:nvPr/>
          </p:nvSpPr>
          <p:spPr>
            <a:xfrm>
              <a:off x="2031314" y="1121097"/>
              <a:ext cx="135164" cy="321484"/>
            </a:xfrm>
            <a:custGeom>
              <a:rect b="b" l="l" r="r" t="t"/>
              <a:pathLst>
                <a:path extrusionOk="0" h="2740" w="1152">
                  <a:moveTo>
                    <a:pt x="188" y="0"/>
                  </a:moveTo>
                  <a:lnTo>
                    <a:pt x="188" y="0"/>
                  </a:lnTo>
                  <a:cubicBezTo>
                    <a:pt x="161" y="107"/>
                    <a:pt x="134" y="206"/>
                    <a:pt x="116" y="313"/>
                  </a:cubicBezTo>
                  <a:cubicBezTo>
                    <a:pt x="81" y="473"/>
                    <a:pt x="45" y="634"/>
                    <a:pt x="36" y="794"/>
                  </a:cubicBezTo>
                  <a:cubicBezTo>
                    <a:pt x="0" y="1285"/>
                    <a:pt x="179" y="1758"/>
                    <a:pt x="429" y="2177"/>
                  </a:cubicBezTo>
                  <a:cubicBezTo>
                    <a:pt x="500" y="2284"/>
                    <a:pt x="580" y="2409"/>
                    <a:pt x="705" y="2454"/>
                  </a:cubicBezTo>
                  <a:cubicBezTo>
                    <a:pt x="723" y="2463"/>
                    <a:pt x="750" y="2463"/>
                    <a:pt x="759" y="2480"/>
                  </a:cubicBezTo>
                  <a:cubicBezTo>
                    <a:pt x="776" y="2489"/>
                    <a:pt x="785" y="2516"/>
                    <a:pt x="794" y="2534"/>
                  </a:cubicBezTo>
                  <a:cubicBezTo>
                    <a:pt x="839" y="2623"/>
                    <a:pt x="919" y="2695"/>
                    <a:pt x="1008" y="2739"/>
                  </a:cubicBezTo>
                  <a:cubicBezTo>
                    <a:pt x="1151" y="2409"/>
                    <a:pt x="937" y="1963"/>
                    <a:pt x="919" y="1606"/>
                  </a:cubicBezTo>
                  <a:cubicBezTo>
                    <a:pt x="910" y="1419"/>
                    <a:pt x="901" y="1223"/>
                    <a:pt x="866" y="1035"/>
                  </a:cubicBezTo>
                  <a:cubicBezTo>
                    <a:pt x="866" y="1026"/>
                    <a:pt x="866" y="1026"/>
                    <a:pt x="866" y="1026"/>
                  </a:cubicBezTo>
                  <a:cubicBezTo>
                    <a:pt x="803" y="1008"/>
                    <a:pt x="750" y="991"/>
                    <a:pt x="696" y="964"/>
                  </a:cubicBezTo>
                  <a:cubicBezTo>
                    <a:pt x="598" y="919"/>
                    <a:pt x="500" y="857"/>
                    <a:pt x="420" y="776"/>
                  </a:cubicBezTo>
                  <a:cubicBezTo>
                    <a:pt x="348" y="714"/>
                    <a:pt x="286" y="652"/>
                    <a:pt x="241" y="571"/>
                  </a:cubicBezTo>
                  <a:cubicBezTo>
                    <a:pt x="179" y="446"/>
                    <a:pt x="161" y="304"/>
                    <a:pt x="170" y="161"/>
                  </a:cubicBezTo>
                  <a:cubicBezTo>
                    <a:pt x="179" y="107"/>
                    <a:pt x="188" y="54"/>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
            <p:cNvSpPr/>
            <p:nvPr/>
          </p:nvSpPr>
          <p:spPr>
            <a:xfrm>
              <a:off x="1939211" y="1032396"/>
              <a:ext cx="94333" cy="111933"/>
            </a:xfrm>
            <a:custGeom>
              <a:rect b="b" l="l" r="r" t="t"/>
              <a:pathLst>
                <a:path extrusionOk="0" h="954" w="804">
                  <a:moveTo>
                    <a:pt x="272" y="1"/>
                  </a:moveTo>
                  <a:cubicBezTo>
                    <a:pt x="202" y="1"/>
                    <a:pt x="138" y="13"/>
                    <a:pt x="90" y="43"/>
                  </a:cubicBezTo>
                  <a:cubicBezTo>
                    <a:pt x="36" y="69"/>
                    <a:pt x="0" y="132"/>
                    <a:pt x="18" y="194"/>
                  </a:cubicBezTo>
                  <a:cubicBezTo>
                    <a:pt x="27" y="239"/>
                    <a:pt x="63" y="266"/>
                    <a:pt x="98" y="292"/>
                  </a:cubicBezTo>
                  <a:cubicBezTo>
                    <a:pt x="188" y="355"/>
                    <a:pt x="72" y="917"/>
                    <a:pt x="179" y="953"/>
                  </a:cubicBezTo>
                  <a:cubicBezTo>
                    <a:pt x="180" y="953"/>
                    <a:pt x="181" y="953"/>
                    <a:pt x="182" y="953"/>
                  </a:cubicBezTo>
                  <a:cubicBezTo>
                    <a:pt x="242" y="953"/>
                    <a:pt x="510" y="462"/>
                    <a:pt x="562" y="453"/>
                  </a:cubicBezTo>
                  <a:cubicBezTo>
                    <a:pt x="634" y="435"/>
                    <a:pt x="687" y="391"/>
                    <a:pt x="741" y="337"/>
                  </a:cubicBezTo>
                  <a:cubicBezTo>
                    <a:pt x="759" y="319"/>
                    <a:pt x="776" y="301"/>
                    <a:pt x="785" y="284"/>
                  </a:cubicBezTo>
                  <a:cubicBezTo>
                    <a:pt x="803" y="239"/>
                    <a:pt x="785" y="194"/>
                    <a:pt x="759" y="159"/>
                  </a:cubicBezTo>
                  <a:cubicBezTo>
                    <a:pt x="732" y="123"/>
                    <a:pt x="696" y="105"/>
                    <a:pt x="660" y="87"/>
                  </a:cubicBezTo>
                  <a:cubicBezTo>
                    <a:pt x="566" y="46"/>
                    <a:pt x="409"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
            <p:cNvSpPr/>
            <p:nvPr/>
          </p:nvSpPr>
          <p:spPr>
            <a:xfrm>
              <a:off x="1981097" y="1043777"/>
              <a:ext cx="18890" cy="13962"/>
            </a:xfrm>
            <a:custGeom>
              <a:rect b="b" l="l" r="r" t="t"/>
              <a:pathLst>
                <a:path extrusionOk="0" h="119" w="161">
                  <a:moveTo>
                    <a:pt x="112" y="1"/>
                  </a:moveTo>
                  <a:cubicBezTo>
                    <a:pt x="95" y="1"/>
                    <a:pt x="74" y="10"/>
                    <a:pt x="54" y="26"/>
                  </a:cubicBezTo>
                  <a:cubicBezTo>
                    <a:pt x="18" y="53"/>
                    <a:pt x="0" y="88"/>
                    <a:pt x="18" y="106"/>
                  </a:cubicBezTo>
                  <a:cubicBezTo>
                    <a:pt x="26" y="114"/>
                    <a:pt x="38" y="119"/>
                    <a:pt x="51" y="119"/>
                  </a:cubicBezTo>
                  <a:cubicBezTo>
                    <a:pt x="68" y="119"/>
                    <a:pt x="88" y="112"/>
                    <a:pt x="107" y="97"/>
                  </a:cubicBezTo>
                  <a:cubicBezTo>
                    <a:pt x="143" y="71"/>
                    <a:pt x="161" y="35"/>
                    <a:pt x="143" y="17"/>
                  </a:cubicBezTo>
                  <a:cubicBezTo>
                    <a:pt x="135" y="6"/>
                    <a:pt x="125"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
            <p:cNvSpPr/>
            <p:nvPr/>
          </p:nvSpPr>
          <p:spPr>
            <a:xfrm>
              <a:off x="1909879" y="1168146"/>
              <a:ext cx="38836" cy="115335"/>
            </a:xfrm>
            <a:custGeom>
              <a:rect b="b" l="l" r="r" t="t"/>
              <a:pathLst>
                <a:path extrusionOk="0" h="983" w="331">
                  <a:moveTo>
                    <a:pt x="152" y="1"/>
                  </a:moveTo>
                  <a:cubicBezTo>
                    <a:pt x="63" y="251"/>
                    <a:pt x="1" y="518"/>
                    <a:pt x="72" y="768"/>
                  </a:cubicBezTo>
                  <a:cubicBezTo>
                    <a:pt x="90" y="839"/>
                    <a:pt x="125" y="911"/>
                    <a:pt x="179" y="955"/>
                  </a:cubicBezTo>
                  <a:cubicBezTo>
                    <a:pt x="188" y="973"/>
                    <a:pt x="206" y="982"/>
                    <a:pt x="224" y="982"/>
                  </a:cubicBezTo>
                  <a:cubicBezTo>
                    <a:pt x="250" y="973"/>
                    <a:pt x="268" y="938"/>
                    <a:pt x="268" y="911"/>
                  </a:cubicBezTo>
                  <a:cubicBezTo>
                    <a:pt x="313" y="688"/>
                    <a:pt x="331" y="465"/>
                    <a:pt x="331" y="233"/>
                  </a:cubicBezTo>
                  <a:lnTo>
                    <a:pt x="331" y="233"/>
                  </a:lnTo>
                  <a:cubicBezTo>
                    <a:pt x="322" y="402"/>
                    <a:pt x="250" y="625"/>
                    <a:pt x="197" y="777"/>
                  </a:cubicBezTo>
                  <a:cubicBezTo>
                    <a:pt x="197" y="795"/>
                    <a:pt x="188" y="813"/>
                    <a:pt x="170" y="813"/>
                  </a:cubicBezTo>
                  <a:cubicBezTo>
                    <a:pt x="167" y="814"/>
                    <a:pt x="163" y="815"/>
                    <a:pt x="160" y="815"/>
                  </a:cubicBezTo>
                  <a:cubicBezTo>
                    <a:pt x="146" y="815"/>
                    <a:pt x="134" y="800"/>
                    <a:pt x="134" y="786"/>
                  </a:cubicBezTo>
                  <a:cubicBezTo>
                    <a:pt x="99" y="741"/>
                    <a:pt x="90" y="679"/>
                    <a:pt x="90" y="625"/>
                  </a:cubicBezTo>
                  <a:cubicBezTo>
                    <a:pt x="81" y="411"/>
                    <a:pt x="90" y="215"/>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
            <p:cNvSpPr/>
            <p:nvPr/>
          </p:nvSpPr>
          <p:spPr>
            <a:xfrm>
              <a:off x="1955989" y="1168146"/>
              <a:ext cx="54441" cy="146663"/>
            </a:xfrm>
            <a:custGeom>
              <a:rect b="b" l="l" r="r" t="t"/>
              <a:pathLst>
                <a:path extrusionOk="0" h="1250" w="464">
                  <a:moveTo>
                    <a:pt x="303" y="340"/>
                  </a:moveTo>
                  <a:lnTo>
                    <a:pt x="303" y="340"/>
                  </a:lnTo>
                  <a:cubicBezTo>
                    <a:pt x="308" y="379"/>
                    <a:pt x="315" y="418"/>
                    <a:pt x="323" y="457"/>
                  </a:cubicBezTo>
                  <a:lnTo>
                    <a:pt x="323" y="457"/>
                  </a:lnTo>
                  <a:cubicBezTo>
                    <a:pt x="318" y="415"/>
                    <a:pt x="312" y="376"/>
                    <a:pt x="303" y="340"/>
                  </a:cubicBezTo>
                  <a:close/>
                  <a:moveTo>
                    <a:pt x="80" y="1"/>
                  </a:moveTo>
                  <a:lnTo>
                    <a:pt x="80" y="1"/>
                  </a:lnTo>
                  <a:cubicBezTo>
                    <a:pt x="0" y="331"/>
                    <a:pt x="18" y="688"/>
                    <a:pt x="134" y="1000"/>
                  </a:cubicBezTo>
                  <a:cubicBezTo>
                    <a:pt x="170" y="1089"/>
                    <a:pt x="214" y="1178"/>
                    <a:pt x="286" y="1232"/>
                  </a:cubicBezTo>
                  <a:cubicBezTo>
                    <a:pt x="303" y="1241"/>
                    <a:pt x="321" y="1250"/>
                    <a:pt x="330" y="1250"/>
                  </a:cubicBezTo>
                  <a:cubicBezTo>
                    <a:pt x="366" y="1250"/>
                    <a:pt x="393" y="1214"/>
                    <a:pt x="401" y="1178"/>
                  </a:cubicBezTo>
                  <a:cubicBezTo>
                    <a:pt x="463" y="947"/>
                    <a:pt x="372" y="703"/>
                    <a:pt x="323" y="457"/>
                  </a:cubicBezTo>
                  <a:lnTo>
                    <a:pt x="323" y="457"/>
                  </a:lnTo>
                  <a:cubicBezTo>
                    <a:pt x="341" y="631"/>
                    <a:pt x="328" y="841"/>
                    <a:pt x="321" y="1000"/>
                  </a:cubicBezTo>
                  <a:cubicBezTo>
                    <a:pt x="321" y="1036"/>
                    <a:pt x="303" y="1080"/>
                    <a:pt x="268" y="1080"/>
                  </a:cubicBezTo>
                  <a:cubicBezTo>
                    <a:pt x="250" y="1080"/>
                    <a:pt x="241" y="1062"/>
                    <a:pt x="232" y="1053"/>
                  </a:cubicBezTo>
                  <a:cubicBezTo>
                    <a:pt x="170" y="982"/>
                    <a:pt x="143" y="893"/>
                    <a:pt x="116" y="804"/>
                  </a:cubicBezTo>
                  <a:cubicBezTo>
                    <a:pt x="62" y="536"/>
                    <a:pt x="45" y="268"/>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
            <p:cNvSpPr/>
            <p:nvPr/>
          </p:nvSpPr>
          <p:spPr>
            <a:xfrm>
              <a:off x="1942379" y="1304247"/>
              <a:ext cx="50335" cy="79198"/>
            </a:xfrm>
            <a:custGeom>
              <a:rect b="b" l="l" r="r" t="t"/>
              <a:pathLst>
                <a:path extrusionOk="0" h="675" w="429">
                  <a:moveTo>
                    <a:pt x="0" y="1"/>
                  </a:moveTo>
                  <a:lnTo>
                    <a:pt x="0" y="1"/>
                  </a:lnTo>
                  <a:cubicBezTo>
                    <a:pt x="36" y="224"/>
                    <a:pt x="125" y="438"/>
                    <a:pt x="259" y="616"/>
                  </a:cubicBezTo>
                  <a:cubicBezTo>
                    <a:pt x="277" y="634"/>
                    <a:pt x="294" y="652"/>
                    <a:pt x="312" y="661"/>
                  </a:cubicBezTo>
                  <a:cubicBezTo>
                    <a:pt x="326" y="670"/>
                    <a:pt x="339" y="674"/>
                    <a:pt x="351" y="674"/>
                  </a:cubicBezTo>
                  <a:cubicBezTo>
                    <a:pt x="364" y="674"/>
                    <a:pt x="375" y="670"/>
                    <a:pt x="384" y="661"/>
                  </a:cubicBezTo>
                  <a:cubicBezTo>
                    <a:pt x="402" y="652"/>
                    <a:pt x="410" y="634"/>
                    <a:pt x="410" y="616"/>
                  </a:cubicBezTo>
                  <a:cubicBezTo>
                    <a:pt x="428" y="554"/>
                    <a:pt x="410" y="491"/>
                    <a:pt x="393" y="438"/>
                  </a:cubicBezTo>
                  <a:cubicBezTo>
                    <a:pt x="357" y="331"/>
                    <a:pt x="312" y="224"/>
                    <a:pt x="268" y="117"/>
                  </a:cubicBezTo>
                  <a:lnTo>
                    <a:pt x="268" y="117"/>
                  </a:lnTo>
                  <a:cubicBezTo>
                    <a:pt x="303" y="215"/>
                    <a:pt x="303" y="286"/>
                    <a:pt x="330" y="384"/>
                  </a:cubicBezTo>
                  <a:cubicBezTo>
                    <a:pt x="339" y="420"/>
                    <a:pt x="348" y="464"/>
                    <a:pt x="339" y="500"/>
                  </a:cubicBezTo>
                  <a:cubicBezTo>
                    <a:pt x="330" y="509"/>
                    <a:pt x="330" y="518"/>
                    <a:pt x="321" y="518"/>
                  </a:cubicBezTo>
                  <a:cubicBezTo>
                    <a:pt x="312" y="518"/>
                    <a:pt x="303" y="518"/>
                    <a:pt x="294" y="509"/>
                  </a:cubicBezTo>
                  <a:cubicBezTo>
                    <a:pt x="268" y="482"/>
                    <a:pt x="241" y="447"/>
                    <a:pt x="223" y="411"/>
                  </a:cubicBezTo>
                  <a:cubicBezTo>
                    <a:pt x="143" y="277"/>
                    <a:pt x="54" y="1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
            <p:cNvSpPr/>
            <p:nvPr/>
          </p:nvSpPr>
          <p:spPr>
            <a:xfrm>
              <a:off x="2004094" y="1326188"/>
              <a:ext cx="54558" cy="70750"/>
            </a:xfrm>
            <a:custGeom>
              <a:rect b="b" l="l" r="r" t="t"/>
              <a:pathLst>
                <a:path extrusionOk="0" h="603" w="465">
                  <a:moveTo>
                    <a:pt x="232" y="1"/>
                  </a:moveTo>
                  <a:cubicBezTo>
                    <a:pt x="241" y="18"/>
                    <a:pt x="249" y="35"/>
                    <a:pt x="258" y="51"/>
                  </a:cubicBezTo>
                  <a:lnTo>
                    <a:pt x="258" y="51"/>
                  </a:lnTo>
                  <a:cubicBezTo>
                    <a:pt x="249" y="33"/>
                    <a:pt x="241" y="17"/>
                    <a:pt x="232" y="1"/>
                  </a:cubicBezTo>
                  <a:close/>
                  <a:moveTo>
                    <a:pt x="258" y="51"/>
                  </a:moveTo>
                  <a:cubicBezTo>
                    <a:pt x="313" y="166"/>
                    <a:pt x="366" y="322"/>
                    <a:pt x="366" y="438"/>
                  </a:cubicBezTo>
                  <a:cubicBezTo>
                    <a:pt x="366" y="447"/>
                    <a:pt x="357" y="456"/>
                    <a:pt x="357" y="465"/>
                  </a:cubicBezTo>
                  <a:cubicBezTo>
                    <a:pt x="348" y="474"/>
                    <a:pt x="339" y="478"/>
                    <a:pt x="329" y="478"/>
                  </a:cubicBezTo>
                  <a:cubicBezTo>
                    <a:pt x="312" y="478"/>
                    <a:pt x="294" y="464"/>
                    <a:pt x="277" y="447"/>
                  </a:cubicBezTo>
                  <a:cubicBezTo>
                    <a:pt x="170" y="331"/>
                    <a:pt x="72" y="206"/>
                    <a:pt x="0" y="54"/>
                  </a:cubicBezTo>
                  <a:lnTo>
                    <a:pt x="0" y="54"/>
                  </a:lnTo>
                  <a:cubicBezTo>
                    <a:pt x="27" y="161"/>
                    <a:pt x="72" y="260"/>
                    <a:pt x="125" y="349"/>
                  </a:cubicBezTo>
                  <a:cubicBezTo>
                    <a:pt x="179" y="447"/>
                    <a:pt x="250" y="545"/>
                    <a:pt x="348" y="590"/>
                  </a:cubicBezTo>
                  <a:cubicBezTo>
                    <a:pt x="361" y="596"/>
                    <a:pt x="374" y="602"/>
                    <a:pt x="386" y="602"/>
                  </a:cubicBezTo>
                  <a:cubicBezTo>
                    <a:pt x="391" y="602"/>
                    <a:pt x="397" y="601"/>
                    <a:pt x="402" y="599"/>
                  </a:cubicBezTo>
                  <a:cubicBezTo>
                    <a:pt x="420" y="590"/>
                    <a:pt x="429" y="581"/>
                    <a:pt x="438" y="563"/>
                  </a:cubicBezTo>
                  <a:cubicBezTo>
                    <a:pt x="464" y="483"/>
                    <a:pt x="429" y="393"/>
                    <a:pt x="393" y="313"/>
                  </a:cubicBezTo>
                  <a:cubicBezTo>
                    <a:pt x="348" y="223"/>
                    <a:pt x="303" y="139"/>
                    <a:pt x="258" y="5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
            <p:cNvSpPr/>
            <p:nvPr/>
          </p:nvSpPr>
          <p:spPr>
            <a:xfrm>
              <a:off x="1977929" y="1147261"/>
              <a:ext cx="36724" cy="54910"/>
            </a:xfrm>
            <a:custGeom>
              <a:rect b="b" l="l" r="r" t="t"/>
              <a:pathLst>
                <a:path extrusionOk="0" h="468" w="313">
                  <a:moveTo>
                    <a:pt x="268" y="0"/>
                  </a:moveTo>
                  <a:cubicBezTo>
                    <a:pt x="277" y="63"/>
                    <a:pt x="250" y="81"/>
                    <a:pt x="250" y="143"/>
                  </a:cubicBezTo>
                  <a:cubicBezTo>
                    <a:pt x="250" y="188"/>
                    <a:pt x="250" y="232"/>
                    <a:pt x="232" y="268"/>
                  </a:cubicBezTo>
                  <a:cubicBezTo>
                    <a:pt x="223" y="286"/>
                    <a:pt x="206" y="304"/>
                    <a:pt x="197" y="304"/>
                  </a:cubicBezTo>
                  <a:cubicBezTo>
                    <a:pt x="188" y="307"/>
                    <a:pt x="181" y="308"/>
                    <a:pt x="173" y="308"/>
                  </a:cubicBezTo>
                  <a:cubicBezTo>
                    <a:pt x="139" y="308"/>
                    <a:pt x="111" y="279"/>
                    <a:pt x="90" y="250"/>
                  </a:cubicBezTo>
                  <a:cubicBezTo>
                    <a:pt x="54" y="197"/>
                    <a:pt x="27" y="143"/>
                    <a:pt x="0" y="81"/>
                  </a:cubicBezTo>
                  <a:lnTo>
                    <a:pt x="0" y="81"/>
                  </a:lnTo>
                  <a:cubicBezTo>
                    <a:pt x="18" y="188"/>
                    <a:pt x="54" y="286"/>
                    <a:pt x="107" y="375"/>
                  </a:cubicBezTo>
                  <a:cubicBezTo>
                    <a:pt x="116" y="402"/>
                    <a:pt x="134" y="429"/>
                    <a:pt x="161" y="446"/>
                  </a:cubicBezTo>
                  <a:cubicBezTo>
                    <a:pt x="181" y="460"/>
                    <a:pt x="205" y="468"/>
                    <a:pt x="227" y="468"/>
                  </a:cubicBezTo>
                  <a:cubicBezTo>
                    <a:pt x="235" y="468"/>
                    <a:pt x="243" y="467"/>
                    <a:pt x="250" y="464"/>
                  </a:cubicBezTo>
                  <a:cubicBezTo>
                    <a:pt x="268" y="446"/>
                    <a:pt x="286" y="429"/>
                    <a:pt x="295" y="402"/>
                  </a:cubicBezTo>
                  <a:cubicBezTo>
                    <a:pt x="313" y="348"/>
                    <a:pt x="313" y="295"/>
                    <a:pt x="304" y="241"/>
                  </a:cubicBezTo>
                  <a:cubicBezTo>
                    <a:pt x="295" y="161"/>
                    <a:pt x="286" y="81"/>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
            <p:cNvSpPr/>
            <p:nvPr/>
          </p:nvSpPr>
          <p:spPr>
            <a:xfrm>
              <a:off x="1917153" y="1007992"/>
              <a:ext cx="70281" cy="148774"/>
            </a:xfrm>
            <a:custGeom>
              <a:rect b="b" l="l" r="r" t="t"/>
              <a:pathLst>
                <a:path extrusionOk="0" h="1268" w="599">
                  <a:moveTo>
                    <a:pt x="224" y="1"/>
                  </a:moveTo>
                  <a:cubicBezTo>
                    <a:pt x="162" y="46"/>
                    <a:pt x="108" y="90"/>
                    <a:pt x="63" y="144"/>
                  </a:cubicBezTo>
                  <a:cubicBezTo>
                    <a:pt x="99" y="393"/>
                    <a:pt x="206" y="616"/>
                    <a:pt x="251" y="866"/>
                  </a:cubicBezTo>
                  <a:cubicBezTo>
                    <a:pt x="162" y="991"/>
                    <a:pt x="72" y="1125"/>
                    <a:pt x="1" y="1268"/>
                  </a:cubicBezTo>
                  <a:cubicBezTo>
                    <a:pt x="72" y="1241"/>
                    <a:pt x="135" y="1214"/>
                    <a:pt x="197" y="1170"/>
                  </a:cubicBezTo>
                  <a:cubicBezTo>
                    <a:pt x="367" y="1071"/>
                    <a:pt x="536" y="929"/>
                    <a:pt x="572" y="732"/>
                  </a:cubicBezTo>
                  <a:cubicBezTo>
                    <a:pt x="599" y="608"/>
                    <a:pt x="572" y="483"/>
                    <a:pt x="536" y="367"/>
                  </a:cubicBezTo>
                  <a:cubicBezTo>
                    <a:pt x="492" y="260"/>
                    <a:pt x="447" y="144"/>
                    <a:pt x="358" y="72"/>
                  </a:cubicBezTo>
                  <a:cubicBezTo>
                    <a:pt x="313" y="37"/>
                    <a:pt x="269" y="19"/>
                    <a:pt x="2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
            <p:cNvSpPr/>
            <p:nvPr/>
          </p:nvSpPr>
          <p:spPr>
            <a:xfrm>
              <a:off x="1636736" y="1014797"/>
              <a:ext cx="332865" cy="129415"/>
            </a:xfrm>
            <a:custGeom>
              <a:rect b="b" l="l" r="r" t="t"/>
              <a:pathLst>
                <a:path extrusionOk="0" h="1103" w="2837">
                  <a:moveTo>
                    <a:pt x="1859" y="0"/>
                  </a:moveTo>
                  <a:cubicBezTo>
                    <a:pt x="1766" y="0"/>
                    <a:pt x="1672" y="5"/>
                    <a:pt x="1579" y="14"/>
                  </a:cubicBezTo>
                  <a:cubicBezTo>
                    <a:pt x="1240" y="59"/>
                    <a:pt x="901" y="175"/>
                    <a:pt x="625" y="380"/>
                  </a:cubicBezTo>
                  <a:cubicBezTo>
                    <a:pt x="526" y="460"/>
                    <a:pt x="428" y="558"/>
                    <a:pt x="339" y="648"/>
                  </a:cubicBezTo>
                  <a:cubicBezTo>
                    <a:pt x="205" y="781"/>
                    <a:pt x="80" y="933"/>
                    <a:pt x="0" y="1103"/>
                  </a:cubicBezTo>
                  <a:cubicBezTo>
                    <a:pt x="170" y="1004"/>
                    <a:pt x="366" y="942"/>
                    <a:pt x="553" y="915"/>
                  </a:cubicBezTo>
                  <a:cubicBezTo>
                    <a:pt x="716" y="892"/>
                    <a:pt x="872" y="882"/>
                    <a:pt x="1021" y="882"/>
                  </a:cubicBezTo>
                  <a:cubicBezTo>
                    <a:pt x="1598" y="882"/>
                    <a:pt x="2061" y="1023"/>
                    <a:pt x="2348" y="1023"/>
                  </a:cubicBezTo>
                  <a:cubicBezTo>
                    <a:pt x="2405" y="1023"/>
                    <a:pt x="2455" y="1018"/>
                    <a:pt x="2498" y="1004"/>
                  </a:cubicBezTo>
                  <a:cubicBezTo>
                    <a:pt x="2552" y="906"/>
                    <a:pt x="2694" y="889"/>
                    <a:pt x="2766" y="808"/>
                  </a:cubicBezTo>
                  <a:cubicBezTo>
                    <a:pt x="2837" y="719"/>
                    <a:pt x="2828" y="594"/>
                    <a:pt x="2792" y="487"/>
                  </a:cubicBezTo>
                  <a:cubicBezTo>
                    <a:pt x="2757" y="353"/>
                    <a:pt x="2694" y="211"/>
                    <a:pt x="2614" y="86"/>
                  </a:cubicBezTo>
                  <a:cubicBezTo>
                    <a:pt x="2366" y="33"/>
                    <a:pt x="2113" y="0"/>
                    <a:pt x="1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
            <p:cNvSpPr/>
            <p:nvPr/>
          </p:nvSpPr>
          <p:spPr>
            <a:xfrm>
              <a:off x="1636736" y="1032162"/>
              <a:ext cx="148657" cy="112050"/>
            </a:xfrm>
            <a:custGeom>
              <a:rect b="b" l="l" r="r" t="t"/>
              <a:pathLst>
                <a:path extrusionOk="0" h="955" w="1267">
                  <a:moveTo>
                    <a:pt x="1035" y="0"/>
                  </a:moveTo>
                  <a:cubicBezTo>
                    <a:pt x="892" y="63"/>
                    <a:pt x="749" y="143"/>
                    <a:pt x="625" y="232"/>
                  </a:cubicBezTo>
                  <a:cubicBezTo>
                    <a:pt x="526" y="312"/>
                    <a:pt x="428" y="410"/>
                    <a:pt x="339" y="500"/>
                  </a:cubicBezTo>
                  <a:cubicBezTo>
                    <a:pt x="205" y="633"/>
                    <a:pt x="80" y="785"/>
                    <a:pt x="0" y="955"/>
                  </a:cubicBezTo>
                  <a:cubicBezTo>
                    <a:pt x="170" y="856"/>
                    <a:pt x="366" y="794"/>
                    <a:pt x="553" y="767"/>
                  </a:cubicBezTo>
                  <a:cubicBezTo>
                    <a:pt x="634" y="749"/>
                    <a:pt x="714" y="741"/>
                    <a:pt x="785" y="741"/>
                  </a:cubicBezTo>
                  <a:cubicBezTo>
                    <a:pt x="928" y="616"/>
                    <a:pt x="1080" y="500"/>
                    <a:pt x="1178" y="339"/>
                  </a:cubicBezTo>
                  <a:cubicBezTo>
                    <a:pt x="1231" y="268"/>
                    <a:pt x="1267" y="179"/>
                    <a:pt x="1231" y="98"/>
                  </a:cubicBezTo>
                  <a:cubicBezTo>
                    <a:pt x="1204" y="45"/>
                    <a:pt x="1151" y="18"/>
                    <a:pt x="1097" y="9"/>
                  </a:cubicBezTo>
                  <a:cubicBezTo>
                    <a:pt x="1071" y="9"/>
                    <a:pt x="10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
            <p:cNvSpPr/>
            <p:nvPr/>
          </p:nvSpPr>
          <p:spPr>
            <a:xfrm>
              <a:off x="1641899" y="1071467"/>
              <a:ext cx="326764" cy="69577"/>
            </a:xfrm>
            <a:custGeom>
              <a:rect b="b" l="l" r="r" t="t"/>
              <a:pathLst>
                <a:path extrusionOk="0" h="593" w="2785">
                  <a:moveTo>
                    <a:pt x="2129" y="0"/>
                  </a:moveTo>
                  <a:cubicBezTo>
                    <a:pt x="2030" y="0"/>
                    <a:pt x="1930" y="4"/>
                    <a:pt x="1830" y="13"/>
                  </a:cubicBezTo>
                  <a:cubicBezTo>
                    <a:pt x="1678" y="22"/>
                    <a:pt x="1517" y="49"/>
                    <a:pt x="1366" y="67"/>
                  </a:cubicBezTo>
                  <a:cubicBezTo>
                    <a:pt x="1089" y="111"/>
                    <a:pt x="813" y="165"/>
                    <a:pt x="554" y="263"/>
                  </a:cubicBezTo>
                  <a:cubicBezTo>
                    <a:pt x="349" y="343"/>
                    <a:pt x="152" y="450"/>
                    <a:pt x="1" y="593"/>
                  </a:cubicBezTo>
                  <a:cubicBezTo>
                    <a:pt x="152" y="513"/>
                    <a:pt x="340" y="450"/>
                    <a:pt x="509" y="432"/>
                  </a:cubicBezTo>
                  <a:cubicBezTo>
                    <a:pt x="672" y="409"/>
                    <a:pt x="828" y="399"/>
                    <a:pt x="977" y="399"/>
                  </a:cubicBezTo>
                  <a:cubicBezTo>
                    <a:pt x="1554" y="399"/>
                    <a:pt x="2017" y="540"/>
                    <a:pt x="2304" y="540"/>
                  </a:cubicBezTo>
                  <a:cubicBezTo>
                    <a:pt x="2361" y="540"/>
                    <a:pt x="2411" y="535"/>
                    <a:pt x="2454" y="521"/>
                  </a:cubicBezTo>
                  <a:cubicBezTo>
                    <a:pt x="2508" y="423"/>
                    <a:pt x="2650" y="406"/>
                    <a:pt x="2722" y="325"/>
                  </a:cubicBezTo>
                  <a:cubicBezTo>
                    <a:pt x="2784" y="245"/>
                    <a:pt x="2784" y="147"/>
                    <a:pt x="2757" y="49"/>
                  </a:cubicBezTo>
                  <a:cubicBezTo>
                    <a:pt x="2551" y="18"/>
                    <a:pt x="2341" y="0"/>
                    <a:pt x="212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
            <p:cNvSpPr/>
            <p:nvPr/>
          </p:nvSpPr>
          <p:spPr>
            <a:xfrm>
              <a:off x="1851214" y="1014562"/>
              <a:ext cx="20063" cy="41769"/>
            </a:xfrm>
            <a:custGeom>
              <a:rect b="b" l="l" r="r" t="t"/>
              <a:pathLst>
                <a:path extrusionOk="0" h="356" w="171">
                  <a:moveTo>
                    <a:pt x="69" y="1"/>
                  </a:moveTo>
                  <a:cubicBezTo>
                    <a:pt x="46" y="1"/>
                    <a:pt x="23" y="3"/>
                    <a:pt x="1" y="7"/>
                  </a:cubicBezTo>
                  <a:cubicBezTo>
                    <a:pt x="10" y="25"/>
                    <a:pt x="19" y="43"/>
                    <a:pt x="28" y="61"/>
                  </a:cubicBezTo>
                  <a:cubicBezTo>
                    <a:pt x="72" y="150"/>
                    <a:pt x="99" y="257"/>
                    <a:pt x="126" y="355"/>
                  </a:cubicBezTo>
                  <a:cubicBezTo>
                    <a:pt x="170" y="257"/>
                    <a:pt x="170" y="150"/>
                    <a:pt x="153" y="52"/>
                  </a:cubicBezTo>
                  <a:cubicBezTo>
                    <a:pt x="153" y="34"/>
                    <a:pt x="144" y="16"/>
                    <a:pt x="144" y="7"/>
                  </a:cubicBezTo>
                  <a:cubicBezTo>
                    <a:pt x="117" y="3"/>
                    <a:pt x="92" y="1"/>
                    <a:pt x="6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
            <p:cNvSpPr/>
            <p:nvPr/>
          </p:nvSpPr>
          <p:spPr>
            <a:xfrm>
              <a:off x="1896268" y="1017496"/>
              <a:ext cx="16896" cy="43999"/>
            </a:xfrm>
            <a:custGeom>
              <a:rect b="b" l="l" r="r" t="t"/>
              <a:pathLst>
                <a:path extrusionOk="0" h="375" w="144">
                  <a:moveTo>
                    <a:pt x="1" y="0"/>
                  </a:moveTo>
                  <a:cubicBezTo>
                    <a:pt x="54" y="116"/>
                    <a:pt x="81" y="250"/>
                    <a:pt x="81" y="375"/>
                  </a:cubicBezTo>
                  <a:cubicBezTo>
                    <a:pt x="134" y="277"/>
                    <a:pt x="143" y="161"/>
                    <a:pt x="125" y="54"/>
                  </a:cubicBezTo>
                  <a:cubicBezTo>
                    <a:pt x="125" y="36"/>
                    <a:pt x="125" y="27"/>
                    <a:pt x="125" y="18"/>
                  </a:cubicBezTo>
                  <a:cubicBezTo>
                    <a:pt x="81" y="9"/>
                    <a:pt x="45"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
            <p:cNvSpPr/>
            <p:nvPr/>
          </p:nvSpPr>
          <p:spPr>
            <a:xfrm>
              <a:off x="1804165" y="1016440"/>
              <a:ext cx="28394" cy="42004"/>
            </a:xfrm>
            <a:custGeom>
              <a:rect b="b" l="l" r="r" t="t"/>
              <a:pathLst>
                <a:path extrusionOk="0" h="358" w="242">
                  <a:moveTo>
                    <a:pt x="152" y="0"/>
                  </a:moveTo>
                  <a:cubicBezTo>
                    <a:pt x="108" y="9"/>
                    <a:pt x="54" y="18"/>
                    <a:pt x="0" y="27"/>
                  </a:cubicBezTo>
                  <a:cubicBezTo>
                    <a:pt x="116" y="98"/>
                    <a:pt x="206" y="223"/>
                    <a:pt x="224" y="357"/>
                  </a:cubicBezTo>
                  <a:cubicBezTo>
                    <a:pt x="232" y="295"/>
                    <a:pt x="241" y="232"/>
                    <a:pt x="232" y="170"/>
                  </a:cubicBezTo>
                  <a:cubicBezTo>
                    <a:pt x="224" y="107"/>
                    <a:pt x="197" y="54"/>
                    <a:pt x="16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
            <p:cNvSpPr/>
            <p:nvPr/>
          </p:nvSpPr>
          <p:spPr>
            <a:xfrm>
              <a:off x="2037533" y="1125673"/>
              <a:ext cx="192773" cy="367830"/>
            </a:xfrm>
            <a:custGeom>
              <a:rect b="b" l="l" r="r" t="t"/>
              <a:pathLst>
                <a:path extrusionOk="0" h="3135" w="1643">
                  <a:moveTo>
                    <a:pt x="248" y="0"/>
                  </a:moveTo>
                  <a:cubicBezTo>
                    <a:pt x="234" y="0"/>
                    <a:pt x="220" y="2"/>
                    <a:pt x="206" y="6"/>
                  </a:cubicBezTo>
                  <a:cubicBezTo>
                    <a:pt x="135" y="15"/>
                    <a:pt x="108" y="131"/>
                    <a:pt x="99" y="202"/>
                  </a:cubicBezTo>
                  <a:cubicBezTo>
                    <a:pt x="1" y="845"/>
                    <a:pt x="233" y="1505"/>
                    <a:pt x="563" y="2076"/>
                  </a:cubicBezTo>
                  <a:cubicBezTo>
                    <a:pt x="634" y="2192"/>
                    <a:pt x="723" y="2317"/>
                    <a:pt x="866" y="2325"/>
                  </a:cubicBezTo>
                  <a:cubicBezTo>
                    <a:pt x="902" y="2388"/>
                    <a:pt x="911" y="2415"/>
                    <a:pt x="964" y="2459"/>
                  </a:cubicBezTo>
                  <a:cubicBezTo>
                    <a:pt x="1003" y="2481"/>
                    <a:pt x="1048" y="2497"/>
                    <a:pt x="1092" y="2497"/>
                  </a:cubicBezTo>
                  <a:cubicBezTo>
                    <a:pt x="1119" y="2497"/>
                    <a:pt x="1146" y="2491"/>
                    <a:pt x="1170" y="2477"/>
                  </a:cubicBezTo>
                  <a:cubicBezTo>
                    <a:pt x="1187" y="2548"/>
                    <a:pt x="1205" y="2629"/>
                    <a:pt x="1250" y="2691"/>
                  </a:cubicBezTo>
                  <a:cubicBezTo>
                    <a:pt x="1294" y="2754"/>
                    <a:pt x="1366" y="2798"/>
                    <a:pt x="1437" y="2798"/>
                  </a:cubicBezTo>
                  <a:cubicBezTo>
                    <a:pt x="1446" y="2879"/>
                    <a:pt x="1464" y="2968"/>
                    <a:pt x="1482" y="3039"/>
                  </a:cubicBezTo>
                  <a:cubicBezTo>
                    <a:pt x="1489" y="3084"/>
                    <a:pt x="1515" y="3135"/>
                    <a:pt x="1550" y="3135"/>
                  </a:cubicBezTo>
                  <a:cubicBezTo>
                    <a:pt x="1557" y="3135"/>
                    <a:pt x="1564" y="3133"/>
                    <a:pt x="1571" y="3128"/>
                  </a:cubicBezTo>
                  <a:cubicBezTo>
                    <a:pt x="1642" y="2968"/>
                    <a:pt x="1633" y="2789"/>
                    <a:pt x="1607" y="2611"/>
                  </a:cubicBezTo>
                  <a:cubicBezTo>
                    <a:pt x="1509" y="1853"/>
                    <a:pt x="1178" y="1148"/>
                    <a:pt x="786" y="497"/>
                  </a:cubicBezTo>
                  <a:cubicBezTo>
                    <a:pt x="679" y="327"/>
                    <a:pt x="572" y="149"/>
                    <a:pt x="393" y="51"/>
                  </a:cubicBezTo>
                  <a:cubicBezTo>
                    <a:pt x="352" y="23"/>
                    <a:pt x="29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
            <p:cNvSpPr/>
            <p:nvPr/>
          </p:nvSpPr>
          <p:spPr>
            <a:xfrm>
              <a:off x="2086811" y="1259193"/>
              <a:ext cx="50335" cy="138332"/>
            </a:xfrm>
            <a:custGeom>
              <a:rect b="b" l="l" r="r" t="t"/>
              <a:pathLst>
                <a:path extrusionOk="0" h="1179" w="429">
                  <a:moveTo>
                    <a:pt x="0" y="1"/>
                  </a:moveTo>
                  <a:lnTo>
                    <a:pt x="0" y="1"/>
                  </a:lnTo>
                  <a:cubicBezTo>
                    <a:pt x="125" y="322"/>
                    <a:pt x="241" y="643"/>
                    <a:pt x="321" y="982"/>
                  </a:cubicBezTo>
                  <a:cubicBezTo>
                    <a:pt x="330" y="1027"/>
                    <a:pt x="339" y="1080"/>
                    <a:pt x="303" y="1116"/>
                  </a:cubicBezTo>
                  <a:cubicBezTo>
                    <a:pt x="339" y="1143"/>
                    <a:pt x="384" y="1170"/>
                    <a:pt x="428" y="1179"/>
                  </a:cubicBezTo>
                  <a:cubicBezTo>
                    <a:pt x="330" y="768"/>
                    <a:pt x="188" y="385"/>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
            <p:cNvSpPr/>
            <p:nvPr/>
          </p:nvSpPr>
          <p:spPr>
            <a:xfrm>
              <a:off x="2078363" y="1187036"/>
              <a:ext cx="97501" cy="230788"/>
            </a:xfrm>
            <a:custGeom>
              <a:rect b="b" l="l" r="r" t="t"/>
              <a:pathLst>
                <a:path extrusionOk="0" h="1967" w="831">
                  <a:moveTo>
                    <a:pt x="1" y="0"/>
                  </a:moveTo>
                  <a:lnTo>
                    <a:pt x="1" y="0"/>
                  </a:lnTo>
                  <a:cubicBezTo>
                    <a:pt x="251" y="545"/>
                    <a:pt x="465" y="1098"/>
                    <a:pt x="652" y="1669"/>
                  </a:cubicBezTo>
                  <a:cubicBezTo>
                    <a:pt x="688" y="1758"/>
                    <a:pt x="714" y="1865"/>
                    <a:pt x="723" y="1963"/>
                  </a:cubicBezTo>
                  <a:cubicBezTo>
                    <a:pt x="733" y="1965"/>
                    <a:pt x="743" y="1967"/>
                    <a:pt x="752" y="1967"/>
                  </a:cubicBezTo>
                  <a:cubicBezTo>
                    <a:pt x="778" y="1967"/>
                    <a:pt x="804" y="1958"/>
                    <a:pt x="830" y="1945"/>
                  </a:cubicBezTo>
                  <a:cubicBezTo>
                    <a:pt x="822" y="1865"/>
                    <a:pt x="813" y="1785"/>
                    <a:pt x="795" y="1704"/>
                  </a:cubicBezTo>
                  <a:cubicBezTo>
                    <a:pt x="741" y="1490"/>
                    <a:pt x="643" y="1294"/>
                    <a:pt x="545" y="1089"/>
                  </a:cubicBezTo>
                  <a:cubicBezTo>
                    <a:pt x="367" y="723"/>
                    <a:pt x="179" y="366"/>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
            <p:cNvSpPr/>
            <p:nvPr/>
          </p:nvSpPr>
          <p:spPr>
            <a:xfrm>
              <a:off x="2097253" y="1175538"/>
              <a:ext cx="121554" cy="311980"/>
            </a:xfrm>
            <a:custGeom>
              <a:rect b="b" l="l" r="r" t="t"/>
              <a:pathLst>
                <a:path extrusionOk="0" h="2659" w="1036">
                  <a:moveTo>
                    <a:pt x="0" y="0"/>
                  </a:moveTo>
                  <a:lnTo>
                    <a:pt x="0" y="0"/>
                  </a:lnTo>
                  <a:cubicBezTo>
                    <a:pt x="393" y="625"/>
                    <a:pt x="696" y="1294"/>
                    <a:pt x="901" y="1999"/>
                  </a:cubicBezTo>
                  <a:cubicBezTo>
                    <a:pt x="937" y="2115"/>
                    <a:pt x="964" y="2257"/>
                    <a:pt x="928" y="2364"/>
                  </a:cubicBezTo>
                  <a:lnTo>
                    <a:pt x="946" y="2364"/>
                  </a:lnTo>
                  <a:cubicBezTo>
                    <a:pt x="964" y="2445"/>
                    <a:pt x="973" y="2543"/>
                    <a:pt x="991" y="2614"/>
                  </a:cubicBezTo>
                  <a:cubicBezTo>
                    <a:pt x="991" y="2632"/>
                    <a:pt x="1000" y="2641"/>
                    <a:pt x="1000" y="2659"/>
                  </a:cubicBezTo>
                  <a:cubicBezTo>
                    <a:pt x="1035" y="2373"/>
                    <a:pt x="991" y="2070"/>
                    <a:pt x="919" y="1793"/>
                  </a:cubicBezTo>
                  <a:cubicBezTo>
                    <a:pt x="803" y="1392"/>
                    <a:pt x="616" y="1026"/>
                    <a:pt x="438" y="660"/>
                  </a:cubicBezTo>
                  <a:cubicBezTo>
                    <a:pt x="313" y="428"/>
                    <a:pt x="197" y="170"/>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
            <p:cNvSpPr/>
            <p:nvPr/>
          </p:nvSpPr>
          <p:spPr>
            <a:xfrm>
              <a:off x="1651402" y="1065718"/>
              <a:ext cx="1131531" cy="544294"/>
            </a:xfrm>
            <a:custGeom>
              <a:rect b="b" l="l" r="r" t="t"/>
              <a:pathLst>
                <a:path extrusionOk="0" h="4639" w="9644">
                  <a:moveTo>
                    <a:pt x="9359" y="1"/>
                  </a:moveTo>
                  <a:cubicBezTo>
                    <a:pt x="9269" y="1"/>
                    <a:pt x="9173" y="47"/>
                    <a:pt x="9091" y="98"/>
                  </a:cubicBezTo>
                  <a:cubicBezTo>
                    <a:pt x="8225" y="570"/>
                    <a:pt x="7306" y="963"/>
                    <a:pt x="6361" y="1257"/>
                  </a:cubicBezTo>
                  <a:cubicBezTo>
                    <a:pt x="6310" y="1272"/>
                    <a:pt x="6259" y="1287"/>
                    <a:pt x="6208" y="1287"/>
                  </a:cubicBezTo>
                  <a:cubicBezTo>
                    <a:pt x="6196" y="1287"/>
                    <a:pt x="6185" y="1286"/>
                    <a:pt x="6173" y="1284"/>
                  </a:cubicBezTo>
                  <a:cubicBezTo>
                    <a:pt x="6091" y="1269"/>
                    <a:pt x="6016" y="1204"/>
                    <a:pt x="5941" y="1204"/>
                  </a:cubicBezTo>
                  <a:cubicBezTo>
                    <a:pt x="5926" y="1204"/>
                    <a:pt x="5911" y="1207"/>
                    <a:pt x="5897" y="1213"/>
                  </a:cubicBezTo>
                  <a:cubicBezTo>
                    <a:pt x="5486" y="1775"/>
                    <a:pt x="5094" y="2390"/>
                    <a:pt x="4505" y="2756"/>
                  </a:cubicBezTo>
                  <a:cubicBezTo>
                    <a:pt x="3693" y="3256"/>
                    <a:pt x="2819" y="3693"/>
                    <a:pt x="1989" y="4103"/>
                  </a:cubicBezTo>
                  <a:cubicBezTo>
                    <a:pt x="1612" y="4130"/>
                    <a:pt x="1202" y="4147"/>
                    <a:pt x="799" y="4147"/>
                  </a:cubicBezTo>
                  <a:cubicBezTo>
                    <a:pt x="526" y="4147"/>
                    <a:pt x="256" y="4139"/>
                    <a:pt x="0" y="4121"/>
                  </a:cubicBezTo>
                  <a:lnTo>
                    <a:pt x="0" y="4121"/>
                  </a:lnTo>
                  <a:cubicBezTo>
                    <a:pt x="803" y="4362"/>
                    <a:pt x="1633" y="4540"/>
                    <a:pt x="2462" y="4638"/>
                  </a:cubicBezTo>
                  <a:cubicBezTo>
                    <a:pt x="3087" y="4192"/>
                    <a:pt x="3738" y="3836"/>
                    <a:pt x="4398" y="3461"/>
                  </a:cubicBezTo>
                  <a:cubicBezTo>
                    <a:pt x="4469" y="3416"/>
                    <a:pt x="4585" y="3443"/>
                    <a:pt x="4666" y="3407"/>
                  </a:cubicBezTo>
                  <a:cubicBezTo>
                    <a:pt x="4755" y="3363"/>
                    <a:pt x="4826" y="3291"/>
                    <a:pt x="4898" y="3220"/>
                  </a:cubicBezTo>
                  <a:cubicBezTo>
                    <a:pt x="5308" y="2836"/>
                    <a:pt x="5772" y="2515"/>
                    <a:pt x="6280" y="2274"/>
                  </a:cubicBezTo>
                  <a:cubicBezTo>
                    <a:pt x="6539" y="2150"/>
                    <a:pt x="6816" y="2042"/>
                    <a:pt x="7083" y="1918"/>
                  </a:cubicBezTo>
                  <a:cubicBezTo>
                    <a:pt x="7315" y="1811"/>
                    <a:pt x="7538" y="1686"/>
                    <a:pt x="7752" y="1561"/>
                  </a:cubicBezTo>
                  <a:cubicBezTo>
                    <a:pt x="8377" y="1213"/>
                    <a:pt x="8992" y="865"/>
                    <a:pt x="9617" y="517"/>
                  </a:cubicBezTo>
                  <a:cubicBezTo>
                    <a:pt x="9644" y="347"/>
                    <a:pt x="9617" y="98"/>
                    <a:pt x="9465" y="26"/>
                  </a:cubicBezTo>
                  <a:cubicBezTo>
                    <a:pt x="9432" y="8"/>
                    <a:pt x="9396" y="1"/>
                    <a:pt x="93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
            <p:cNvSpPr/>
            <p:nvPr/>
          </p:nvSpPr>
          <p:spPr>
            <a:xfrm>
              <a:off x="1651402" y="1069824"/>
              <a:ext cx="1131531" cy="540187"/>
            </a:xfrm>
            <a:custGeom>
              <a:rect b="b" l="l" r="r" t="t"/>
              <a:pathLst>
                <a:path extrusionOk="0" h="4604" w="9644">
                  <a:moveTo>
                    <a:pt x="9492" y="0"/>
                  </a:moveTo>
                  <a:cubicBezTo>
                    <a:pt x="8707" y="500"/>
                    <a:pt x="7904" y="973"/>
                    <a:pt x="7092" y="1419"/>
                  </a:cubicBezTo>
                  <a:cubicBezTo>
                    <a:pt x="6298" y="1847"/>
                    <a:pt x="5478" y="2257"/>
                    <a:pt x="4862" y="2917"/>
                  </a:cubicBezTo>
                  <a:cubicBezTo>
                    <a:pt x="4773" y="3016"/>
                    <a:pt x="4684" y="3114"/>
                    <a:pt x="4568" y="3185"/>
                  </a:cubicBezTo>
                  <a:cubicBezTo>
                    <a:pt x="4461" y="3256"/>
                    <a:pt x="4345" y="3292"/>
                    <a:pt x="4220" y="3328"/>
                  </a:cubicBezTo>
                  <a:cubicBezTo>
                    <a:pt x="3524" y="3569"/>
                    <a:pt x="2926" y="3979"/>
                    <a:pt x="2319" y="4407"/>
                  </a:cubicBezTo>
                  <a:cubicBezTo>
                    <a:pt x="1579" y="4327"/>
                    <a:pt x="848" y="4220"/>
                    <a:pt x="116" y="4095"/>
                  </a:cubicBezTo>
                  <a:cubicBezTo>
                    <a:pt x="71" y="4095"/>
                    <a:pt x="36" y="4086"/>
                    <a:pt x="0" y="4086"/>
                  </a:cubicBezTo>
                  <a:cubicBezTo>
                    <a:pt x="803" y="4327"/>
                    <a:pt x="1633" y="4505"/>
                    <a:pt x="2462" y="4603"/>
                  </a:cubicBezTo>
                  <a:cubicBezTo>
                    <a:pt x="3087" y="4157"/>
                    <a:pt x="3738" y="3801"/>
                    <a:pt x="4398" y="3426"/>
                  </a:cubicBezTo>
                  <a:cubicBezTo>
                    <a:pt x="4469" y="3381"/>
                    <a:pt x="4585" y="3408"/>
                    <a:pt x="4666" y="3372"/>
                  </a:cubicBezTo>
                  <a:cubicBezTo>
                    <a:pt x="4755" y="3328"/>
                    <a:pt x="4826" y="3256"/>
                    <a:pt x="4898" y="3185"/>
                  </a:cubicBezTo>
                  <a:cubicBezTo>
                    <a:pt x="5308" y="2801"/>
                    <a:pt x="5772" y="2480"/>
                    <a:pt x="6280" y="2239"/>
                  </a:cubicBezTo>
                  <a:cubicBezTo>
                    <a:pt x="6539" y="2115"/>
                    <a:pt x="6816" y="2007"/>
                    <a:pt x="7083" y="1883"/>
                  </a:cubicBezTo>
                  <a:cubicBezTo>
                    <a:pt x="7315" y="1776"/>
                    <a:pt x="7538" y="1651"/>
                    <a:pt x="7752" y="1526"/>
                  </a:cubicBezTo>
                  <a:cubicBezTo>
                    <a:pt x="8377" y="1178"/>
                    <a:pt x="8992" y="830"/>
                    <a:pt x="9617" y="482"/>
                  </a:cubicBezTo>
                  <a:cubicBezTo>
                    <a:pt x="9644" y="321"/>
                    <a:pt x="9617" y="89"/>
                    <a:pt x="9492" y="0"/>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
            <p:cNvSpPr/>
            <p:nvPr/>
          </p:nvSpPr>
          <p:spPr>
            <a:xfrm>
              <a:off x="2256352" y="1188092"/>
              <a:ext cx="253433" cy="164379"/>
            </a:xfrm>
            <a:custGeom>
              <a:rect b="b" l="l" r="r" t="t"/>
              <a:pathLst>
                <a:path extrusionOk="0" h="1401" w="2160">
                  <a:moveTo>
                    <a:pt x="2159" y="0"/>
                  </a:moveTo>
                  <a:cubicBezTo>
                    <a:pt x="1945" y="98"/>
                    <a:pt x="1722" y="188"/>
                    <a:pt x="1499" y="286"/>
                  </a:cubicBezTo>
                  <a:cubicBezTo>
                    <a:pt x="1205" y="411"/>
                    <a:pt x="910" y="536"/>
                    <a:pt x="643" y="705"/>
                  </a:cubicBezTo>
                  <a:cubicBezTo>
                    <a:pt x="375" y="883"/>
                    <a:pt x="143" y="1115"/>
                    <a:pt x="0" y="1401"/>
                  </a:cubicBezTo>
                  <a:cubicBezTo>
                    <a:pt x="393" y="1017"/>
                    <a:pt x="910" y="696"/>
                    <a:pt x="1392" y="437"/>
                  </a:cubicBezTo>
                  <a:cubicBezTo>
                    <a:pt x="1669" y="286"/>
                    <a:pt x="1883" y="152"/>
                    <a:pt x="215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
            <p:cNvSpPr/>
            <p:nvPr/>
          </p:nvSpPr>
          <p:spPr>
            <a:xfrm>
              <a:off x="1833497" y="1530340"/>
              <a:ext cx="126716" cy="38602"/>
            </a:xfrm>
            <a:custGeom>
              <a:rect b="b" l="l" r="r" t="t"/>
              <a:pathLst>
                <a:path extrusionOk="0" h="329" w="1080">
                  <a:moveTo>
                    <a:pt x="1071" y="0"/>
                  </a:moveTo>
                  <a:lnTo>
                    <a:pt x="1071" y="0"/>
                  </a:lnTo>
                  <a:cubicBezTo>
                    <a:pt x="991" y="54"/>
                    <a:pt x="892" y="63"/>
                    <a:pt x="812" y="116"/>
                  </a:cubicBezTo>
                  <a:cubicBezTo>
                    <a:pt x="767" y="152"/>
                    <a:pt x="714" y="179"/>
                    <a:pt x="660" y="197"/>
                  </a:cubicBezTo>
                  <a:cubicBezTo>
                    <a:pt x="625" y="206"/>
                    <a:pt x="580" y="215"/>
                    <a:pt x="536" y="215"/>
                  </a:cubicBezTo>
                  <a:cubicBezTo>
                    <a:pt x="348" y="232"/>
                    <a:pt x="188" y="241"/>
                    <a:pt x="0" y="259"/>
                  </a:cubicBezTo>
                  <a:cubicBezTo>
                    <a:pt x="161" y="286"/>
                    <a:pt x="330" y="313"/>
                    <a:pt x="500" y="322"/>
                  </a:cubicBezTo>
                  <a:cubicBezTo>
                    <a:pt x="522" y="326"/>
                    <a:pt x="544" y="328"/>
                    <a:pt x="566" y="328"/>
                  </a:cubicBezTo>
                  <a:cubicBezTo>
                    <a:pt x="587" y="328"/>
                    <a:pt x="607" y="326"/>
                    <a:pt x="625" y="322"/>
                  </a:cubicBezTo>
                  <a:cubicBezTo>
                    <a:pt x="669" y="313"/>
                    <a:pt x="714" y="286"/>
                    <a:pt x="759" y="259"/>
                  </a:cubicBezTo>
                  <a:cubicBezTo>
                    <a:pt x="857" y="197"/>
                    <a:pt x="946" y="125"/>
                    <a:pt x="1035" y="54"/>
                  </a:cubicBezTo>
                  <a:cubicBezTo>
                    <a:pt x="1062" y="45"/>
                    <a:pt x="1080" y="18"/>
                    <a:pt x="107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
            <p:cNvSpPr/>
            <p:nvPr/>
          </p:nvSpPr>
          <p:spPr>
            <a:xfrm>
              <a:off x="1976874" y="1472497"/>
              <a:ext cx="56670" cy="86238"/>
            </a:xfrm>
            <a:custGeom>
              <a:rect b="b" l="l" r="r" t="t"/>
              <a:pathLst>
                <a:path extrusionOk="0" h="735" w="483">
                  <a:moveTo>
                    <a:pt x="478" y="641"/>
                  </a:moveTo>
                  <a:cubicBezTo>
                    <a:pt x="473" y="641"/>
                    <a:pt x="467" y="645"/>
                    <a:pt x="473" y="645"/>
                  </a:cubicBezTo>
                  <a:cubicBezTo>
                    <a:pt x="472" y="648"/>
                    <a:pt x="471" y="651"/>
                    <a:pt x="470" y="654"/>
                  </a:cubicBezTo>
                  <a:lnTo>
                    <a:pt x="470" y="654"/>
                  </a:lnTo>
                  <a:cubicBezTo>
                    <a:pt x="474" y="653"/>
                    <a:pt x="476" y="651"/>
                    <a:pt x="482" y="645"/>
                  </a:cubicBezTo>
                  <a:cubicBezTo>
                    <a:pt x="482" y="642"/>
                    <a:pt x="480" y="641"/>
                    <a:pt x="478" y="641"/>
                  </a:cubicBezTo>
                  <a:close/>
                  <a:moveTo>
                    <a:pt x="333" y="1"/>
                  </a:moveTo>
                  <a:cubicBezTo>
                    <a:pt x="202" y="1"/>
                    <a:pt x="78" y="94"/>
                    <a:pt x="45" y="226"/>
                  </a:cubicBezTo>
                  <a:cubicBezTo>
                    <a:pt x="0" y="360"/>
                    <a:pt x="45" y="511"/>
                    <a:pt x="134" y="618"/>
                  </a:cubicBezTo>
                  <a:cubicBezTo>
                    <a:pt x="189" y="680"/>
                    <a:pt x="263" y="729"/>
                    <a:pt x="340" y="729"/>
                  </a:cubicBezTo>
                  <a:cubicBezTo>
                    <a:pt x="352" y="729"/>
                    <a:pt x="363" y="728"/>
                    <a:pt x="375" y="725"/>
                  </a:cubicBezTo>
                  <a:cubicBezTo>
                    <a:pt x="381" y="732"/>
                    <a:pt x="389" y="735"/>
                    <a:pt x="397" y="735"/>
                  </a:cubicBezTo>
                  <a:cubicBezTo>
                    <a:pt x="411" y="735"/>
                    <a:pt x="426" y="725"/>
                    <a:pt x="438" y="708"/>
                  </a:cubicBezTo>
                  <a:cubicBezTo>
                    <a:pt x="453" y="692"/>
                    <a:pt x="462" y="676"/>
                    <a:pt x="470" y="654"/>
                  </a:cubicBezTo>
                  <a:lnTo>
                    <a:pt x="470" y="654"/>
                  </a:lnTo>
                  <a:cubicBezTo>
                    <a:pt x="469" y="654"/>
                    <a:pt x="467" y="654"/>
                    <a:pt x="464" y="654"/>
                  </a:cubicBezTo>
                  <a:cubicBezTo>
                    <a:pt x="375" y="645"/>
                    <a:pt x="277" y="601"/>
                    <a:pt x="223" y="520"/>
                  </a:cubicBezTo>
                  <a:cubicBezTo>
                    <a:pt x="170" y="440"/>
                    <a:pt x="152" y="342"/>
                    <a:pt x="179" y="253"/>
                  </a:cubicBezTo>
                  <a:cubicBezTo>
                    <a:pt x="197" y="190"/>
                    <a:pt x="241" y="128"/>
                    <a:pt x="277" y="83"/>
                  </a:cubicBezTo>
                  <a:cubicBezTo>
                    <a:pt x="304" y="47"/>
                    <a:pt x="322" y="21"/>
                    <a:pt x="366" y="3"/>
                  </a:cubicBezTo>
                  <a:cubicBezTo>
                    <a:pt x="355" y="1"/>
                    <a:pt x="344"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
            <p:cNvSpPr/>
            <p:nvPr/>
          </p:nvSpPr>
          <p:spPr>
            <a:xfrm>
              <a:off x="2055367" y="1422515"/>
              <a:ext cx="81779" cy="94451"/>
            </a:xfrm>
            <a:custGeom>
              <a:rect b="b" l="l" r="r" t="t"/>
              <a:pathLst>
                <a:path extrusionOk="0" h="805" w="697">
                  <a:moveTo>
                    <a:pt x="584" y="1"/>
                  </a:moveTo>
                  <a:cubicBezTo>
                    <a:pt x="502" y="1"/>
                    <a:pt x="419" y="15"/>
                    <a:pt x="340" y="45"/>
                  </a:cubicBezTo>
                  <a:cubicBezTo>
                    <a:pt x="224" y="99"/>
                    <a:pt x="125" y="179"/>
                    <a:pt x="72" y="295"/>
                  </a:cubicBezTo>
                  <a:cubicBezTo>
                    <a:pt x="1" y="429"/>
                    <a:pt x="1" y="589"/>
                    <a:pt x="63" y="723"/>
                  </a:cubicBezTo>
                  <a:cubicBezTo>
                    <a:pt x="87" y="764"/>
                    <a:pt x="134" y="805"/>
                    <a:pt x="176" y="805"/>
                  </a:cubicBezTo>
                  <a:cubicBezTo>
                    <a:pt x="180" y="805"/>
                    <a:pt x="184" y="804"/>
                    <a:pt x="188" y="804"/>
                  </a:cubicBezTo>
                  <a:cubicBezTo>
                    <a:pt x="108" y="688"/>
                    <a:pt x="108" y="527"/>
                    <a:pt x="161" y="402"/>
                  </a:cubicBezTo>
                  <a:cubicBezTo>
                    <a:pt x="248" y="184"/>
                    <a:pt x="454" y="9"/>
                    <a:pt x="680" y="9"/>
                  </a:cubicBezTo>
                  <a:cubicBezTo>
                    <a:pt x="685" y="9"/>
                    <a:pt x="691" y="9"/>
                    <a:pt x="696" y="10"/>
                  </a:cubicBezTo>
                  <a:cubicBezTo>
                    <a:pt x="660" y="4"/>
                    <a:pt x="622" y="1"/>
                    <a:pt x="5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7" name="Google Shape;2057;p1"/>
          <p:cNvGrpSpPr/>
          <p:nvPr/>
        </p:nvGrpSpPr>
        <p:grpSpPr>
          <a:xfrm rot="10800000">
            <a:off x="7409226" y="3893588"/>
            <a:ext cx="2605790" cy="1664590"/>
            <a:chOff x="5669385" y="-152150"/>
            <a:chExt cx="1383042" cy="883494"/>
          </a:xfrm>
        </p:grpSpPr>
        <p:sp>
          <p:nvSpPr>
            <p:cNvPr id="2058" name="Google Shape;2058;p1"/>
            <p:cNvSpPr/>
            <p:nvPr/>
          </p:nvSpPr>
          <p:spPr>
            <a:xfrm>
              <a:off x="5669385" y="-152150"/>
              <a:ext cx="1383042" cy="883494"/>
            </a:xfrm>
            <a:custGeom>
              <a:rect b="b" l="l" r="r" t="t"/>
              <a:pathLst>
                <a:path extrusionOk="0" h="8725" w="13659">
                  <a:moveTo>
                    <a:pt x="7129" y="0"/>
                  </a:moveTo>
                  <a:cubicBezTo>
                    <a:pt x="5825" y="0"/>
                    <a:pt x="4523" y="197"/>
                    <a:pt x="3283" y="588"/>
                  </a:cubicBezTo>
                  <a:cubicBezTo>
                    <a:pt x="2810" y="731"/>
                    <a:pt x="2337" y="919"/>
                    <a:pt x="2007" y="1275"/>
                  </a:cubicBezTo>
                  <a:cubicBezTo>
                    <a:pt x="821" y="2533"/>
                    <a:pt x="437" y="4237"/>
                    <a:pt x="0" y="5914"/>
                  </a:cubicBezTo>
                  <a:cubicBezTo>
                    <a:pt x="642" y="5370"/>
                    <a:pt x="1329" y="4862"/>
                    <a:pt x="2079" y="4496"/>
                  </a:cubicBezTo>
                  <a:cubicBezTo>
                    <a:pt x="2695" y="4192"/>
                    <a:pt x="3393" y="3858"/>
                    <a:pt x="4068" y="3858"/>
                  </a:cubicBezTo>
                  <a:cubicBezTo>
                    <a:pt x="4224" y="3858"/>
                    <a:pt x="4379" y="3876"/>
                    <a:pt x="4532" y="3916"/>
                  </a:cubicBezTo>
                  <a:cubicBezTo>
                    <a:pt x="5094" y="4077"/>
                    <a:pt x="5540" y="4523"/>
                    <a:pt x="5924" y="4969"/>
                  </a:cubicBezTo>
                  <a:cubicBezTo>
                    <a:pt x="6896" y="6102"/>
                    <a:pt x="7690" y="7368"/>
                    <a:pt x="8306" y="8724"/>
                  </a:cubicBezTo>
                  <a:cubicBezTo>
                    <a:pt x="8377" y="7913"/>
                    <a:pt x="8029" y="7128"/>
                    <a:pt x="7672" y="6396"/>
                  </a:cubicBezTo>
                  <a:cubicBezTo>
                    <a:pt x="7512" y="6075"/>
                    <a:pt x="7351" y="5745"/>
                    <a:pt x="7173" y="5433"/>
                  </a:cubicBezTo>
                  <a:cubicBezTo>
                    <a:pt x="6709" y="4656"/>
                    <a:pt x="6129" y="3916"/>
                    <a:pt x="5415" y="3354"/>
                  </a:cubicBezTo>
                  <a:lnTo>
                    <a:pt x="5415" y="3354"/>
                  </a:lnTo>
                  <a:cubicBezTo>
                    <a:pt x="7280" y="4130"/>
                    <a:pt x="8805" y="5504"/>
                    <a:pt x="10304" y="6860"/>
                  </a:cubicBezTo>
                  <a:cubicBezTo>
                    <a:pt x="10714" y="7235"/>
                    <a:pt x="11196" y="7600"/>
                    <a:pt x="11490" y="8073"/>
                  </a:cubicBezTo>
                  <a:cubicBezTo>
                    <a:pt x="10812" y="6717"/>
                    <a:pt x="9822" y="5522"/>
                    <a:pt x="8662" y="4540"/>
                  </a:cubicBezTo>
                  <a:cubicBezTo>
                    <a:pt x="7512" y="3559"/>
                    <a:pt x="6182" y="2792"/>
                    <a:pt x="4782" y="2212"/>
                  </a:cubicBezTo>
                  <a:lnTo>
                    <a:pt x="4782" y="2212"/>
                  </a:lnTo>
                  <a:cubicBezTo>
                    <a:pt x="6236" y="2631"/>
                    <a:pt x="7690" y="3095"/>
                    <a:pt x="8993" y="3880"/>
                  </a:cubicBezTo>
                  <a:cubicBezTo>
                    <a:pt x="10295" y="4665"/>
                    <a:pt x="11455" y="5754"/>
                    <a:pt x="12106" y="7119"/>
                  </a:cubicBezTo>
                  <a:cubicBezTo>
                    <a:pt x="11758" y="6075"/>
                    <a:pt x="11169" y="5236"/>
                    <a:pt x="10366" y="4469"/>
                  </a:cubicBezTo>
                  <a:cubicBezTo>
                    <a:pt x="9572" y="3711"/>
                    <a:pt x="8645" y="3095"/>
                    <a:pt x="7699" y="2533"/>
                  </a:cubicBezTo>
                  <a:lnTo>
                    <a:pt x="7699" y="2533"/>
                  </a:lnTo>
                  <a:cubicBezTo>
                    <a:pt x="8707" y="2738"/>
                    <a:pt x="9662" y="3274"/>
                    <a:pt x="10509" y="3845"/>
                  </a:cubicBezTo>
                  <a:cubicBezTo>
                    <a:pt x="11660" y="4612"/>
                    <a:pt x="12811" y="5522"/>
                    <a:pt x="13328" y="6797"/>
                  </a:cubicBezTo>
                  <a:cubicBezTo>
                    <a:pt x="12650" y="4871"/>
                    <a:pt x="11134" y="3292"/>
                    <a:pt x="9207" y="2605"/>
                  </a:cubicBezTo>
                  <a:lnTo>
                    <a:pt x="9207" y="2605"/>
                  </a:lnTo>
                  <a:cubicBezTo>
                    <a:pt x="11196" y="2854"/>
                    <a:pt x="12962" y="4210"/>
                    <a:pt x="13658" y="6093"/>
                  </a:cubicBezTo>
                  <a:cubicBezTo>
                    <a:pt x="13417" y="4924"/>
                    <a:pt x="12918" y="3880"/>
                    <a:pt x="12106" y="3006"/>
                  </a:cubicBezTo>
                  <a:cubicBezTo>
                    <a:pt x="11303" y="2132"/>
                    <a:pt x="10250" y="1490"/>
                    <a:pt x="9108" y="1151"/>
                  </a:cubicBezTo>
                  <a:cubicBezTo>
                    <a:pt x="9635" y="1040"/>
                    <a:pt x="10175" y="976"/>
                    <a:pt x="10712" y="976"/>
                  </a:cubicBezTo>
                  <a:cubicBezTo>
                    <a:pt x="11304" y="976"/>
                    <a:pt x="11893" y="1053"/>
                    <a:pt x="12463" y="1231"/>
                  </a:cubicBezTo>
                  <a:cubicBezTo>
                    <a:pt x="12061" y="972"/>
                    <a:pt x="11615" y="794"/>
                    <a:pt x="11169" y="651"/>
                  </a:cubicBezTo>
                  <a:cubicBezTo>
                    <a:pt x="9867" y="217"/>
                    <a:pt x="8497" y="0"/>
                    <a:pt x="71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
            <p:cNvSpPr/>
            <p:nvPr/>
          </p:nvSpPr>
          <p:spPr>
            <a:xfrm>
              <a:off x="6458874" y="50971"/>
              <a:ext cx="581811" cy="384991"/>
            </a:xfrm>
            <a:custGeom>
              <a:rect b="b" l="l" r="r" t="t"/>
              <a:pathLst>
                <a:path extrusionOk="0" h="3802" w="5746">
                  <a:moveTo>
                    <a:pt x="0" y="1"/>
                  </a:moveTo>
                  <a:lnTo>
                    <a:pt x="0" y="1"/>
                  </a:lnTo>
                  <a:cubicBezTo>
                    <a:pt x="500" y="197"/>
                    <a:pt x="999" y="402"/>
                    <a:pt x="1499" y="608"/>
                  </a:cubicBezTo>
                  <a:cubicBezTo>
                    <a:pt x="3345" y="875"/>
                    <a:pt x="4996" y="2097"/>
                    <a:pt x="5745" y="3801"/>
                  </a:cubicBezTo>
                  <a:cubicBezTo>
                    <a:pt x="5379" y="2722"/>
                    <a:pt x="4621" y="1785"/>
                    <a:pt x="3684" y="1134"/>
                  </a:cubicBezTo>
                  <a:cubicBezTo>
                    <a:pt x="2605" y="393"/>
                    <a:pt x="1303"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
            <p:cNvSpPr/>
            <p:nvPr/>
          </p:nvSpPr>
          <p:spPr>
            <a:xfrm>
              <a:off x="6071268" y="44592"/>
              <a:ext cx="810445" cy="497895"/>
            </a:xfrm>
            <a:custGeom>
              <a:rect b="b" l="l" r="r" t="t"/>
              <a:pathLst>
                <a:path extrusionOk="0" h="4917" w="8004">
                  <a:moveTo>
                    <a:pt x="97" y="1"/>
                  </a:moveTo>
                  <a:cubicBezTo>
                    <a:pt x="65" y="1"/>
                    <a:pt x="33" y="1"/>
                    <a:pt x="1" y="1"/>
                  </a:cubicBezTo>
                  <a:cubicBezTo>
                    <a:pt x="313" y="82"/>
                    <a:pt x="617" y="180"/>
                    <a:pt x="911" y="296"/>
                  </a:cubicBezTo>
                  <a:cubicBezTo>
                    <a:pt x="2338" y="715"/>
                    <a:pt x="3757" y="1170"/>
                    <a:pt x="5024" y="1937"/>
                  </a:cubicBezTo>
                  <a:cubicBezTo>
                    <a:pt x="6246" y="2669"/>
                    <a:pt x="7334" y="3668"/>
                    <a:pt x="8003" y="4917"/>
                  </a:cubicBezTo>
                  <a:cubicBezTo>
                    <a:pt x="7798" y="4515"/>
                    <a:pt x="7566" y="4132"/>
                    <a:pt x="7289" y="3784"/>
                  </a:cubicBezTo>
                  <a:cubicBezTo>
                    <a:pt x="6736" y="3044"/>
                    <a:pt x="6041" y="2419"/>
                    <a:pt x="5300" y="1875"/>
                  </a:cubicBezTo>
                  <a:cubicBezTo>
                    <a:pt x="3783" y="770"/>
                    <a:pt x="1972" y="1"/>
                    <a:pt x="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
            <p:cNvSpPr/>
            <p:nvPr/>
          </p:nvSpPr>
          <p:spPr>
            <a:xfrm>
              <a:off x="6378477" y="71830"/>
              <a:ext cx="595379" cy="382155"/>
            </a:xfrm>
            <a:custGeom>
              <a:rect b="b" l="l" r="r" t="t"/>
              <a:pathLst>
                <a:path extrusionOk="0" h="3774" w="5880">
                  <a:moveTo>
                    <a:pt x="0" y="0"/>
                  </a:moveTo>
                  <a:lnTo>
                    <a:pt x="0" y="0"/>
                  </a:lnTo>
                  <a:cubicBezTo>
                    <a:pt x="295" y="89"/>
                    <a:pt x="571" y="214"/>
                    <a:pt x="830" y="357"/>
                  </a:cubicBezTo>
                  <a:cubicBezTo>
                    <a:pt x="1793" y="580"/>
                    <a:pt x="2694" y="1080"/>
                    <a:pt x="3506" y="1633"/>
                  </a:cubicBezTo>
                  <a:cubicBezTo>
                    <a:pt x="4398" y="2221"/>
                    <a:pt x="5281" y="2899"/>
                    <a:pt x="5879" y="3774"/>
                  </a:cubicBezTo>
                  <a:cubicBezTo>
                    <a:pt x="5290" y="2783"/>
                    <a:pt x="4416" y="1972"/>
                    <a:pt x="3453" y="1329"/>
                  </a:cubicBezTo>
                  <a:cubicBezTo>
                    <a:pt x="2418" y="633"/>
                    <a:pt x="1249" y="107"/>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
            <p:cNvSpPr/>
            <p:nvPr/>
          </p:nvSpPr>
          <p:spPr>
            <a:xfrm>
              <a:off x="6196015" y="-108610"/>
              <a:ext cx="723568" cy="77565"/>
            </a:xfrm>
            <a:custGeom>
              <a:rect b="b" l="l" r="r" t="t"/>
              <a:pathLst>
                <a:path extrusionOk="0" h="766" w="7146">
                  <a:moveTo>
                    <a:pt x="3414" y="0"/>
                  </a:moveTo>
                  <a:cubicBezTo>
                    <a:pt x="2265" y="0"/>
                    <a:pt x="1118" y="179"/>
                    <a:pt x="0" y="453"/>
                  </a:cubicBezTo>
                  <a:cubicBezTo>
                    <a:pt x="350" y="445"/>
                    <a:pt x="702" y="438"/>
                    <a:pt x="1054" y="438"/>
                  </a:cubicBezTo>
                  <a:cubicBezTo>
                    <a:pt x="1528" y="438"/>
                    <a:pt x="2004" y="451"/>
                    <a:pt x="2480" y="497"/>
                  </a:cubicBezTo>
                  <a:cubicBezTo>
                    <a:pt x="2882" y="542"/>
                    <a:pt x="3283" y="605"/>
                    <a:pt x="3684" y="667"/>
                  </a:cubicBezTo>
                  <a:cubicBezTo>
                    <a:pt x="3783" y="685"/>
                    <a:pt x="3872" y="694"/>
                    <a:pt x="3970" y="712"/>
                  </a:cubicBezTo>
                  <a:cubicBezTo>
                    <a:pt x="4482" y="607"/>
                    <a:pt x="5003" y="548"/>
                    <a:pt x="5522" y="548"/>
                  </a:cubicBezTo>
                  <a:cubicBezTo>
                    <a:pt x="6070" y="548"/>
                    <a:pt x="6615" y="614"/>
                    <a:pt x="7146" y="765"/>
                  </a:cubicBezTo>
                  <a:cubicBezTo>
                    <a:pt x="6102" y="274"/>
                    <a:pt x="4942" y="43"/>
                    <a:pt x="3792" y="7"/>
                  </a:cubicBezTo>
                  <a:cubicBezTo>
                    <a:pt x="3666" y="2"/>
                    <a:pt x="3540" y="0"/>
                    <a:pt x="341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
            <p:cNvSpPr/>
            <p:nvPr/>
          </p:nvSpPr>
          <p:spPr>
            <a:xfrm>
              <a:off x="6102961" y="107877"/>
              <a:ext cx="729947" cy="557538"/>
            </a:xfrm>
            <a:custGeom>
              <a:rect b="b" l="l" r="r" t="t"/>
              <a:pathLst>
                <a:path extrusionOk="0" h="5506" w="7209">
                  <a:moveTo>
                    <a:pt x="0" y="1"/>
                  </a:moveTo>
                  <a:cubicBezTo>
                    <a:pt x="446" y="251"/>
                    <a:pt x="866" y="527"/>
                    <a:pt x="1267" y="840"/>
                  </a:cubicBezTo>
                  <a:cubicBezTo>
                    <a:pt x="3069" y="1625"/>
                    <a:pt x="4559" y="2972"/>
                    <a:pt x="6022" y="4292"/>
                  </a:cubicBezTo>
                  <a:cubicBezTo>
                    <a:pt x="6432" y="4667"/>
                    <a:pt x="6914" y="5032"/>
                    <a:pt x="7208" y="5505"/>
                  </a:cubicBezTo>
                  <a:cubicBezTo>
                    <a:pt x="7191" y="5470"/>
                    <a:pt x="7182" y="5443"/>
                    <a:pt x="7164" y="5416"/>
                  </a:cubicBezTo>
                  <a:cubicBezTo>
                    <a:pt x="6816" y="4783"/>
                    <a:pt x="6307" y="4238"/>
                    <a:pt x="5799" y="3721"/>
                  </a:cubicBezTo>
                  <a:cubicBezTo>
                    <a:pt x="4675" y="2588"/>
                    <a:pt x="3462" y="1518"/>
                    <a:pt x="2043" y="786"/>
                  </a:cubicBezTo>
                  <a:cubicBezTo>
                    <a:pt x="1401" y="447"/>
                    <a:pt x="714" y="18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
            <p:cNvSpPr/>
            <p:nvPr/>
          </p:nvSpPr>
          <p:spPr>
            <a:xfrm>
              <a:off x="5669385" y="180883"/>
              <a:ext cx="841935" cy="550449"/>
            </a:xfrm>
            <a:custGeom>
              <a:rect b="b" l="l" r="r" t="t"/>
              <a:pathLst>
                <a:path extrusionOk="0" h="5436" w="8315">
                  <a:moveTo>
                    <a:pt x="3287" y="0"/>
                  </a:moveTo>
                  <a:cubicBezTo>
                    <a:pt x="3152" y="0"/>
                    <a:pt x="3017" y="7"/>
                    <a:pt x="2882" y="20"/>
                  </a:cubicBezTo>
                  <a:cubicBezTo>
                    <a:pt x="1891" y="136"/>
                    <a:pt x="946" y="663"/>
                    <a:pt x="312" y="1439"/>
                  </a:cubicBezTo>
                  <a:cubicBezTo>
                    <a:pt x="205" y="1831"/>
                    <a:pt x="107" y="2233"/>
                    <a:pt x="0" y="2625"/>
                  </a:cubicBezTo>
                  <a:cubicBezTo>
                    <a:pt x="642" y="2081"/>
                    <a:pt x="1329" y="1573"/>
                    <a:pt x="2079" y="1207"/>
                  </a:cubicBezTo>
                  <a:cubicBezTo>
                    <a:pt x="2695" y="903"/>
                    <a:pt x="3393" y="569"/>
                    <a:pt x="4068" y="569"/>
                  </a:cubicBezTo>
                  <a:cubicBezTo>
                    <a:pt x="4224" y="569"/>
                    <a:pt x="4379" y="587"/>
                    <a:pt x="4532" y="627"/>
                  </a:cubicBezTo>
                  <a:cubicBezTo>
                    <a:pt x="5094" y="788"/>
                    <a:pt x="5540" y="1234"/>
                    <a:pt x="5924" y="1680"/>
                  </a:cubicBezTo>
                  <a:cubicBezTo>
                    <a:pt x="6896" y="2813"/>
                    <a:pt x="7690" y="4079"/>
                    <a:pt x="8306" y="5435"/>
                  </a:cubicBezTo>
                  <a:cubicBezTo>
                    <a:pt x="8315" y="5382"/>
                    <a:pt x="8315" y="5328"/>
                    <a:pt x="8315" y="5275"/>
                  </a:cubicBezTo>
                  <a:cubicBezTo>
                    <a:pt x="7922" y="4195"/>
                    <a:pt x="7396" y="3161"/>
                    <a:pt x="6735" y="2215"/>
                  </a:cubicBezTo>
                  <a:cubicBezTo>
                    <a:pt x="6102" y="1314"/>
                    <a:pt x="5308" y="458"/>
                    <a:pt x="4255" y="136"/>
                  </a:cubicBezTo>
                  <a:cubicBezTo>
                    <a:pt x="3939" y="42"/>
                    <a:pt x="3614" y="0"/>
                    <a:pt x="32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5" name="Google Shape;2065;p1"/>
          <p:cNvGrpSpPr/>
          <p:nvPr/>
        </p:nvGrpSpPr>
        <p:grpSpPr>
          <a:xfrm rot="-3966003">
            <a:off x="1167662" y="4446014"/>
            <a:ext cx="1643007" cy="1610336"/>
            <a:chOff x="4785930" y="1655991"/>
            <a:chExt cx="579077" cy="567562"/>
          </a:xfrm>
        </p:grpSpPr>
        <p:sp>
          <p:nvSpPr>
            <p:cNvPr id="2066" name="Google Shape;2066;p1"/>
            <p:cNvSpPr/>
            <p:nvPr/>
          </p:nvSpPr>
          <p:spPr>
            <a:xfrm>
              <a:off x="4785930" y="1655991"/>
              <a:ext cx="579077" cy="567562"/>
            </a:xfrm>
            <a:custGeom>
              <a:rect b="b" l="l" r="r" t="t"/>
              <a:pathLst>
                <a:path extrusionOk="0" h="5605" w="5719">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5201" y="4731"/>
                    <a:pt x="5433" y="3856"/>
                    <a:pt x="5603" y="2955"/>
                  </a:cubicBezTo>
                  <a:cubicBezTo>
                    <a:pt x="5665" y="2634"/>
                    <a:pt x="5719" y="2304"/>
                    <a:pt x="5638" y="1983"/>
                  </a:cubicBezTo>
                  <a:cubicBezTo>
                    <a:pt x="5576" y="1733"/>
                    <a:pt x="5433" y="1519"/>
                    <a:pt x="5273" y="1314"/>
                  </a:cubicBezTo>
                  <a:cubicBezTo>
                    <a:pt x="4871" y="797"/>
                    <a:pt x="4336" y="359"/>
                    <a:pt x="3711" y="145"/>
                  </a:cubicBezTo>
                  <a:cubicBezTo>
                    <a:pt x="3446" y="54"/>
                    <a:pt x="3165" y="7"/>
                    <a:pt x="2886" y="7"/>
                  </a:cubicBezTo>
                  <a:cubicBezTo>
                    <a:pt x="2507" y="7"/>
                    <a:pt x="2131" y="94"/>
                    <a:pt x="1802" y="279"/>
                  </a:cubicBezTo>
                  <a:cubicBezTo>
                    <a:pt x="1573" y="91"/>
                    <a:pt x="1239" y="0"/>
                    <a:pt x="9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
            <p:cNvSpPr/>
            <p:nvPr/>
          </p:nvSpPr>
          <p:spPr>
            <a:xfrm>
              <a:off x="4785930" y="1655991"/>
              <a:ext cx="502326" cy="567562"/>
            </a:xfrm>
            <a:custGeom>
              <a:rect b="b" l="l" r="r" t="t"/>
              <a:pathLst>
                <a:path extrusionOk="0" h="5605" w="4961">
                  <a:moveTo>
                    <a:pt x="938" y="0"/>
                  </a:moveTo>
                  <a:cubicBezTo>
                    <a:pt x="910" y="0"/>
                    <a:pt x="883" y="1"/>
                    <a:pt x="857" y="3"/>
                  </a:cubicBezTo>
                  <a:cubicBezTo>
                    <a:pt x="536" y="29"/>
                    <a:pt x="214" y="119"/>
                    <a:pt x="0" y="359"/>
                  </a:cubicBezTo>
                  <a:cubicBezTo>
                    <a:pt x="102" y="277"/>
                    <a:pt x="227" y="241"/>
                    <a:pt x="356" y="241"/>
                  </a:cubicBezTo>
                  <a:cubicBezTo>
                    <a:pt x="579" y="241"/>
                    <a:pt x="815" y="348"/>
                    <a:pt x="973" y="511"/>
                  </a:cubicBezTo>
                  <a:cubicBezTo>
                    <a:pt x="1223" y="770"/>
                    <a:pt x="1347" y="1135"/>
                    <a:pt x="1490" y="1466"/>
                  </a:cubicBezTo>
                  <a:cubicBezTo>
                    <a:pt x="2079" y="2866"/>
                    <a:pt x="3185" y="3981"/>
                    <a:pt x="4318" y="4989"/>
                  </a:cubicBezTo>
                  <a:cubicBezTo>
                    <a:pt x="4541" y="5186"/>
                    <a:pt x="4764" y="5382"/>
                    <a:pt x="4943" y="5605"/>
                  </a:cubicBezTo>
                  <a:cubicBezTo>
                    <a:pt x="4952" y="5596"/>
                    <a:pt x="4952" y="5587"/>
                    <a:pt x="4960" y="5569"/>
                  </a:cubicBezTo>
                  <a:cubicBezTo>
                    <a:pt x="4916" y="5489"/>
                    <a:pt x="4880" y="5400"/>
                    <a:pt x="4844" y="5319"/>
                  </a:cubicBezTo>
                  <a:cubicBezTo>
                    <a:pt x="4532" y="4561"/>
                    <a:pt x="4220" y="3803"/>
                    <a:pt x="4095" y="3000"/>
                  </a:cubicBezTo>
                  <a:cubicBezTo>
                    <a:pt x="4059" y="2777"/>
                    <a:pt x="4033" y="2554"/>
                    <a:pt x="3970" y="2340"/>
                  </a:cubicBezTo>
                  <a:cubicBezTo>
                    <a:pt x="3863" y="1965"/>
                    <a:pt x="3631" y="1644"/>
                    <a:pt x="3399" y="1341"/>
                  </a:cubicBezTo>
                  <a:cubicBezTo>
                    <a:pt x="3212" y="1109"/>
                    <a:pt x="3025" y="886"/>
                    <a:pt x="2810" y="689"/>
                  </a:cubicBezTo>
                  <a:cubicBezTo>
                    <a:pt x="2570" y="475"/>
                    <a:pt x="2293" y="306"/>
                    <a:pt x="2008" y="181"/>
                  </a:cubicBezTo>
                  <a:cubicBezTo>
                    <a:pt x="1936" y="208"/>
                    <a:pt x="1865" y="243"/>
                    <a:pt x="1802" y="279"/>
                  </a:cubicBezTo>
                  <a:cubicBezTo>
                    <a:pt x="1573" y="91"/>
                    <a:pt x="1239" y="0"/>
                    <a:pt x="9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
            <p:cNvSpPr/>
            <p:nvPr/>
          </p:nvSpPr>
          <p:spPr>
            <a:xfrm>
              <a:off x="4938522" y="1668648"/>
              <a:ext cx="393983" cy="515211"/>
            </a:xfrm>
            <a:custGeom>
              <a:rect b="b" l="l" r="r" t="t"/>
              <a:pathLst>
                <a:path extrusionOk="0" h="5088" w="3891">
                  <a:moveTo>
                    <a:pt x="1693" y="1"/>
                  </a:moveTo>
                  <a:cubicBezTo>
                    <a:pt x="1228" y="1"/>
                    <a:pt x="603" y="196"/>
                    <a:pt x="492" y="225"/>
                  </a:cubicBezTo>
                  <a:cubicBezTo>
                    <a:pt x="482" y="228"/>
                    <a:pt x="473" y="229"/>
                    <a:pt x="463" y="229"/>
                  </a:cubicBezTo>
                  <a:cubicBezTo>
                    <a:pt x="392" y="229"/>
                    <a:pt x="322" y="174"/>
                    <a:pt x="251" y="127"/>
                  </a:cubicBezTo>
                  <a:cubicBezTo>
                    <a:pt x="215" y="105"/>
                    <a:pt x="168" y="89"/>
                    <a:pt x="125" y="89"/>
                  </a:cubicBezTo>
                  <a:cubicBezTo>
                    <a:pt x="81" y="89"/>
                    <a:pt x="41" y="105"/>
                    <a:pt x="19" y="145"/>
                  </a:cubicBezTo>
                  <a:cubicBezTo>
                    <a:pt x="1" y="172"/>
                    <a:pt x="1" y="208"/>
                    <a:pt x="1" y="243"/>
                  </a:cubicBezTo>
                  <a:lnTo>
                    <a:pt x="46" y="1002"/>
                  </a:lnTo>
                  <a:cubicBezTo>
                    <a:pt x="108" y="761"/>
                    <a:pt x="162" y="520"/>
                    <a:pt x="188" y="279"/>
                  </a:cubicBezTo>
                  <a:cubicBezTo>
                    <a:pt x="313" y="413"/>
                    <a:pt x="313" y="618"/>
                    <a:pt x="304" y="796"/>
                  </a:cubicBezTo>
                  <a:cubicBezTo>
                    <a:pt x="295" y="1064"/>
                    <a:pt x="286" y="1323"/>
                    <a:pt x="278" y="1590"/>
                  </a:cubicBezTo>
                  <a:lnTo>
                    <a:pt x="759" y="511"/>
                  </a:lnTo>
                  <a:lnTo>
                    <a:pt x="759" y="511"/>
                  </a:lnTo>
                  <a:cubicBezTo>
                    <a:pt x="679" y="975"/>
                    <a:pt x="590" y="1430"/>
                    <a:pt x="581" y="1903"/>
                  </a:cubicBezTo>
                  <a:lnTo>
                    <a:pt x="982" y="841"/>
                  </a:lnTo>
                  <a:lnTo>
                    <a:pt x="982" y="841"/>
                  </a:lnTo>
                  <a:cubicBezTo>
                    <a:pt x="911" y="1341"/>
                    <a:pt x="884" y="1840"/>
                    <a:pt x="920" y="2349"/>
                  </a:cubicBezTo>
                  <a:cubicBezTo>
                    <a:pt x="956" y="1903"/>
                    <a:pt x="1009" y="1448"/>
                    <a:pt x="1232" y="1064"/>
                  </a:cubicBezTo>
                  <a:lnTo>
                    <a:pt x="1232" y="1064"/>
                  </a:lnTo>
                  <a:cubicBezTo>
                    <a:pt x="1125" y="1555"/>
                    <a:pt x="1089" y="2054"/>
                    <a:pt x="1116" y="2554"/>
                  </a:cubicBezTo>
                  <a:cubicBezTo>
                    <a:pt x="1161" y="2090"/>
                    <a:pt x="1321" y="1635"/>
                    <a:pt x="1589" y="1251"/>
                  </a:cubicBezTo>
                  <a:lnTo>
                    <a:pt x="1589" y="1251"/>
                  </a:lnTo>
                  <a:cubicBezTo>
                    <a:pt x="1446" y="1715"/>
                    <a:pt x="1348" y="2188"/>
                    <a:pt x="1303" y="2679"/>
                  </a:cubicBezTo>
                  <a:cubicBezTo>
                    <a:pt x="1402" y="2251"/>
                    <a:pt x="1607" y="1858"/>
                    <a:pt x="1883" y="1519"/>
                  </a:cubicBezTo>
                  <a:lnTo>
                    <a:pt x="1883" y="1519"/>
                  </a:lnTo>
                  <a:cubicBezTo>
                    <a:pt x="1678" y="1929"/>
                    <a:pt x="1535" y="2366"/>
                    <a:pt x="1455" y="2813"/>
                  </a:cubicBezTo>
                  <a:cubicBezTo>
                    <a:pt x="1616" y="2465"/>
                    <a:pt x="1857" y="2135"/>
                    <a:pt x="2142" y="1867"/>
                  </a:cubicBezTo>
                  <a:lnTo>
                    <a:pt x="2142" y="1867"/>
                  </a:lnTo>
                  <a:cubicBezTo>
                    <a:pt x="1937" y="2259"/>
                    <a:pt x="1785" y="2679"/>
                    <a:pt x="1696" y="3107"/>
                  </a:cubicBezTo>
                  <a:cubicBezTo>
                    <a:pt x="1848" y="2804"/>
                    <a:pt x="2035" y="2581"/>
                    <a:pt x="2249" y="2322"/>
                  </a:cubicBezTo>
                  <a:lnTo>
                    <a:pt x="2249" y="2322"/>
                  </a:lnTo>
                  <a:cubicBezTo>
                    <a:pt x="2133" y="2786"/>
                    <a:pt x="2062" y="3259"/>
                    <a:pt x="2026" y="3731"/>
                  </a:cubicBezTo>
                  <a:cubicBezTo>
                    <a:pt x="2106" y="3366"/>
                    <a:pt x="2231" y="3009"/>
                    <a:pt x="2383" y="2670"/>
                  </a:cubicBezTo>
                  <a:lnTo>
                    <a:pt x="2383" y="2670"/>
                  </a:lnTo>
                  <a:cubicBezTo>
                    <a:pt x="2374" y="2875"/>
                    <a:pt x="2356" y="3080"/>
                    <a:pt x="2356" y="3294"/>
                  </a:cubicBezTo>
                  <a:cubicBezTo>
                    <a:pt x="2347" y="3598"/>
                    <a:pt x="2347" y="3910"/>
                    <a:pt x="2463" y="4186"/>
                  </a:cubicBezTo>
                  <a:cubicBezTo>
                    <a:pt x="2499" y="3972"/>
                    <a:pt x="2535" y="3749"/>
                    <a:pt x="2570" y="3535"/>
                  </a:cubicBezTo>
                  <a:cubicBezTo>
                    <a:pt x="2615" y="3883"/>
                    <a:pt x="2722" y="4231"/>
                    <a:pt x="2865" y="4552"/>
                  </a:cubicBezTo>
                  <a:cubicBezTo>
                    <a:pt x="2874" y="4409"/>
                    <a:pt x="2882" y="4311"/>
                    <a:pt x="2891" y="4169"/>
                  </a:cubicBezTo>
                  <a:cubicBezTo>
                    <a:pt x="3043" y="4490"/>
                    <a:pt x="3221" y="4793"/>
                    <a:pt x="3409" y="5087"/>
                  </a:cubicBezTo>
                  <a:cubicBezTo>
                    <a:pt x="3177" y="4579"/>
                    <a:pt x="2990" y="4044"/>
                    <a:pt x="2856" y="3499"/>
                  </a:cubicBezTo>
                  <a:lnTo>
                    <a:pt x="2856" y="3499"/>
                  </a:lnTo>
                  <a:cubicBezTo>
                    <a:pt x="3061" y="3928"/>
                    <a:pt x="3266" y="4356"/>
                    <a:pt x="3480" y="4784"/>
                  </a:cubicBezTo>
                  <a:cubicBezTo>
                    <a:pt x="3257" y="4169"/>
                    <a:pt x="3106" y="3526"/>
                    <a:pt x="2954" y="2893"/>
                  </a:cubicBezTo>
                  <a:lnTo>
                    <a:pt x="2954" y="2893"/>
                  </a:lnTo>
                  <a:cubicBezTo>
                    <a:pt x="3141" y="3160"/>
                    <a:pt x="3337" y="3419"/>
                    <a:pt x="3525" y="3687"/>
                  </a:cubicBezTo>
                  <a:cubicBezTo>
                    <a:pt x="3213" y="3143"/>
                    <a:pt x="2954" y="2581"/>
                    <a:pt x="2749" y="1992"/>
                  </a:cubicBezTo>
                  <a:lnTo>
                    <a:pt x="2749" y="1992"/>
                  </a:lnTo>
                  <a:cubicBezTo>
                    <a:pt x="3052" y="2402"/>
                    <a:pt x="3391" y="2786"/>
                    <a:pt x="3748" y="3143"/>
                  </a:cubicBezTo>
                  <a:cubicBezTo>
                    <a:pt x="3400" y="2625"/>
                    <a:pt x="3088" y="2081"/>
                    <a:pt x="2802" y="1519"/>
                  </a:cubicBezTo>
                  <a:lnTo>
                    <a:pt x="2802" y="1519"/>
                  </a:lnTo>
                  <a:cubicBezTo>
                    <a:pt x="3177" y="1831"/>
                    <a:pt x="3560" y="2143"/>
                    <a:pt x="3891" y="2509"/>
                  </a:cubicBezTo>
                  <a:cubicBezTo>
                    <a:pt x="3596" y="1733"/>
                    <a:pt x="2972" y="1100"/>
                    <a:pt x="2213" y="787"/>
                  </a:cubicBezTo>
                  <a:lnTo>
                    <a:pt x="2213" y="787"/>
                  </a:lnTo>
                  <a:cubicBezTo>
                    <a:pt x="2802" y="1002"/>
                    <a:pt x="3346" y="1332"/>
                    <a:pt x="3801" y="1769"/>
                  </a:cubicBezTo>
                  <a:cubicBezTo>
                    <a:pt x="3266" y="912"/>
                    <a:pt x="2329" y="324"/>
                    <a:pt x="1330" y="217"/>
                  </a:cubicBezTo>
                  <a:cubicBezTo>
                    <a:pt x="1358" y="216"/>
                    <a:pt x="1385" y="215"/>
                    <a:pt x="1413" y="215"/>
                  </a:cubicBezTo>
                  <a:cubicBezTo>
                    <a:pt x="2019" y="215"/>
                    <a:pt x="2629" y="402"/>
                    <a:pt x="3132" y="752"/>
                  </a:cubicBezTo>
                  <a:cubicBezTo>
                    <a:pt x="2847" y="386"/>
                    <a:pt x="2410" y="154"/>
                    <a:pt x="1955" y="29"/>
                  </a:cubicBezTo>
                  <a:cubicBezTo>
                    <a:pt x="1878" y="9"/>
                    <a:pt x="1789" y="1"/>
                    <a:pt x="169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
            <p:cNvSpPr/>
            <p:nvPr/>
          </p:nvSpPr>
          <p:spPr>
            <a:xfrm>
              <a:off x="4972038" y="1668850"/>
              <a:ext cx="293639" cy="491516"/>
            </a:xfrm>
            <a:custGeom>
              <a:rect b="b" l="l" r="r" t="t"/>
              <a:pathLst>
                <a:path extrusionOk="0" h="4854" w="2900">
                  <a:moveTo>
                    <a:pt x="303" y="0"/>
                  </a:moveTo>
                  <a:cubicBezTo>
                    <a:pt x="205" y="36"/>
                    <a:pt x="98" y="81"/>
                    <a:pt x="0" y="134"/>
                  </a:cubicBezTo>
                  <a:cubicBezTo>
                    <a:pt x="651" y="357"/>
                    <a:pt x="1320" y="857"/>
                    <a:pt x="1677" y="1419"/>
                  </a:cubicBezTo>
                  <a:cubicBezTo>
                    <a:pt x="2328" y="2454"/>
                    <a:pt x="2275" y="3801"/>
                    <a:pt x="2899" y="4853"/>
                  </a:cubicBezTo>
                  <a:cubicBezTo>
                    <a:pt x="2462" y="3944"/>
                    <a:pt x="2551" y="2802"/>
                    <a:pt x="2150" y="1874"/>
                  </a:cubicBezTo>
                  <a:cubicBezTo>
                    <a:pt x="1793" y="1062"/>
                    <a:pt x="1088" y="464"/>
                    <a:pt x="30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0" name="Google Shape;2070;p1"/>
          <p:cNvGrpSpPr/>
          <p:nvPr/>
        </p:nvGrpSpPr>
        <p:grpSpPr>
          <a:xfrm>
            <a:off x="3794368" y="3101411"/>
            <a:ext cx="1555234" cy="2570461"/>
            <a:chOff x="5112240" y="1021249"/>
            <a:chExt cx="608893" cy="1006327"/>
          </a:xfrm>
        </p:grpSpPr>
        <p:sp>
          <p:nvSpPr>
            <p:cNvPr id="2071" name="Google Shape;2071;p1"/>
            <p:cNvSpPr/>
            <p:nvPr/>
          </p:nvSpPr>
          <p:spPr>
            <a:xfrm>
              <a:off x="5344236" y="1612257"/>
              <a:ext cx="201032" cy="415319"/>
            </a:xfrm>
            <a:custGeom>
              <a:rect b="b" l="l" r="r" t="t"/>
              <a:pathLst>
                <a:path extrusionOk="0" h="2508" w="1214">
                  <a:moveTo>
                    <a:pt x="1214" y="1"/>
                  </a:moveTo>
                  <a:lnTo>
                    <a:pt x="1214" y="1"/>
                  </a:lnTo>
                  <a:cubicBezTo>
                    <a:pt x="1107" y="117"/>
                    <a:pt x="1017" y="259"/>
                    <a:pt x="884" y="331"/>
                  </a:cubicBezTo>
                  <a:cubicBezTo>
                    <a:pt x="857" y="344"/>
                    <a:pt x="829" y="349"/>
                    <a:pt x="800" y="349"/>
                  </a:cubicBezTo>
                  <a:cubicBezTo>
                    <a:pt x="753" y="349"/>
                    <a:pt x="705" y="336"/>
                    <a:pt x="661" y="331"/>
                  </a:cubicBezTo>
                  <a:cubicBezTo>
                    <a:pt x="650" y="330"/>
                    <a:pt x="640" y="329"/>
                    <a:pt x="630" y="329"/>
                  </a:cubicBezTo>
                  <a:cubicBezTo>
                    <a:pt x="542" y="329"/>
                    <a:pt x="455" y="363"/>
                    <a:pt x="375" y="411"/>
                  </a:cubicBezTo>
                  <a:cubicBezTo>
                    <a:pt x="295" y="465"/>
                    <a:pt x="223" y="536"/>
                    <a:pt x="170" y="616"/>
                  </a:cubicBezTo>
                  <a:cubicBezTo>
                    <a:pt x="134" y="670"/>
                    <a:pt x="99" y="732"/>
                    <a:pt x="90" y="795"/>
                  </a:cubicBezTo>
                  <a:cubicBezTo>
                    <a:pt x="72" y="866"/>
                    <a:pt x="81" y="946"/>
                    <a:pt x="81" y="1027"/>
                  </a:cubicBezTo>
                  <a:cubicBezTo>
                    <a:pt x="81" y="1214"/>
                    <a:pt x="0" y="1410"/>
                    <a:pt x="45" y="1589"/>
                  </a:cubicBezTo>
                  <a:cubicBezTo>
                    <a:pt x="54" y="1633"/>
                    <a:pt x="72" y="1678"/>
                    <a:pt x="99" y="1714"/>
                  </a:cubicBezTo>
                  <a:cubicBezTo>
                    <a:pt x="134" y="1749"/>
                    <a:pt x="179" y="1776"/>
                    <a:pt x="223" y="1785"/>
                  </a:cubicBezTo>
                  <a:cubicBezTo>
                    <a:pt x="188" y="1910"/>
                    <a:pt x="206" y="2044"/>
                    <a:pt x="277" y="2151"/>
                  </a:cubicBezTo>
                  <a:cubicBezTo>
                    <a:pt x="295" y="2186"/>
                    <a:pt x="322" y="2213"/>
                    <a:pt x="357" y="2213"/>
                  </a:cubicBezTo>
                  <a:cubicBezTo>
                    <a:pt x="384" y="2213"/>
                    <a:pt x="411" y="2195"/>
                    <a:pt x="429" y="2177"/>
                  </a:cubicBezTo>
                  <a:cubicBezTo>
                    <a:pt x="429" y="2249"/>
                    <a:pt x="438" y="2320"/>
                    <a:pt x="464" y="2383"/>
                  </a:cubicBezTo>
                  <a:cubicBezTo>
                    <a:pt x="473" y="2418"/>
                    <a:pt x="491" y="2445"/>
                    <a:pt x="518" y="2472"/>
                  </a:cubicBezTo>
                  <a:cubicBezTo>
                    <a:pt x="536" y="2490"/>
                    <a:pt x="571" y="2507"/>
                    <a:pt x="598" y="2507"/>
                  </a:cubicBezTo>
                  <a:cubicBezTo>
                    <a:pt x="652" y="2507"/>
                    <a:pt x="687" y="2472"/>
                    <a:pt x="714" y="2436"/>
                  </a:cubicBezTo>
                  <a:cubicBezTo>
                    <a:pt x="732" y="2392"/>
                    <a:pt x="741" y="2347"/>
                    <a:pt x="750" y="2293"/>
                  </a:cubicBezTo>
                  <a:cubicBezTo>
                    <a:pt x="750" y="2267"/>
                    <a:pt x="759" y="2240"/>
                    <a:pt x="759" y="2204"/>
                  </a:cubicBezTo>
                  <a:cubicBezTo>
                    <a:pt x="857" y="2204"/>
                    <a:pt x="946" y="2142"/>
                    <a:pt x="982" y="2061"/>
                  </a:cubicBezTo>
                  <a:cubicBezTo>
                    <a:pt x="1000" y="2017"/>
                    <a:pt x="1009" y="1981"/>
                    <a:pt x="1017" y="1937"/>
                  </a:cubicBezTo>
                  <a:cubicBezTo>
                    <a:pt x="1071" y="1937"/>
                    <a:pt x="1116" y="1883"/>
                    <a:pt x="1133" y="1829"/>
                  </a:cubicBezTo>
                  <a:cubicBezTo>
                    <a:pt x="1151" y="1785"/>
                    <a:pt x="1151" y="1722"/>
                    <a:pt x="1142" y="1669"/>
                  </a:cubicBezTo>
                  <a:cubicBezTo>
                    <a:pt x="1116" y="1410"/>
                    <a:pt x="1071" y="1143"/>
                    <a:pt x="1017" y="893"/>
                  </a:cubicBezTo>
                  <a:cubicBezTo>
                    <a:pt x="1107" y="598"/>
                    <a:pt x="1178" y="304"/>
                    <a:pt x="12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
            <p:cNvSpPr/>
            <p:nvPr/>
          </p:nvSpPr>
          <p:spPr>
            <a:xfrm>
              <a:off x="5415110" y="1767420"/>
              <a:ext cx="20865" cy="258663"/>
            </a:xfrm>
            <a:custGeom>
              <a:rect b="b" l="l" r="r" t="t"/>
              <a:pathLst>
                <a:path extrusionOk="0" h="1562" w="126">
                  <a:moveTo>
                    <a:pt x="63" y="0"/>
                  </a:moveTo>
                  <a:lnTo>
                    <a:pt x="63" y="0"/>
                  </a:lnTo>
                  <a:cubicBezTo>
                    <a:pt x="19" y="295"/>
                    <a:pt x="1" y="580"/>
                    <a:pt x="10" y="875"/>
                  </a:cubicBezTo>
                  <a:cubicBezTo>
                    <a:pt x="10" y="1000"/>
                    <a:pt x="19" y="1124"/>
                    <a:pt x="1" y="1240"/>
                  </a:cubicBezTo>
                  <a:cubicBezTo>
                    <a:pt x="1" y="1312"/>
                    <a:pt x="10" y="1383"/>
                    <a:pt x="36" y="1446"/>
                  </a:cubicBezTo>
                  <a:cubicBezTo>
                    <a:pt x="45" y="1481"/>
                    <a:pt x="63" y="1508"/>
                    <a:pt x="90" y="1535"/>
                  </a:cubicBezTo>
                  <a:cubicBezTo>
                    <a:pt x="99" y="1544"/>
                    <a:pt x="108" y="1553"/>
                    <a:pt x="126" y="1562"/>
                  </a:cubicBezTo>
                  <a:cubicBezTo>
                    <a:pt x="117" y="1544"/>
                    <a:pt x="108" y="1526"/>
                    <a:pt x="108" y="1508"/>
                  </a:cubicBezTo>
                  <a:cubicBezTo>
                    <a:pt x="81" y="1437"/>
                    <a:pt x="72" y="1356"/>
                    <a:pt x="72" y="1285"/>
                  </a:cubicBezTo>
                  <a:cubicBezTo>
                    <a:pt x="36" y="857"/>
                    <a:pt x="36" y="429"/>
                    <a:pt x="63"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
            <p:cNvSpPr/>
            <p:nvPr/>
          </p:nvSpPr>
          <p:spPr>
            <a:xfrm>
              <a:off x="5366426" y="1773381"/>
              <a:ext cx="41564" cy="134465"/>
            </a:xfrm>
            <a:custGeom>
              <a:rect b="b" l="l" r="r" t="t"/>
              <a:pathLst>
                <a:path extrusionOk="0" h="812" w="251">
                  <a:moveTo>
                    <a:pt x="250" y="0"/>
                  </a:moveTo>
                  <a:lnTo>
                    <a:pt x="250" y="0"/>
                  </a:lnTo>
                  <a:cubicBezTo>
                    <a:pt x="197" y="80"/>
                    <a:pt x="152" y="170"/>
                    <a:pt x="125" y="259"/>
                  </a:cubicBezTo>
                  <a:cubicBezTo>
                    <a:pt x="98" y="330"/>
                    <a:pt x="89" y="393"/>
                    <a:pt x="72" y="464"/>
                  </a:cubicBezTo>
                  <a:cubicBezTo>
                    <a:pt x="45" y="562"/>
                    <a:pt x="18" y="669"/>
                    <a:pt x="0" y="767"/>
                  </a:cubicBezTo>
                  <a:cubicBezTo>
                    <a:pt x="27" y="794"/>
                    <a:pt x="54" y="803"/>
                    <a:pt x="89" y="812"/>
                  </a:cubicBezTo>
                  <a:cubicBezTo>
                    <a:pt x="134" y="535"/>
                    <a:pt x="143" y="250"/>
                    <a:pt x="250"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
            <p:cNvSpPr/>
            <p:nvPr/>
          </p:nvSpPr>
          <p:spPr>
            <a:xfrm>
              <a:off x="5455018" y="1771891"/>
              <a:ext cx="28317" cy="211302"/>
            </a:xfrm>
            <a:custGeom>
              <a:rect b="b" l="l" r="r" t="t"/>
              <a:pathLst>
                <a:path extrusionOk="0" h="1276" w="171">
                  <a:moveTo>
                    <a:pt x="1" y="0"/>
                  </a:moveTo>
                  <a:lnTo>
                    <a:pt x="1" y="0"/>
                  </a:lnTo>
                  <a:cubicBezTo>
                    <a:pt x="9" y="428"/>
                    <a:pt x="81" y="848"/>
                    <a:pt x="90" y="1276"/>
                  </a:cubicBezTo>
                  <a:cubicBezTo>
                    <a:pt x="90" y="1258"/>
                    <a:pt x="90" y="1249"/>
                    <a:pt x="90" y="1240"/>
                  </a:cubicBezTo>
                  <a:cubicBezTo>
                    <a:pt x="117" y="1240"/>
                    <a:pt x="143" y="1231"/>
                    <a:pt x="170" y="1222"/>
                  </a:cubicBezTo>
                  <a:cubicBezTo>
                    <a:pt x="170" y="1204"/>
                    <a:pt x="170" y="1187"/>
                    <a:pt x="170" y="1169"/>
                  </a:cubicBezTo>
                  <a:cubicBezTo>
                    <a:pt x="161" y="1062"/>
                    <a:pt x="134" y="964"/>
                    <a:pt x="117" y="857"/>
                  </a:cubicBezTo>
                  <a:cubicBezTo>
                    <a:pt x="63" y="571"/>
                    <a:pt x="27" y="286"/>
                    <a:pt x="1"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
            <p:cNvSpPr/>
            <p:nvPr/>
          </p:nvSpPr>
          <p:spPr>
            <a:xfrm>
              <a:off x="5481679" y="1782158"/>
              <a:ext cx="41399" cy="153840"/>
            </a:xfrm>
            <a:custGeom>
              <a:rect b="b" l="l" r="r" t="t"/>
              <a:pathLst>
                <a:path extrusionOk="0" h="929" w="250">
                  <a:moveTo>
                    <a:pt x="0" y="1"/>
                  </a:moveTo>
                  <a:lnTo>
                    <a:pt x="0" y="1"/>
                  </a:lnTo>
                  <a:cubicBezTo>
                    <a:pt x="27" y="206"/>
                    <a:pt x="71" y="411"/>
                    <a:pt x="116" y="607"/>
                  </a:cubicBezTo>
                  <a:cubicBezTo>
                    <a:pt x="143" y="714"/>
                    <a:pt x="170" y="821"/>
                    <a:pt x="179" y="928"/>
                  </a:cubicBezTo>
                  <a:cubicBezTo>
                    <a:pt x="179" y="919"/>
                    <a:pt x="179" y="911"/>
                    <a:pt x="187" y="911"/>
                  </a:cubicBezTo>
                  <a:cubicBezTo>
                    <a:pt x="205" y="911"/>
                    <a:pt x="232" y="902"/>
                    <a:pt x="250" y="884"/>
                  </a:cubicBezTo>
                  <a:cubicBezTo>
                    <a:pt x="205" y="732"/>
                    <a:pt x="161" y="580"/>
                    <a:pt x="116" y="429"/>
                  </a:cubicBezTo>
                  <a:cubicBezTo>
                    <a:pt x="89" y="357"/>
                    <a:pt x="71" y="277"/>
                    <a:pt x="54" y="197"/>
                  </a:cubicBezTo>
                  <a:cubicBezTo>
                    <a:pt x="36" y="134"/>
                    <a:pt x="18" y="63"/>
                    <a:pt x="0"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
            <p:cNvSpPr/>
            <p:nvPr/>
          </p:nvSpPr>
          <p:spPr>
            <a:xfrm>
              <a:off x="5316085" y="1417352"/>
              <a:ext cx="87434" cy="292114"/>
            </a:xfrm>
            <a:custGeom>
              <a:rect b="b" l="l" r="r" t="t"/>
              <a:pathLst>
                <a:path extrusionOk="0" h="1764" w="528">
                  <a:moveTo>
                    <a:pt x="197" y="0"/>
                  </a:moveTo>
                  <a:cubicBezTo>
                    <a:pt x="153" y="0"/>
                    <a:pt x="144" y="63"/>
                    <a:pt x="135" y="98"/>
                  </a:cubicBezTo>
                  <a:cubicBezTo>
                    <a:pt x="90" y="205"/>
                    <a:pt x="63" y="321"/>
                    <a:pt x="46" y="437"/>
                  </a:cubicBezTo>
                  <a:cubicBezTo>
                    <a:pt x="1" y="669"/>
                    <a:pt x="1" y="892"/>
                    <a:pt x="37" y="1124"/>
                  </a:cubicBezTo>
                  <a:cubicBezTo>
                    <a:pt x="63" y="1347"/>
                    <a:pt x="144" y="1588"/>
                    <a:pt x="331" y="1722"/>
                  </a:cubicBezTo>
                  <a:cubicBezTo>
                    <a:pt x="365" y="1744"/>
                    <a:pt x="409" y="1763"/>
                    <a:pt x="448" y="1763"/>
                  </a:cubicBezTo>
                  <a:cubicBezTo>
                    <a:pt x="471" y="1763"/>
                    <a:pt x="493" y="1756"/>
                    <a:pt x="509" y="1740"/>
                  </a:cubicBezTo>
                  <a:cubicBezTo>
                    <a:pt x="527" y="1704"/>
                    <a:pt x="527" y="1659"/>
                    <a:pt x="518" y="1615"/>
                  </a:cubicBezTo>
                  <a:cubicBezTo>
                    <a:pt x="465" y="1160"/>
                    <a:pt x="402" y="696"/>
                    <a:pt x="340" y="232"/>
                  </a:cubicBezTo>
                  <a:cubicBezTo>
                    <a:pt x="331" y="187"/>
                    <a:pt x="322" y="134"/>
                    <a:pt x="304" y="80"/>
                  </a:cubicBezTo>
                  <a:cubicBezTo>
                    <a:pt x="286" y="54"/>
                    <a:pt x="242" y="0"/>
                    <a:pt x="19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
            <p:cNvSpPr/>
            <p:nvPr/>
          </p:nvSpPr>
          <p:spPr>
            <a:xfrm>
              <a:off x="5316085" y="1417352"/>
              <a:ext cx="87434" cy="292114"/>
            </a:xfrm>
            <a:custGeom>
              <a:rect b="b" l="l" r="r" t="t"/>
              <a:pathLst>
                <a:path extrusionOk="0" h="1764" w="528">
                  <a:moveTo>
                    <a:pt x="197" y="0"/>
                  </a:moveTo>
                  <a:cubicBezTo>
                    <a:pt x="153" y="0"/>
                    <a:pt x="144" y="63"/>
                    <a:pt x="135" y="98"/>
                  </a:cubicBezTo>
                  <a:cubicBezTo>
                    <a:pt x="90" y="205"/>
                    <a:pt x="63" y="321"/>
                    <a:pt x="46" y="437"/>
                  </a:cubicBezTo>
                  <a:cubicBezTo>
                    <a:pt x="1" y="669"/>
                    <a:pt x="1" y="892"/>
                    <a:pt x="37" y="1124"/>
                  </a:cubicBezTo>
                  <a:cubicBezTo>
                    <a:pt x="63" y="1347"/>
                    <a:pt x="144" y="1588"/>
                    <a:pt x="331" y="1722"/>
                  </a:cubicBezTo>
                  <a:cubicBezTo>
                    <a:pt x="365" y="1744"/>
                    <a:pt x="409" y="1763"/>
                    <a:pt x="448" y="1763"/>
                  </a:cubicBezTo>
                  <a:cubicBezTo>
                    <a:pt x="471" y="1763"/>
                    <a:pt x="493" y="1756"/>
                    <a:pt x="509" y="1740"/>
                  </a:cubicBezTo>
                  <a:cubicBezTo>
                    <a:pt x="527" y="1704"/>
                    <a:pt x="527" y="1659"/>
                    <a:pt x="518" y="1615"/>
                  </a:cubicBezTo>
                  <a:cubicBezTo>
                    <a:pt x="465" y="1160"/>
                    <a:pt x="402" y="696"/>
                    <a:pt x="340" y="232"/>
                  </a:cubicBezTo>
                  <a:cubicBezTo>
                    <a:pt x="331" y="187"/>
                    <a:pt x="322" y="134"/>
                    <a:pt x="304" y="80"/>
                  </a:cubicBezTo>
                  <a:cubicBezTo>
                    <a:pt x="286" y="54"/>
                    <a:pt x="242" y="0"/>
                    <a:pt x="197"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
            <p:cNvSpPr/>
            <p:nvPr/>
          </p:nvSpPr>
          <p:spPr>
            <a:xfrm>
              <a:off x="5492276" y="1371482"/>
              <a:ext cx="98860" cy="301553"/>
            </a:xfrm>
            <a:custGeom>
              <a:rect b="b" l="l" r="r" t="t"/>
              <a:pathLst>
                <a:path extrusionOk="0" h="1821" w="597">
                  <a:moveTo>
                    <a:pt x="159" y="1"/>
                  </a:moveTo>
                  <a:lnTo>
                    <a:pt x="159" y="1"/>
                  </a:lnTo>
                  <a:cubicBezTo>
                    <a:pt x="213" y="90"/>
                    <a:pt x="231" y="197"/>
                    <a:pt x="239" y="295"/>
                  </a:cubicBezTo>
                  <a:cubicBezTo>
                    <a:pt x="257" y="563"/>
                    <a:pt x="231" y="830"/>
                    <a:pt x="150" y="1080"/>
                  </a:cubicBezTo>
                  <a:cubicBezTo>
                    <a:pt x="106" y="1223"/>
                    <a:pt x="43" y="1357"/>
                    <a:pt x="7" y="1508"/>
                  </a:cubicBezTo>
                  <a:cubicBezTo>
                    <a:pt x="1" y="1536"/>
                    <a:pt x="26" y="1558"/>
                    <a:pt x="51" y="1558"/>
                  </a:cubicBezTo>
                  <a:cubicBezTo>
                    <a:pt x="57" y="1558"/>
                    <a:pt x="64" y="1557"/>
                    <a:pt x="70" y="1553"/>
                  </a:cubicBezTo>
                  <a:cubicBezTo>
                    <a:pt x="133" y="1514"/>
                    <a:pt x="175" y="1454"/>
                    <a:pt x="190" y="1385"/>
                  </a:cubicBezTo>
                  <a:lnTo>
                    <a:pt x="190" y="1385"/>
                  </a:lnTo>
                  <a:cubicBezTo>
                    <a:pt x="174" y="1483"/>
                    <a:pt x="158" y="1581"/>
                    <a:pt x="150" y="1687"/>
                  </a:cubicBezTo>
                  <a:cubicBezTo>
                    <a:pt x="150" y="1713"/>
                    <a:pt x="141" y="1740"/>
                    <a:pt x="159" y="1776"/>
                  </a:cubicBezTo>
                  <a:cubicBezTo>
                    <a:pt x="168" y="1803"/>
                    <a:pt x="195" y="1820"/>
                    <a:pt x="222" y="1820"/>
                  </a:cubicBezTo>
                  <a:cubicBezTo>
                    <a:pt x="257" y="1820"/>
                    <a:pt x="275" y="1785"/>
                    <a:pt x="293" y="1758"/>
                  </a:cubicBezTo>
                  <a:cubicBezTo>
                    <a:pt x="418" y="1544"/>
                    <a:pt x="507" y="1312"/>
                    <a:pt x="561" y="1071"/>
                  </a:cubicBezTo>
                  <a:cubicBezTo>
                    <a:pt x="578" y="982"/>
                    <a:pt x="587" y="884"/>
                    <a:pt x="587" y="795"/>
                  </a:cubicBezTo>
                  <a:cubicBezTo>
                    <a:pt x="596" y="473"/>
                    <a:pt x="534" y="250"/>
                    <a:pt x="1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
            <p:cNvSpPr/>
            <p:nvPr/>
          </p:nvSpPr>
          <p:spPr>
            <a:xfrm>
              <a:off x="5492276" y="1371482"/>
              <a:ext cx="98860" cy="301553"/>
            </a:xfrm>
            <a:custGeom>
              <a:rect b="b" l="l" r="r" t="t"/>
              <a:pathLst>
                <a:path extrusionOk="0" h="1821" w="597">
                  <a:moveTo>
                    <a:pt x="159" y="1"/>
                  </a:moveTo>
                  <a:lnTo>
                    <a:pt x="159" y="1"/>
                  </a:lnTo>
                  <a:cubicBezTo>
                    <a:pt x="213" y="90"/>
                    <a:pt x="231" y="197"/>
                    <a:pt x="239" y="295"/>
                  </a:cubicBezTo>
                  <a:cubicBezTo>
                    <a:pt x="257" y="563"/>
                    <a:pt x="231" y="830"/>
                    <a:pt x="150" y="1080"/>
                  </a:cubicBezTo>
                  <a:cubicBezTo>
                    <a:pt x="106" y="1223"/>
                    <a:pt x="43" y="1357"/>
                    <a:pt x="7" y="1508"/>
                  </a:cubicBezTo>
                  <a:cubicBezTo>
                    <a:pt x="1" y="1536"/>
                    <a:pt x="26" y="1558"/>
                    <a:pt x="51" y="1558"/>
                  </a:cubicBezTo>
                  <a:cubicBezTo>
                    <a:pt x="57" y="1558"/>
                    <a:pt x="64" y="1557"/>
                    <a:pt x="70" y="1553"/>
                  </a:cubicBezTo>
                  <a:cubicBezTo>
                    <a:pt x="133" y="1514"/>
                    <a:pt x="175" y="1454"/>
                    <a:pt x="190" y="1385"/>
                  </a:cubicBezTo>
                  <a:lnTo>
                    <a:pt x="190" y="1385"/>
                  </a:lnTo>
                  <a:cubicBezTo>
                    <a:pt x="174" y="1483"/>
                    <a:pt x="158" y="1581"/>
                    <a:pt x="150" y="1687"/>
                  </a:cubicBezTo>
                  <a:cubicBezTo>
                    <a:pt x="150" y="1713"/>
                    <a:pt x="141" y="1740"/>
                    <a:pt x="159" y="1776"/>
                  </a:cubicBezTo>
                  <a:cubicBezTo>
                    <a:pt x="168" y="1803"/>
                    <a:pt x="195" y="1820"/>
                    <a:pt x="222" y="1820"/>
                  </a:cubicBezTo>
                  <a:cubicBezTo>
                    <a:pt x="257" y="1820"/>
                    <a:pt x="275" y="1785"/>
                    <a:pt x="293" y="1758"/>
                  </a:cubicBezTo>
                  <a:cubicBezTo>
                    <a:pt x="418" y="1544"/>
                    <a:pt x="507" y="1312"/>
                    <a:pt x="561" y="1071"/>
                  </a:cubicBezTo>
                  <a:cubicBezTo>
                    <a:pt x="578" y="982"/>
                    <a:pt x="587" y="884"/>
                    <a:pt x="587" y="795"/>
                  </a:cubicBezTo>
                  <a:cubicBezTo>
                    <a:pt x="596" y="473"/>
                    <a:pt x="534" y="250"/>
                    <a:pt x="159"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
            <p:cNvSpPr/>
            <p:nvPr/>
          </p:nvSpPr>
          <p:spPr>
            <a:xfrm>
              <a:off x="5325027" y="1161673"/>
              <a:ext cx="150857" cy="125192"/>
            </a:xfrm>
            <a:custGeom>
              <a:rect b="b" l="l" r="r" t="t"/>
              <a:pathLst>
                <a:path extrusionOk="0" h="756" w="911">
                  <a:moveTo>
                    <a:pt x="857" y="1"/>
                  </a:moveTo>
                  <a:cubicBezTo>
                    <a:pt x="848" y="1"/>
                    <a:pt x="839" y="10"/>
                    <a:pt x="830" y="10"/>
                  </a:cubicBezTo>
                  <a:cubicBezTo>
                    <a:pt x="705" y="90"/>
                    <a:pt x="563" y="144"/>
                    <a:pt x="420" y="188"/>
                  </a:cubicBezTo>
                  <a:cubicBezTo>
                    <a:pt x="375" y="197"/>
                    <a:pt x="331" y="206"/>
                    <a:pt x="286" y="233"/>
                  </a:cubicBezTo>
                  <a:cubicBezTo>
                    <a:pt x="206" y="268"/>
                    <a:pt x="143" y="331"/>
                    <a:pt x="99" y="411"/>
                  </a:cubicBezTo>
                  <a:cubicBezTo>
                    <a:pt x="54" y="491"/>
                    <a:pt x="27" y="581"/>
                    <a:pt x="9" y="661"/>
                  </a:cubicBezTo>
                  <a:cubicBezTo>
                    <a:pt x="0" y="706"/>
                    <a:pt x="45" y="741"/>
                    <a:pt x="81" y="750"/>
                  </a:cubicBezTo>
                  <a:cubicBezTo>
                    <a:pt x="99" y="754"/>
                    <a:pt x="118" y="756"/>
                    <a:pt x="136" y="756"/>
                  </a:cubicBezTo>
                  <a:cubicBezTo>
                    <a:pt x="162" y="756"/>
                    <a:pt x="188" y="752"/>
                    <a:pt x="215" y="741"/>
                  </a:cubicBezTo>
                  <a:cubicBezTo>
                    <a:pt x="464" y="679"/>
                    <a:pt x="678" y="509"/>
                    <a:pt x="875" y="340"/>
                  </a:cubicBezTo>
                  <a:cubicBezTo>
                    <a:pt x="893" y="322"/>
                    <a:pt x="910" y="304"/>
                    <a:pt x="910" y="277"/>
                  </a:cubicBezTo>
                  <a:lnTo>
                    <a:pt x="910" y="277"/>
                  </a:lnTo>
                  <a:cubicBezTo>
                    <a:pt x="803" y="322"/>
                    <a:pt x="670" y="358"/>
                    <a:pt x="554" y="384"/>
                  </a:cubicBezTo>
                  <a:cubicBezTo>
                    <a:pt x="678" y="295"/>
                    <a:pt x="777" y="179"/>
                    <a:pt x="857" y="54"/>
                  </a:cubicBezTo>
                  <a:cubicBezTo>
                    <a:pt x="875" y="36"/>
                    <a:pt x="875" y="10"/>
                    <a:pt x="85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
            <p:cNvSpPr/>
            <p:nvPr/>
          </p:nvSpPr>
          <p:spPr>
            <a:xfrm>
              <a:off x="5341256" y="1161673"/>
              <a:ext cx="128667" cy="84455"/>
            </a:xfrm>
            <a:custGeom>
              <a:rect b="b" l="l" r="r" t="t"/>
              <a:pathLst>
                <a:path extrusionOk="0" h="510" w="777">
                  <a:moveTo>
                    <a:pt x="759" y="1"/>
                  </a:moveTo>
                  <a:cubicBezTo>
                    <a:pt x="750" y="1"/>
                    <a:pt x="750" y="1"/>
                    <a:pt x="741" y="10"/>
                  </a:cubicBezTo>
                  <a:cubicBezTo>
                    <a:pt x="696" y="72"/>
                    <a:pt x="643" y="126"/>
                    <a:pt x="580" y="170"/>
                  </a:cubicBezTo>
                  <a:cubicBezTo>
                    <a:pt x="393" y="295"/>
                    <a:pt x="134" y="331"/>
                    <a:pt x="1" y="509"/>
                  </a:cubicBezTo>
                  <a:cubicBezTo>
                    <a:pt x="108" y="429"/>
                    <a:pt x="241" y="429"/>
                    <a:pt x="375" y="402"/>
                  </a:cubicBezTo>
                  <a:cubicBezTo>
                    <a:pt x="402" y="393"/>
                    <a:pt x="429" y="384"/>
                    <a:pt x="465" y="375"/>
                  </a:cubicBezTo>
                  <a:cubicBezTo>
                    <a:pt x="580" y="286"/>
                    <a:pt x="679" y="179"/>
                    <a:pt x="759" y="54"/>
                  </a:cubicBezTo>
                  <a:cubicBezTo>
                    <a:pt x="777" y="36"/>
                    <a:pt x="777" y="10"/>
                    <a:pt x="75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1"/>
            <p:cNvSpPr/>
            <p:nvPr/>
          </p:nvSpPr>
          <p:spPr>
            <a:xfrm>
              <a:off x="5325027" y="1212014"/>
              <a:ext cx="149367" cy="74850"/>
            </a:xfrm>
            <a:custGeom>
              <a:rect b="b" l="l" r="r" t="t"/>
              <a:pathLst>
                <a:path extrusionOk="0" h="452" w="902">
                  <a:moveTo>
                    <a:pt x="902" y="0"/>
                  </a:moveTo>
                  <a:cubicBezTo>
                    <a:pt x="687" y="143"/>
                    <a:pt x="429" y="232"/>
                    <a:pt x="170" y="250"/>
                  </a:cubicBezTo>
                  <a:cubicBezTo>
                    <a:pt x="125" y="250"/>
                    <a:pt x="72" y="268"/>
                    <a:pt x="27" y="294"/>
                  </a:cubicBezTo>
                  <a:cubicBezTo>
                    <a:pt x="18" y="321"/>
                    <a:pt x="18" y="339"/>
                    <a:pt x="9" y="357"/>
                  </a:cubicBezTo>
                  <a:cubicBezTo>
                    <a:pt x="0" y="402"/>
                    <a:pt x="45" y="437"/>
                    <a:pt x="81" y="446"/>
                  </a:cubicBezTo>
                  <a:cubicBezTo>
                    <a:pt x="99" y="450"/>
                    <a:pt x="118" y="452"/>
                    <a:pt x="136" y="452"/>
                  </a:cubicBezTo>
                  <a:cubicBezTo>
                    <a:pt x="162" y="452"/>
                    <a:pt x="188" y="448"/>
                    <a:pt x="215" y="437"/>
                  </a:cubicBezTo>
                  <a:cubicBezTo>
                    <a:pt x="464" y="375"/>
                    <a:pt x="678" y="205"/>
                    <a:pt x="875" y="36"/>
                  </a:cubicBezTo>
                  <a:cubicBezTo>
                    <a:pt x="884" y="27"/>
                    <a:pt x="893" y="9"/>
                    <a:pt x="90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1"/>
            <p:cNvSpPr/>
            <p:nvPr/>
          </p:nvSpPr>
          <p:spPr>
            <a:xfrm>
              <a:off x="5289591" y="1057183"/>
              <a:ext cx="127177" cy="208487"/>
            </a:xfrm>
            <a:custGeom>
              <a:rect b="b" l="l" r="r" t="t"/>
              <a:pathLst>
                <a:path extrusionOk="0" h="1259" w="768">
                  <a:moveTo>
                    <a:pt x="616" y="1"/>
                  </a:moveTo>
                  <a:cubicBezTo>
                    <a:pt x="609" y="1"/>
                    <a:pt x="603" y="3"/>
                    <a:pt x="598" y="7"/>
                  </a:cubicBezTo>
                  <a:cubicBezTo>
                    <a:pt x="589" y="16"/>
                    <a:pt x="580" y="25"/>
                    <a:pt x="580" y="34"/>
                  </a:cubicBezTo>
                  <a:cubicBezTo>
                    <a:pt x="491" y="239"/>
                    <a:pt x="429" y="453"/>
                    <a:pt x="295" y="632"/>
                  </a:cubicBezTo>
                  <a:cubicBezTo>
                    <a:pt x="232" y="721"/>
                    <a:pt x="161" y="792"/>
                    <a:pt x="99" y="882"/>
                  </a:cubicBezTo>
                  <a:cubicBezTo>
                    <a:pt x="45" y="962"/>
                    <a:pt x="0" y="1069"/>
                    <a:pt x="18" y="1176"/>
                  </a:cubicBezTo>
                  <a:cubicBezTo>
                    <a:pt x="27" y="1203"/>
                    <a:pt x="72" y="1247"/>
                    <a:pt x="99" y="1256"/>
                  </a:cubicBezTo>
                  <a:cubicBezTo>
                    <a:pt x="108" y="1258"/>
                    <a:pt x="117" y="1259"/>
                    <a:pt x="127" y="1259"/>
                  </a:cubicBezTo>
                  <a:cubicBezTo>
                    <a:pt x="172" y="1259"/>
                    <a:pt x="219" y="1241"/>
                    <a:pt x="241" y="1212"/>
                  </a:cubicBezTo>
                  <a:cubicBezTo>
                    <a:pt x="277" y="1167"/>
                    <a:pt x="286" y="1114"/>
                    <a:pt x="304" y="1060"/>
                  </a:cubicBezTo>
                  <a:cubicBezTo>
                    <a:pt x="339" y="962"/>
                    <a:pt x="429" y="882"/>
                    <a:pt x="500" y="801"/>
                  </a:cubicBezTo>
                  <a:cubicBezTo>
                    <a:pt x="634" y="659"/>
                    <a:pt x="723" y="471"/>
                    <a:pt x="759" y="284"/>
                  </a:cubicBezTo>
                  <a:cubicBezTo>
                    <a:pt x="768" y="239"/>
                    <a:pt x="768" y="186"/>
                    <a:pt x="750" y="141"/>
                  </a:cubicBezTo>
                  <a:cubicBezTo>
                    <a:pt x="750" y="134"/>
                    <a:pt x="738" y="121"/>
                    <a:pt x="729" y="121"/>
                  </a:cubicBezTo>
                  <a:cubicBezTo>
                    <a:pt x="727" y="121"/>
                    <a:pt x="725" y="122"/>
                    <a:pt x="723" y="123"/>
                  </a:cubicBezTo>
                  <a:cubicBezTo>
                    <a:pt x="714" y="123"/>
                    <a:pt x="714" y="132"/>
                    <a:pt x="714" y="132"/>
                  </a:cubicBezTo>
                  <a:cubicBezTo>
                    <a:pt x="678" y="195"/>
                    <a:pt x="652" y="248"/>
                    <a:pt x="625" y="311"/>
                  </a:cubicBezTo>
                  <a:cubicBezTo>
                    <a:pt x="661" y="221"/>
                    <a:pt x="661" y="114"/>
                    <a:pt x="643" y="25"/>
                  </a:cubicBezTo>
                  <a:cubicBezTo>
                    <a:pt x="643" y="16"/>
                    <a:pt x="634" y="7"/>
                    <a:pt x="634" y="7"/>
                  </a:cubicBezTo>
                  <a:cubicBezTo>
                    <a:pt x="629" y="3"/>
                    <a:pt x="623" y="1"/>
                    <a:pt x="61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
            <p:cNvSpPr/>
            <p:nvPr/>
          </p:nvSpPr>
          <p:spPr>
            <a:xfrm>
              <a:off x="5289591" y="1057183"/>
              <a:ext cx="127177" cy="208487"/>
            </a:xfrm>
            <a:custGeom>
              <a:rect b="b" l="l" r="r" t="t"/>
              <a:pathLst>
                <a:path extrusionOk="0" h="1259" w="768">
                  <a:moveTo>
                    <a:pt x="616" y="1"/>
                  </a:moveTo>
                  <a:cubicBezTo>
                    <a:pt x="609" y="1"/>
                    <a:pt x="603" y="3"/>
                    <a:pt x="598" y="7"/>
                  </a:cubicBezTo>
                  <a:cubicBezTo>
                    <a:pt x="589" y="16"/>
                    <a:pt x="580" y="25"/>
                    <a:pt x="580" y="34"/>
                  </a:cubicBezTo>
                  <a:cubicBezTo>
                    <a:pt x="571" y="61"/>
                    <a:pt x="562" y="88"/>
                    <a:pt x="545" y="114"/>
                  </a:cubicBezTo>
                  <a:cubicBezTo>
                    <a:pt x="553" y="114"/>
                    <a:pt x="553" y="123"/>
                    <a:pt x="553" y="132"/>
                  </a:cubicBezTo>
                  <a:cubicBezTo>
                    <a:pt x="571" y="266"/>
                    <a:pt x="509" y="400"/>
                    <a:pt x="438" y="516"/>
                  </a:cubicBezTo>
                  <a:cubicBezTo>
                    <a:pt x="366" y="632"/>
                    <a:pt x="286" y="739"/>
                    <a:pt x="241" y="873"/>
                  </a:cubicBezTo>
                  <a:cubicBezTo>
                    <a:pt x="366" y="721"/>
                    <a:pt x="491" y="569"/>
                    <a:pt x="616" y="418"/>
                  </a:cubicBezTo>
                  <a:cubicBezTo>
                    <a:pt x="643" y="382"/>
                    <a:pt x="669" y="346"/>
                    <a:pt x="705" y="311"/>
                  </a:cubicBezTo>
                  <a:lnTo>
                    <a:pt x="705" y="311"/>
                  </a:lnTo>
                  <a:cubicBezTo>
                    <a:pt x="607" y="578"/>
                    <a:pt x="420" y="819"/>
                    <a:pt x="179" y="971"/>
                  </a:cubicBezTo>
                  <a:cubicBezTo>
                    <a:pt x="161" y="917"/>
                    <a:pt x="161" y="855"/>
                    <a:pt x="170" y="792"/>
                  </a:cubicBezTo>
                  <a:lnTo>
                    <a:pt x="170" y="792"/>
                  </a:lnTo>
                  <a:cubicBezTo>
                    <a:pt x="143" y="819"/>
                    <a:pt x="125" y="846"/>
                    <a:pt x="107" y="882"/>
                  </a:cubicBezTo>
                  <a:cubicBezTo>
                    <a:pt x="45" y="962"/>
                    <a:pt x="0" y="1069"/>
                    <a:pt x="18" y="1176"/>
                  </a:cubicBezTo>
                  <a:cubicBezTo>
                    <a:pt x="27" y="1203"/>
                    <a:pt x="72" y="1247"/>
                    <a:pt x="99" y="1256"/>
                  </a:cubicBezTo>
                  <a:cubicBezTo>
                    <a:pt x="108" y="1258"/>
                    <a:pt x="117" y="1259"/>
                    <a:pt x="127" y="1259"/>
                  </a:cubicBezTo>
                  <a:cubicBezTo>
                    <a:pt x="172" y="1259"/>
                    <a:pt x="219" y="1241"/>
                    <a:pt x="241" y="1212"/>
                  </a:cubicBezTo>
                  <a:cubicBezTo>
                    <a:pt x="277" y="1167"/>
                    <a:pt x="286" y="1114"/>
                    <a:pt x="304" y="1060"/>
                  </a:cubicBezTo>
                  <a:cubicBezTo>
                    <a:pt x="339" y="962"/>
                    <a:pt x="429" y="882"/>
                    <a:pt x="500" y="801"/>
                  </a:cubicBezTo>
                  <a:cubicBezTo>
                    <a:pt x="634" y="659"/>
                    <a:pt x="723" y="471"/>
                    <a:pt x="759" y="284"/>
                  </a:cubicBezTo>
                  <a:cubicBezTo>
                    <a:pt x="768" y="239"/>
                    <a:pt x="768" y="186"/>
                    <a:pt x="750" y="141"/>
                  </a:cubicBezTo>
                  <a:cubicBezTo>
                    <a:pt x="750" y="134"/>
                    <a:pt x="738" y="121"/>
                    <a:pt x="729" y="121"/>
                  </a:cubicBezTo>
                  <a:cubicBezTo>
                    <a:pt x="727" y="121"/>
                    <a:pt x="725" y="122"/>
                    <a:pt x="723" y="123"/>
                  </a:cubicBezTo>
                  <a:cubicBezTo>
                    <a:pt x="714" y="123"/>
                    <a:pt x="714" y="132"/>
                    <a:pt x="714" y="132"/>
                  </a:cubicBezTo>
                  <a:cubicBezTo>
                    <a:pt x="678" y="195"/>
                    <a:pt x="652" y="248"/>
                    <a:pt x="625" y="311"/>
                  </a:cubicBezTo>
                  <a:cubicBezTo>
                    <a:pt x="661" y="221"/>
                    <a:pt x="661" y="114"/>
                    <a:pt x="643" y="25"/>
                  </a:cubicBezTo>
                  <a:cubicBezTo>
                    <a:pt x="643" y="16"/>
                    <a:pt x="634" y="7"/>
                    <a:pt x="634" y="7"/>
                  </a:cubicBezTo>
                  <a:cubicBezTo>
                    <a:pt x="629" y="3"/>
                    <a:pt x="623" y="1"/>
                    <a:pt x="61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
            <p:cNvSpPr/>
            <p:nvPr/>
          </p:nvSpPr>
          <p:spPr>
            <a:xfrm>
              <a:off x="5270382" y="1021249"/>
              <a:ext cx="62264" cy="235148"/>
            </a:xfrm>
            <a:custGeom>
              <a:rect b="b" l="l" r="r" t="t"/>
              <a:pathLst>
                <a:path extrusionOk="0" h="1420" w="376">
                  <a:moveTo>
                    <a:pt x="259" y="0"/>
                  </a:moveTo>
                  <a:cubicBezTo>
                    <a:pt x="256" y="0"/>
                    <a:pt x="253" y="0"/>
                    <a:pt x="250" y="1"/>
                  </a:cubicBezTo>
                  <a:cubicBezTo>
                    <a:pt x="277" y="1"/>
                    <a:pt x="170" y="670"/>
                    <a:pt x="161" y="733"/>
                  </a:cubicBezTo>
                  <a:cubicBezTo>
                    <a:pt x="99" y="956"/>
                    <a:pt x="0" y="1134"/>
                    <a:pt x="63" y="1375"/>
                  </a:cubicBezTo>
                  <a:cubicBezTo>
                    <a:pt x="72" y="1393"/>
                    <a:pt x="81" y="1420"/>
                    <a:pt x="99" y="1420"/>
                  </a:cubicBezTo>
                  <a:cubicBezTo>
                    <a:pt x="125" y="1420"/>
                    <a:pt x="134" y="1393"/>
                    <a:pt x="134" y="1375"/>
                  </a:cubicBezTo>
                  <a:cubicBezTo>
                    <a:pt x="170" y="1250"/>
                    <a:pt x="215" y="1125"/>
                    <a:pt x="250" y="1000"/>
                  </a:cubicBezTo>
                  <a:cubicBezTo>
                    <a:pt x="295" y="840"/>
                    <a:pt x="348" y="679"/>
                    <a:pt x="366" y="519"/>
                  </a:cubicBezTo>
                  <a:cubicBezTo>
                    <a:pt x="375" y="367"/>
                    <a:pt x="366" y="215"/>
                    <a:pt x="322" y="73"/>
                  </a:cubicBezTo>
                  <a:cubicBezTo>
                    <a:pt x="313" y="40"/>
                    <a:pt x="290" y="0"/>
                    <a:pt x="2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
            <p:cNvSpPr/>
            <p:nvPr/>
          </p:nvSpPr>
          <p:spPr>
            <a:xfrm>
              <a:off x="5273362" y="1021414"/>
              <a:ext cx="59283" cy="234983"/>
            </a:xfrm>
            <a:custGeom>
              <a:rect b="b" l="l" r="r" t="t"/>
              <a:pathLst>
                <a:path extrusionOk="0" h="1419" w="358">
                  <a:moveTo>
                    <a:pt x="250" y="0"/>
                  </a:moveTo>
                  <a:cubicBezTo>
                    <a:pt x="304" y="330"/>
                    <a:pt x="259" y="678"/>
                    <a:pt x="116" y="982"/>
                  </a:cubicBezTo>
                  <a:cubicBezTo>
                    <a:pt x="107" y="955"/>
                    <a:pt x="98" y="919"/>
                    <a:pt x="89" y="892"/>
                  </a:cubicBezTo>
                  <a:cubicBezTo>
                    <a:pt x="45" y="1044"/>
                    <a:pt x="0" y="1187"/>
                    <a:pt x="45" y="1374"/>
                  </a:cubicBezTo>
                  <a:cubicBezTo>
                    <a:pt x="54" y="1392"/>
                    <a:pt x="63" y="1419"/>
                    <a:pt x="81" y="1419"/>
                  </a:cubicBezTo>
                  <a:cubicBezTo>
                    <a:pt x="107" y="1419"/>
                    <a:pt x="116" y="1392"/>
                    <a:pt x="116" y="1374"/>
                  </a:cubicBezTo>
                  <a:cubicBezTo>
                    <a:pt x="152" y="1249"/>
                    <a:pt x="197" y="1124"/>
                    <a:pt x="232" y="999"/>
                  </a:cubicBezTo>
                  <a:cubicBezTo>
                    <a:pt x="277" y="839"/>
                    <a:pt x="330" y="678"/>
                    <a:pt x="348" y="518"/>
                  </a:cubicBezTo>
                  <a:cubicBezTo>
                    <a:pt x="357" y="366"/>
                    <a:pt x="348" y="214"/>
                    <a:pt x="304" y="72"/>
                  </a:cubicBezTo>
                  <a:cubicBezTo>
                    <a:pt x="295" y="45"/>
                    <a:pt x="277" y="9"/>
                    <a:pt x="25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
            <p:cNvSpPr/>
            <p:nvPr/>
          </p:nvSpPr>
          <p:spPr>
            <a:xfrm>
              <a:off x="5205304" y="1023733"/>
              <a:ext cx="84453" cy="233492"/>
            </a:xfrm>
            <a:custGeom>
              <a:rect b="b" l="l" r="r" t="t"/>
              <a:pathLst>
                <a:path extrusionOk="0" h="1410" w="510">
                  <a:moveTo>
                    <a:pt x="27" y="0"/>
                  </a:moveTo>
                  <a:cubicBezTo>
                    <a:pt x="25" y="0"/>
                    <a:pt x="22" y="1"/>
                    <a:pt x="19" y="4"/>
                  </a:cubicBezTo>
                  <a:cubicBezTo>
                    <a:pt x="1" y="4"/>
                    <a:pt x="1" y="40"/>
                    <a:pt x="10" y="58"/>
                  </a:cubicBezTo>
                  <a:cubicBezTo>
                    <a:pt x="37" y="111"/>
                    <a:pt x="81" y="138"/>
                    <a:pt x="117" y="183"/>
                  </a:cubicBezTo>
                  <a:cubicBezTo>
                    <a:pt x="153" y="236"/>
                    <a:pt x="179" y="299"/>
                    <a:pt x="206" y="352"/>
                  </a:cubicBezTo>
                  <a:cubicBezTo>
                    <a:pt x="224" y="414"/>
                    <a:pt x="251" y="468"/>
                    <a:pt x="260" y="530"/>
                  </a:cubicBezTo>
                  <a:cubicBezTo>
                    <a:pt x="277" y="620"/>
                    <a:pt x="277" y="718"/>
                    <a:pt x="277" y="816"/>
                  </a:cubicBezTo>
                  <a:cubicBezTo>
                    <a:pt x="277" y="932"/>
                    <a:pt x="295" y="1048"/>
                    <a:pt x="331" y="1164"/>
                  </a:cubicBezTo>
                  <a:cubicBezTo>
                    <a:pt x="349" y="1217"/>
                    <a:pt x="367" y="1271"/>
                    <a:pt x="402" y="1324"/>
                  </a:cubicBezTo>
                  <a:cubicBezTo>
                    <a:pt x="409" y="1338"/>
                    <a:pt x="460" y="1410"/>
                    <a:pt x="486" y="1410"/>
                  </a:cubicBezTo>
                  <a:cubicBezTo>
                    <a:pt x="494" y="1410"/>
                    <a:pt x="500" y="1401"/>
                    <a:pt x="500" y="1378"/>
                  </a:cubicBezTo>
                  <a:cubicBezTo>
                    <a:pt x="500" y="1360"/>
                    <a:pt x="492" y="1342"/>
                    <a:pt x="483" y="1324"/>
                  </a:cubicBezTo>
                  <a:cubicBezTo>
                    <a:pt x="447" y="1262"/>
                    <a:pt x="429" y="1182"/>
                    <a:pt x="438" y="1110"/>
                  </a:cubicBezTo>
                  <a:cubicBezTo>
                    <a:pt x="447" y="1066"/>
                    <a:pt x="456" y="1021"/>
                    <a:pt x="465" y="977"/>
                  </a:cubicBezTo>
                  <a:cubicBezTo>
                    <a:pt x="509" y="762"/>
                    <a:pt x="456" y="530"/>
                    <a:pt x="367" y="325"/>
                  </a:cubicBezTo>
                  <a:cubicBezTo>
                    <a:pt x="349" y="281"/>
                    <a:pt x="331" y="245"/>
                    <a:pt x="304" y="200"/>
                  </a:cubicBezTo>
                  <a:cubicBezTo>
                    <a:pt x="242" y="111"/>
                    <a:pt x="144" y="40"/>
                    <a:pt x="37" y="4"/>
                  </a:cubicBezTo>
                  <a:cubicBezTo>
                    <a:pt x="37" y="4"/>
                    <a:pt x="33" y="0"/>
                    <a:pt x="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
            <p:cNvSpPr/>
            <p:nvPr/>
          </p:nvSpPr>
          <p:spPr>
            <a:xfrm>
              <a:off x="5205304" y="1023733"/>
              <a:ext cx="84453" cy="233492"/>
            </a:xfrm>
            <a:custGeom>
              <a:rect b="b" l="l" r="r" t="t"/>
              <a:pathLst>
                <a:path extrusionOk="0" h="1410" w="510">
                  <a:moveTo>
                    <a:pt x="27" y="0"/>
                  </a:moveTo>
                  <a:cubicBezTo>
                    <a:pt x="25" y="0"/>
                    <a:pt x="22" y="1"/>
                    <a:pt x="19" y="4"/>
                  </a:cubicBezTo>
                  <a:cubicBezTo>
                    <a:pt x="10" y="4"/>
                    <a:pt x="10" y="4"/>
                    <a:pt x="1" y="13"/>
                  </a:cubicBezTo>
                  <a:cubicBezTo>
                    <a:pt x="197" y="129"/>
                    <a:pt x="331" y="343"/>
                    <a:pt x="340" y="566"/>
                  </a:cubicBezTo>
                  <a:cubicBezTo>
                    <a:pt x="348" y="590"/>
                    <a:pt x="334" y="621"/>
                    <a:pt x="319" y="621"/>
                  </a:cubicBezTo>
                  <a:cubicBezTo>
                    <a:pt x="317" y="621"/>
                    <a:pt x="315" y="621"/>
                    <a:pt x="313" y="620"/>
                  </a:cubicBezTo>
                  <a:cubicBezTo>
                    <a:pt x="304" y="620"/>
                    <a:pt x="295" y="611"/>
                    <a:pt x="295" y="602"/>
                  </a:cubicBezTo>
                  <a:cubicBezTo>
                    <a:pt x="286" y="593"/>
                    <a:pt x="277" y="584"/>
                    <a:pt x="269" y="575"/>
                  </a:cubicBezTo>
                  <a:lnTo>
                    <a:pt x="269" y="575"/>
                  </a:lnTo>
                  <a:cubicBezTo>
                    <a:pt x="277" y="655"/>
                    <a:pt x="277" y="736"/>
                    <a:pt x="277" y="816"/>
                  </a:cubicBezTo>
                  <a:cubicBezTo>
                    <a:pt x="277" y="932"/>
                    <a:pt x="295" y="1048"/>
                    <a:pt x="331" y="1164"/>
                  </a:cubicBezTo>
                  <a:cubicBezTo>
                    <a:pt x="349" y="1217"/>
                    <a:pt x="367" y="1271"/>
                    <a:pt x="402" y="1324"/>
                  </a:cubicBezTo>
                  <a:cubicBezTo>
                    <a:pt x="409" y="1338"/>
                    <a:pt x="460" y="1410"/>
                    <a:pt x="486" y="1410"/>
                  </a:cubicBezTo>
                  <a:cubicBezTo>
                    <a:pt x="494" y="1410"/>
                    <a:pt x="500" y="1401"/>
                    <a:pt x="500" y="1378"/>
                  </a:cubicBezTo>
                  <a:cubicBezTo>
                    <a:pt x="500" y="1360"/>
                    <a:pt x="492" y="1342"/>
                    <a:pt x="483" y="1324"/>
                  </a:cubicBezTo>
                  <a:cubicBezTo>
                    <a:pt x="447" y="1262"/>
                    <a:pt x="429" y="1182"/>
                    <a:pt x="438" y="1110"/>
                  </a:cubicBezTo>
                  <a:cubicBezTo>
                    <a:pt x="447" y="1066"/>
                    <a:pt x="456" y="1021"/>
                    <a:pt x="465" y="977"/>
                  </a:cubicBezTo>
                  <a:cubicBezTo>
                    <a:pt x="509" y="762"/>
                    <a:pt x="456" y="530"/>
                    <a:pt x="367" y="325"/>
                  </a:cubicBezTo>
                  <a:cubicBezTo>
                    <a:pt x="349" y="281"/>
                    <a:pt x="331" y="245"/>
                    <a:pt x="304" y="200"/>
                  </a:cubicBezTo>
                  <a:cubicBezTo>
                    <a:pt x="242" y="111"/>
                    <a:pt x="144" y="40"/>
                    <a:pt x="37" y="4"/>
                  </a:cubicBezTo>
                  <a:cubicBezTo>
                    <a:pt x="37" y="4"/>
                    <a:pt x="33" y="0"/>
                    <a:pt x="2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
            <p:cNvSpPr/>
            <p:nvPr/>
          </p:nvSpPr>
          <p:spPr>
            <a:xfrm>
              <a:off x="5237926" y="1132197"/>
              <a:ext cx="347253" cy="579757"/>
            </a:xfrm>
            <a:custGeom>
              <a:rect b="b" l="l" r="r" t="t"/>
              <a:pathLst>
                <a:path extrusionOk="0" h="3501" w="2097">
                  <a:moveTo>
                    <a:pt x="80" y="0"/>
                  </a:moveTo>
                  <a:cubicBezTo>
                    <a:pt x="63" y="98"/>
                    <a:pt x="45" y="197"/>
                    <a:pt x="36" y="295"/>
                  </a:cubicBezTo>
                  <a:cubicBezTo>
                    <a:pt x="18" y="437"/>
                    <a:pt x="0" y="580"/>
                    <a:pt x="27" y="714"/>
                  </a:cubicBezTo>
                  <a:cubicBezTo>
                    <a:pt x="63" y="857"/>
                    <a:pt x="143" y="991"/>
                    <a:pt x="259" y="1053"/>
                  </a:cubicBezTo>
                  <a:cubicBezTo>
                    <a:pt x="330" y="1098"/>
                    <a:pt x="366" y="1169"/>
                    <a:pt x="419" y="1223"/>
                  </a:cubicBezTo>
                  <a:cubicBezTo>
                    <a:pt x="473" y="1294"/>
                    <a:pt x="535" y="1356"/>
                    <a:pt x="562" y="1437"/>
                  </a:cubicBezTo>
                  <a:cubicBezTo>
                    <a:pt x="589" y="1508"/>
                    <a:pt x="598" y="1579"/>
                    <a:pt x="607" y="1651"/>
                  </a:cubicBezTo>
                  <a:cubicBezTo>
                    <a:pt x="625" y="1838"/>
                    <a:pt x="634" y="2034"/>
                    <a:pt x="634" y="2222"/>
                  </a:cubicBezTo>
                  <a:cubicBezTo>
                    <a:pt x="625" y="2409"/>
                    <a:pt x="598" y="2587"/>
                    <a:pt x="607" y="2775"/>
                  </a:cubicBezTo>
                  <a:cubicBezTo>
                    <a:pt x="616" y="2953"/>
                    <a:pt x="651" y="3141"/>
                    <a:pt x="767" y="3283"/>
                  </a:cubicBezTo>
                  <a:cubicBezTo>
                    <a:pt x="857" y="3390"/>
                    <a:pt x="973" y="3462"/>
                    <a:pt x="1106" y="3488"/>
                  </a:cubicBezTo>
                  <a:cubicBezTo>
                    <a:pt x="1140" y="3496"/>
                    <a:pt x="1175" y="3500"/>
                    <a:pt x="1209" y="3500"/>
                  </a:cubicBezTo>
                  <a:cubicBezTo>
                    <a:pt x="1292" y="3500"/>
                    <a:pt x="1373" y="3477"/>
                    <a:pt x="1436" y="3426"/>
                  </a:cubicBezTo>
                  <a:cubicBezTo>
                    <a:pt x="1811" y="3167"/>
                    <a:pt x="2016" y="2712"/>
                    <a:pt x="2079" y="2257"/>
                  </a:cubicBezTo>
                  <a:cubicBezTo>
                    <a:pt x="2097" y="2132"/>
                    <a:pt x="2097" y="2008"/>
                    <a:pt x="2061" y="1892"/>
                  </a:cubicBezTo>
                  <a:cubicBezTo>
                    <a:pt x="2007" y="1740"/>
                    <a:pt x="1900" y="1588"/>
                    <a:pt x="1767" y="1508"/>
                  </a:cubicBezTo>
                  <a:cubicBezTo>
                    <a:pt x="1615" y="1419"/>
                    <a:pt x="1535" y="1240"/>
                    <a:pt x="1454" y="1080"/>
                  </a:cubicBezTo>
                  <a:cubicBezTo>
                    <a:pt x="1374" y="919"/>
                    <a:pt x="1258" y="750"/>
                    <a:pt x="1089" y="714"/>
                  </a:cubicBezTo>
                  <a:cubicBezTo>
                    <a:pt x="1053" y="714"/>
                    <a:pt x="1026" y="714"/>
                    <a:pt x="999" y="705"/>
                  </a:cubicBezTo>
                  <a:cubicBezTo>
                    <a:pt x="955" y="687"/>
                    <a:pt x="919" y="661"/>
                    <a:pt x="874" y="634"/>
                  </a:cubicBezTo>
                  <a:cubicBezTo>
                    <a:pt x="846" y="622"/>
                    <a:pt x="816" y="617"/>
                    <a:pt x="785" y="617"/>
                  </a:cubicBezTo>
                  <a:cubicBezTo>
                    <a:pt x="748" y="617"/>
                    <a:pt x="708" y="624"/>
                    <a:pt x="669" y="634"/>
                  </a:cubicBezTo>
                  <a:cubicBezTo>
                    <a:pt x="678" y="571"/>
                    <a:pt x="696" y="509"/>
                    <a:pt x="687" y="446"/>
                  </a:cubicBezTo>
                  <a:lnTo>
                    <a:pt x="687" y="446"/>
                  </a:lnTo>
                  <a:cubicBezTo>
                    <a:pt x="589" y="482"/>
                    <a:pt x="509" y="553"/>
                    <a:pt x="482" y="652"/>
                  </a:cubicBezTo>
                  <a:cubicBezTo>
                    <a:pt x="482" y="553"/>
                    <a:pt x="446" y="473"/>
                    <a:pt x="393" y="393"/>
                  </a:cubicBezTo>
                  <a:cubicBezTo>
                    <a:pt x="375" y="482"/>
                    <a:pt x="348" y="580"/>
                    <a:pt x="330" y="669"/>
                  </a:cubicBezTo>
                  <a:cubicBezTo>
                    <a:pt x="339" y="464"/>
                    <a:pt x="286" y="268"/>
                    <a:pt x="187" y="81"/>
                  </a:cubicBezTo>
                  <a:cubicBezTo>
                    <a:pt x="179" y="107"/>
                    <a:pt x="152" y="116"/>
                    <a:pt x="152" y="143"/>
                  </a:cubicBezTo>
                  <a:cubicBezTo>
                    <a:pt x="143" y="98"/>
                    <a:pt x="116" y="36"/>
                    <a:pt x="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
            <p:cNvSpPr/>
            <p:nvPr/>
          </p:nvSpPr>
          <p:spPr>
            <a:xfrm>
              <a:off x="5264420" y="1284876"/>
              <a:ext cx="82963" cy="111944"/>
            </a:xfrm>
            <a:custGeom>
              <a:rect b="b" l="l" r="r" t="t"/>
              <a:pathLst>
                <a:path extrusionOk="0" h="676" w="501">
                  <a:moveTo>
                    <a:pt x="141" y="0"/>
                  </a:moveTo>
                  <a:cubicBezTo>
                    <a:pt x="127" y="0"/>
                    <a:pt x="113" y="2"/>
                    <a:pt x="99" y="6"/>
                  </a:cubicBezTo>
                  <a:cubicBezTo>
                    <a:pt x="63" y="6"/>
                    <a:pt x="27" y="24"/>
                    <a:pt x="1" y="51"/>
                  </a:cubicBezTo>
                  <a:cubicBezTo>
                    <a:pt x="27" y="86"/>
                    <a:pt x="63" y="113"/>
                    <a:pt x="99" y="131"/>
                  </a:cubicBezTo>
                  <a:cubicBezTo>
                    <a:pt x="170" y="176"/>
                    <a:pt x="206" y="247"/>
                    <a:pt x="259" y="301"/>
                  </a:cubicBezTo>
                  <a:cubicBezTo>
                    <a:pt x="313" y="372"/>
                    <a:pt x="375" y="434"/>
                    <a:pt x="402" y="515"/>
                  </a:cubicBezTo>
                  <a:cubicBezTo>
                    <a:pt x="429" y="568"/>
                    <a:pt x="438" y="622"/>
                    <a:pt x="438" y="675"/>
                  </a:cubicBezTo>
                  <a:cubicBezTo>
                    <a:pt x="456" y="622"/>
                    <a:pt x="474" y="568"/>
                    <a:pt x="482" y="506"/>
                  </a:cubicBezTo>
                  <a:cubicBezTo>
                    <a:pt x="500" y="336"/>
                    <a:pt x="438" y="140"/>
                    <a:pt x="286" y="51"/>
                  </a:cubicBezTo>
                  <a:cubicBezTo>
                    <a:pt x="244" y="23"/>
                    <a:pt x="192" y="0"/>
                    <a:pt x="141"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
            <p:cNvSpPr/>
            <p:nvPr/>
          </p:nvSpPr>
          <p:spPr>
            <a:xfrm>
              <a:off x="5390106" y="1409900"/>
              <a:ext cx="75346" cy="113931"/>
            </a:xfrm>
            <a:custGeom>
              <a:rect b="b" l="l" r="r" t="t"/>
              <a:pathLst>
                <a:path extrusionOk="0" h="688" w="455">
                  <a:moveTo>
                    <a:pt x="294" y="1"/>
                  </a:moveTo>
                  <a:lnTo>
                    <a:pt x="294" y="1"/>
                  </a:lnTo>
                  <a:cubicBezTo>
                    <a:pt x="330" y="125"/>
                    <a:pt x="348" y="197"/>
                    <a:pt x="375" y="331"/>
                  </a:cubicBezTo>
                  <a:cubicBezTo>
                    <a:pt x="303" y="232"/>
                    <a:pt x="241" y="134"/>
                    <a:pt x="134" y="72"/>
                  </a:cubicBezTo>
                  <a:lnTo>
                    <a:pt x="134" y="72"/>
                  </a:lnTo>
                  <a:cubicBezTo>
                    <a:pt x="161" y="170"/>
                    <a:pt x="178" y="277"/>
                    <a:pt x="178" y="384"/>
                  </a:cubicBezTo>
                  <a:cubicBezTo>
                    <a:pt x="107" y="295"/>
                    <a:pt x="36" y="197"/>
                    <a:pt x="0" y="99"/>
                  </a:cubicBezTo>
                  <a:lnTo>
                    <a:pt x="0" y="99"/>
                  </a:lnTo>
                  <a:cubicBezTo>
                    <a:pt x="54" y="322"/>
                    <a:pt x="178" y="536"/>
                    <a:pt x="357" y="687"/>
                  </a:cubicBezTo>
                  <a:cubicBezTo>
                    <a:pt x="330" y="545"/>
                    <a:pt x="285" y="402"/>
                    <a:pt x="223" y="268"/>
                  </a:cubicBezTo>
                  <a:lnTo>
                    <a:pt x="223" y="268"/>
                  </a:lnTo>
                  <a:cubicBezTo>
                    <a:pt x="321" y="348"/>
                    <a:pt x="401" y="455"/>
                    <a:pt x="437" y="580"/>
                  </a:cubicBezTo>
                  <a:cubicBezTo>
                    <a:pt x="455" y="375"/>
                    <a:pt x="401" y="170"/>
                    <a:pt x="294"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
            <p:cNvSpPr/>
            <p:nvPr/>
          </p:nvSpPr>
          <p:spPr>
            <a:xfrm>
              <a:off x="5351688" y="1591558"/>
              <a:ext cx="122706" cy="115256"/>
            </a:xfrm>
            <a:custGeom>
              <a:rect b="b" l="l" r="r" t="t"/>
              <a:pathLst>
                <a:path extrusionOk="0" h="696" w="741">
                  <a:moveTo>
                    <a:pt x="741" y="1"/>
                  </a:moveTo>
                  <a:lnTo>
                    <a:pt x="741" y="1"/>
                  </a:lnTo>
                  <a:cubicBezTo>
                    <a:pt x="687" y="197"/>
                    <a:pt x="616" y="384"/>
                    <a:pt x="526" y="572"/>
                  </a:cubicBezTo>
                  <a:cubicBezTo>
                    <a:pt x="509" y="598"/>
                    <a:pt x="491" y="634"/>
                    <a:pt x="455" y="634"/>
                  </a:cubicBezTo>
                  <a:cubicBezTo>
                    <a:pt x="450" y="635"/>
                    <a:pt x="445" y="636"/>
                    <a:pt x="441" y="636"/>
                  </a:cubicBezTo>
                  <a:cubicBezTo>
                    <a:pt x="412" y="636"/>
                    <a:pt x="389" y="614"/>
                    <a:pt x="366" y="598"/>
                  </a:cubicBezTo>
                  <a:cubicBezTo>
                    <a:pt x="214" y="456"/>
                    <a:pt x="98" y="304"/>
                    <a:pt x="0" y="126"/>
                  </a:cubicBezTo>
                  <a:lnTo>
                    <a:pt x="0" y="126"/>
                  </a:lnTo>
                  <a:cubicBezTo>
                    <a:pt x="54" y="286"/>
                    <a:pt x="125" y="438"/>
                    <a:pt x="232" y="563"/>
                  </a:cubicBezTo>
                  <a:cubicBezTo>
                    <a:pt x="259" y="607"/>
                    <a:pt x="294" y="643"/>
                    <a:pt x="339" y="670"/>
                  </a:cubicBezTo>
                  <a:cubicBezTo>
                    <a:pt x="364" y="682"/>
                    <a:pt x="398" y="695"/>
                    <a:pt x="435" y="695"/>
                  </a:cubicBezTo>
                  <a:cubicBezTo>
                    <a:pt x="450" y="695"/>
                    <a:pt x="466" y="693"/>
                    <a:pt x="482" y="688"/>
                  </a:cubicBezTo>
                  <a:cubicBezTo>
                    <a:pt x="544" y="670"/>
                    <a:pt x="589" y="598"/>
                    <a:pt x="616" y="536"/>
                  </a:cubicBezTo>
                  <a:cubicBezTo>
                    <a:pt x="696" y="367"/>
                    <a:pt x="741" y="179"/>
                    <a:pt x="741"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
            <p:cNvSpPr/>
            <p:nvPr/>
          </p:nvSpPr>
          <p:spPr>
            <a:xfrm>
              <a:off x="5453528" y="1372972"/>
              <a:ext cx="40074" cy="84289"/>
            </a:xfrm>
            <a:custGeom>
              <a:rect b="b" l="l" r="r" t="t"/>
              <a:pathLst>
                <a:path extrusionOk="0" h="509" w="242">
                  <a:moveTo>
                    <a:pt x="152" y="0"/>
                  </a:moveTo>
                  <a:cubicBezTo>
                    <a:pt x="188" y="99"/>
                    <a:pt x="179" y="179"/>
                    <a:pt x="197" y="286"/>
                  </a:cubicBezTo>
                  <a:cubicBezTo>
                    <a:pt x="152" y="179"/>
                    <a:pt x="99" y="99"/>
                    <a:pt x="1" y="36"/>
                  </a:cubicBezTo>
                  <a:lnTo>
                    <a:pt x="1" y="36"/>
                  </a:lnTo>
                  <a:cubicBezTo>
                    <a:pt x="108" y="170"/>
                    <a:pt x="170" y="339"/>
                    <a:pt x="215" y="509"/>
                  </a:cubicBezTo>
                  <a:cubicBezTo>
                    <a:pt x="241" y="339"/>
                    <a:pt x="215" y="161"/>
                    <a:pt x="152"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
            <p:cNvSpPr/>
            <p:nvPr/>
          </p:nvSpPr>
          <p:spPr>
            <a:xfrm>
              <a:off x="5484494" y="1488227"/>
              <a:ext cx="34278" cy="82799"/>
            </a:xfrm>
            <a:custGeom>
              <a:rect b="b" l="l" r="r" t="t"/>
              <a:pathLst>
                <a:path extrusionOk="0" h="500" w="207">
                  <a:moveTo>
                    <a:pt x="39" y="0"/>
                  </a:moveTo>
                  <a:cubicBezTo>
                    <a:pt x="38" y="0"/>
                    <a:pt x="37" y="0"/>
                    <a:pt x="37" y="0"/>
                  </a:cubicBezTo>
                  <a:cubicBezTo>
                    <a:pt x="28" y="170"/>
                    <a:pt x="28" y="330"/>
                    <a:pt x="1" y="500"/>
                  </a:cubicBezTo>
                  <a:cubicBezTo>
                    <a:pt x="117" y="357"/>
                    <a:pt x="179" y="179"/>
                    <a:pt x="206" y="0"/>
                  </a:cubicBezTo>
                  <a:lnTo>
                    <a:pt x="206" y="0"/>
                  </a:lnTo>
                  <a:cubicBezTo>
                    <a:pt x="197" y="54"/>
                    <a:pt x="170" y="98"/>
                    <a:pt x="144" y="143"/>
                  </a:cubicBezTo>
                  <a:cubicBezTo>
                    <a:pt x="117" y="188"/>
                    <a:pt x="99" y="232"/>
                    <a:pt x="72" y="277"/>
                  </a:cubicBezTo>
                  <a:cubicBezTo>
                    <a:pt x="99" y="233"/>
                    <a:pt x="82" y="0"/>
                    <a:pt x="39"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
            <p:cNvSpPr/>
            <p:nvPr/>
          </p:nvSpPr>
          <p:spPr>
            <a:xfrm>
              <a:off x="5406334" y="1529625"/>
              <a:ext cx="35603" cy="102008"/>
            </a:xfrm>
            <a:custGeom>
              <a:rect b="b" l="l" r="r" t="t"/>
              <a:pathLst>
                <a:path extrusionOk="0" h="616" w="215">
                  <a:moveTo>
                    <a:pt x="54" y="0"/>
                  </a:moveTo>
                  <a:lnTo>
                    <a:pt x="54" y="0"/>
                  </a:lnTo>
                  <a:cubicBezTo>
                    <a:pt x="0" y="232"/>
                    <a:pt x="107" y="410"/>
                    <a:pt x="187" y="616"/>
                  </a:cubicBezTo>
                  <a:cubicBezTo>
                    <a:pt x="161" y="535"/>
                    <a:pt x="179" y="437"/>
                    <a:pt x="196" y="348"/>
                  </a:cubicBezTo>
                  <a:cubicBezTo>
                    <a:pt x="205" y="277"/>
                    <a:pt x="214" y="205"/>
                    <a:pt x="214" y="134"/>
                  </a:cubicBezTo>
                  <a:lnTo>
                    <a:pt x="214" y="134"/>
                  </a:lnTo>
                  <a:cubicBezTo>
                    <a:pt x="179" y="223"/>
                    <a:pt x="152" y="312"/>
                    <a:pt x="143" y="410"/>
                  </a:cubicBezTo>
                  <a:cubicBezTo>
                    <a:pt x="98" y="277"/>
                    <a:pt x="72" y="143"/>
                    <a:pt x="54"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
            <p:cNvSpPr/>
            <p:nvPr/>
          </p:nvSpPr>
          <p:spPr>
            <a:xfrm>
              <a:off x="5314761" y="1207543"/>
              <a:ext cx="34113" cy="57794"/>
            </a:xfrm>
            <a:custGeom>
              <a:rect b="b" l="l" r="r" t="t"/>
              <a:pathLst>
                <a:path extrusionOk="0" h="349" w="206">
                  <a:moveTo>
                    <a:pt x="205" y="0"/>
                  </a:moveTo>
                  <a:lnTo>
                    <a:pt x="205" y="0"/>
                  </a:lnTo>
                  <a:cubicBezTo>
                    <a:pt x="116" y="36"/>
                    <a:pt x="45" y="107"/>
                    <a:pt x="18" y="197"/>
                  </a:cubicBezTo>
                  <a:cubicBezTo>
                    <a:pt x="18" y="179"/>
                    <a:pt x="18" y="152"/>
                    <a:pt x="9" y="134"/>
                  </a:cubicBezTo>
                  <a:cubicBezTo>
                    <a:pt x="9" y="206"/>
                    <a:pt x="9" y="277"/>
                    <a:pt x="0" y="348"/>
                  </a:cubicBezTo>
                  <a:cubicBezTo>
                    <a:pt x="36" y="214"/>
                    <a:pt x="107" y="98"/>
                    <a:pt x="205"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
            <p:cNvSpPr/>
            <p:nvPr/>
          </p:nvSpPr>
          <p:spPr>
            <a:xfrm>
              <a:off x="5333970" y="1234204"/>
              <a:ext cx="51831" cy="29642"/>
            </a:xfrm>
            <a:custGeom>
              <a:rect b="b" l="l" r="r" t="t"/>
              <a:pathLst>
                <a:path extrusionOk="0" h="179" w="313">
                  <a:moveTo>
                    <a:pt x="205" y="1"/>
                  </a:moveTo>
                  <a:cubicBezTo>
                    <a:pt x="169" y="1"/>
                    <a:pt x="131" y="7"/>
                    <a:pt x="94" y="17"/>
                  </a:cubicBezTo>
                  <a:lnTo>
                    <a:pt x="94" y="17"/>
                  </a:lnTo>
                  <a:cubicBezTo>
                    <a:pt x="95" y="14"/>
                    <a:pt x="97" y="11"/>
                    <a:pt x="98" y="9"/>
                  </a:cubicBezTo>
                  <a:lnTo>
                    <a:pt x="98" y="9"/>
                  </a:lnTo>
                  <a:lnTo>
                    <a:pt x="89" y="18"/>
                  </a:lnTo>
                  <a:cubicBezTo>
                    <a:pt x="91" y="17"/>
                    <a:pt x="92" y="17"/>
                    <a:pt x="94" y="17"/>
                  </a:cubicBezTo>
                  <a:lnTo>
                    <a:pt x="94" y="17"/>
                  </a:lnTo>
                  <a:cubicBezTo>
                    <a:pt x="60" y="76"/>
                    <a:pt x="34" y="127"/>
                    <a:pt x="0" y="178"/>
                  </a:cubicBezTo>
                  <a:cubicBezTo>
                    <a:pt x="71" y="107"/>
                    <a:pt x="178" y="62"/>
                    <a:pt x="277" y="36"/>
                  </a:cubicBezTo>
                  <a:cubicBezTo>
                    <a:pt x="285" y="36"/>
                    <a:pt x="303" y="36"/>
                    <a:pt x="312" y="27"/>
                  </a:cubicBezTo>
                  <a:cubicBezTo>
                    <a:pt x="303" y="27"/>
                    <a:pt x="294" y="27"/>
                    <a:pt x="294" y="18"/>
                  </a:cubicBezTo>
                  <a:cubicBezTo>
                    <a:pt x="266" y="6"/>
                    <a:pt x="236" y="1"/>
                    <a:pt x="205"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
            <p:cNvSpPr/>
            <p:nvPr/>
          </p:nvSpPr>
          <p:spPr>
            <a:xfrm>
              <a:off x="5280649" y="1170615"/>
              <a:ext cx="23846" cy="94722"/>
            </a:xfrm>
            <a:custGeom>
              <a:rect b="b" l="l" r="r" t="t"/>
              <a:pathLst>
                <a:path extrusionOk="0" h="572" w="144">
                  <a:moveTo>
                    <a:pt x="1" y="0"/>
                  </a:moveTo>
                  <a:cubicBezTo>
                    <a:pt x="37" y="188"/>
                    <a:pt x="54" y="375"/>
                    <a:pt x="54" y="571"/>
                  </a:cubicBezTo>
                  <a:cubicBezTo>
                    <a:pt x="117" y="446"/>
                    <a:pt x="144" y="304"/>
                    <a:pt x="135" y="161"/>
                  </a:cubicBezTo>
                  <a:lnTo>
                    <a:pt x="135" y="161"/>
                  </a:lnTo>
                  <a:cubicBezTo>
                    <a:pt x="117" y="250"/>
                    <a:pt x="90" y="348"/>
                    <a:pt x="72" y="437"/>
                  </a:cubicBezTo>
                  <a:cubicBezTo>
                    <a:pt x="81" y="286"/>
                    <a:pt x="54" y="143"/>
                    <a:pt x="1" y="0"/>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
            <p:cNvSpPr/>
            <p:nvPr/>
          </p:nvSpPr>
          <p:spPr>
            <a:xfrm>
              <a:off x="5248192" y="1145445"/>
              <a:ext cx="23846" cy="90251"/>
            </a:xfrm>
            <a:custGeom>
              <a:rect b="b" l="l" r="r" t="t"/>
              <a:pathLst>
                <a:path extrusionOk="0" h="545" w="144">
                  <a:moveTo>
                    <a:pt x="134" y="1"/>
                  </a:moveTo>
                  <a:cubicBezTo>
                    <a:pt x="117" y="27"/>
                    <a:pt x="90" y="36"/>
                    <a:pt x="90" y="63"/>
                  </a:cubicBezTo>
                  <a:cubicBezTo>
                    <a:pt x="81" y="54"/>
                    <a:pt x="81" y="36"/>
                    <a:pt x="72" y="27"/>
                  </a:cubicBezTo>
                  <a:cubicBezTo>
                    <a:pt x="72" y="81"/>
                    <a:pt x="63" y="134"/>
                    <a:pt x="54" y="197"/>
                  </a:cubicBezTo>
                  <a:cubicBezTo>
                    <a:pt x="36" y="313"/>
                    <a:pt x="1" y="438"/>
                    <a:pt x="54" y="545"/>
                  </a:cubicBezTo>
                  <a:cubicBezTo>
                    <a:pt x="45" y="465"/>
                    <a:pt x="54" y="384"/>
                    <a:pt x="72" y="304"/>
                  </a:cubicBezTo>
                  <a:cubicBezTo>
                    <a:pt x="90" y="259"/>
                    <a:pt x="108" y="215"/>
                    <a:pt x="117" y="170"/>
                  </a:cubicBezTo>
                  <a:cubicBezTo>
                    <a:pt x="125" y="126"/>
                    <a:pt x="134" y="72"/>
                    <a:pt x="143" y="27"/>
                  </a:cubicBezTo>
                  <a:cubicBezTo>
                    <a:pt x="134" y="18"/>
                    <a:pt x="134" y="10"/>
                    <a:pt x="134"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
            <p:cNvSpPr/>
            <p:nvPr/>
          </p:nvSpPr>
          <p:spPr>
            <a:xfrm>
              <a:off x="5483169" y="1442357"/>
              <a:ext cx="78326" cy="252867"/>
            </a:xfrm>
            <a:custGeom>
              <a:rect b="b" l="l" r="r" t="t"/>
              <a:pathLst>
                <a:path extrusionOk="0" h="1527" w="473">
                  <a:moveTo>
                    <a:pt x="473" y="1"/>
                  </a:moveTo>
                  <a:cubicBezTo>
                    <a:pt x="446" y="331"/>
                    <a:pt x="366" y="652"/>
                    <a:pt x="232" y="955"/>
                  </a:cubicBezTo>
                  <a:cubicBezTo>
                    <a:pt x="152" y="1152"/>
                    <a:pt x="80" y="1339"/>
                    <a:pt x="0" y="1526"/>
                  </a:cubicBezTo>
                  <a:cubicBezTo>
                    <a:pt x="89" y="1455"/>
                    <a:pt x="161" y="1375"/>
                    <a:pt x="232" y="1294"/>
                  </a:cubicBezTo>
                  <a:cubicBezTo>
                    <a:pt x="384" y="884"/>
                    <a:pt x="464" y="447"/>
                    <a:pt x="473"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
            <p:cNvSpPr/>
            <p:nvPr/>
          </p:nvSpPr>
          <p:spPr>
            <a:xfrm>
              <a:off x="5358974" y="1536911"/>
              <a:ext cx="51831" cy="106645"/>
            </a:xfrm>
            <a:custGeom>
              <a:rect b="b" l="l" r="r" t="t"/>
              <a:pathLst>
                <a:path extrusionOk="0" h="644" w="313">
                  <a:moveTo>
                    <a:pt x="1" y="1"/>
                  </a:moveTo>
                  <a:lnTo>
                    <a:pt x="1" y="1"/>
                  </a:lnTo>
                  <a:cubicBezTo>
                    <a:pt x="19" y="250"/>
                    <a:pt x="126" y="482"/>
                    <a:pt x="313" y="643"/>
                  </a:cubicBezTo>
                  <a:cubicBezTo>
                    <a:pt x="259" y="518"/>
                    <a:pt x="242" y="375"/>
                    <a:pt x="242" y="233"/>
                  </a:cubicBezTo>
                  <a:cubicBezTo>
                    <a:pt x="224" y="295"/>
                    <a:pt x="197" y="375"/>
                    <a:pt x="215" y="447"/>
                  </a:cubicBezTo>
                  <a:cubicBezTo>
                    <a:pt x="117" y="295"/>
                    <a:pt x="45" y="170"/>
                    <a:pt x="1"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
            <p:cNvSpPr/>
            <p:nvPr/>
          </p:nvSpPr>
          <p:spPr>
            <a:xfrm>
              <a:off x="5388615" y="1278418"/>
              <a:ext cx="116744" cy="122708"/>
            </a:xfrm>
            <a:custGeom>
              <a:rect b="b" l="l" r="r" t="t"/>
              <a:pathLst>
                <a:path extrusionOk="0" h="741" w="705">
                  <a:moveTo>
                    <a:pt x="428" y="1"/>
                  </a:moveTo>
                  <a:cubicBezTo>
                    <a:pt x="419" y="143"/>
                    <a:pt x="357" y="277"/>
                    <a:pt x="286" y="393"/>
                  </a:cubicBezTo>
                  <a:cubicBezTo>
                    <a:pt x="205" y="527"/>
                    <a:pt x="107" y="634"/>
                    <a:pt x="0" y="741"/>
                  </a:cubicBezTo>
                  <a:cubicBezTo>
                    <a:pt x="214" y="607"/>
                    <a:pt x="464" y="554"/>
                    <a:pt x="705" y="482"/>
                  </a:cubicBezTo>
                  <a:cubicBezTo>
                    <a:pt x="642" y="393"/>
                    <a:pt x="598" y="295"/>
                    <a:pt x="544" y="197"/>
                  </a:cubicBezTo>
                  <a:cubicBezTo>
                    <a:pt x="518" y="125"/>
                    <a:pt x="473" y="63"/>
                    <a:pt x="428"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
            <p:cNvSpPr/>
            <p:nvPr/>
          </p:nvSpPr>
          <p:spPr>
            <a:xfrm>
              <a:off x="5330989" y="1273450"/>
              <a:ext cx="14904" cy="17553"/>
            </a:xfrm>
            <a:custGeom>
              <a:rect b="b" l="l" r="r" t="t"/>
              <a:pathLst>
                <a:path extrusionOk="0" h="106" w="90">
                  <a:moveTo>
                    <a:pt x="57" y="0"/>
                  </a:moveTo>
                  <a:cubicBezTo>
                    <a:pt x="41" y="0"/>
                    <a:pt x="22" y="10"/>
                    <a:pt x="9" y="31"/>
                  </a:cubicBezTo>
                  <a:cubicBezTo>
                    <a:pt x="0" y="57"/>
                    <a:pt x="0" y="93"/>
                    <a:pt x="18" y="102"/>
                  </a:cubicBezTo>
                  <a:cubicBezTo>
                    <a:pt x="22" y="104"/>
                    <a:pt x="27" y="105"/>
                    <a:pt x="32" y="105"/>
                  </a:cubicBezTo>
                  <a:cubicBezTo>
                    <a:pt x="48" y="105"/>
                    <a:pt x="67" y="93"/>
                    <a:pt x="80" y="66"/>
                  </a:cubicBezTo>
                  <a:cubicBezTo>
                    <a:pt x="89" y="39"/>
                    <a:pt x="89" y="13"/>
                    <a:pt x="72" y="4"/>
                  </a:cubicBezTo>
                  <a:cubicBezTo>
                    <a:pt x="67" y="2"/>
                    <a:pt x="62"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
            <p:cNvSpPr/>
            <p:nvPr/>
          </p:nvSpPr>
          <p:spPr>
            <a:xfrm>
              <a:off x="5272203" y="1310046"/>
              <a:ext cx="60442" cy="69054"/>
            </a:xfrm>
            <a:custGeom>
              <a:rect b="b" l="l" r="r" t="t"/>
              <a:pathLst>
                <a:path extrusionOk="0" h="417" w="365">
                  <a:moveTo>
                    <a:pt x="206" y="1"/>
                  </a:moveTo>
                  <a:cubicBezTo>
                    <a:pt x="104" y="1"/>
                    <a:pt x="0" y="141"/>
                    <a:pt x="43" y="247"/>
                  </a:cubicBezTo>
                  <a:cubicBezTo>
                    <a:pt x="73" y="312"/>
                    <a:pt x="213" y="416"/>
                    <a:pt x="295" y="416"/>
                  </a:cubicBezTo>
                  <a:cubicBezTo>
                    <a:pt x="337" y="416"/>
                    <a:pt x="364" y="390"/>
                    <a:pt x="355" y="318"/>
                  </a:cubicBezTo>
                  <a:cubicBezTo>
                    <a:pt x="346" y="238"/>
                    <a:pt x="337" y="157"/>
                    <a:pt x="319" y="86"/>
                  </a:cubicBezTo>
                  <a:cubicBezTo>
                    <a:pt x="311" y="68"/>
                    <a:pt x="302" y="41"/>
                    <a:pt x="284" y="33"/>
                  </a:cubicBezTo>
                  <a:cubicBezTo>
                    <a:pt x="260" y="10"/>
                    <a:pt x="233" y="1"/>
                    <a:pt x="206" y="1"/>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
            <p:cNvSpPr/>
            <p:nvPr/>
          </p:nvSpPr>
          <p:spPr>
            <a:xfrm>
              <a:off x="5272203" y="1310046"/>
              <a:ext cx="60442" cy="69054"/>
            </a:xfrm>
            <a:custGeom>
              <a:rect b="b" l="l" r="r" t="t"/>
              <a:pathLst>
                <a:path extrusionOk="0" h="417" w="365">
                  <a:moveTo>
                    <a:pt x="206" y="1"/>
                  </a:moveTo>
                  <a:cubicBezTo>
                    <a:pt x="104" y="1"/>
                    <a:pt x="0" y="141"/>
                    <a:pt x="43" y="247"/>
                  </a:cubicBezTo>
                  <a:cubicBezTo>
                    <a:pt x="73" y="312"/>
                    <a:pt x="213" y="416"/>
                    <a:pt x="295" y="416"/>
                  </a:cubicBezTo>
                  <a:cubicBezTo>
                    <a:pt x="337" y="416"/>
                    <a:pt x="364" y="390"/>
                    <a:pt x="355" y="318"/>
                  </a:cubicBezTo>
                  <a:cubicBezTo>
                    <a:pt x="346" y="238"/>
                    <a:pt x="337" y="157"/>
                    <a:pt x="319" y="86"/>
                  </a:cubicBezTo>
                  <a:cubicBezTo>
                    <a:pt x="311" y="68"/>
                    <a:pt x="302" y="41"/>
                    <a:pt x="284" y="33"/>
                  </a:cubicBezTo>
                  <a:cubicBezTo>
                    <a:pt x="260" y="10"/>
                    <a:pt x="233" y="1"/>
                    <a:pt x="2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
            <p:cNvSpPr/>
            <p:nvPr/>
          </p:nvSpPr>
          <p:spPr>
            <a:xfrm>
              <a:off x="5255644" y="1294480"/>
              <a:ext cx="66569" cy="90416"/>
            </a:xfrm>
            <a:custGeom>
              <a:rect b="b" l="l" r="r" t="t"/>
              <a:pathLst>
                <a:path extrusionOk="0" h="546" w="402">
                  <a:moveTo>
                    <a:pt x="101" y="1"/>
                  </a:moveTo>
                  <a:cubicBezTo>
                    <a:pt x="94" y="1"/>
                    <a:pt x="87" y="1"/>
                    <a:pt x="80" y="2"/>
                  </a:cubicBezTo>
                  <a:cubicBezTo>
                    <a:pt x="54" y="64"/>
                    <a:pt x="27" y="127"/>
                    <a:pt x="18" y="189"/>
                  </a:cubicBezTo>
                  <a:cubicBezTo>
                    <a:pt x="0" y="332"/>
                    <a:pt x="80" y="474"/>
                    <a:pt x="205" y="546"/>
                  </a:cubicBezTo>
                  <a:cubicBezTo>
                    <a:pt x="214" y="492"/>
                    <a:pt x="161" y="430"/>
                    <a:pt x="188" y="376"/>
                  </a:cubicBezTo>
                  <a:cubicBezTo>
                    <a:pt x="196" y="359"/>
                    <a:pt x="223" y="341"/>
                    <a:pt x="250" y="332"/>
                  </a:cubicBezTo>
                  <a:cubicBezTo>
                    <a:pt x="286" y="314"/>
                    <a:pt x="330" y="287"/>
                    <a:pt x="357" y="251"/>
                  </a:cubicBezTo>
                  <a:cubicBezTo>
                    <a:pt x="384" y="216"/>
                    <a:pt x="402" y="171"/>
                    <a:pt x="402" y="127"/>
                  </a:cubicBezTo>
                  <a:cubicBezTo>
                    <a:pt x="318" y="60"/>
                    <a:pt x="203" y="1"/>
                    <a:pt x="1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
            <p:cNvSpPr/>
            <p:nvPr/>
          </p:nvSpPr>
          <p:spPr>
            <a:xfrm>
              <a:off x="5255644" y="1294646"/>
              <a:ext cx="47360" cy="88760"/>
            </a:xfrm>
            <a:custGeom>
              <a:rect b="b" l="l" r="r" t="t"/>
              <a:pathLst>
                <a:path extrusionOk="0" h="536" w="286">
                  <a:moveTo>
                    <a:pt x="80" y="1"/>
                  </a:moveTo>
                  <a:cubicBezTo>
                    <a:pt x="54" y="63"/>
                    <a:pt x="27" y="126"/>
                    <a:pt x="18" y="188"/>
                  </a:cubicBezTo>
                  <a:cubicBezTo>
                    <a:pt x="0" y="322"/>
                    <a:pt x="72" y="465"/>
                    <a:pt x="188" y="536"/>
                  </a:cubicBezTo>
                  <a:cubicBezTo>
                    <a:pt x="152" y="500"/>
                    <a:pt x="134" y="456"/>
                    <a:pt x="125" y="411"/>
                  </a:cubicBezTo>
                  <a:cubicBezTo>
                    <a:pt x="107" y="349"/>
                    <a:pt x="125" y="286"/>
                    <a:pt x="161" y="233"/>
                  </a:cubicBezTo>
                  <a:cubicBezTo>
                    <a:pt x="179" y="206"/>
                    <a:pt x="205" y="188"/>
                    <a:pt x="223" y="161"/>
                  </a:cubicBezTo>
                  <a:cubicBezTo>
                    <a:pt x="250" y="126"/>
                    <a:pt x="277" y="90"/>
                    <a:pt x="286" y="54"/>
                  </a:cubicBezTo>
                  <a:cubicBezTo>
                    <a:pt x="223" y="19"/>
                    <a:pt x="152" y="1"/>
                    <a:pt x="8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
            <p:cNvSpPr/>
            <p:nvPr/>
          </p:nvSpPr>
          <p:spPr>
            <a:xfrm>
              <a:off x="5112240" y="1557611"/>
              <a:ext cx="608893" cy="362162"/>
            </a:xfrm>
            <a:custGeom>
              <a:rect b="b" l="l" r="r" t="t"/>
              <a:pathLst>
                <a:path extrusionOk="0" h="2187" w="3677">
                  <a:moveTo>
                    <a:pt x="3605" y="1"/>
                  </a:moveTo>
                  <a:cubicBezTo>
                    <a:pt x="2865" y="429"/>
                    <a:pt x="2106" y="857"/>
                    <a:pt x="1294" y="1134"/>
                  </a:cubicBezTo>
                  <a:cubicBezTo>
                    <a:pt x="857" y="1285"/>
                    <a:pt x="367" y="1410"/>
                    <a:pt x="63" y="1767"/>
                  </a:cubicBezTo>
                  <a:cubicBezTo>
                    <a:pt x="1" y="1838"/>
                    <a:pt x="19" y="1972"/>
                    <a:pt x="45" y="2070"/>
                  </a:cubicBezTo>
                  <a:cubicBezTo>
                    <a:pt x="54" y="2124"/>
                    <a:pt x="99" y="2186"/>
                    <a:pt x="161" y="2186"/>
                  </a:cubicBezTo>
                  <a:cubicBezTo>
                    <a:pt x="188" y="2177"/>
                    <a:pt x="206" y="2168"/>
                    <a:pt x="233" y="2151"/>
                  </a:cubicBezTo>
                  <a:cubicBezTo>
                    <a:pt x="661" y="1847"/>
                    <a:pt x="1071" y="1517"/>
                    <a:pt x="1553" y="1321"/>
                  </a:cubicBezTo>
                  <a:cubicBezTo>
                    <a:pt x="1696" y="1267"/>
                    <a:pt x="1848" y="1223"/>
                    <a:pt x="1999" y="1169"/>
                  </a:cubicBezTo>
                  <a:cubicBezTo>
                    <a:pt x="2606" y="964"/>
                    <a:pt x="3204" y="661"/>
                    <a:pt x="3641" y="179"/>
                  </a:cubicBezTo>
                  <a:cubicBezTo>
                    <a:pt x="3676" y="143"/>
                    <a:pt x="3641" y="45"/>
                    <a:pt x="360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
            <p:cNvSpPr/>
            <p:nvPr/>
          </p:nvSpPr>
          <p:spPr>
            <a:xfrm>
              <a:off x="5320556" y="1634447"/>
              <a:ext cx="252864" cy="164107"/>
            </a:xfrm>
            <a:custGeom>
              <a:rect b="b" l="l" r="r" t="t"/>
              <a:pathLst>
                <a:path extrusionOk="0" h="991" w="1527">
                  <a:moveTo>
                    <a:pt x="1526" y="0"/>
                  </a:moveTo>
                  <a:lnTo>
                    <a:pt x="1526" y="0"/>
                  </a:lnTo>
                  <a:cubicBezTo>
                    <a:pt x="1044" y="250"/>
                    <a:pt x="563" y="491"/>
                    <a:pt x="54" y="661"/>
                  </a:cubicBezTo>
                  <a:cubicBezTo>
                    <a:pt x="19" y="768"/>
                    <a:pt x="1" y="884"/>
                    <a:pt x="10" y="991"/>
                  </a:cubicBezTo>
                  <a:cubicBezTo>
                    <a:pt x="99" y="937"/>
                    <a:pt x="197" y="893"/>
                    <a:pt x="295" y="857"/>
                  </a:cubicBezTo>
                  <a:cubicBezTo>
                    <a:pt x="438" y="803"/>
                    <a:pt x="590" y="759"/>
                    <a:pt x="741" y="705"/>
                  </a:cubicBezTo>
                  <a:cubicBezTo>
                    <a:pt x="848" y="670"/>
                    <a:pt x="955" y="634"/>
                    <a:pt x="1062" y="589"/>
                  </a:cubicBezTo>
                  <a:cubicBezTo>
                    <a:pt x="1089" y="536"/>
                    <a:pt x="1134" y="491"/>
                    <a:pt x="1178" y="447"/>
                  </a:cubicBezTo>
                  <a:cubicBezTo>
                    <a:pt x="1250" y="393"/>
                    <a:pt x="1339" y="339"/>
                    <a:pt x="1401" y="268"/>
                  </a:cubicBezTo>
                  <a:cubicBezTo>
                    <a:pt x="1464" y="197"/>
                    <a:pt x="1499" y="99"/>
                    <a:pt x="152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
            <p:cNvSpPr/>
            <p:nvPr/>
          </p:nvSpPr>
          <p:spPr>
            <a:xfrm>
              <a:off x="5113731" y="1852867"/>
              <a:ext cx="43055" cy="66901"/>
            </a:xfrm>
            <a:custGeom>
              <a:rect b="b" l="l" r="r" t="t"/>
              <a:pathLst>
                <a:path extrusionOk="0" h="404" w="260">
                  <a:moveTo>
                    <a:pt x="108" y="0"/>
                  </a:moveTo>
                  <a:cubicBezTo>
                    <a:pt x="102" y="0"/>
                    <a:pt x="96" y="1"/>
                    <a:pt x="90" y="2"/>
                  </a:cubicBezTo>
                  <a:cubicBezTo>
                    <a:pt x="63" y="2"/>
                    <a:pt x="45" y="20"/>
                    <a:pt x="28" y="29"/>
                  </a:cubicBezTo>
                  <a:cubicBezTo>
                    <a:pt x="1" y="109"/>
                    <a:pt x="10" y="207"/>
                    <a:pt x="36" y="287"/>
                  </a:cubicBezTo>
                  <a:cubicBezTo>
                    <a:pt x="45" y="341"/>
                    <a:pt x="90" y="403"/>
                    <a:pt x="152" y="403"/>
                  </a:cubicBezTo>
                  <a:cubicBezTo>
                    <a:pt x="170" y="394"/>
                    <a:pt x="197" y="385"/>
                    <a:pt x="215" y="368"/>
                  </a:cubicBezTo>
                  <a:cubicBezTo>
                    <a:pt x="242" y="314"/>
                    <a:pt x="259" y="243"/>
                    <a:pt x="251" y="180"/>
                  </a:cubicBezTo>
                  <a:cubicBezTo>
                    <a:pt x="251" y="136"/>
                    <a:pt x="233" y="82"/>
                    <a:pt x="206" y="55"/>
                  </a:cubicBezTo>
                  <a:cubicBezTo>
                    <a:pt x="183" y="24"/>
                    <a:pt x="146" y="0"/>
                    <a:pt x="108"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
            <p:cNvSpPr/>
            <p:nvPr/>
          </p:nvSpPr>
          <p:spPr>
            <a:xfrm>
              <a:off x="5700261" y="1557611"/>
              <a:ext cx="20865" cy="34113"/>
            </a:xfrm>
            <a:custGeom>
              <a:rect b="b" l="l" r="r" t="t"/>
              <a:pathLst>
                <a:path extrusionOk="0" h="206" w="126">
                  <a:moveTo>
                    <a:pt x="54" y="1"/>
                  </a:moveTo>
                  <a:cubicBezTo>
                    <a:pt x="54" y="1"/>
                    <a:pt x="45" y="10"/>
                    <a:pt x="36" y="10"/>
                  </a:cubicBezTo>
                  <a:cubicBezTo>
                    <a:pt x="9" y="45"/>
                    <a:pt x="0" y="99"/>
                    <a:pt x="18" y="143"/>
                  </a:cubicBezTo>
                  <a:cubicBezTo>
                    <a:pt x="36" y="170"/>
                    <a:pt x="54" y="188"/>
                    <a:pt x="72" y="206"/>
                  </a:cubicBezTo>
                  <a:cubicBezTo>
                    <a:pt x="81" y="197"/>
                    <a:pt x="90" y="188"/>
                    <a:pt x="90" y="179"/>
                  </a:cubicBezTo>
                  <a:cubicBezTo>
                    <a:pt x="125" y="143"/>
                    <a:pt x="90" y="45"/>
                    <a:pt x="54"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
            <p:cNvSpPr/>
            <p:nvPr/>
          </p:nvSpPr>
          <p:spPr>
            <a:xfrm>
              <a:off x="5144862" y="1671375"/>
              <a:ext cx="400409" cy="170069"/>
            </a:xfrm>
            <a:custGeom>
              <a:rect b="b" l="l" r="r" t="t"/>
              <a:pathLst>
                <a:path extrusionOk="0" h="1027" w="2418">
                  <a:moveTo>
                    <a:pt x="2418" y="1"/>
                  </a:moveTo>
                  <a:lnTo>
                    <a:pt x="2418" y="1"/>
                  </a:lnTo>
                  <a:cubicBezTo>
                    <a:pt x="2052" y="241"/>
                    <a:pt x="1624" y="384"/>
                    <a:pt x="1204" y="518"/>
                  </a:cubicBezTo>
                  <a:cubicBezTo>
                    <a:pt x="1071" y="563"/>
                    <a:pt x="928" y="607"/>
                    <a:pt x="794" y="652"/>
                  </a:cubicBezTo>
                  <a:cubicBezTo>
                    <a:pt x="518" y="741"/>
                    <a:pt x="223" y="839"/>
                    <a:pt x="0" y="1026"/>
                  </a:cubicBezTo>
                  <a:cubicBezTo>
                    <a:pt x="214" y="884"/>
                    <a:pt x="455" y="812"/>
                    <a:pt x="714" y="741"/>
                  </a:cubicBezTo>
                  <a:cubicBezTo>
                    <a:pt x="1142" y="625"/>
                    <a:pt x="1570" y="464"/>
                    <a:pt x="1990" y="277"/>
                  </a:cubicBezTo>
                  <a:cubicBezTo>
                    <a:pt x="2141" y="206"/>
                    <a:pt x="2302" y="134"/>
                    <a:pt x="2418"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
            <p:cNvSpPr/>
            <p:nvPr/>
          </p:nvSpPr>
          <p:spPr>
            <a:xfrm>
              <a:off x="5500887" y="1600500"/>
              <a:ext cx="152182" cy="118237"/>
            </a:xfrm>
            <a:custGeom>
              <a:rect b="b" l="l" r="r" t="t"/>
              <a:pathLst>
                <a:path extrusionOk="0" h="714" w="919">
                  <a:moveTo>
                    <a:pt x="919" y="0"/>
                  </a:moveTo>
                  <a:lnTo>
                    <a:pt x="919" y="0"/>
                  </a:lnTo>
                  <a:cubicBezTo>
                    <a:pt x="918" y="1"/>
                    <a:pt x="917" y="2"/>
                    <a:pt x="917" y="2"/>
                  </a:cubicBezTo>
                  <a:lnTo>
                    <a:pt x="917" y="2"/>
                  </a:lnTo>
                  <a:cubicBezTo>
                    <a:pt x="917" y="2"/>
                    <a:pt x="918" y="1"/>
                    <a:pt x="919" y="0"/>
                  </a:cubicBezTo>
                  <a:close/>
                  <a:moveTo>
                    <a:pt x="917" y="2"/>
                  </a:moveTo>
                  <a:lnTo>
                    <a:pt x="917" y="2"/>
                  </a:lnTo>
                  <a:cubicBezTo>
                    <a:pt x="766" y="135"/>
                    <a:pt x="606" y="260"/>
                    <a:pt x="446" y="384"/>
                  </a:cubicBezTo>
                  <a:cubicBezTo>
                    <a:pt x="303" y="491"/>
                    <a:pt x="134" y="589"/>
                    <a:pt x="0" y="714"/>
                  </a:cubicBezTo>
                  <a:cubicBezTo>
                    <a:pt x="170" y="625"/>
                    <a:pt x="339" y="518"/>
                    <a:pt x="500" y="402"/>
                  </a:cubicBezTo>
                  <a:cubicBezTo>
                    <a:pt x="580" y="348"/>
                    <a:pt x="651" y="286"/>
                    <a:pt x="723" y="214"/>
                  </a:cubicBezTo>
                  <a:cubicBezTo>
                    <a:pt x="793" y="153"/>
                    <a:pt x="846" y="65"/>
                    <a:pt x="917" y="2"/>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
            <p:cNvSpPr/>
            <p:nvPr/>
          </p:nvSpPr>
          <p:spPr>
            <a:xfrm>
              <a:off x="5158110" y="1789609"/>
              <a:ext cx="176027" cy="66570"/>
            </a:xfrm>
            <a:custGeom>
              <a:rect b="b" l="l" r="r" t="t"/>
              <a:pathLst>
                <a:path extrusionOk="0" h="402" w="1063">
                  <a:moveTo>
                    <a:pt x="1062" y="0"/>
                  </a:moveTo>
                  <a:cubicBezTo>
                    <a:pt x="687" y="80"/>
                    <a:pt x="304" y="170"/>
                    <a:pt x="0" y="402"/>
                  </a:cubicBezTo>
                  <a:cubicBezTo>
                    <a:pt x="366" y="259"/>
                    <a:pt x="687" y="125"/>
                    <a:pt x="106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
            <p:cNvSpPr/>
            <p:nvPr/>
          </p:nvSpPr>
          <p:spPr>
            <a:xfrm>
              <a:off x="5585009" y="1570858"/>
              <a:ext cx="112439" cy="110950"/>
            </a:xfrm>
            <a:custGeom>
              <a:rect b="b" l="l" r="r" t="t"/>
              <a:pathLst>
                <a:path extrusionOk="0" h="670" w="679">
                  <a:moveTo>
                    <a:pt x="679" y="1"/>
                  </a:moveTo>
                  <a:lnTo>
                    <a:pt x="679" y="1"/>
                  </a:lnTo>
                  <a:cubicBezTo>
                    <a:pt x="500" y="269"/>
                    <a:pt x="268" y="492"/>
                    <a:pt x="1" y="670"/>
                  </a:cubicBezTo>
                  <a:cubicBezTo>
                    <a:pt x="295" y="527"/>
                    <a:pt x="536" y="295"/>
                    <a:pt x="67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
            <p:cNvSpPr/>
            <p:nvPr/>
          </p:nvSpPr>
          <p:spPr>
            <a:xfrm>
              <a:off x="5351688" y="1703500"/>
              <a:ext cx="57627" cy="93563"/>
            </a:xfrm>
            <a:custGeom>
              <a:rect b="b" l="l" r="r" t="t"/>
              <a:pathLst>
                <a:path extrusionOk="0" h="565" w="348">
                  <a:moveTo>
                    <a:pt x="286" y="1"/>
                  </a:moveTo>
                  <a:cubicBezTo>
                    <a:pt x="280" y="1"/>
                    <a:pt x="274" y="1"/>
                    <a:pt x="268" y="3"/>
                  </a:cubicBezTo>
                  <a:cubicBezTo>
                    <a:pt x="214" y="21"/>
                    <a:pt x="143" y="38"/>
                    <a:pt x="107" y="56"/>
                  </a:cubicBezTo>
                  <a:cubicBezTo>
                    <a:pt x="89" y="65"/>
                    <a:pt x="71" y="74"/>
                    <a:pt x="54" y="83"/>
                  </a:cubicBezTo>
                  <a:cubicBezTo>
                    <a:pt x="27" y="110"/>
                    <a:pt x="9" y="154"/>
                    <a:pt x="9" y="190"/>
                  </a:cubicBezTo>
                  <a:cubicBezTo>
                    <a:pt x="0" y="244"/>
                    <a:pt x="9" y="297"/>
                    <a:pt x="18" y="342"/>
                  </a:cubicBezTo>
                  <a:cubicBezTo>
                    <a:pt x="27" y="351"/>
                    <a:pt x="27" y="360"/>
                    <a:pt x="36" y="360"/>
                  </a:cubicBezTo>
                  <a:cubicBezTo>
                    <a:pt x="37" y="361"/>
                    <a:pt x="39" y="362"/>
                    <a:pt x="41" y="362"/>
                  </a:cubicBezTo>
                  <a:cubicBezTo>
                    <a:pt x="48" y="362"/>
                    <a:pt x="54" y="347"/>
                    <a:pt x="54" y="333"/>
                  </a:cubicBezTo>
                  <a:cubicBezTo>
                    <a:pt x="63" y="297"/>
                    <a:pt x="54" y="253"/>
                    <a:pt x="54" y="217"/>
                  </a:cubicBezTo>
                  <a:cubicBezTo>
                    <a:pt x="62" y="176"/>
                    <a:pt x="78" y="142"/>
                    <a:pt x="101" y="116"/>
                  </a:cubicBezTo>
                  <a:lnTo>
                    <a:pt x="101" y="116"/>
                  </a:lnTo>
                  <a:cubicBezTo>
                    <a:pt x="89" y="137"/>
                    <a:pt x="89" y="194"/>
                    <a:pt x="89" y="217"/>
                  </a:cubicBezTo>
                  <a:cubicBezTo>
                    <a:pt x="98" y="324"/>
                    <a:pt x="125" y="404"/>
                    <a:pt x="152" y="511"/>
                  </a:cubicBezTo>
                  <a:cubicBezTo>
                    <a:pt x="152" y="529"/>
                    <a:pt x="161" y="556"/>
                    <a:pt x="187" y="565"/>
                  </a:cubicBezTo>
                  <a:cubicBezTo>
                    <a:pt x="196" y="547"/>
                    <a:pt x="205" y="520"/>
                    <a:pt x="196" y="493"/>
                  </a:cubicBezTo>
                  <a:cubicBezTo>
                    <a:pt x="196" y="467"/>
                    <a:pt x="187" y="440"/>
                    <a:pt x="178" y="413"/>
                  </a:cubicBezTo>
                  <a:cubicBezTo>
                    <a:pt x="161" y="351"/>
                    <a:pt x="152" y="288"/>
                    <a:pt x="152" y="226"/>
                  </a:cubicBezTo>
                  <a:cubicBezTo>
                    <a:pt x="152" y="172"/>
                    <a:pt x="170" y="128"/>
                    <a:pt x="196" y="101"/>
                  </a:cubicBezTo>
                  <a:lnTo>
                    <a:pt x="196" y="101"/>
                  </a:lnTo>
                  <a:cubicBezTo>
                    <a:pt x="178" y="146"/>
                    <a:pt x="178" y="199"/>
                    <a:pt x="187" y="244"/>
                  </a:cubicBezTo>
                  <a:cubicBezTo>
                    <a:pt x="196" y="253"/>
                    <a:pt x="196" y="261"/>
                    <a:pt x="205" y="261"/>
                  </a:cubicBezTo>
                  <a:cubicBezTo>
                    <a:pt x="214" y="261"/>
                    <a:pt x="214" y="261"/>
                    <a:pt x="223" y="253"/>
                  </a:cubicBezTo>
                  <a:cubicBezTo>
                    <a:pt x="232" y="235"/>
                    <a:pt x="223" y="199"/>
                    <a:pt x="232" y="172"/>
                  </a:cubicBezTo>
                  <a:cubicBezTo>
                    <a:pt x="241" y="146"/>
                    <a:pt x="268" y="137"/>
                    <a:pt x="294" y="119"/>
                  </a:cubicBezTo>
                  <a:cubicBezTo>
                    <a:pt x="321" y="110"/>
                    <a:pt x="348" y="83"/>
                    <a:pt x="348" y="56"/>
                  </a:cubicBezTo>
                  <a:cubicBezTo>
                    <a:pt x="348" y="56"/>
                    <a:pt x="348" y="56"/>
                    <a:pt x="348" y="47"/>
                  </a:cubicBezTo>
                  <a:cubicBezTo>
                    <a:pt x="341" y="18"/>
                    <a:pt x="315"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
            <p:cNvSpPr/>
            <p:nvPr/>
          </p:nvSpPr>
          <p:spPr>
            <a:xfrm>
              <a:off x="5422562" y="1685616"/>
              <a:ext cx="50341" cy="64252"/>
            </a:xfrm>
            <a:custGeom>
              <a:rect b="b" l="l" r="r" t="t"/>
              <a:pathLst>
                <a:path extrusionOk="0" h="388" w="304">
                  <a:moveTo>
                    <a:pt x="80" y="0"/>
                  </a:moveTo>
                  <a:cubicBezTo>
                    <a:pt x="74" y="0"/>
                    <a:pt x="68" y="1"/>
                    <a:pt x="63" y="4"/>
                  </a:cubicBezTo>
                  <a:cubicBezTo>
                    <a:pt x="45" y="13"/>
                    <a:pt x="36" y="30"/>
                    <a:pt x="27" y="48"/>
                  </a:cubicBezTo>
                  <a:cubicBezTo>
                    <a:pt x="18" y="66"/>
                    <a:pt x="0" y="84"/>
                    <a:pt x="9" y="111"/>
                  </a:cubicBezTo>
                  <a:cubicBezTo>
                    <a:pt x="9" y="120"/>
                    <a:pt x="18" y="138"/>
                    <a:pt x="18" y="146"/>
                  </a:cubicBezTo>
                  <a:cubicBezTo>
                    <a:pt x="54" y="200"/>
                    <a:pt x="89" y="245"/>
                    <a:pt x="125" y="280"/>
                  </a:cubicBezTo>
                  <a:cubicBezTo>
                    <a:pt x="116" y="236"/>
                    <a:pt x="116" y="191"/>
                    <a:pt x="89" y="146"/>
                  </a:cubicBezTo>
                  <a:lnTo>
                    <a:pt x="89" y="146"/>
                  </a:lnTo>
                  <a:cubicBezTo>
                    <a:pt x="134" y="182"/>
                    <a:pt x="170" y="218"/>
                    <a:pt x="197" y="271"/>
                  </a:cubicBezTo>
                  <a:cubicBezTo>
                    <a:pt x="223" y="316"/>
                    <a:pt x="250" y="369"/>
                    <a:pt x="304" y="387"/>
                  </a:cubicBezTo>
                  <a:cubicBezTo>
                    <a:pt x="286" y="271"/>
                    <a:pt x="223" y="164"/>
                    <a:pt x="161" y="66"/>
                  </a:cubicBezTo>
                  <a:cubicBezTo>
                    <a:pt x="152" y="48"/>
                    <a:pt x="143" y="30"/>
                    <a:pt x="125" y="13"/>
                  </a:cubicBezTo>
                  <a:cubicBezTo>
                    <a:pt x="113" y="6"/>
                    <a:pt x="95"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
            <p:cNvSpPr/>
            <p:nvPr/>
          </p:nvSpPr>
          <p:spPr>
            <a:xfrm>
              <a:off x="5424052" y="1685616"/>
              <a:ext cx="48851" cy="64252"/>
            </a:xfrm>
            <a:custGeom>
              <a:rect b="b" l="l" r="r" t="t"/>
              <a:pathLst>
                <a:path extrusionOk="0" h="388" w="295">
                  <a:moveTo>
                    <a:pt x="71" y="0"/>
                  </a:moveTo>
                  <a:cubicBezTo>
                    <a:pt x="65" y="0"/>
                    <a:pt x="59" y="1"/>
                    <a:pt x="54" y="4"/>
                  </a:cubicBezTo>
                  <a:cubicBezTo>
                    <a:pt x="36" y="13"/>
                    <a:pt x="27" y="30"/>
                    <a:pt x="18" y="48"/>
                  </a:cubicBezTo>
                  <a:cubicBezTo>
                    <a:pt x="9" y="57"/>
                    <a:pt x="0" y="66"/>
                    <a:pt x="0" y="75"/>
                  </a:cubicBezTo>
                  <a:cubicBezTo>
                    <a:pt x="9" y="75"/>
                    <a:pt x="18" y="66"/>
                    <a:pt x="27" y="66"/>
                  </a:cubicBezTo>
                  <a:cubicBezTo>
                    <a:pt x="54" y="66"/>
                    <a:pt x="80" y="84"/>
                    <a:pt x="98" y="111"/>
                  </a:cubicBezTo>
                  <a:cubicBezTo>
                    <a:pt x="188" y="182"/>
                    <a:pt x="241" y="280"/>
                    <a:pt x="286" y="378"/>
                  </a:cubicBezTo>
                  <a:cubicBezTo>
                    <a:pt x="286" y="378"/>
                    <a:pt x="286" y="387"/>
                    <a:pt x="295" y="387"/>
                  </a:cubicBezTo>
                  <a:cubicBezTo>
                    <a:pt x="277" y="271"/>
                    <a:pt x="214" y="164"/>
                    <a:pt x="152" y="66"/>
                  </a:cubicBezTo>
                  <a:cubicBezTo>
                    <a:pt x="143" y="48"/>
                    <a:pt x="134" y="30"/>
                    <a:pt x="116" y="13"/>
                  </a:cubicBezTo>
                  <a:cubicBezTo>
                    <a:pt x="104" y="6"/>
                    <a:pt x="86" y="0"/>
                    <a:pt x="7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9" name="Google Shape;2119;p1"/>
          <p:cNvGrpSpPr/>
          <p:nvPr/>
        </p:nvGrpSpPr>
        <p:grpSpPr>
          <a:xfrm>
            <a:off x="8340490" y="2429669"/>
            <a:ext cx="1228831" cy="1463923"/>
            <a:chOff x="5806687" y="1410545"/>
            <a:chExt cx="477012" cy="568271"/>
          </a:xfrm>
        </p:grpSpPr>
        <p:sp>
          <p:nvSpPr>
            <p:cNvPr id="2120" name="Google Shape;2120;p1"/>
            <p:cNvSpPr/>
            <p:nvPr/>
          </p:nvSpPr>
          <p:spPr>
            <a:xfrm>
              <a:off x="5806687" y="1410545"/>
              <a:ext cx="431853" cy="568271"/>
            </a:xfrm>
            <a:custGeom>
              <a:rect b="b" l="l" r="r" t="t"/>
              <a:pathLst>
                <a:path extrusionOk="0" h="5612" w="4265">
                  <a:moveTo>
                    <a:pt x="3270" y="0"/>
                  </a:moveTo>
                  <a:cubicBezTo>
                    <a:pt x="3189" y="0"/>
                    <a:pt x="3109" y="12"/>
                    <a:pt x="3033" y="36"/>
                  </a:cubicBezTo>
                  <a:cubicBezTo>
                    <a:pt x="2775" y="125"/>
                    <a:pt x="2560" y="312"/>
                    <a:pt x="2373" y="517"/>
                  </a:cubicBezTo>
                  <a:cubicBezTo>
                    <a:pt x="2043" y="874"/>
                    <a:pt x="1775" y="1294"/>
                    <a:pt x="1570" y="1731"/>
                  </a:cubicBezTo>
                  <a:cubicBezTo>
                    <a:pt x="1677" y="1802"/>
                    <a:pt x="1784" y="1865"/>
                    <a:pt x="1891" y="1936"/>
                  </a:cubicBezTo>
                  <a:cubicBezTo>
                    <a:pt x="1713" y="1945"/>
                    <a:pt x="1526" y="1963"/>
                    <a:pt x="1410" y="2096"/>
                  </a:cubicBezTo>
                  <a:cubicBezTo>
                    <a:pt x="1365" y="2150"/>
                    <a:pt x="1329" y="2212"/>
                    <a:pt x="1303" y="2275"/>
                  </a:cubicBezTo>
                  <a:cubicBezTo>
                    <a:pt x="1080" y="2774"/>
                    <a:pt x="857" y="3274"/>
                    <a:pt x="625" y="3765"/>
                  </a:cubicBezTo>
                  <a:cubicBezTo>
                    <a:pt x="696" y="3809"/>
                    <a:pt x="776" y="3854"/>
                    <a:pt x="848" y="3898"/>
                  </a:cubicBezTo>
                  <a:cubicBezTo>
                    <a:pt x="723" y="3952"/>
                    <a:pt x="589" y="3997"/>
                    <a:pt x="455" y="4023"/>
                  </a:cubicBezTo>
                  <a:cubicBezTo>
                    <a:pt x="259" y="4523"/>
                    <a:pt x="89" y="5076"/>
                    <a:pt x="0" y="5611"/>
                  </a:cubicBezTo>
                  <a:cubicBezTo>
                    <a:pt x="473" y="4987"/>
                    <a:pt x="1392" y="4862"/>
                    <a:pt x="1945" y="4309"/>
                  </a:cubicBezTo>
                  <a:cubicBezTo>
                    <a:pt x="1811" y="4104"/>
                    <a:pt x="1633" y="3934"/>
                    <a:pt x="1436" y="3800"/>
                  </a:cubicBezTo>
                  <a:lnTo>
                    <a:pt x="1436" y="3800"/>
                  </a:lnTo>
                  <a:cubicBezTo>
                    <a:pt x="1704" y="3863"/>
                    <a:pt x="1954" y="3988"/>
                    <a:pt x="2168" y="4157"/>
                  </a:cubicBezTo>
                  <a:cubicBezTo>
                    <a:pt x="2346" y="4023"/>
                    <a:pt x="2489" y="3907"/>
                    <a:pt x="2659" y="3765"/>
                  </a:cubicBezTo>
                  <a:cubicBezTo>
                    <a:pt x="3015" y="3479"/>
                    <a:pt x="3381" y="3176"/>
                    <a:pt x="3631" y="2783"/>
                  </a:cubicBezTo>
                  <a:cubicBezTo>
                    <a:pt x="3417" y="2658"/>
                    <a:pt x="3238" y="2480"/>
                    <a:pt x="3114" y="2275"/>
                  </a:cubicBezTo>
                  <a:lnTo>
                    <a:pt x="3114" y="2275"/>
                  </a:lnTo>
                  <a:cubicBezTo>
                    <a:pt x="3381" y="2355"/>
                    <a:pt x="3631" y="2480"/>
                    <a:pt x="3863" y="2641"/>
                  </a:cubicBezTo>
                  <a:cubicBezTo>
                    <a:pt x="4184" y="1954"/>
                    <a:pt x="4264" y="1160"/>
                    <a:pt x="4032" y="446"/>
                  </a:cubicBezTo>
                  <a:cubicBezTo>
                    <a:pt x="3981" y="310"/>
                    <a:pt x="3938" y="222"/>
                    <a:pt x="3803" y="222"/>
                  </a:cubicBezTo>
                  <a:cubicBezTo>
                    <a:pt x="3796" y="222"/>
                    <a:pt x="3790" y="223"/>
                    <a:pt x="3783" y="223"/>
                  </a:cubicBezTo>
                  <a:cubicBezTo>
                    <a:pt x="3663" y="71"/>
                    <a:pt x="3466" y="0"/>
                    <a:pt x="32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
            <p:cNvSpPr/>
            <p:nvPr/>
          </p:nvSpPr>
          <p:spPr>
            <a:xfrm>
              <a:off x="5806687" y="1477374"/>
              <a:ext cx="430030" cy="501440"/>
            </a:xfrm>
            <a:custGeom>
              <a:rect b="b" l="l" r="r" t="t"/>
              <a:pathLst>
                <a:path extrusionOk="0" h="4952" w="4247">
                  <a:moveTo>
                    <a:pt x="4086" y="0"/>
                  </a:moveTo>
                  <a:cubicBezTo>
                    <a:pt x="3167" y="500"/>
                    <a:pt x="2364" y="1231"/>
                    <a:pt x="1847" y="2141"/>
                  </a:cubicBezTo>
                  <a:cubicBezTo>
                    <a:pt x="1704" y="2400"/>
                    <a:pt x="1579" y="2676"/>
                    <a:pt x="1436" y="2935"/>
                  </a:cubicBezTo>
                  <a:cubicBezTo>
                    <a:pt x="1062" y="3595"/>
                    <a:pt x="562" y="4166"/>
                    <a:pt x="45" y="4719"/>
                  </a:cubicBezTo>
                  <a:cubicBezTo>
                    <a:pt x="27" y="4800"/>
                    <a:pt x="18" y="4871"/>
                    <a:pt x="0" y="4951"/>
                  </a:cubicBezTo>
                  <a:cubicBezTo>
                    <a:pt x="473" y="4327"/>
                    <a:pt x="1392" y="4202"/>
                    <a:pt x="1945" y="3649"/>
                  </a:cubicBezTo>
                  <a:cubicBezTo>
                    <a:pt x="1811" y="3444"/>
                    <a:pt x="1633" y="3274"/>
                    <a:pt x="1436" y="3140"/>
                  </a:cubicBezTo>
                  <a:lnTo>
                    <a:pt x="1436" y="3140"/>
                  </a:lnTo>
                  <a:cubicBezTo>
                    <a:pt x="1704" y="3203"/>
                    <a:pt x="1954" y="3328"/>
                    <a:pt x="2168" y="3497"/>
                  </a:cubicBezTo>
                  <a:cubicBezTo>
                    <a:pt x="2346" y="3363"/>
                    <a:pt x="2489" y="3247"/>
                    <a:pt x="2659" y="3105"/>
                  </a:cubicBezTo>
                  <a:cubicBezTo>
                    <a:pt x="3015" y="2819"/>
                    <a:pt x="3381" y="2516"/>
                    <a:pt x="3631" y="2123"/>
                  </a:cubicBezTo>
                  <a:cubicBezTo>
                    <a:pt x="3417" y="1998"/>
                    <a:pt x="3238" y="1820"/>
                    <a:pt x="3114" y="1615"/>
                  </a:cubicBezTo>
                  <a:lnTo>
                    <a:pt x="3114" y="1615"/>
                  </a:lnTo>
                  <a:cubicBezTo>
                    <a:pt x="3381" y="1695"/>
                    <a:pt x="3631" y="1820"/>
                    <a:pt x="3863" y="1981"/>
                  </a:cubicBezTo>
                  <a:cubicBezTo>
                    <a:pt x="4148" y="1365"/>
                    <a:pt x="4247" y="651"/>
                    <a:pt x="408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
            <p:cNvSpPr/>
            <p:nvPr/>
          </p:nvSpPr>
          <p:spPr>
            <a:xfrm>
              <a:off x="5835545" y="1486892"/>
              <a:ext cx="361379" cy="453037"/>
            </a:xfrm>
            <a:custGeom>
              <a:rect b="b" l="l" r="r" t="t"/>
              <a:pathLst>
                <a:path extrusionOk="0" h="4474" w="3569">
                  <a:moveTo>
                    <a:pt x="2718" y="0"/>
                  </a:moveTo>
                  <a:cubicBezTo>
                    <a:pt x="2582" y="0"/>
                    <a:pt x="2447" y="11"/>
                    <a:pt x="2320" y="31"/>
                  </a:cubicBezTo>
                  <a:lnTo>
                    <a:pt x="2748" y="218"/>
                  </a:lnTo>
                  <a:lnTo>
                    <a:pt x="2177" y="272"/>
                  </a:lnTo>
                  <a:cubicBezTo>
                    <a:pt x="2320" y="352"/>
                    <a:pt x="2454" y="441"/>
                    <a:pt x="2579" y="540"/>
                  </a:cubicBezTo>
                  <a:cubicBezTo>
                    <a:pt x="2511" y="537"/>
                    <a:pt x="2444" y="536"/>
                    <a:pt x="2378" y="536"/>
                  </a:cubicBezTo>
                  <a:cubicBezTo>
                    <a:pt x="2162" y="536"/>
                    <a:pt x="1949" y="548"/>
                    <a:pt x="1731" y="575"/>
                  </a:cubicBezTo>
                  <a:cubicBezTo>
                    <a:pt x="1910" y="620"/>
                    <a:pt x="2079" y="700"/>
                    <a:pt x="2222" y="816"/>
                  </a:cubicBezTo>
                  <a:cubicBezTo>
                    <a:pt x="2159" y="810"/>
                    <a:pt x="2096" y="807"/>
                    <a:pt x="2032" y="807"/>
                  </a:cubicBezTo>
                  <a:cubicBezTo>
                    <a:pt x="1917" y="807"/>
                    <a:pt x="1802" y="817"/>
                    <a:pt x="1687" y="834"/>
                  </a:cubicBezTo>
                  <a:cubicBezTo>
                    <a:pt x="1820" y="861"/>
                    <a:pt x="1936" y="923"/>
                    <a:pt x="2035" y="1021"/>
                  </a:cubicBezTo>
                  <a:cubicBezTo>
                    <a:pt x="1865" y="1021"/>
                    <a:pt x="1696" y="1039"/>
                    <a:pt x="1526" y="1066"/>
                  </a:cubicBezTo>
                  <a:cubicBezTo>
                    <a:pt x="1651" y="1111"/>
                    <a:pt x="1785" y="1173"/>
                    <a:pt x="1883" y="1253"/>
                  </a:cubicBezTo>
                  <a:cubicBezTo>
                    <a:pt x="1704" y="1316"/>
                    <a:pt x="1517" y="1369"/>
                    <a:pt x="1330" y="1432"/>
                  </a:cubicBezTo>
                  <a:cubicBezTo>
                    <a:pt x="1473" y="1432"/>
                    <a:pt x="1606" y="1450"/>
                    <a:pt x="1740" y="1485"/>
                  </a:cubicBezTo>
                  <a:cubicBezTo>
                    <a:pt x="1571" y="1512"/>
                    <a:pt x="1410" y="1557"/>
                    <a:pt x="1250" y="1601"/>
                  </a:cubicBezTo>
                  <a:cubicBezTo>
                    <a:pt x="1374" y="1619"/>
                    <a:pt x="1499" y="1673"/>
                    <a:pt x="1606" y="1753"/>
                  </a:cubicBezTo>
                  <a:cubicBezTo>
                    <a:pt x="1392" y="1806"/>
                    <a:pt x="1187" y="1869"/>
                    <a:pt x="991" y="1958"/>
                  </a:cubicBezTo>
                  <a:cubicBezTo>
                    <a:pt x="1151" y="1967"/>
                    <a:pt x="1312" y="1985"/>
                    <a:pt x="1437" y="2074"/>
                  </a:cubicBezTo>
                  <a:cubicBezTo>
                    <a:pt x="1258" y="2136"/>
                    <a:pt x="1080" y="2190"/>
                    <a:pt x="902" y="2252"/>
                  </a:cubicBezTo>
                  <a:cubicBezTo>
                    <a:pt x="991" y="2288"/>
                    <a:pt x="1125" y="2333"/>
                    <a:pt x="1214" y="2359"/>
                  </a:cubicBezTo>
                  <a:cubicBezTo>
                    <a:pt x="1053" y="2440"/>
                    <a:pt x="884" y="2520"/>
                    <a:pt x="714" y="2600"/>
                  </a:cubicBezTo>
                  <a:cubicBezTo>
                    <a:pt x="786" y="2581"/>
                    <a:pt x="858" y="2572"/>
                    <a:pt x="929" y="2572"/>
                  </a:cubicBezTo>
                  <a:cubicBezTo>
                    <a:pt x="992" y="2572"/>
                    <a:pt x="1054" y="2579"/>
                    <a:pt x="1116" y="2591"/>
                  </a:cubicBezTo>
                  <a:cubicBezTo>
                    <a:pt x="919" y="2654"/>
                    <a:pt x="732" y="2734"/>
                    <a:pt x="563" y="2841"/>
                  </a:cubicBezTo>
                  <a:cubicBezTo>
                    <a:pt x="643" y="2824"/>
                    <a:pt x="728" y="2814"/>
                    <a:pt x="811" y="2814"/>
                  </a:cubicBezTo>
                  <a:cubicBezTo>
                    <a:pt x="857" y="2814"/>
                    <a:pt x="902" y="2817"/>
                    <a:pt x="946" y="2823"/>
                  </a:cubicBezTo>
                  <a:cubicBezTo>
                    <a:pt x="795" y="2886"/>
                    <a:pt x="652" y="2948"/>
                    <a:pt x="500" y="3011"/>
                  </a:cubicBezTo>
                  <a:cubicBezTo>
                    <a:pt x="589" y="3055"/>
                    <a:pt x="679" y="3100"/>
                    <a:pt x="759" y="3162"/>
                  </a:cubicBezTo>
                  <a:cubicBezTo>
                    <a:pt x="768" y="3171"/>
                    <a:pt x="777" y="3180"/>
                    <a:pt x="777" y="3189"/>
                  </a:cubicBezTo>
                  <a:cubicBezTo>
                    <a:pt x="786" y="3207"/>
                    <a:pt x="768" y="3225"/>
                    <a:pt x="750" y="3234"/>
                  </a:cubicBezTo>
                  <a:cubicBezTo>
                    <a:pt x="580" y="3341"/>
                    <a:pt x="402" y="3421"/>
                    <a:pt x="215" y="3466"/>
                  </a:cubicBezTo>
                  <a:cubicBezTo>
                    <a:pt x="277" y="3483"/>
                    <a:pt x="340" y="3492"/>
                    <a:pt x="411" y="3501"/>
                  </a:cubicBezTo>
                  <a:cubicBezTo>
                    <a:pt x="420" y="3510"/>
                    <a:pt x="429" y="3510"/>
                    <a:pt x="429" y="3519"/>
                  </a:cubicBezTo>
                  <a:cubicBezTo>
                    <a:pt x="429" y="3523"/>
                    <a:pt x="430" y="3525"/>
                    <a:pt x="431" y="3526"/>
                  </a:cubicBezTo>
                  <a:lnTo>
                    <a:pt x="431" y="3526"/>
                  </a:lnTo>
                  <a:cubicBezTo>
                    <a:pt x="351" y="3561"/>
                    <a:pt x="264" y="3582"/>
                    <a:pt x="170" y="3582"/>
                  </a:cubicBezTo>
                  <a:cubicBezTo>
                    <a:pt x="128" y="3582"/>
                    <a:pt x="138" y="3570"/>
                    <a:pt x="131" y="3570"/>
                  </a:cubicBezTo>
                  <a:cubicBezTo>
                    <a:pt x="127" y="3570"/>
                    <a:pt x="120" y="3573"/>
                    <a:pt x="99" y="3582"/>
                  </a:cubicBezTo>
                  <a:cubicBezTo>
                    <a:pt x="125" y="3626"/>
                    <a:pt x="54" y="3680"/>
                    <a:pt x="108" y="3698"/>
                  </a:cubicBezTo>
                  <a:cubicBezTo>
                    <a:pt x="117" y="3698"/>
                    <a:pt x="134" y="3707"/>
                    <a:pt x="143" y="3715"/>
                  </a:cubicBezTo>
                  <a:cubicBezTo>
                    <a:pt x="152" y="3724"/>
                    <a:pt x="152" y="3742"/>
                    <a:pt x="152" y="3751"/>
                  </a:cubicBezTo>
                  <a:cubicBezTo>
                    <a:pt x="179" y="4001"/>
                    <a:pt x="90" y="4242"/>
                    <a:pt x="1" y="4474"/>
                  </a:cubicBezTo>
                  <a:cubicBezTo>
                    <a:pt x="152" y="4269"/>
                    <a:pt x="286" y="4037"/>
                    <a:pt x="393" y="3805"/>
                  </a:cubicBezTo>
                  <a:cubicBezTo>
                    <a:pt x="447" y="3885"/>
                    <a:pt x="500" y="3974"/>
                    <a:pt x="554" y="4054"/>
                  </a:cubicBezTo>
                  <a:cubicBezTo>
                    <a:pt x="607" y="3894"/>
                    <a:pt x="625" y="3715"/>
                    <a:pt x="607" y="3537"/>
                  </a:cubicBezTo>
                  <a:lnTo>
                    <a:pt x="607" y="3537"/>
                  </a:lnTo>
                  <a:cubicBezTo>
                    <a:pt x="696" y="3635"/>
                    <a:pt x="768" y="3760"/>
                    <a:pt x="821" y="3885"/>
                  </a:cubicBezTo>
                  <a:cubicBezTo>
                    <a:pt x="830" y="3680"/>
                    <a:pt x="830" y="3466"/>
                    <a:pt x="795" y="3260"/>
                  </a:cubicBezTo>
                  <a:lnTo>
                    <a:pt x="795" y="3260"/>
                  </a:lnTo>
                  <a:cubicBezTo>
                    <a:pt x="919" y="3359"/>
                    <a:pt x="1026" y="3475"/>
                    <a:pt x="1125" y="3599"/>
                  </a:cubicBezTo>
                  <a:cubicBezTo>
                    <a:pt x="1116" y="3376"/>
                    <a:pt x="1071" y="3144"/>
                    <a:pt x="1000" y="2930"/>
                  </a:cubicBezTo>
                  <a:cubicBezTo>
                    <a:pt x="1099" y="2896"/>
                    <a:pt x="1200" y="2883"/>
                    <a:pt x="1302" y="2883"/>
                  </a:cubicBezTo>
                  <a:cubicBezTo>
                    <a:pt x="1494" y="2883"/>
                    <a:pt x="1690" y="2931"/>
                    <a:pt x="1883" y="2984"/>
                  </a:cubicBezTo>
                  <a:cubicBezTo>
                    <a:pt x="1749" y="2770"/>
                    <a:pt x="1571" y="2591"/>
                    <a:pt x="1357" y="2467"/>
                  </a:cubicBezTo>
                  <a:lnTo>
                    <a:pt x="1357" y="2467"/>
                  </a:lnTo>
                  <a:cubicBezTo>
                    <a:pt x="1499" y="2475"/>
                    <a:pt x="1606" y="2493"/>
                    <a:pt x="1722" y="2574"/>
                  </a:cubicBezTo>
                  <a:lnTo>
                    <a:pt x="2106" y="2841"/>
                  </a:lnTo>
                  <a:cubicBezTo>
                    <a:pt x="1963" y="2547"/>
                    <a:pt x="1776" y="2270"/>
                    <a:pt x="1562" y="2020"/>
                  </a:cubicBezTo>
                  <a:lnTo>
                    <a:pt x="1562" y="2020"/>
                  </a:lnTo>
                  <a:cubicBezTo>
                    <a:pt x="1874" y="2172"/>
                    <a:pt x="2151" y="2404"/>
                    <a:pt x="2356" y="2698"/>
                  </a:cubicBezTo>
                  <a:cubicBezTo>
                    <a:pt x="2240" y="2315"/>
                    <a:pt x="2061" y="1949"/>
                    <a:pt x="1812" y="1637"/>
                  </a:cubicBezTo>
                  <a:lnTo>
                    <a:pt x="1812" y="1637"/>
                  </a:lnTo>
                  <a:cubicBezTo>
                    <a:pt x="2124" y="1904"/>
                    <a:pt x="2374" y="2226"/>
                    <a:pt x="2623" y="2538"/>
                  </a:cubicBezTo>
                  <a:cubicBezTo>
                    <a:pt x="2543" y="2145"/>
                    <a:pt x="2365" y="1771"/>
                    <a:pt x="2106" y="1450"/>
                  </a:cubicBezTo>
                  <a:lnTo>
                    <a:pt x="2106" y="1450"/>
                  </a:lnTo>
                  <a:cubicBezTo>
                    <a:pt x="2427" y="1699"/>
                    <a:pt x="2721" y="1994"/>
                    <a:pt x="2971" y="2315"/>
                  </a:cubicBezTo>
                  <a:cubicBezTo>
                    <a:pt x="2784" y="1922"/>
                    <a:pt x="2597" y="1530"/>
                    <a:pt x="2409" y="1146"/>
                  </a:cubicBezTo>
                  <a:lnTo>
                    <a:pt x="2409" y="1146"/>
                  </a:lnTo>
                  <a:cubicBezTo>
                    <a:pt x="2784" y="1244"/>
                    <a:pt x="3114" y="1423"/>
                    <a:pt x="3417" y="1673"/>
                  </a:cubicBezTo>
                  <a:cubicBezTo>
                    <a:pt x="3275" y="1423"/>
                    <a:pt x="3096" y="1191"/>
                    <a:pt x="2900" y="986"/>
                  </a:cubicBezTo>
                  <a:lnTo>
                    <a:pt x="2900" y="986"/>
                  </a:lnTo>
                  <a:cubicBezTo>
                    <a:pt x="3114" y="1066"/>
                    <a:pt x="3310" y="1209"/>
                    <a:pt x="3453" y="1396"/>
                  </a:cubicBezTo>
                  <a:cubicBezTo>
                    <a:pt x="3391" y="1137"/>
                    <a:pt x="3275" y="896"/>
                    <a:pt x="3114" y="682"/>
                  </a:cubicBezTo>
                  <a:lnTo>
                    <a:pt x="3114" y="682"/>
                  </a:lnTo>
                  <a:cubicBezTo>
                    <a:pt x="3301" y="816"/>
                    <a:pt x="3462" y="995"/>
                    <a:pt x="3569" y="1200"/>
                  </a:cubicBezTo>
                  <a:cubicBezTo>
                    <a:pt x="3560" y="816"/>
                    <a:pt x="3489" y="433"/>
                    <a:pt x="3355" y="76"/>
                  </a:cubicBezTo>
                  <a:cubicBezTo>
                    <a:pt x="3157" y="26"/>
                    <a:pt x="2936" y="0"/>
                    <a:pt x="271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
            <p:cNvSpPr/>
            <p:nvPr/>
          </p:nvSpPr>
          <p:spPr>
            <a:xfrm>
              <a:off x="5807598" y="1441124"/>
              <a:ext cx="476101" cy="532223"/>
            </a:xfrm>
            <a:custGeom>
              <a:rect b="b" l="l" r="r" t="t"/>
              <a:pathLst>
                <a:path extrusionOk="0" h="5256" w="4702">
                  <a:moveTo>
                    <a:pt x="4370" y="1"/>
                  </a:moveTo>
                  <a:cubicBezTo>
                    <a:pt x="4306" y="1"/>
                    <a:pt x="4242" y="23"/>
                    <a:pt x="4184" y="55"/>
                  </a:cubicBezTo>
                  <a:cubicBezTo>
                    <a:pt x="3105" y="617"/>
                    <a:pt x="2275" y="1571"/>
                    <a:pt x="1677" y="2633"/>
                  </a:cubicBezTo>
                  <a:cubicBezTo>
                    <a:pt x="1365" y="3177"/>
                    <a:pt x="1106" y="3757"/>
                    <a:pt x="696" y="4230"/>
                  </a:cubicBezTo>
                  <a:cubicBezTo>
                    <a:pt x="419" y="4551"/>
                    <a:pt x="71" y="4845"/>
                    <a:pt x="0" y="5256"/>
                  </a:cubicBezTo>
                  <a:cubicBezTo>
                    <a:pt x="205" y="4890"/>
                    <a:pt x="526" y="4667"/>
                    <a:pt x="794" y="4346"/>
                  </a:cubicBezTo>
                  <a:cubicBezTo>
                    <a:pt x="1017" y="4078"/>
                    <a:pt x="1187" y="3784"/>
                    <a:pt x="1365" y="3489"/>
                  </a:cubicBezTo>
                  <a:cubicBezTo>
                    <a:pt x="1766" y="2803"/>
                    <a:pt x="2186" y="2125"/>
                    <a:pt x="2730" y="1554"/>
                  </a:cubicBezTo>
                  <a:cubicBezTo>
                    <a:pt x="3265" y="974"/>
                    <a:pt x="3943" y="501"/>
                    <a:pt x="4701" y="305"/>
                  </a:cubicBezTo>
                  <a:cubicBezTo>
                    <a:pt x="4675" y="189"/>
                    <a:pt x="4594" y="99"/>
                    <a:pt x="4496" y="37"/>
                  </a:cubicBezTo>
                  <a:cubicBezTo>
                    <a:pt x="4456" y="12"/>
                    <a:pt x="4413" y="1"/>
                    <a:pt x="43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4" name="Google Shape;2124;p1"/>
          <p:cNvGrpSpPr/>
          <p:nvPr/>
        </p:nvGrpSpPr>
        <p:grpSpPr>
          <a:xfrm>
            <a:off x="6746829" y="3190487"/>
            <a:ext cx="2959594" cy="2224306"/>
            <a:chOff x="1636736" y="988750"/>
            <a:chExt cx="1146197" cy="861433"/>
          </a:xfrm>
        </p:grpSpPr>
        <p:sp>
          <p:nvSpPr>
            <p:cNvPr id="2125" name="Google Shape;2125;p1"/>
            <p:cNvSpPr/>
            <p:nvPr/>
          </p:nvSpPr>
          <p:spPr>
            <a:xfrm>
              <a:off x="2013480" y="1382506"/>
              <a:ext cx="307874" cy="467677"/>
            </a:xfrm>
            <a:custGeom>
              <a:rect b="b" l="l" r="r" t="t"/>
              <a:pathLst>
                <a:path extrusionOk="0" h="3986" w="2624">
                  <a:moveTo>
                    <a:pt x="860" y="0"/>
                  </a:moveTo>
                  <a:cubicBezTo>
                    <a:pt x="734" y="0"/>
                    <a:pt x="603" y="48"/>
                    <a:pt x="491" y="101"/>
                  </a:cubicBezTo>
                  <a:cubicBezTo>
                    <a:pt x="295" y="190"/>
                    <a:pt x="90" y="449"/>
                    <a:pt x="1" y="636"/>
                  </a:cubicBezTo>
                  <a:cubicBezTo>
                    <a:pt x="331" y="1073"/>
                    <a:pt x="420" y="1644"/>
                    <a:pt x="714" y="2099"/>
                  </a:cubicBezTo>
                  <a:cubicBezTo>
                    <a:pt x="796" y="2221"/>
                    <a:pt x="914" y="2343"/>
                    <a:pt x="1050" y="2343"/>
                  </a:cubicBezTo>
                  <a:cubicBezTo>
                    <a:pt x="1063" y="2343"/>
                    <a:pt x="1076" y="2342"/>
                    <a:pt x="1089" y="2340"/>
                  </a:cubicBezTo>
                  <a:cubicBezTo>
                    <a:pt x="1187" y="2661"/>
                    <a:pt x="1321" y="2982"/>
                    <a:pt x="1562" y="3214"/>
                  </a:cubicBezTo>
                  <a:cubicBezTo>
                    <a:pt x="1598" y="3250"/>
                    <a:pt x="1642" y="3286"/>
                    <a:pt x="1687" y="3303"/>
                  </a:cubicBezTo>
                  <a:cubicBezTo>
                    <a:pt x="1705" y="3311"/>
                    <a:pt x="1727" y="3315"/>
                    <a:pt x="1748" y="3315"/>
                  </a:cubicBezTo>
                  <a:cubicBezTo>
                    <a:pt x="1779" y="3315"/>
                    <a:pt x="1809" y="3306"/>
                    <a:pt x="1830" y="3286"/>
                  </a:cubicBezTo>
                  <a:cubicBezTo>
                    <a:pt x="1945" y="3455"/>
                    <a:pt x="2070" y="3607"/>
                    <a:pt x="2204" y="3749"/>
                  </a:cubicBezTo>
                  <a:cubicBezTo>
                    <a:pt x="2284" y="3839"/>
                    <a:pt x="2383" y="3928"/>
                    <a:pt x="2499" y="3972"/>
                  </a:cubicBezTo>
                  <a:cubicBezTo>
                    <a:pt x="2511" y="3979"/>
                    <a:pt x="2528" y="3985"/>
                    <a:pt x="2547" y="3985"/>
                  </a:cubicBezTo>
                  <a:cubicBezTo>
                    <a:pt x="2554" y="3985"/>
                    <a:pt x="2562" y="3984"/>
                    <a:pt x="2570" y="3981"/>
                  </a:cubicBezTo>
                  <a:cubicBezTo>
                    <a:pt x="2623" y="3964"/>
                    <a:pt x="2623" y="3892"/>
                    <a:pt x="2615" y="3830"/>
                  </a:cubicBezTo>
                  <a:cubicBezTo>
                    <a:pt x="2579" y="3633"/>
                    <a:pt x="2508" y="3446"/>
                    <a:pt x="2400" y="3286"/>
                  </a:cubicBezTo>
                  <a:cubicBezTo>
                    <a:pt x="2445" y="3232"/>
                    <a:pt x="2481" y="3125"/>
                    <a:pt x="2463" y="3054"/>
                  </a:cubicBezTo>
                  <a:cubicBezTo>
                    <a:pt x="2454" y="2982"/>
                    <a:pt x="2418" y="2920"/>
                    <a:pt x="2392" y="2857"/>
                  </a:cubicBezTo>
                  <a:cubicBezTo>
                    <a:pt x="2356" y="2795"/>
                    <a:pt x="2329" y="2741"/>
                    <a:pt x="2293" y="2679"/>
                  </a:cubicBezTo>
                  <a:cubicBezTo>
                    <a:pt x="2383" y="2572"/>
                    <a:pt x="2356" y="2411"/>
                    <a:pt x="2293" y="2286"/>
                  </a:cubicBezTo>
                  <a:cubicBezTo>
                    <a:pt x="2124" y="1965"/>
                    <a:pt x="1919" y="1671"/>
                    <a:pt x="1749" y="1350"/>
                  </a:cubicBezTo>
                  <a:cubicBezTo>
                    <a:pt x="1633" y="1136"/>
                    <a:pt x="1535" y="913"/>
                    <a:pt x="1464" y="690"/>
                  </a:cubicBezTo>
                  <a:cubicBezTo>
                    <a:pt x="1419" y="556"/>
                    <a:pt x="1375" y="413"/>
                    <a:pt x="1303" y="288"/>
                  </a:cubicBezTo>
                  <a:cubicBezTo>
                    <a:pt x="1241" y="172"/>
                    <a:pt x="1134" y="56"/>
                    <a:pt x="991" y="20"/>
                  </a:cubicBezTo>
                  <a:cubicBezTo>
                    <a:pt x="949" y="6"/>
                    <a:pt x="905" y="0"/>
                    <a:pt x="8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
            <p:cNvSpPr/>
            <p:nvPr/>
          </p:nvSpPr>
          <p:spPr>
            <a:xfrm>
              <a:off x="2074257" y="1496901"/>
              <a:ext cx="74387" cy="183269"/>
            </a:xfrm>
            <a:custGeom>
              <a:rect b="b" l="l" r="r" t="t"/>
              <a:pathLst>
                <a:path extrusionOk="0" h="1562" w="634">
                  <a:moveTo>
                    <a:pt x="0" y="0"/>
                  </a:moveTo>
                  <a:cubicBezTo>
                    <a:pt x="134" y="285"/>
                    <a:pt x="250" y="580"/>
                    <a:pt x="348" y="883"/>
                  </a:cubicBezTo>
                  <a:cubicBezTo>
                    <a:pt x="393" y="1035"/>
                    <a:pt x="437" y="1186"/>
                    <a:pt x="428" y="1338"/>
                  </a:cubicBezTo>
                  <a:lnTo>
                    <a:pt x="428" y="1347"/>
                  </a:lnTo>
                  <a:cubicBezTo>
                    <a:pt x="461" y="1360"/>
                    <a:pt x="498" y="1368"/>
                    <a:pt x="534" y="1368"/>
                  </a:cubicBezTo>
                  <a:cubicBezTo>
                    <a:pt x="547" y="1368"/>
                    <a:pt x="559" y="1367"/>
                    <a:pt x="571" y="1365"/>
                  </a:cubicBezTo>
                  <a:cubicBezTo>
                    <a:pt x="589" y="1427"/>
                    <a:pt x="616" y="1499"/>
                    <a:pt x="634" y="1561"/>
                  </a:cubicBezTo>
                  <a:cubicBezTo>
                    <a:pt x="598" y="1195"/>
                    <a:pt x="428" y="839"/>
                    <a:pt x="259" y="500"/>
                  </a:cubicBezTo>
                  <a:cubicBezTo>
                    <a:pt x="170" y="330"/>
                    <a:pt x="80" y="161"/>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
            <p:cNvSpPr/>
            <p:nvPr/>
          </p:nvSpPr>
          <p:spPr>
            <a:xfrm>
              <a:off x="2112975" y="1419347"/>
              <a:ext cx="180102" cy="297432"/>
            </a:xfrm>
            <a:custGeom>
              <a:rect b="b" l="l" r="r" t="t"/>
              <a:pathLst>
                <a:path extrusionOk="0" h="2535" w="1535">
                  <a:moveTo>
                    <a:pt x="0" y="1"/>
                  </a:moveTo>
                  <a:lnTo>
                    <a:pt x="0" y="1"/>
                  </a:lnTo>
                  <a:cubicBezTo>
                    <a:pt x="535" y="831"/>
                    <a:pt x="1044" y="1678"/>
                    <a:pt x="1535" y="2534"/>
                  </a:cubicBezTo>
                  <a:cubicBezTo>
                    <a:pt x="1508" y="2472"/>
                    <a:pt x="1472" y="2418"/>
                    <a:pt x="1445" y="2365"/>
                  </a:cubicBezTo>
                  <a:cubicBezTo>
                    <a:pt x="1463" y="2347"/>
                    <a:pt x="1472" y="2329"/>
                    <a:pt x="1481" y="2302"/>
                  </a:cubicBezTo>
                  <a:cubicBezTo>
                    <a:pt x="973" y="1544"/>
                    <a:pt x="580" y="697"/>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
            <p:cNvSpPr/>
            <p:nvPr/>
          </p:nvSpPr>
          <p:spPr>
            <a:xfrm>
              <a:off x="2045980" y="1442461"/>
              <a:ext cx="28394" cy="54441"/>
            </a:xfrm>
            <a:custGeom>
              <a:rect b="b" l="l" r="r" t="t"/>
              <a:pathLst>
                <a:path extrusionOk="0" h="464" w="242">
                  <a:moveTo>
                    <a:pt x="0" y="0"/>
                  </a:moveTo>
                  <a:cubicBezTo>
                    <a:pt x="81" y="152"/>
                    <a:pt x="161" y="312"/>
                    <a:pt x="241" y="464"/>
                  </a:cubicBezTo>
                  <a:cubicBezTo>
                    <a:pt x="161" y="304"/>
                    <a:pt x="81" y="152"/>
                    <a:pt x="0"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
            <p:cNvSpPr/>
            <p:nvPr/>
          </p:nvSpPr>
          <p:spPr>
            <a:xfrm>
              <a:off x="2096197" y="1443517"/>
              <a:ext cx="225156" cy="406666"/>
            </a:xfrm>
            <a:custGeom>
              <a:rect b="b" l="l" r="r" t="t"/>
              <a:pathLst>
                <a:path extrusionOk="0" h="3466" w="1919">
                  <a:moveTo>
                    <a:pt x="0" y="0"/>
                  </a:moveTo>
                  <a:cubicBezTo>
                    <a:pt x="429" y="740"/>
                    <a:pt x="857" y="1472"/>
                    <a:pt x="1285" y="2212"/>
                  </a:cubicBezTo>
                  <a:cubicBezTo>
                    <a:pt x="1499" y="2587"/>
                    <a:pt x="1713" y="2962"/>
                    <a:pt x="1803" y="3381"/>
                  </a:cubicBezTo>
                  <a:cubicBezTo>
                    <a:pt x="1811" y="3408"/>
                    <a:pt x="1811" y="3435"/>
                    <a:pt x="1811" y="3461"/>
                  </a:cubicBezTo>
                  <a:cubicBezTo>
                    <a:pt x="1823" y="3461"/>
                    <a:pt x="1835" y="3465"/>
                    <a:pt x="1847" y="3465"/>
                  </a:cubicBezTo>
                  <a:cubicBezTo>
                    <a:pt x="1853" y="3465"/>
                    <a:pt x="1859" y="3464"/>
                    <a:pt x="1865" y="3461"/>
                  </a:cubicBezTo>
                  <a:cubicBezTo>
                    <a:pt x="1918" y="3444"/>
                    <a:pt x="1918" y="3372"/>
                    <a:pt x="1910" y="3310"/>
                  </a:cubicBezTo>
                  <a:cubicBezTo>
                    <a:pt x="1874" y="3113"/>
                    <a:pt x="1803" y="2926"/>
                    <a:pt x="1695" y="2766"/>
                  </a:cubicBezTo>
                  <a:cubicBezTo>
                    <a:pt x="1695" y="2766"/>
                    <a:pt x="1695" y="2757"/>
                    <a:pt x="1704" y="2757"/>
                  </a:cubicBezTo>
                  <a:cubicBezTo>
                    <a:pt x="1133" y="1838"/>
                    <a:pt x="562" y="919"/>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
            <p:cNvSpPr/>
            <p:nvPr/>
          </p:nvSpPr>
          <p:spPr>
            <a:xfrm>
              <a:off x="2058535" y="1437181"/>
              <a:ext cx="172827" cy="336150"/>
            </a:xfrm>
            <a:custGeom>
              <a:rect b="b" l="l" r="r" t="t"/>
              <a:pathLst>
                <a:path extrusionOk="0" h="2865" w="1473">
                  <a:moveTo>
                    <a:pt x="0" y="1"/>
                  </a:moveTo>
                  <a:lnTo>
                    <a:pt x="0" y="1"/>
                  </a:lnTo>
                  <a:cubicBezTo>
                    <a:pt x="420" y="839"/>
                    <a:pt x="848" y="1678"/>
                    <a:pt x="1267" y="2516"/>
                  </a:cubicBezTo>
                  <a:cubicBezTo>
                    <a:pt x="1312" y="2597"/>
                    <a:pt x="1347" y="2677"/>
                    <a:pt x="1330" y="2757"/>
                  </a:cubicBezTo>
                  <a:cubicBezTo>
                    <a:pt x="1321" y="2784"/>
                    <a:pt x="1303" y="2811"/>
                    <a:pt x="1285" y="2828"/>
                  </a:cubicBezTo>
                  <a:cubicBezTo>
                    <a:pt x="1294" y="2828"/>
                    <a:pt x="1294" y="2828"/>
                    <a:pt x="1303" y="2837"/>
                  </a:cubicBezTo>
                  <a:cubicBezTo>
                    <a:pt x="1321" y="2845"/>
                    <a:pt x="1343" y="2849"/>
                    <a:pt x="1364" y="2849"/>
                  </a:cubicBezTo>
                  <a:cubicBezTo>
                    <a:pt x="1395" y="2849"/>
                    <a:pt x="1425" y="2840"/>
                    <a:pt x="1446" y="2820"/>
                  </a:cubicBezTo>
                  <a:cubicBezTo>
                    <a:pt x="1454" y="2837"/>
                    <a:pt x="1463" y="2846"/>
                    <a:pt x="1472" y="2864"/>
                  </a:cubicBezTo>
                  <a:cubicBezTo>
                    <a:pt x="1454" y="2712"/>
                    <a:pt x="1401" y="2570"/>
                    <a:pt x="1338" y="2427"/>
                  </a:cubicBezTo>
                  <a:cubicBezTo>
                    <a:pt x="1258" y="2222"/>
                    <a:pt x="1151" y="2026"/>
                    <a:pt x="1053" y="1829"/>
                  </a:cubicBezTo>
                  <a:cubicBezTo>
                    <a:pt x="741" y="1205"/>
                    <a:pt x="420" y="554"/>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
            <p:cNvSpPr/>
            <p:nvPr/>
          </p:nvSpPr>
          <p:spPr>
            <a:xfrm>
              <a:off x="1884770" y="988750"/>
              <a:ext cx="281709" cy="515431"/>
            </a:xfrm>
            <a:custGeom>
              <a:rect b="b" l="l" r="r" t="t"/>
              <a:pathLst>
                <a:path extrusionOk="0" h="4393" w="2401">
                  <a:moveTo>
                    <a:pt x="1038" y="1"/>
                  </a:moveTo>
                  <a:cubicBezTo>
                    <a:pt x="778" y="1"/>
                    <a:pt x="517" y="109"/>
                    <a:pt x="339" y="308"/>
                  </a:cubicBezTo>
                  <a:cubicBezTo>
                    <a:pt x="375" y="557"/>
                    <a:pt x="482" y="780"/>
                    <a:pt x="527" y="1030"/>
                  </a:cubicBezTo>
                  <a:cubicBezTo>
                    <a:pt x="241" y="1405"/>
                    <a:pt x="0" y="1922"/>
                    <a:pt x="72" y="2386"/>
                  </a:cubicBezTo>
                  <a:cubicBezTo>
                    <a:pt x="90" y="2511"/>
                    <a:pt x="125" y="2627"/>
                    <a:pt x="170" y="2743"/>
                  </a:cubicBezTo>
                  <a:cubicBezTo>
                    <a:pt x="313" y="3145"/>
                    <a:pt x="500" y="3528"/>
                    <a:pt x="732" y="3876"/>
                  </a:cubicBezTo>
                  <a:cubicBezTo>
                    <a:pt x="893" y="4117"/>
                    <a:pt x="1098" y="4349"/>
                    <a:pt x="1374" y="4385"/>
                  </a:cubicBezTo>
                  <a:cubicBezTo>
                    <a:pt x="1404" y="4390"/>
                    <a:pt x="1434" y="4392"/>
                    <a:pt x="1464" y="4392"/>
                  </a:cubicBezTo>
                  <a:cubicBezTo>
                    <a:pt x="1632" y="4392"/>
                    <a:pt x="1801" y="4313"/>
                    <a:pt x="1945" y="4215"/>
                  </a:cubicBezTo>
                  <a:cubicBezTo>
                    <a:pt x="2070" y="4126"/>
                    <a:pt x="2195" y="4019"/>
                    <a:pt x="2257" y="3876"/>
                  </a:cubicBezTo>
                  <a:cubicBezTo>
                    <a:pt x="2400" y="3546"/>
                    <a:pt x="2186" y="3100"/>
                    <a:pt x="2168" y="2734"/>
                  </a:cubicBezTo>
                  <a:cubicBezTo>
                    <a:pt x="2159" y="2547"/>
                    <a:pt x="2150" y="2351"/>
                    <a:pt x="2115" y="2163"/>
                  </a:cubicBezTo>
                  <a:cubicBezTo>
                    <a:pt x="2079" y="2003"/>
                    <a:pt x="2034" y="1824"/>
                    <a:pt x="2106" y="1681"/>
                  </a:cubicBezTo>
                  <a:cubicBezTo>
                    <a:pt x="2133" y="1637"/>
                    <a:pt x="2168" y="1583"/>
                    <a:pt x="2150" y="1539"/>
                  </a:cubicBezTo>
                  <a:cubicBezTo>
                    <a:pt x="2141" y="1512"/>
                    <a:pt x="2115" y="1494"/>
                    <a:pt x="2097" y="1467"/>
                  </a:cubicBezTo>
                  <a:cubicBezTo>
                    <a:pt x="2079" y="1414"/>
                    <a:pt x="2115" y="1369"/>
                    <a:pt x="2141" y="1325"/>
                  </a:cubicBezTo>
                  <a:cubicBezTo>
                    <a:pt x="2222" y="1146"/>
                    <a:pt x="2124" y="941"/>
                    <a:pt x="2034" y="772"/>
                  </a:cubicBezTo>
                  <a:cubicBezTo>
                    <a:pt x="1901" y="540"/>
                    <a:pt x="1749" y="299"/>
                    <a:pt x="1526" y="147"/>
                  </a:cubicBezTo>
                  <a:cubicBezTo>
                    <a:pt x="1380" y="48"/>
                    <a:pt x="1210" y="1"/>
                    <a:pt x="1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
            <p:cNvSpPr/>
            <p:nvPr/>
          </p:nvSpPr>
          <p:spPr>
            <a:xfrm>
              <a:off x="1996702" y="988750"/>
              <a:ext cx="148774" cy="295789"/>
            </a:xfrm>
            <a:custGeom>
              <a:rect b="b" l="l" r="r" t="t"/>
              <a:pathLst>
                <a:path extrusionOk="0" h="2521" w="1268">
                  <a:moveTo>
                    <a:pt x="85" y="1"/>
                  </a:moveTo>
                  <a:cubicBezTo>
                    <a:pt x="57" y="1"/>
                    <a:pt x="29" y="2"/>
                    <a:pt x="1" y="4"/>
                  </a:cubicBezTo>
                  <a:cubicBezTo>
                    <a:pt x="126" y="31"/>
                    <a:pt x="242" y="85"/>
                    <a:pt x="349" y="156"/>
                  </a:cubicBezTo>
                  <a:cubicBezTo>
                    <a:pt x="465" y="236"/>
                    <a:pt x="563" y="343"/>
                    <a:pt x="661" y="450"/>
                  </a:cubicBezTo>
                  <a:cubicBezTo>
                    <a:pt x="875" y="700"/>
                    <a:pt x="1045" y="1021"/>
                    <a:pt x="1027" y="1360"/>
                  </a:cubicBezTo>
                  <a:cubicBezTo>
                    <a:pt x="964" y="1280"/>
                    <a:pt x="893" y="1209"/>
                    <a:pt x="813" y="1155"/>
                  </a:cubicBezTo>
                  <a:cubicBezTo>
                    <a:pt x="764" y="1120"/>
                    <a:pt x="698" y="1096"/>
                    <a:pt x="633" y="1096"/>
                  </a:cubicBezTo>
                  <a:cubicBezTo>
                    <a:pt x="616" y="1096"/>
                    <a:pt x="598" y="1098"/>
                    <a:pt x="581" y="1102"/>
                  </a:cubicBezTo>
                  <a:cubicBezTo>
                    <a:pt x="474" y="1128"/>
                    <a:pt x="411" y="1244"/>
                    <a:pt x="402" y="1351"/>
                  </a:cubicBezTo>
                  <a:cubicBezTo>
                    <a:pt x="393" y="1405"/>
                    <a:pt x="420" y="1450"/>
                    <a:pt x="447" y="1503"/>
                  </a:cubicBezTo>
                  <a:cubicBezTo>
                    <a:pt x="634" y="1887"/>
                    <a:pt x="893" y="2235"/>
                    <a:pt x="1205" y="2520"/>
                  </a:cubicBezTo>
                  <a:cubicBezTo>
                    <a:pt x="1196" y="2395"/>
                    <a:pt x="1179" y="2279"/>
                    <a:pt x="1161" y="2163"/>
                  </a:cubicBezTo>
                  <a:cubicBezTo>
                    <a:pt x="1125" y="2003"/>
                    <a:pt x="1080" y="1824"/>
                    <a:pt x="1152" y="1681"/>
                  </a:cubicBezTo>
                  <a:cubicBezTo>
                    <a:pt x="1179" y="1637"/>
                    <a:pt x="1214" y="1583"/>
                    <a:pt x="1196" y="1539"/>
                  </a:cubicBezTo>
                  <a:cubicBezTo>
                    <a:pt x="1187" y="1512"/>
                    <a:pt x="1161" y="1494"/>
                    <a:pt x="1143" y="1467"/>
                  </a:cubicBezTo>
                  <a:cubicBezTo>
                    <a:pt x="1125" y="1414"/>
                    <a:pt x="1161" y="1369"/>
                    <a:pt x="1187" y="1325"/>
                  </a:cubicBezTo>
                  <a:cubicBezTo>
                    <a:pt x="1268" y="1146"/>
                    <a:pt x="1170" y="941"/>
                    <a:pt x="1080" y="772"/>
                  </a:cubicBezTo>
                  <a:cubicBezTo>
                    <a:pt x="947" y="540"/>
                    <a:pt x="795" y="299"/>
                    <a:pt x="572" y="147"/>
                  </a:cubicBezTo>
                  <a:cubicBezTo>
                    <a:pt x="426" y="47"/>
                    <a:pt x="255" y="1"/>
                    <a:pt x="85"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
            <p:cNvSpPr/>
            <p:nvPr/>
          </p:nvSpPr>
          <p:spPr>
            <a:xfrm>
              <a:off x="1885826" y="1084021"/>
              <a:ext cx="280653" cy="420159"/>
            </a:xfrm>
            <a:custGeom>
              <a:rect b="b" l="l" r="r" t="t"/>
              <a:pathLst>
                <a:path extrusionOk="0" h="3581" w="2392">
                  <a:moveTo>
                    <a:pt x="1128" y="1"/>
                  </a:moveTo>
                  <a:cubicBezTo>
                    <a:pt x="1073" y="1"/>
                    <a:pt x="1016" y="9"/>
                    <a:pt x="964" y="22"/>
                  </a:cubicBezTo>
                  <a:cubicBezTo>
                    <a:pt x="776" y="67"/>
                    <a:pt x="652" y="120"/>
                    <a:pt x="500" y="245"/>
                  </a:cubicBezTo>
                  <a:cubicBezTo>
                    <a:pt x="232" y="620"/>
                    <a:pt x="0" y="1119"/>
                    <a:pt x="63" y="1574"/>
                  </a:cubicBezTo>
                  <a:cubicBezTo>
                    <a:pt x="81" y="1699"/>
                    <a:pt x="116" y="1815"/>
                    <a:pt x="161" y="1931"/>
                  </a:cubicBezTo>
                  <a:cubicBezTo>
                    <a:pt x="304" y="2333"/>
                    <a:pt x="491" y="2716"/>
                    <a:pt x="723" y="3064"/>
                  </a:cubicBezTo>
                  <a:cubicBezTo>
                    <a:pt x="884" y="3305"/>
                    <a:pt x="1089" y="3537"/>
                    <a:pt x="1365" y="3573"/>
                  </a:cubicBezTo>
                  <a:cubicBezTo>
                    <a:pt x="1395" y="3578"/>
                    <a:pt x="1425" y="3580"/>
                    <a:pt x="1455" y="3580"/>
                  </a:cubicBezTo>
                  <a:cubicBezTo>
                    <a:pt x="1623" y="3580"/>
                    <a:pt x="1792" y="3501"/>
                    <a:pt x="1936" y="3403"/>
                  </a:cubicBezTo>
                  <a:cubicBezTo>
                    <a:pt x="2061" y="3314"/>
                    <a:pt x="2186" y="3207"/>
                    <a:pt x="2248" y="3064"/>
                  </a:cubicBezTo>
                  <a:cubicBezTo>
                    <a:pt x="2391" y="2734"/>
                    <a:pt x="2177" y="2288"/>
                    <a:pt x="2159" y="1922"/>
                  </a:cubicBezTo>
                  <a:cubicBezTo>
                    <a:pt x="2150" y="1735"/>
                    <a:pt x="2141" y="1539"/>
                    <a:pt x="2106" y="1351"/>
                  </a:cubicBezTo>
                  <a:cubicBezTo>
                    <a:pt x="2106" y="1342"/>
                    <a:pt x="2106" y="1342"/>
                    <a:pt x="2106" y="1342"/>
                  </a:cubicBezTo>
                  <a:cubicBezTo>
                    <a:pt x="2043" y="1324"/>
                    <a:pt x="1990" y="1307"/>
                    <a:pt x="1936" y="1280"/>
                  </a:cubicBezTo>
                  <a:cubicBezTo>
                    <a:pt x="1838" y="1235"/>
                    <a:pt x="1740" y="1173"/>
                    <a:pt x="1660" y="1092"/>
                  </a:cubicBezTo>
                  <a:cubicBezTo>
                    <a:pt x="1588" y="1030"/>
                    <a:pt x="1526" y="968"/>
                    <a:pt x="1481" y="887"/>
                  </a:cubicBezTo>
                  <a:cubicBezTo>
                    <a:pt x="1419" y="762"/>
                    <a:pt x="1401" y="620"/>
                    <a:pt x="1410" y="477"/>
                  </a:cubicBezTo>
                  <a:cubicBezTo>
                    <a:pt x="1419" y="352"/>
                    <a:pt x="1446" y="218"/>
                    <a:pt x="1383" y="120"/>
                  </a:cubicBezTo>
                  <a:cubicBezTo>
                    <a:pt x="1338" y="58"/>
                    <a:pt x="1267" y="13"/>
                    <a:pt x="1187" y="4"/>
                  </a:cubicBezTo>
                  <a:cubicBezTo>
                    <a:pt x="1168" y="2"/>
                    <a:pt x="1148" y="1"/>
                    <a:pt x="11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
            <p:cNvSpPr/>
            <p:nvPr/>
          </p:nvSpPr>
          <p:spPr>
            <a:xfrm>
              <a:off x="2031314" y="1121097"/>
              <a:ext cx="135164" cy="321484"/>
            </a:xfrm>
            <a:custGeom>
              <a:rect b="b" l="l" r="r" t="t"/>
              <a:pathLst>
                <a:path extrusionOk="0" h="2740" w="1152">
                  <a:moveTo>
                    <a:pt x="188" y="0"/>
                  </a:moveTo>
                  <a:lnTo>
                    <a:pt x="188" y="0"/>
                  </a:lnTo>
                  <a:cubicBezTo>
                    <a:pt x="161" y="107"/>
                    <a:pt x="134" y="206"/>
                    <a:pt x="116" y="313"/>
                  </a:cubicBezTo>
                  <a:cubicBezTo>
                    <a:pt x="81" y="473"/>
                    <a:pt x="45" y="634"/>
                    <a:pt x="36" y="794"/>
                  </a:cubicBezTo>
                  <a:cubicBezTo>
                    <a:pt x="0" y="1285"/>
                    <a:pt x="179" y="1758"/>
                    <a:pt x="429" y="2177"/>
                  </a:cubicBezTo>
                  <a:cubicBezTo>
                    <a:pt x="500" y="2284"/>
                    <a:pt x="580" y="2409"/>
                    <a:pt x="705" y="2454"/>
                  </a:cubicBezTo>
                  <a:cubicBezTo>
                    <a:pt x="723" y="2463"/>
                    <a:pt x="750" y="2463"/>
                    <a:pt x="759" y="2480"/>
                  </a:cubicBezTo>
                  <a:cubicBezTo>
                    <a:pt x="776" y="2489"/>
                    <a:pt x="785" y="2516"/>
                    <a:pt x="794" y="2534"/>
                  </a:cubicBezTo>
                  <a:cubicBezTo>
                    <a:pt x="839" y="2623"/>
                    <a:pt x="919" y="2695"/>
                    <a:pt x="1008" y="2739"/>
                  </a:cubicBezTo>
                  <a:cubicBezTo>
                    <a:pt x="1151" y="2409"/>
                    <a:pt x="937" y="1963"/>
                    <a:pt x="919" y="1606"/>
                  </a:cubicBezTo>
                  <a:cubicBezTo>
                    <a:pt x="910" y="1419"/>
                    <a:pt x="901" y="1223"/>
                    <a:pt x="866" y="1035"/>
                  </a:cubicBezTo>
                  <a:cubicBezTo>
                    <a:pt x="866" y="1026"/>
                    <a:pt x="866" y="1026"/>
                    <a:pt x="866" y="1026"/>
                  </a:cubicBezTo>
                  <a:cubicBezTo>
                    <a:pt x="803" y="1008"/>
                    <a:pt x="750" y="991"/>
                    <a:pt x="696" y="964"/>
                  </a:cubicBezTo>
                  <a:cubicBezTo>
                    <a:pt x="598" y="919"/>
                    <a:pt x="500" y="857"/>
                    <a:pt x="420" y="776"/>
                  </a:cubicBezTo>
                  <a:cubicBezTo>
                    <a:pt x="348" y="714"/>
                    <a:pt x="286" y="652"/>
                    <a:pt x="241" y="571"/>
                  </a:cubicBezTo>
                  <a:cubicBezTo>
                    <a:pt x="179" y="446"/>
                    <a:pt x="161" y="304"/>
                    <a:pt x="170" y="161"/>
                  </a:cubicBezTo>
                  <a:cubicBezTo>
                    <a:pt x="179" y="107"/>
                    <a:pt x="188" y="54"/>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
            <p:cNvSpPr/>
            <p:nvPr/>
          </p:nvSpPr>
          <p:spPr>
            <a:xfrm>
              <a:off x="1939211" y="1032396"/>
              <a:ext cx="94333" cy="111933"/>
            </a:xfrm>
            <a:custGeom>
              <a:rect b="b" l="l" r="r" t="t"/>
              <a:pathLst>
                <a:path extrusionOk="0" h="954" w="804">
                  <a:moveTo>
                    <a:pt x="272" y="1"/>
                  </a:moveTo>
                  <a:cubicBezTo>
                    <a:pt x="202" y="1"/>
                    <a:pt x="138" y="13"/>
                    <a:pt x="90" y="43"/>
                  </a:cubicBezTo>
                  <a:cubicBezTo>
                    <a:pt x="36" y="69"/>
                    <a:pt x="0" y="132"/>
                    <a:pt x="18" y="194"/>
                  </a:cubicBezTo>
                  <a:cubicBezTo>
                    <a:pt x="27" y="239"/>
                    <a:pt x="63" y="266"/>
                    <a:pt x="98" y="292"/>
                  </a:cubicBezTo>
                  <a:cubicBezTo>
                    <a:pt x="188" y="355"/>
                    <a:pt x="72" y="917"/>
                    <a:pt x="179" y="953"/>
                  </a:cubicBezTo>
                  <a:cubicBezTo>
                    <a:pt x="180" y="953"/>
                    <a:pt x="181" y="953"/>
                    <a:pt x="182" y="953"/>
                  </a:cubicBezTo>
                  <a:cubicBezTo>
                    <a:pt x="242" y="953"/>
                    <a:pt x="510" y="462"/>
                    <a:pt x="562" y="453"/>
                  </a:cubicBezTo>
                  <a:cubicBezTo>
                    <a:pt x="634" y="435"/>
                    <a:pt x="687" y="391"/>
                    <a:pt x="741" y="337"/>
                  </a:cubicBezTo>
                  <a:cubicBezTo>
                    <a:pt x="759" y="319"/>
                    <a:pt x="776" y="301"/>
                    <a:pt x="785" y="284"/>
                  </a:cubicBezTo>
                  <a:cubicBezTo>
                    <a:pt x="803" y="239"/>
                    <a:pt x="785" y="194"/>
                    <a:pt x="759" y="159"/>
                  </a:cubicBezTo>
                  <a:cubicBezTo>
                    <a:pt x="732" y="123"/>
                    <a:pt x="696" y="105"/>
                    <a:pt x="660" y="87"/>
                  </a:cubicBezTo>
                  <a:cubicBezTo>
                    <a:pt x="566" y="46"/>
                    <a:pt x="409"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
            <p:cNvSpPr/>
            <p:nvPr/>
          </p:nvSpPr>
          <p:spPr>
            <a:xfrm>
              <a:off x="1981097" y="1043777"/>
              <a:ext cx="18890" cy="13962"/>
            </a:xfrm>
            <a:custGeom>
              <a:rect b="b" l="l" r="r" t="t"/>
              <a:pathLst>
                <a:path extrusionOk="0" h="119" w="161">
                  <a:moveTo>
                    <a:pt x="112" y="1"/>
                  </a:moveTo>
                  <a:cubicBezTo>
                    <a:pt x="95" y="1"/>
                    <a:pt x="74" y="10"/>
                    <a:pt x="54" y="26"/>
                  </a:cubicBezTo>
                  <a:cubicBezTo>
                    <a:pt x="18" y="53"/>
                    <a:pt x="0" y="88"/>
                    <a:pt x="18" y="106"/>
                  </a:cubicBezTo>
                  <a:cubicBezTo>
                    <a:pt x="26" y="114"/>
                    <a:pt x="38" y="119"/>
                    <a:pt x="51" y="119"/>
                  </a:cubicBezTo>
                  <a:cubicBezTo>
                    <a:pt x="68" y="119"/>
                    <a:pt x="88" y="112"/>
                    <a:pt x="107" y="97"/>
                  </a:cubicBezTo>
                  <a:cubicBezTo>
                    <a:pt x="143" y="71"/>
                    <a:pt x="161" y="35"/>
                    <a:pt x="143" y="17"/>
                  </a:cubicBezTo>
                  <a:cubicBezTo>
                    <a:pt x="135" y="6"/>
                    <a:pt x="125"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
            <p:cNvSpPr/>
            <p:nvPr/>
          </p:nvSpPr>
          <p:spPr>
            <a:xfrm>
              <a:off x="1909879" y="1168146"/>
              <a:ext cx="38836" cy="115335"/>
            </a:xfrm>
            <a:custGeom>
              <a:rect b="b" l="l" r="r" t="t"/>
              <a:pathLst>
                <a:path extrusionOk="0" h="983" w="331">
                  <a:moveTo>
                    <a:pt x="152" y="1"/>
                  </a:moveTo>
                  <a:cubicBezTo>
                    <a:pt x="63" y="251"/>
                    <a:pt x="1" y="518"/>
                    <a:pt x="72" y="768"/>
                  </a:cubicBezTo>
                  <a:cubicBezTo>
                    <a:pt x="90" y="839"/>
                    <a:pt x="125" y="911"/>
                    <a:pt x="179" y="955"/>
                  </a:cubicBezTo>
                  <a:cubicBezTo>
                    <a:pt x="188" y="973"/>
                    <a:pt x="206" y="982"/>
                    <a:pt x="224" y="982"/>
                  </a:cubicBezTo>
                  <a:cubicBezTo>
                    <a:pt x="250" y="973"/>
                    <a:pt x="268" y="938"/>
                    <a:pt x="268" y="911"/>
                  </a:cubicBezTo>
                  <a:cubicBezTo>
                    <a:pt x="313" y="688"/>
                    <a:pt x="331" y="465"/>
                    <a:pt x="331" y="233"/>
                  </a:cubicBezTo>
                  <a:lnTo>
                    <a:pt x="331" y="233"/>
                  </a:lnTo>
                  <a:cubicBezTo>
                    <a:pt x="322" y="402"/>
                    <a:pt x="250" y="625"/>
                    <a:pt x="197" y="777"/>
                  </a:cubicBezTo>
                  <a:cubicBezTo>
                    <a:pt x="197" y="795"/>
                    <a:pt x="188" y="813"/>
                    <a:pt x="170" y="813"/>
                  </a:cubicBezTo>
                  <a:cubicBezTo>
                    <a:pt x="167" y="814"/>
                    <a:pt x="163" y="815"/>
                    <a:pt x="160" y="815"/>
                  </a:cubicBezTo>
                  <a:cubicBezTo>
                    <a:pt x="146" y="815"/>
                    <a:pt x="134" y="800"/>
                    <a:pt x="134" y="786"/>
                  </a:cubicBezTo>
                  <a:cubicBezTo>
                    <a:pt x="99" y="741"/>
                    <a:pt x="90" y="679"/>
                    <a:pt x="90" y="625"/>
                  </a:cubicBezTo>
                  <a:cubicBezTo>
                    <a:pt x="81" y="411"/>
                    <a:pt x="90" y="215"/>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
            <p:cNvSpPr/>
            <p:nvPr/>
          </p:nvSpPr>
          <p:spPr>
            <a:xfrm>
              <a:off x="1955989" y="1168146"/>
              <a:ext cx="54441" cy="146663"/>
            </a:xfrm>
            <a:custGeom>
              <a:rect b="b" l="l" r="r" t="t"/>
              <a:pathLst>
                <a:path extrusionOk="0" h="1250" w="464">
                  <a:moveTo>
                    <a:pt x="303" y="340"/>
                  </a:moveTo>
                  <a:lnTo>
                    <a:pt x="303" y="340"/>
                  </a:lnTo>
                  <a:cubicBezTo>
                    <a:pt x="308" y="379"/>
                    <a:pt x="315" y="418"/>
                    <a:pt x="323" y="457"/>
                  </a:cubicBezTo>
                  <a:lnTo>
                    <a:pt x="323" y="457"/>
                  </a:lnTo>
                  <a:cubicBezTo>
                    <a:pt x="318" y="415"/>
                    <a:pt x="312" y="376"/>
                    <a:pt x="303" y="340"/>
                  </a:cubicBezTo>
                  <a:close/>
                  <a:moveTo>
                    <a:pt x="80" y="1"/>
                  </a:moveTo>
                  <a:lnTo>
                    <a:pt x="80" y="1"/>
                  </a:lnTo>
                  <a:cubicBezTo>
                    <a:pt x="0" y="331"/>
                    <a:pt x="18" y="688"/>
                    <a:pt x="134" y="1000"/>
                  </a:cubicBezTo>
                  <a:cubicBezTo>
                    <a:pt x="170" y="1089"/>
                    <a:pt x="214" y="1178"/>
                    <a:pt x="286" y="1232"/>
                  </a:cubicBezTo>
                  <a:cubicBezTo>
                    <a:pt x="303" y="1241"/>
                    <a:pt x="321" y="1250"/>
                    <a:pt x="330" y="1250"/>
                  </a:cubicBezTo>
                  <a:cubicBezTo>
                    <a:pt x="366" y="1250"/>
                    <a:pt x="393" y="1214"/>
                    <a:pt x="401" y="1178"/>
                  </a:cubicBezTo>
                  <a:cubicBezTo>
                    <a:pt x="463" y="947"/>
                    <a:pt x="372" y="703"/>
                    <a:pt x="323" y="457"/>
                  </a:cubicBezTo>
                  <a:lnTo>
                    <a:pt x="323" y="457"/>
                  </a:lnTo>
                  <a:cubicBezTo>
                    <a:pt x="341" y="631"/>
                    <a:pt x="328" y="841"/>
                    <a:pt x="321" y="1000"/>
                  </a:cubicBezTo>
                  <a:cubicBezTo>
                    <a:pt x="321" y="1036"/>
                    <a:pt x="303" y="1080"/>
                    <a:pt x="268" y="1080"/>
                  </a:cubicBezTo>
                  <a:cubicBezTo>
                    <a:pt x="250" y="1080"/>
                    <a:pt x="241" y="1062"/>
                    <a:pt x="232" y="1053"/>
                  </a:cubicBezTo>
                  <a:cubicBezTo>
                    <a:pt x="170" y="982"/>
                    <a:pt x="143" y="893"/>
                    <a:pt x="116" y="804"/>
                  </a:cubicBezTo>
                  <a:cubicBezTo>
                    <a:pt x="62" y="536"/>
                    <a:pt x="45" y="268"/>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
            <p:cNvSpPr/>
            <p:nvPr/>
          </p:nvSpPr>
          <p:spPr>
            <a:xfrm>
              <a:off x="1942379" y="1304247"/>
              <a:ext cx="50335" cy="79198"/>
            </a:xfrm>
            <a:custGeom>
              <a:rect b="b" l="l" r="r" t="t"/>
              <a:pathLst>
                <a:path extrusionOk="0" h="675" w="429">
                  <a:moveTo>
                    <a:pt x="0" y="1"/>
                  </a:moveTo>
                  <a:lnTo>
                    <a:pt x="0" y="1"/>
                  </a:lnTo>
                  <a:cubicBezTo>
                    <a:pt x="36" y="224"/>
                    <a:pt x="125" y="438"/>
                    <a:pt x="259" y="616"/>
                  </a:cubicBezTo>
                  <a:cubicBezTo>
                    <a:pt x="277" y="634"/>
                    <a:pt x="294" y="652"/>
                    <a:pt x="312" y="661"/>
                  </a:cubicBezTo>
                  <a:cubicBezTo>
                    <a:pt x="326" y="670"/>
                    <a:pt x="339" y="674"/>
                    <a:pt x="351" y="674"/>
                  </a:cubicBezTo>
                  <a:cubicBezTo>
                    <a:pt x="364" y="674"/>
                    <a:pt x="375" y="670"/>
                    <a:pt x="384" y="661"/>
                  </a:cubicBezTo>
                  <a:cubicBezTo>
                    <a:pt x="402" y="652"/>
                    <a:pt x="410" y="634"/>
                    <a:pt x="410" y="616"/>
                  </a:cubicBezTo>
                  <a:cubicBezTo>
                    <a:pt x="428" y="554"/>
                    <a:pt x="410" y="491"/>
                    <a:pt x="393" y="438"/>
                  </a:cubicBezTo>
                  <a:cubicBezTo>
                    <a:pt x="357" y="331"/>
                    <a:pt x="312" y="224"/>
                    <a:pt x="268" y="117"/>
                  </a:cubicBezTo>
                  <a:lnTo>
                    <a:pt x="268" y="117"/>
                  </a:lnTo>
                  <a:cubicBezTo>
                    <a:pt x="303" y="215"/>
                    <a:pt x="303" y="286"/>
                    <a:pt x="330" y="384"/>
                  </a:cubicBezTo>
                  <a:cubicBezTo>
                    <a:pt x="339" y="420"/>
                    <a:pt x="348" y="464"/>
                    <a:pt x="339" y="500"/>
                  </a:cubicBezTo>
                  <a:cubicBezTo>
                    <a:pt x="330" y="509"/>
                    <a:pt x="330" y="518"/>
                    <a:pt x="321" y="518"/>
                  </a:cubicBezTo>
                  <a:cubicBezTo>
                    <a:pt x="312" y="518"/>
                    <a:pt x="303" y="518"/>
                    <a:pt x="294" y="509"/>
                  </a:cubicBezTo>
                  <a:cubicBezTo>
                    <a:pt x="268" y="482"/>
                    <a:pt x="241" y="447"/>
                    <a:pt x="223" y="411"/>
                  </a:cubicBezTo>
                  <a:cubicBezTo>
                    <a:pt x="143" y="277"/>
                    <a:pt x="54" y="1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
            <p:cNvSpPr/>
            <p:nvPr/>
          </p:nvSpPr>
          <p:spPr>
            <a:xfrm>
              <a:off x="2004094" y="1326188"/>
              <a:ext cx="54558" cy="70750"/>
            </a:xfrm>
            <a:custGeom>
              <a:rect b="b" l="l" r="r" t="t"/>
              <a:pathLst>
                <a:path extrusionOk="0" h="603" w="465">
                  <a:moveTo>
                    <a:pt x="232" y="1"/>
                  </a:moveTo>
                  <a:cubicBezTo>
                    <a:pt x="241" y="18"/>
                    <a:pt x="249" y="35"/>
                    <a:pt x="258" y="51"/>
                  </a:cubicBezTo>
                  <a:lnTo>
                    <a:pt x="258" y="51"/>
                  </a:lnTo>
                  <a:cubicBezTo>
                    <a:pt x="249" y="33"/>
                    <a:pt x="241" y="17"/>
                    <a:pt x="232" y="1"/>
                  </a:cubicBezTo>
                  <a:close/>
                  <a:moveTo>
                    <a:pt x="258" y="51"/>
                  </a:moveTo>
                  <a:cubicBezTo>
                    <a:pt x="313" y="166"/>
                    <a:pt x="366" y="322"/>
                    <a:pt x="366" y="438"/>
                  </a:cubicBezTo>
                  <a:cubicBezTo>
                    <a:pt x="366" y="447"/>
                    <a:pt x="357" y="456"/>
                    <a:pt x="357" y="465"/>
                  </a:cubicBezTo>
                  <a:cubicBezTo>
                    <a:pt x="348" y="474"/>
                    <a:pt x="339" y="478"/>
                    <a:pt x="329" y="478"/>
                  </a:cubicBezTo>
                  <a:cubicBezTo>
                    <a:pt x="312" y="478"/>
                    <a:pt x="294" y="464"/>
                    <a:pt x="277" y="447"/>
                  </a:cubicBezTo>
                  <a:cubicBezTo>
                    <a:pt x="170" y="331"/>
                    <a:pt x="72" y="206"/>
                    <a:pt x="0" y="54"/>
                  </a:cubicBezTo>
                  <a:lnTo>
                    <a:pt x="0" y="54"/>
                  </a:lnTo>
                  <a:cubicBezTo>
                    <a:pt x="27" y="161"/>
                    <a:pt x="72" y="260"/>
                    <a:pt x="125" y="349"/>
                  </a:cubicBezTo>
                  <a:cubicBezTo>
                    <a:pt x="179" y="447"/>
                    <a:pt x="250" y="545"/>
                    <a:pt x="348" y="590"/>
                  </a:cubicBezTo>
                  <a:cubicBezTo>
                    <a:pt x="361" y="596"/>
                    <a:pt x="374" y="602"/>
                    <a:pt x="386" y="602"/>
                  </a:cubicBezTo>
                  <a:cubicBezTo>
                    <a:pt x="391" y="602"/>
                    <a:pt x="397" y="601"/>
                    <a:pt x="402" y="599"/>
                  </a:cubicBezTo>
                  <a:cubicBezTo>
                    <a:pt x="420" y="590"/>
                    <a:pt x="429" y="581"/>
                    <a:pt x="438" y="563"/>
                  </a:cubicBezTo>
                  <a:cubicBezTo>
                    <a:pt x="464" y="483"/>
                    <a:pt x="429" y="393"/>
                    <a:pt x="393" y="313"/>
                  </a:cubicBezTo>
                  <a:cubicBezTo>
                    <a:pt x="348" y="223"/>
                    <a:pt x="303" y="139"/>
                    <a:pt x="258" y="5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
            <p:cNvSpPr/>
            <p:nvPr/>
          </p:nvSpPr>
          <p:spPr>
            <a:xfrm>
              <a:off x="1977929" y="1147261"/>
              <a:ext cx="36724" cy="54910"/>
            </a:xfrm>
            <a:custGeom>
              <a:rect b="b" l="l" r="r" t="t"/>
              <a:pathLst>
                <a:path extrusionOk="0" h="468" w="313">
                  <a:moveTo>
                    <a:pt x="268" y="0"/>
                  </a:moveTo>
                  <a:cubicBezTo>
                    <a:pt x="277" y="63"/>
                    <a:pt x="250" y="81"/>
                    <a:pt x="250" y="143"/>
                  </a:cubicBezTo>
                  <a:cubicBezTo>
                    <a:pt x="250" y="188"/>
                    <a:pt x="250" y="232"/>
                    <a:pt x="232" y="268"/>
                  </a:cubicBezTo>
                  <a:cubicBezTo>
                    <a:pt x="223" y="286"/>
                    <a:pt x="206" y="304"/>
                    <a:pt x="197" y="304"/>
                  </a:cubicBezTo>
                  <a:cubicBezTo>
                    <a:pt x="188" y="307"/>
                    <a:pt x="181" y="308"/>
                    <a:pt x="173" y="308"/>
                  </a:cubicBezTo>
                  <a:cubicBezTo>
                    <a:pt x="139" y="308"/>
                    <a:pt x="111" y="279"/>
                    <a:pt x="90" y="250"/>
                  </a:cubicBezTo>
                  <a:cubicBezTo>
                    <a:pt x="54" y="197"/>
                    <a:pt x="27" y="143"/>
                    <a:pt x="0" y="81"/>
                  </a:cubicBezTo>
                  <a:lnTo>
                    <a:pt x="0" y="81"/>
                  </a:lnTo>
                  <a:cubicBezTo>
                    <a:pt x="18" y="188"/>
                    <a:pt x="54" y="286"/>
                    <a:pt x="107" y="375"/>
                  </a:cubicBezTo>
                  <a:cubicBezTo>
                    <a:pt x="116" y="402"/>
                    <a:pt x="134" y="429"/>
                    <a:pt x="161" y="446"/>
                  </a:cubicBezTo>
                  <a:cubicBezTo>
                    <a:pt x="181" y="460"/>
                    <a:pt x="205" y="468"/>
                    <a:pt x="227" y="468"/>
                  </a:cubicBezTo>
                  <a:cubicBezTo>
                    <a:pt x="235" y="468"/>
                    <a:pt x="243" y="467"/>
                    <a:pt x="250" y="464"/>
                  </a:cubicBezTo>
                  <a:cubicBezTo>
                    <a:pt x="268" y="446"/>
                    <a:pt x="286" y="429"/>
                    <a:pt x="295" y="402"/>
                  </a:cubicBezTo>
                  <a:cubicBezTo>
                    <a:pt x="313" y="348"/>
                    <a:pt x="313" y="295"/>
                    <a:pt x="304" y="241"/>
                  </a:cubicBezTo>
                  <a:cubicBezTo>
                    <a:pt x="295" y="161"/>
                    <a:pt x="286" y="81"/>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
            <p:cNvSpPr/>
            <p:nvPr/>
          </p:nvSpPr>
          <p:spPr>
            <a:xfrm>
              <a:off x="1917153" y="1007992"/>
              <a:ext cx="70281" cy="148774"/>
            </a:xfrm>
            <a:custGeom>
              <a:rect b="b" l="l" r="r" t="t"/>
              <a:pathLst>
                <a:path extrusionOk="0" h="1268" w="599">
                  <a:moveTo>
                    <a:pt x="224" y="1"/>
                  </a:moveTo>
                  <a:cubicBezTo>
                    <a:pt x="162" y="46"/>
                    <a:pt x="108" y="90"/>
                    <a:pt x="63" y="144"/>
                  </a:cubicBezTo>
                  <a:cubicBezTo>
                    <a:pt x="99" y="393"/>
                    <a:pt x="206" y="616"/>
                    <a:pt x="251" y="866"/>
                  </a:cubicBezTo>
                  <a:cubicBezTo>
                    <a:pt x="162" y="991"/>
                    <a:pt x="72" y="1125"/>
                    <a:pt x="1" y="1268"/>
                  </a:cubicBezTo>
                  <a:cubicBezTo>
                    <a:pt x="72" y="1241"/>
                    <a:pt x="135" y="1214"/>
                    <a:pt x="197" y="1170"/>
                  </a:cubicBezTo>
                  <a:cubicBezTo>
                    <a:pt x="367" y="1071"/>
                    <a:pt x="536" y="929"/>
                    <a:pt x="572" y="732"/>
                  </a:cubicBezTo>
                  <a:cubicBezTo>
                    <a:pt x="599" y="608"/>
                    <a:pt x="572" y="483"/>
                    <a:pt x="536" y="367"/>
                  </a:cubicBezTo>
                  <a:cubicBezTo>
                    <a:pt x="492" y="260"/>
                    <a:pt x="447" y="144"/>
                    <a:pt x="358" y="72"/>
                  </a:cubicBezTo>
                  <a:cubicBezTo>
                    <a:pt x="313" y="37"/>
                    <a:pt x="269" y="19"/>
                    <a:pt x="2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
            <p:cNvSpPr/>
            <p:nvPr/>
          </p:nvSpPr>
          <p:spPr>
            <a:xfrm>
              <a:off x="1636736" y="1014797"/>
              <a:ext cx="332865" cy="129415"/>
            </a:xfrm>
            <a:custGeom>
              <a:rect b="b" l="l" r="r" t="t"/>
              <a:pathLst>
                <a:path extrusionOk="0" h="1103" w="2837">
                  <a:moveTo>
                    <a:pt x="1859" y="0"/>
                  </a:moveTo>
                  <a:cubicBezTo>
                    <a:pt x="1766" y="0"/>
                    <a:pt x="1672" y="5"/>
                    <a:pt x="1579" y="14"/>
                  </a:cubicBezTo>
                  <a:cubicBezTo>
                    <a:pt x="1240" y="59"/>
                    <a:pt x="901" y="175"/>
                    <a:pt x="625" y="380"/>
                  </a:cubicBezTo>
                  <a:cubicBezTo>
                    <a:pt x="526" y="460"/>
                    <a:pt x="428" y="558"/>
                    <a:pt x="339" y="648"/>
                  </a:cubicBezTo>
                  <a:cubicBezTo>
                    <a:pt x="205" y="781"/>
                    <a:pt x="80" y="933"/>
                    <a:pt x="0" y="1103"/>
                  </a:cubicBezTo>
                  <a:cubicBezTo>
                    <a:pt x="170" y="1004"/>
                    <a:pt x="366" y="942"/>
                    <a:pt x="553" y="915"/>
                  </a:cubicBezTo>
                  <a:cubicBezTo>
                    <a:pt x="716" y="892"/>
                    <a:pt x="872" y="882"/>
                    <a:pt x="1021" y="882"/>
                  </a:cubicBezTo>
                  <a:cubicBezTo>
                    <a:pt x="1598" y="882"/>
                    <a:pt x="2061" y="1023"/>
                    <a:pt x="2348" y="1023"/>
                  </a:cubicBezTo>
                  <a:cubicBezTo>
                    <a:pt x="2405" y="1023"/>
                    <a:pt x="2455" y="1018"/>
                    <a:pt x="2498" y="1004"/>
                  </a:cubicBezTo>
                  <a:cubicBezTo>
                    <a:pt x="2552" y="906"/>
                    <a:pt x="2694" y="889"/>
                    <a:pt x="2766" y="808"/>
                  </a:cubicBezTo>
                  <a:cubicBezTo>
                    <a:pt x="2837" y="719"/>
                    <a:pt x="2828" y="594"/>
                    <a:pt x="2792" y="487"/>
                  </a:cubicBezTo>
                  <a:cubicBezTo>
                    <a:pt x="2757" y="353"/>
                    <a:pt x="2694" y="211"/>
                    <a:pt x="2614" y="86"/>
                  </a:cubicBezTo>
                  <a:cubicBezTo>
                    <a:pt x="2366" y="33"/>
                    <a:pt x="2113" y="0"/>
                    <a:pt x="1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
            <p:cNvSpPr/>
            <p:nvPr/>
          </p:nvSpPr>
          <p:spPr>
            <a:xfrm>
              <a:off x="1636736" y="1032162"/>
              <a:ext cx="148657" cy="112050"/>
            </a:xfrm>
            <a:custGeom>
              <a:rect b="b" l="l" r="r" t="t"/>
              <a:pathLst>
                <a:path extrusionOk="0" h="955" w="1267">
                  <a:moveTo>
                    <a:pt x="1035" y="0"/>
                  </a:moveTo>
                  <a:cubicBezTo>
                    <a:pt x="892" y="63"/>
                    <a:pt x="749" y="143"/>
                    <a:pt x="625" y="232"/>
                  </a:cubicBezTo>
                  <a:cubicBezTo>
                    <a:pt x="526" y="312"/>
                    <a:pt x="428" y="410"/>
                    <a:pt x="339" y="500"/>
                  </a:cubicBezTo>
                  <a:cubicBezTo>
                    <a:pt x="205" y="633"/>
                    <a:pt x="80" y="785"/>
                    <a:pt x="0" y="955"/>
                  </a:cubicBezTo>
                  <a:cubicBezTo>
                    <a:pt x="170" y="856"/>
                    <a:pt x="366" y="794"/>
                    <a:pt x="553" y="767"/>
                  </a:cubicBezTo>
                  <a:cubicBezTo>
                    <a:pt x="634" y="749"/>
                    <a:pt x="714" y="741"/>
                    <a:pt x="785" y="741"/>
                  </a:cubicBezTo>
                  <a:cubicBezTo>
                    <a:pt x="928" y="616"/>
                    <a:pt x="1080" y="500"/>
                    <a:pt x="1178" y="339"/>
                  </a:cubicBezTo>
                  <a:cubicBezTo>
                    <a:pt x="1231" y="268"/>
                    <a:pt x="1267" y="179"/>
                    <a:pt x="1231" y="98"/>
                  </a:cubicBezTo>
                  <a:cubicBezTo>
                    <a:pt x="1204" y="45"/>
                    <a:pt x="1151" y="18"/>
                    <a:pt x="1097" y="9"/>
                  </a:cubicBezTo>
                  <a:cubicBezTo>
                    <a:pt x="1071" y="9"/>
                    <a:pt x="10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
            <p:cNvSpPr/>
            <p:nvPr/>
          </p:nvSpPr>
          <p:spPr>
            <a:xfrm>
              <a:off x="1641899" y="1071467"/>
              <a:ext cx="326764" cy="69577"/>
            </a:xfrm>
            <a:custGeom>
              <a:rect b="b" l="l" r="r" t="t"/>
              <a:pathLst>
                <a:path extrusionOk="0" h="593" w="2785">
                  <a:moveTo>
                    <a:pt x="2129" y="0"/>
                  </a:moveTo>
                  <a:cubicBezTo>
                    <a:pt x="2030" y="0"/>
                    <a:pt x="1930" y="4"/>
                    <a:pt x="1830" y="13"/>
                  </a:cubicBezTo>
                  <a:cubicBezTo>
                    <a:pt x="1678" y="22"/>
                    <a:pt x="1517" y="49"/>
                    <a:pt x="1366" y="67"/>
                  </a:cubicBezTo>
                  <a:cubicBezTo>
                    <a:pt x="1089" y="111"/>
                    <a:pt x="813" y="165"/>
                    <a:pt x="554" y="263"/>
                  </a:cubicBezTo>
                  <a:cubicBezTo>
                    <a:pt x="349" y="343"/>
                    <a:pt x="152" y="450"/>
                    <a:pt x="1" y="593"/>
                  </a:cubicBezTo>
                  <a:cubicBezTo>
                    <a:pt x="152" y="513"/>
                    <a:pt x="340" y="450"/>
                    <a:pt x="509" y="432"/>
                  </a:cubicBezTo>
                  <a:cubicBezTo>
                    <a:pt x="672" y="409"/>
                    <a:pt x="828" y="399"/>
                    <a:pt x="977" y="399"/>
                  </a:cubicBezTo>
                  <a:cubicBezTo>
                    <a:pt x="1554" y="399"/>
                    <a:pt x="2017" y="540"/>
                    <a:pt x="2304" y="540"/>
                  </a:cubicBezTo>
                  <a:cubicBezTo>
                    <a:pt x="2361" y="540"/>
                    <a:pt x="2411" y="535"/>
                    <a:pt x="2454" y="521"/>
                  </a:cubicBezTo>
                  <a:cubicBezTo>
                    <a:pt x="2508" y="423"/>
                    <a:pt x="2650" y="406"/>
                    <a:pt x="2722" y="325"/>
                  </a:cubicBezTo>
                  <a:cubicBezTo>
                    <a:pt x="2784" y="245"/>
                    <a:pt x="2784" y="147"/>
                    <a:pt x="2757" y="49"/>
                  </a:cubicBezTo>
                  <a:cubicBezTo>
                    <a:pt x="2551" y="18"/>
                    <a:pt x="2341" y="0"/>
                    <a:pt x="212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
            <p:cNvSpPr/>
            <p:nvPr/>
          </p:nvSpPr>
          <p:spPr>
            <a:xfrm>
              <a:off x="1851214" y="1014562"/>
              <a:ext cx="20063" cy="41769"/>
            </a:xfrm>
            <a:custGeom>
              <a:rect b="b" l="l" r="r" t="t"/>
              <a:pathLst>
                <a:path extrusionOk="0" h="356" w="171">
                  <a:moveTo>
                    <a:pt x="69" y="1"/>
                  </a:moveTo>
                  <a:cubicBezTo>
                    <a:pt x="46" y="1"/>
                    <a:pt x="23" y="3"/>
                    <a:pt x="1" y="7"/>
                  </a:cubicBezTo>
                  <a:cubicBezTo>
                    <a:pt x="10" y="25"/>
                    <a:pt x="19" y="43"/>
                    <a:pt x="28" y="61"/>
                  </a:cubicBezTo>
                  <a:cubicBezTo>
                    <a:pt x="72" y="150"/>
                    <a:pt x="99" y="257"/>
                    <a:pt x="126" y="355"/>
                  </a:cubicBezTo>
                  <a:cubicBezTo>
                    <a:pt x="170" y="257"/>
                    <a:pt x="170" y="150"/>
                    <a:pt x="153" y="52"/>
                  </a:cubicBezTo>
                  <a:cubicBezTo>
                    <a:pt x="153" y="34"/>
                    <a:pt x="144" y="16"/>
                    <a:pt x="144" y="7"/>
                  </a:cubicBezTo>
                  <a:cubicBezTo>
                    <a:pt x="117" y="3"/>
                    <a:pt x="92" y="1"/>
                    <a:pt x="6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
            <p:cNvSpPr/>
            <p:nvPr/>
          </p:nvSpPr>
          <p:spPr>
            <a:xfrm>
              <a:off x="1896268" y="1017496"/>
              <a:ext cx="16896" cy="43999"/>
            </a:xfrm>
            <a:custGeom>
              <a:rect b="b" l="l" r="r" t="t"/>
              <a:pathLst>
                <a:path extrusionOk="0" h="375" w="144">
                  <a:moveTo>
                    <a:pt x="1" y="0"/>
                  </a:moveTo>
                  <a:cubicBezTo>
                    <a:pt x="54" y="116"/>
                    <a:pt x="81" y="250"/>
                    <a:pt x="81" y="375"/>
                  </a:cubicBezTo>
                  <a:cubicBezTo>
                    <a:pt x="134" y="277"/>
                    <a:pt x="143" y="161"/>
                    <a:pt x="125" y="54"/>
                  </a:cubicBezTo>
                  <a:cubicBezTo>
                    <a:pt x="125" y="36"/>
                    <a:pt x="125" y="27"/>
                    <a:pt x="125" y="18"/>
                  </a:cubicBezTo>
                  <a:cubicBezTo>
                    <a:pt x="81" y="9"/>
                    <a:pt x="45"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
            <p:cNvSpPr/>
            <p:nvPr/>
          </p:nvSpPr>
          <p:spPr>
            <a:xfrm>
              <a:off x="1804165" y="1016440"/>
              <a:ext cx="28394" cy="42004"/>
            </a:xfrm>
            <a:custGeom>
              <a:rect b="b" l="l" r="r" t="t"/>
              <a:pathLst>
                <a:path extrusionOk="0" h="358" w="242">
                  <a:moveTo>
                    <a:pt x="152" y="0"/>
                  </a:moveTo>
                  <a:cubicBezTo>
                    <a:pt x="108" y="9"/>
                    <a:pt x="54" y="18"/>
                    <a:pt x="0" y="27"/>
                  </a:cubicBezTo>
                  <a:cubicBezTo>
                    <a:pt x="116" y="98"/>
                    <a:pt x="206" y="223"/>
                    <a:pt x="224" y="357"/>
                  </a:cubicBezTo>
                  <a:cubicBezTo>
                    <a:pt x="232" y="295"/>
                    <a:pt x="241" y="232"/>
                    <a:pt x="232" y="170"/>
                  </a:cubicBezTo>
                  <a:cubicBezTo>
                    <a:pt x="224" y="107"/>
                    <a:pt x="197" y="54"/>
                    <a:pt x="16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
            <p:cNvSpPr/>
            <p:nvPr/>
          </p:nvSpPr>
          <p:spPr>
            <a:xfrm>
              <a:off x="2037533" y="1125673"/>
              <a:ext cx="192773" cy="367830"/>
            </a:xfrm>
            <a:custGeom>
              <a:rect b="b" l="l" r="r" t="t"/>
              <a:pathLst>
                <a:path extrusionOk="0" h="3135" w="1643">
                  <a:moveTo>
                    <a:pt x="248" y="0"/>
                  </a:moveTo>
                  <a:cubicBezTo>
                    <a:pt x="234" y="0"/>
                    <a:pt x="220" y="2"/>
                    <a:pt x="206" y="6"/>
                  </a:cubicBezTo>
                  <a:cubicBezTo>
                    <a:pt x="135" y="15"/>
                    <a:pt x="108" y="131"/>
                    <a:pt x="99" y="202"/>
                  </a:cubicBezTo>
                  <a:cubicBezTo>
                    <a:pt x="1" y="845"/>
                    <a:pt x="233" y="1505"/>
                    <a:pt x="563" y="2076"/>
                  </a:cubicBezTo>
                  <a:cubicBezTo>
                    <a:pt x="634" y="2192"/>
                    <a:pt x="723" y="2317"/>
                    <a:pt x="866" y="2325"/>
                  </a:cubicBezTo>
                  <a:cubicBezTo>
                    <a:pt x="902" y="2388"/>
                    <a:pt x="911" y="2415"/>
                    <a:pt x="964" y="2459"/>
                  </a:cubicBezTo>
                  <a:cubicBezTo>
                    <a:pt x="1003" y="2481"/>
                    <a:pt x="1048" y="2497"/>
                    <a:pt x="1092" y="2497"/>
                  </a:cubicBezTo>
                  <a:cubicBezTo>
                    <a:pt x="1119" y="2497"/>
                    <a:pt x="1146" y="2491"/>
                    <a:pt x="1170" y="2477"/>
                  </a:cubicBezTo>
                  <a:cubicBezTo>
                    <a:pt x="1187" y="2548"/>
                    <a:pt x="1205" y="2629"/>
                    <a:pt x="1250" y="2691"/>
                  </a:cubicBezTo>
                  <a:cubicBezTo>
                    <a:pt x="1294" y="2754"/>
                    <a:pt x="1366" y="2798"/>
                    <a:pt x="1437" y="2798"/>
                  </a:cubicBezTo>
                  <a:cubicBezTo>
                    <a:pt x="1446" y="2879"/>
                    <a:pt x="1464" y="2968"/>
                    <a:pt x="1482" y="3039"/>
                  </a:cubicBezTo>
                  <a:cubicBezTo>
                    <a:pt x="1489" y="3084"/>
                    <a:pt x="1515" y="3135"/>
                    <a:pt x="1550" y="3135"/>
                  </a:cubicBezTo>
                  <a:cubicBezTo>
                    <a:pt x="1557" y="3135"/>
                    <a:pt x="1564" y="3133"/>
                    <a:pt x="1571" y="3128"/>
                  </a:cubicBezTo>
                  <a:cubicBezTo>
                    <a:pt x="1642" y="2968"/>
                    <a:pt x="1633" y="2789"/>
                    <a:pt x="1607" y="2611"/>
                  </a:cubicBezTo>
                  <a:cubicBezTo>
                    <a:pt x="1509" y="1853"/>
                    <a:pt x="1178" y="1148"/>
                    <a:pt x="786" y="497"/>
                  </a:cubicBezTo>
                  <a:cubicBezTo>
                    <a:pt x="679" y="327"/>
                    <a:pt x="572" y="149"/>
                    <a:pt x="393" y="51"/>
                  </a:cubicBezTo>
                  <a:cubicBezTo>
                    <a:pt x="352" y="23"/>
                    <a:pt x="29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
            <p:cNvSpPr/>
            <p:nvPr/>
          </p:nvSpPr>
          <p:spPr>
            <a:xfrm>
              <a:off x="2086811" y="1259193"/>
              <a:ext cx="50335" cy="138332"/>
            </a:xfrm>
            <a:custGeom>
              <a:rect b="b" l="l" r="r" t="t"/>
              <a:pathLst>
                <a:path extrusionOk="0" h="1179" w="429">
                  <a:moveTo>
                    <a:pt x="0" y="1"/>
                  </a:moveTo>
                  <a:lnTo>
                    <a:pt x="0" y="1"/>
                  </a:lnTo>
                  <a:cubicBezTo>
                    <a:pt x="125" y="322"/>
                    <a:pt x="241" y="643"/>
                    <a:pt x="321" y="982"/>
                  </a:cubicBezTo>
                  <a:cubicBezTo>
                    <a:pt x="330" y="1027"/>
                    <a:pt x="339" y="1080"/>
                    <a:pt x="303" y="1116"/>
                  </a:cubicBezTo>
                  <a:cubicBezTo>
                    <a:pt x="339" y="1143"/>
                    <a:pt x="384" y="1170"/>
                    <a:pt x="428" y="1179"/>
                  </a:cubicBezTo>
                  <a:cubicBezTo>
                    <a:pt x="330" y="768"/>
                    <a:pt x="188" y="385"/>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
            <p:cNvSpPr/>
            <p:nvPr/>
          </p:nvSpPr>
          <p:spPr>
            <a:xfrm>
              <a:off x="2078363" y="1187036"/>
              <a:ext cx="97501" cy="230788"/>
            </a:xfrm>
            <a:custGeom>
              <a:rect b="b" l="l" r="r" t="t"/>
              <a:pathLst>
                <a:path extrusionOk="0" h="1967" w="831">
                  <a:moveTo>
                    <a:pt x="1" y="0"/>
                  </a:moveTo>
                  <a:lnTo>
                    <a:pt x="1" y="0"/>
                  </a:lnTo>
                  <a:cubicBezTo>
                    <a:pt x="251" y="545"/>
                    <a:pt x="465" y="1098"/>
                    <a:pt x="652" y="1669"/>
                  </a:cubicBezTo>
                  <a:cubicBezTo>
                    <a:pt x="688" y="1758"/>
                    <a:pt x="714" y="1865"/>
                    <a:pt x="723" y="1963"/>
                  </a:cubicBezTo>
                  <a:cubicBezTo>
                    <a:pt x="733" y="1965"/>
                    <a:pt x="743" y="1967"/>
                    <a:pt x="752" y="1967"/>
                  </a:cubicBezTo>
                  <a:cubicBezTo>
                    <a:pt x="778" y="1967"/>
                    <a:pt x="804" y="1958"/>
                    <a:pt x="830" y="1945"/>
                  </a:cubicBezTo>
                  <a:cubicBezTo>
                    <a:pt x="822" y="1865"/>
                    <a:pt x="813" y="1785"/>
                    <a:pt x="795" y="1704"/>
                  </a:cubicBezTo>
                  <a:cubicBezTo>
                    <a:pt x="741" y="1490"/>
                    <a:pt x="643" y="1294"/>
                    <a:pt x="545" y="1089"/>
                  </a:cubicBezTo>
                  <a:cubicBezTo>
                    <a:pt x="367" y="723"/>
                    <a:pt x="179" y="366"/>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
            <p:cNvSpPr/>
            <p:nvPr/>
          </p:nvSpPr>
          <p:spPr>
            <a:xfrm>
              <a:off x="2097253" y="1175538"/>
              <a:ext cx="121554" cy="311980"/>
            </a:xfrm>
            <a:custGeom>
              <a:rect b="b" l="l" r="r" t="t"/>
              <a:pathLst>
                <a:path extrusionOk="0" h="2659" w="1036">
                  <a:moveTo>
                    <a:pt x="0" y="0"/>
                  </a:moveTo>
                  <a:lnTo>
                    <a:pt x="0" y="0"/>
                  </a:lnTo>
                  <a:cubicBezTo>
                    <a:pt x="393" y="625"/>
                    <a:pt x="696" y="1294"/>
                    <a:pt x="901" y="1999"/>
                  </a:cubicBezTo>
                  <a:cubicBezTo>
                    <a:pt x="937" y="2115"/>
                    <a:pt x="964" y="2257"/>
                    <a:pt x="928" y="2364"/>
                  </a:cubicBezTo>
                  <a:lnTo>
                    <a:pt x="946" y="2364"/>
                  </a:lnTo>
                  <a:cubicBezTo>
                    <a:pt x="964" y="2445"/>
                    <a:pt x="973" y="2543"/>
                    <a:pt x="991" y="2614"/>
                  </a:cubicBezTo>
                  <a:cubicBezTo>
                    <a:pt x="991" y="2632"/>
                    <a:pt x="1000" y="2641"/>
                    <a:pt x="1000" y="2659"/>
                  </a:cubicBezTo>
                  <a:cubicBezTo>
                    <a:pt x="1035" y="2373"/>
                    <a:pt x="991" y="2070"/>
                    <a:pt x="919" y="1793"/>
                  </a:cubicBezTo>
                  <a:cubicBezTo>
                    <a:pt x="803" y="1392"/>
                    <a:pt x="616" y="1026"/>
                    <a:pt x="438" y="660"/>
                  </a:cubicBezTo>
                  <a:cubicBezTo>
                    <a:pt x="313" y="428"/>
                    <a:pt x="197" y="170"/>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
            <p:cNvSpPr/>
            <p:nvPr/>
          </p:nvSpPr>
          <p:spPr>
            <a:xfrm>
              <a:off x="1651402" y="1065718"/>
              <a:ext cx="1131531" cy="544294"/>
            </a:xfrm>
            <a:custGeom>
              <a:rect b="b" l="l" r="r" t="t"/>
              <a:pathLst>
                <a:path extrusionOk="0" h="4639" w="9644">
                  <a:moveTo>
                    <a:pt x="9359" y="1"/>
                  </a:moveTo>
                  <a:cubicBezTo>
                    <a:pt x="9269" y="1"/>
                    <a:pt x="9173" y="47"/>
                    <a:pt x="9091" y="98"/>
                  </a:cubicBezTo>
                  <a:cubicBezTo>
                    <a:pt x="8225" y="570"/>
                    <a:pt x="7306" y="963"/>
                    <a:pt x="6361" y="1257"/>
                  </a:cubicBezTo>
                  <a:cubicBezTo>
                    <a:pt x="6310" y="1272"/>
                    <a:pt x="6259" y="1287"/>
                    <a:pt x="6208" y="1287"/>
                  </a:cubicBezTo>
                  <a:cubicBezTo>
                    <a:pt x="6196" y="1287"/>
                    <a:pt x="6185" y="1286"/>
                    <a:pt x="6173" y="1284"/>
                  </a:cubicBezTo>
                  <a:cubicBezTo>
                    <a:pt x="6091" y="1269"/>
                    <a:pt x="6016" y="1204"/>
                    <a:pt x="5941" y="1204"/>
                  </a:cubicBezTo>
                  <a:cubicBezTo>
                    <a:pt x="5926" y="1204"/>
                    <a:pt x="5911" y="1207"/>
                    <a:pt x="5897" y="1213"/>
                  </a:cubicBezTo>
                  <a:cubicBezTo>
                    <a:pt x="5486" y="1775"/>
                    <a:pt x="5094" y="2390"/>
                    <a:pt x="4505" y="2756"/>
                  </a:cubicBezTo>
                  <a:cubicBezTo>
                    <a:pt x="3693" y="3256"/>
                    <a:pt x="2819" y="3693"/>
                    <a:pt x="1989" y="4103"/>
                  </a:cubicBezTo>
                  <a:cubicBezTo>
                    <a:pt x="1612" y="4130"/>
                    <a:pt x="1202" y="4147"/>
                    <a:pt x="799" y="4147"/>
                  </a:cubicBezTo>
                  <a:cubicBezTo>
                    <a:pt x="526" y="4147"/>
                    <a:pt x="256" y="4139"/>
                    <a:pt x="0" y="4121"/>
                  </a:cubicBezTo>
                  <a:lnTo>
                    <a:pt x="0" y="4121"/>
                  </a:lnTo>
                  <a:cubicBezTo>
                    <a:pt x="803" y="4362"/>
                    <a:pt x="1633" y="4540"/>
                    <a:pt x="2462" y="4638"/>
                  </a:cubicBezTo>
                  <a:cubicBezTo>
                    <a:pt x="3087" y="4192"/>
                    <a:pt x="3738" y="3836"/>
                    <a:pt x="4398" y="3461"/>
                  </a:cubicBezTo>
                  <a:cubicBezTo>
                    <a:pt x="4469" y="3416"/>
                    <a:pt x="4585" y="3443"/>
                    <a:pt x="4666" y="3407"/>
                  </a:cubicBezTo>
                  <a:cubicBezTo>
                    <a:pt x="4755" y="3363"/>
                    <a:pt x="4826" y="3291"/>
                    <a:pt x="4898" y="3220"/>
                  </a:cubicBezTo>
                  <a:cubicBezTo>
                    <a:pt x="5308" y="2836"/>
                    <a:pt x="5772" y="2515"/>
                    <a:pt x="6280" y="2274"/>
                  </a:cubicBezTo>
                  <a:cubicBezTo>
                    <a:pt x="6539" y="2150"/>
                    <a:pt x="6816" y="2042"/>
                    <a:pt x="7083" y="1918"/>
                  </a:cubicBezTo>
                  <a:cubicBezTo>
                    <a:pt x="7315" y="1811"/>
                    <a:pt x="7538" y="1686"/>
                    <a:pt x="7752" y="1561"/>
                  </a:cubicBezTo>
                  <a:cubicBezTo>
                    <a:pt x="8377" y="1213"/>
                    <a:pt x="8992" y="865"/>
                    <a:pt x="9617" y="517"/>
                  </a:cubicBezTo>
                  <a:cubicBezTo>
                    <a:pt x="9644" y="347"/>
                    <a:pt x="9617" y="98"/>
                    <a:pt x="9465" y="26"/>
                  </a:cubicBezTo>
                  <a:cubicBezTo>
                    <a:pt x="9432" y="8"/>
                    <a:pt x="9396" y="1"/>
                    <a:pt x="93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
            <p:cNvSpPr/>
            <p:nvPr/>
          </p:nvSpPr>
          <p:spPr>
            <a:xfrm>
              <a:off x="1651402" y="1069824"/>
              <a:ext cx="1131531" cy="540187"/>
            </a:xfrm>
            <a:custGeom>
              <a:rect b="b" l="l" r="r" t="t"/>
              <a:pathLst>
                <a:path extrusionOk="0" h="4604" w="9644">
                  <a:moveTo>
                    <a:pt x="9492" y="0"/>
                  </a:moveTo>
                  <a:cubicBezTo>
                    <a:pt x="8707" y="500"/>
                    <a:pt x="7904" y="973"/>
                    <a:pt x="7092" y="1419"/>
                  </a:cubicBezTo>
                  <a:cubicBezTo>
                    <a:pt x="6298" y="1847"/>
                    <a:pt x="5478" y="2257"/>
                    <a:pt x="4862" y="2917"/>
                  </a:cubicBezTo>
                  <a:cubicBezTo>
                    <a:pt x="4773" y="3016"/>
                    <a:pt x="4684" y="3114"/>
                    <a:pt x="4568" y="3185"/>
                  </a:cubicBezTo>
                  <a:cubicBezTo>
                    <a:pt x="4461" y="3256"/>
                    <a:pt x="4345" y="3292"/>
                    <a:pt x="4220" y="3328"/>
                  </a:cubicBezTo>
                  <a:cubicBezTo>
                    <a:pt x="3524" y="3569"/>
                    <a:pt x="2926" y="3979"/>
                    <a:pt x="2319" y="4407"/>
                  </a:cubicBezTo>
                  <a:cubicBezTo>
                    <a:pt x="1579" y="4327"/>
                    <a:pt x="848" y="4220"/>
                    <a:pt x="116" y="4095"/>
                  </a:cubicBezTo>
                  <a:cubicBezTo>
                    <a:pt x="71" y="4095"/>
                    <a:pt x="36" y="4086"/>
                    <a:pt x="0" y="4086"/>
                  </a:cubicBezTo>
                  <a:cubicBezTo>
                    <a:pt x="803" y="4327"/>
                    <a:pt x="1633" y="4505"/>
                    <a:pt x="2462" y="4603"/>
                  </a:cubicBezTo>
                  <a:cubicBezTo>
                    <a:pt x="3087" y="4157"/>
                    <a:pt x="3738" y="3801"/>
                    <a:pt x="4398" y="3426"/>
                  </a:cubicBezTo>
                  <a:cubicBezTo>
                    <a:pt x="4469" y="3381"/>
                    <a:pt x="4585" y="3408"/>
                    <a:pt x="4666" y="3372"/>
                  </a:cubicBezTo>
                  <a:cubicBezTo>
                    <a:pt x="4755" y="3328"/>
                    <a:pt x="4826" y="3256"/>
                    <a:pt x="4898" y="3185"/>
                  </a:cubicBezTo>
                  <a:cubicBezTo>
                    <a:pt x="5308" y="2801"/>
                    <a:pt x="5772" y="2480"/>
                    <a:pt x="6280" y="2239"/>
                  </a:cubicBezTo>
                  <a:cubicBezTo>
                    <a:pt x="6539" y="2115"/>
                    <a:pt x="6816" y="2007"/>
                    <a:pt x="7083" y="1883"/>
                  </a:cubicBezTo>
                  <a:cubicBezTo>
                    <a:pt x="7315" y="1776"/>
                    <a:pt x="7538" y="1651"/>
                    <a:pt x="7752" y="1526"/>
                  </a:cubicBezTo>
                  <a:cubicBezTo>
                    <a:pt x="8377" y="1178"/>
                    <a:pt x="8992" y="830"/>
                    <a:pt x="9617" y="482"/>
                  </a:cubicBezTo>
                  <a:cubicBezTo>
                    <a:pt x="9644" y="321"/>
                    <a:pt x="9617" y="89"/>
                    <a:pt x="9492" y="0"/>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
            <p:cNvSpPr/>
            <p:nvPr/>
          </p:nvSpPr>
          <p:spPr>
            <a:xfrm>
              <a:off x="2256352" y="1188092"/>
              <a:ext cx="253433" cy="164379"/>
            </a:xfrm>
            <a:custGeom>
              <a:rect b="b" l="l" r="r" t="t"/>
              <a:pathLst>
                <a:path extrusionOk="0" h="1401" w="2160">
                  <a:moveTo>
                    <a:pt x="2159" y="0"/>
                  </a:moveTo>
                  <a:cubicBezTo>
                    <a:pt x="1945" y="98"/>
                    <a:pt x="1722" y="188"/>
                    <a:pt x="1499" y="286"/>
                  </a:cubicBezTo>
                  <a:cubicBezTo>
                    <a:pt x="1205" y="411"/>
                    <a:pt x="910" y="536"/>
                    <a:pt x="643" y="705"/>
                  </a:cubicBezTo>
                  <a:cubicBezTo>
                    <a:pt x="375" y="883"/>
                    <a:pt x="143" y="1115"/>
                    <a:pt x="0" y="1401"/>
                  </a:cubicBezTo>
                  <a:cubicBezTo>
                    <a:pt x="393" y="1017"/>
                    <a:pt x="910" y="696"/>
                    <a:pt x="1392" y="437"/>
                  </a:cubicBezTo>
                  <a:cubicBezTo>
                    <a:pt x="1669" y="286"/>
                    <a:pt x="1883" y="152"/>
                    <a:pt x="215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
            <p:cNvSpPr/>
            <p:nvPr/>
          </p:nvSpPr>
          <p:spPr>
            <a:xfrm>
              <a:off x="1833497" y="1530340"/>
              <a:ext cx="126716" cy="38602"/>
            </a:xfrm>
            <a:custGeom>
              <a:rect b="b" l="l" r="r" t="t"/>
              <a:pathLst>
                <a:path extrusionOk="0" h="329" w="1080">
                  <a:moveTo>
                    <a:pt x="1071" y="0"/>
                  </a:moveTo>
                  <a:lnTo>
                    <a:pt x="1071" y="0"/>
                  </a:lnTo>
                  <a:cubicBezTo>
                    <a:pt x="991" y="54"/>
                    <a:pt x="892" y="63"/>
                    <a:pt x="812" y="116"/>
                  </a:cubicBezTo>
                  <a:cubicBezTo>
                    <a:pt x="767" y="152"/>
                    <a:pt x="714" y="179"/>
                    <a:pt x="660" y="197"/>
                  </a:cubicBezTo>
                  <a:cubicBezTo>
                    <a:pt x="625" y="206"/>
                    <a:pt x="580" y="215"/>
                    <a:pt x="536" y="215"/>
                  </a:cubicBezTo>
                  <a:cubicBezTo>
                    <a:pt x="348" y="232"/>
                    <a:pt x="188" y="241"/>
                    <a:pt x="0" y="259"/>
                  </a:cubicBezTo>
                  <a:cubicBezTo>
                    <a:pt x="161" y="286"/>
                    <a:pt x="330" y="313"/>
                    <a:pt x="500" y="322"/>
                  </a:cubicBezTo>
                  <a:cubicBezTo>
                    <a:pt x="522" y="326"/>
                    <a:pt x="544" y="328"/>
                    <a:pt x="566" y="328"/>
                  </a:cubicBezTo>
                  <a:cubicBezTo>
                    <a:pt x="587" y="328"/>
                    <a:pt x="607" y="326"/>
                    <a:pt x="625" y="322"/>
                  </a:cubicBezTo>
                  <a:cubicBezTo>
                    <a:pt x="669" y="313"/>
                    <a:pt x="714" y="286"/>
                    <a:pt x="759" y="259"/>
                  </a:cubicBezTo>
                  <a:cubicBezTo>
                    <a:pt x="857" y="197"/>
                    <a:pt x="946" y="125"/>
                    <a:pt x="1035" y="54"/>
                  </a:cubicBezTo>
                  <a:cubicBezTo>
                    <a:pt x="1062" y="45"/>
                    <a:pt x="1080" y="18"/>
                    <a:pt x="107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
            <p:cNvSpPr/>
            <p:nvPr/>
          </p:nvSpPr>
          <p:spPr>
            <a:xfrm>
              <a:off x="1976874" y="1472497"/>
              <a:ext cx="56670" cy="86238"/>
            </a:xfrm>
            <a:custGeom>
              <a:rect b="b" l="l" r="r" t="t"/>
              <a:pathLst>
                <a:path extrusionOk="0" h="735" w="483">
                  <a:moveTo>
                    <a:pt x="478" y="641"/>
                  </a:moveTo>
                  <a:cubicBezTo>
                    <a:pt x="473" y="641"/>
                    <a:pt x="467" y="645"/>
                    <a:pt x="473" y="645"/>
                  </a:cubicBezTo>
                  <a:cubicBezTo>
                    <a:pt x="472" y="648"/>
                    <a:pt x="471" y="651"/>
                    <a:pt x="470" y="654"/>
                  </a:cubicBezTo>
                  <a:lnTo>
                    <a:pt x="470" y="654"/>
                  </a:lnTo>
                  <a:cubicBezTo>
                    <a:pt x="474" y="653"/>
                    <a:pt x="476" y="651"/>
                    <a:pt x="482" y="645"/>
                  </a:cubicBezTo>
                  <a:cubicBezTo>
                    <a:pt x="482" y="642"/>
                    <a:pt x="480" y="641"/>
                    <a:pt x="478" y="641"/>
                  </a:cubicBezTo>
                  <a:close/>
                  <a:moveTo>
                    <a:pt x="333" y="1"/>
                  </a:moveTo>
                  <a:cubicBezTo>
                    <a:pt x="202" y="1"/>
                    <a:pt x="78" y="94"/>
                    <a:pt x="45" y="226"/>
                  </a:cubicBezTo>
                  <a:cubicBezTo>
                    <a:pt x="0" y="360"/>
                    <a:pt x="45" y="511"/>
                    <a:pt x="134" y="618"/>
                  </a:cubicBezTo>
                  <a:cubicBezTo>
                    <a:pt x="189" y="680"/>
                    <a:pt x="263" y="729"/>
                    <a:pt x="340" y="729"/>
                  </a:cubicBezTo>
                  <a:cubicBezTo>
                    <a:pt x="352" y="729"/>
                    <a:pt x="363" y="728"/>
                    <a:pt x="375" y="725"/>
                  </a:cubicBezTo>
                  <a:cubicBezTo>
                    <a:pt x="381" y="732"/>
                    <a:pt x="389" y="735"/>
                    <a:pt x="397" y="735"/>
                  </a:cubicBezTo>
                  <a:cubicBezTo>
                    <a:pt x="411" y="735"/>
                    <a:pt x="426" y="725"/>
                    <a:pt x="438" y="708"/>
                  </a:cubicBezTo>
                  <a:cubicBezTo>
                    <a:pt x="453" y="692"/>
                    <a:pt x="462" y="676"/>
                    <a:pt x="470" y="654"/>
                  </a:cubicBezTo>
                  <a:lnTo>
                    <a:pt x="470" y="654"/>
                  </a:lnTo>
                  <a:cubicBezTo>
                    <a:pt x="469" y="654"/>
                    <a:pt x="467" y="654"/>
                    <a:pt x="464" y="654"/>
                  </a:cubicBezTo>
                  <a:cubicBezTo>
                    <a:pt x="375" y="645"/>
                    <a:pt x="277" y="601"/>
                    <a:pt x="223" y="520"/>
                  </a:cubicBezTo>
                  <a:cubicBezTo>
                    <a:pt x="170" y="440"/>
                    <a:pt x="152" y="342"/>
                    <a:pt x="179" y="253"/>
                  </a:cubicBezTo>
                  <a:cubicBezTo>
                    <a:pt x="197" y="190"/>
                    <a:pt x="241" y="128"/>
                    <a:pt x="277" y="83"/>
                  </a:cubicBezTo>
                  <a:cubicBezTo>
                    <a:pt x="304" y="47"/>
                    <a:pt x="322" y="21"/>
                    <a:pt x="366" y="3"/>
                  </a:cubicBezTo>
                  <a:cubicBezTo>
                    <a:pt x="355" y="1"/>
                    <a:pt x="344"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
            <p:cNvSpPr/>
            <p:nvPr/>
          </p:nvSpPr>
          <p:spPr>
            <a:xfrm>
              <a:off x="2055367" y="1422515"/>
              <a:ext cx="81779" cy="94451"/>
            </a:xfrm>
            <a:custGeom>
              <a:rect b="b" l="l" r="r" t="t"/>
              <a:pathLst>
                <a:path extrusionOk="0" h="805" w="697">
                  <a:moveTo>
                    <a:pt x="584" y="1"/>
                  </a:moveTo>
                  <a:cubicBezTo>
                    <a:pt x="502" y="1"/>
                    <a:pt x="419" y="15"/>
                    <a:pt x="340" y="45"/>
                  </a:cubicBezTo>
                  <a:cubicBezTo>
                    <a:pt x="224" y="99"/>
                    <a:pt x="125" y="179"/>
                    <a:pt x="72" y="295"/>
                  </a:cubicBezTo>
                  <a:cubicBezTo>
                    <a:pt x="1" y="429"/>
                    <a:pt x="1" y="589"/>
                    <a:pt x="63" y="723"/>
                  </a:cubicBezTo>
                  <a:cubicBezTo>
                    <a:pt x="87" y="764"/>
                    <a:pt x="134" y="805"/>
                    <a:pt x="176" y="805"/>
                  </a:cubicBezTo>
                  <a:cubicBezTo>
                    <a:pt x="180" y="805"/>
                    <a:pt x="184" y="804"/>
                    <a:pt x="188" y="804"/>
                  </a:cubicBezTo>
                  <a:cubicBezTo>
                    <a:pt x="108" y="688"/>
                    <a:pt x="108" y="527"/>
                    <a:pt x="161" y="402"/>
                  </a:cubicBezTo>
                  <a:cubicBezTo>
                    <a:pt x="248" y="184"/>
                    <a:pt x="454" y="9"/>
                    <a:pt x="680" y="9"/>
                  </a:cubicBezTo>
                  <a:cubicBezTo>
                    <a:pt x="685" y="9"/>
                    <a:pt x="691" y="9"/>
                    <a:pt x="696" y="10"/>
                  </a:cubicBezTo>
                  <a:cubicBezTo>
                    <a:pt x="660" y="4"/>
                    <a:pt x="622" y="1"/>
                    <a:pt x="5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4" name="Shape 2224"/>
        <p:cNvGrpSpPr/>
        <p:nvPr/>
      </p:nvGrpSpPr>
      <p:grpSpPr>
        <a:xfrm>
          <a:off x="0" y="0"/>
          <a:ext cx="0" cy="0"/>
          <a:chOff x="0" y="0"/>
          <a:chExt cx="0" cy="0"/>
        </a:xfrm>
      </p:grpSpPr>
      <p:sp>
        <p:nvSpPr>
          <p:cNvPr id="2225" name="Google Shape;2225;g26b6646d4f5_0_577"/>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26" name="Google Shape;2226;g26b6646d4f5_0_577"/>
          <p:cNvSpPr/>
          <p:nvPr/>
        </p:nvSpPr>
        <p:spPr>
          <a:xfrm>
            <a:off x="828875" y="945675"/>
            <a:ext cx="7779000" cy="34956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helps quickly and effectively monitor bird populations without disturbing them.</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By using recorded bird songs, it avoids the need for direct interaction with the birds, minimizing disturbance.</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Disadvantages: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Accuracy depends on the quality of recorded bird songs, and noise in the environment can make identification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challenging.</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identification model may not work well for bird species not included in its training set, limiting its applicability.</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6"/>
                                        </p:tgtEl>
                                        <p:attrNameLst>
                                          <p:attrName>style.visibility</p:attrName>
                                        </p:attrNameLst>
                                      </p:cBhvr>
                                      <p:to>
                                        <p:strVal val="visible"/>
                                      </p:to>
                                    </p:set>
                                    <p:animEffect filter="fade" transition="in">
                                      <p:cBhvr>
                                        <p:cTn dur="500"/>
                                        <p:tgtEl>
                                          <p:spTgt spid="2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0" name="Shape 2230"/>
        <p:cNvGrpSpPr/>
        <p:nvPr/>
      </p:nvGrpSpPr>
      <p:grpSpPr>
        <a:xfrm>
          <a:off x="0" y="0"/>
          <a:ext cx="0" cy="0"/>
          <a:chOff x="0" y="0"/>
          <a:chExt cx="0" cy="0"/>
        </a:xfrm>
      </p:grpSpPr>
      <p:sp>
        <p:nvSpPr>
          <p:cNvPr id="2231" name="Google Shape;2231;g26b6646d4f5_0_583"/>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232" name="Google Shape;2232;g26b6646d4f5_0_583"/>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33" name="Google Shape;2233;g26b6646d4f5_0_583"/>
          <p:cNvSpPr/>
          <p:nvPr/>
        </p:nvSpPr>
        <p:spPr>
          <a:xfrm>
            <a:off x="644892" y="1251285"/>
            <a:ext cx="7779000" cy="33528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 </a:t>
            </a:r>
            <a:r>
              <a:rPr b="0" i="0" lang="en-US" sz="1800" u="none" cap="none" strike="noStrike">
                <a:solidFill>
                  <a:srgbClr val="0D0D0D"/>
                </a:solidFill>
                <a:latin typeface="Times New Roman"/>
                <a:ea typeface="Times New Roman"/>
                <a:cs typeface="Times New Roman"/>
                <a:sym typeface="Times New Roman"/>
              </a:rPr>
              <a:t>Bird Species Identification Using Deep Learning</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International Journal of Engineering Research &amp; Technology (IJERT),2019.</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uses a deep convolutional neural network (DCNN) to classify bird species from images.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uses the Caltech-UCSD Birds 200 (CUB-200-2011) dataset, which contains 11,788 images of 200 bird categories, with annotations such as part locations, binary attributes, and bounding boxes2.</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3"/>
                                        </p:tgtEl>
                                        <p:attrNameLst>
                                          <p:attrName>style.visibility</p:attrName>
                                        </p:attrNameLst>
                                      </p:cBhvr>
                                      <p:to>
                                        <p:strVal val="visible"/>
                                      </p:to>
                                    </p:set>
                                    <p:animEffect filter="fade" transition="in">
                                      <p:cBhvr>
                                        <p:cTn dur="500"/>
                                        <p:tgtEl>
                                          <p:spTgt spid="2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g26b6646d4f5_0_592"/>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39" name="Google Shape;2239;g26b6646d4f5_0_592"/>
          <p:cNvSpPr/>
          <p:nvPr/>
        </p:nvSpPr>
        <p:spPr>
          <a:xfrm>
            <a:off x="813975" y="1069650"/>
            <a:ext cx="7779000" cy="30042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converts the bird images into grayscale format and generates an autograph, which is a network of processing nodes that calculates a score sheet for each node and predicts the bird species based on the score sheet analysis3.</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uses the GoogLeNet framework, which is a DCNN architecture with 22 layers and multiple inception modules, to train and test the model on the bird images.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uses Tensorflow, which is a software library for deep learning, to implement the DCNN model and perform parallel processing using GPU technology.</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9"/>
                                        </p:tgtEl>
                                        <p:attrNameLst>
                                          <p:attrName>style.visibility</p:attrName>
                                        </p:attrNameLst>
                                      </p:cBhvr>
                                      <p:to>
                                        <p:strVal val="visible"/>
                                      </p:to>
                                    </p:set>
                                    <p:animEffect filter="fade" transition="in">
                                      <p:cBhvr>
                                        <p:cTn dur="500"/>
                                        <p:tgtEl>
                                          <p:spTgt spid="2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g26b6646d4f5_0_598"/>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45" name="Google Shape;2245;g26b6646d4f5_0_598"/>
          <p:cNvSpPr/>
          <p:nvPr/>
        </p:nvSpPr>
        <p:spPr>
          <a:xfrm>
            <a:off x="828875" y="839400"/>
            <a:ext cx="7779000" cy="35271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presents a novel method for bird species classification based on deep convolutional neural networks (DCNN) and autograph generation.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achieves high accuracy (90.93%) on the Caltech-UCSD Birds 200 (CUB-200-2011) dataset, which is a challenging benchmark for fine-grained recognition.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Disadvantages: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does not compare its results with other state-of-the-art methods for bird species identification, such as pose-normalized models or attribute-based models.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does not provide any analysis or discussion on the limitations or challenges of its approach, such as the computational cost, the data augmentation techniques, or the generalization ability.</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5"/>
                                        </p:tgtEl>
                                        <p:attrNameLst>
                                          <p:attrName>style.visibility</p:attrName>
                                        </p:attrNameLst>
                                      </p:cBhvr>
                                      <p:to>
                                        <p:strVal val="visible"/>
                                      </p:to>
                                    </p:set>
                                    <p:animEffect filter="fade" transition="in">
                                      <p:cBhvr>
                                        <p:cTn dur="500"/>
                                        <p:tgtEl>
                                          <p:spTgt spid="2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9" name="Shape 2249"/>
        <p:cNvGrpSpPr/>
        <p:nvPr/>
      </p:nvGrpSpPr>
      <p:grpSpPr>
        <a:xfrm>
          <a:off x="0" y="0"/>
          <a:ext cx="0" cy="0"/>
          <a:chOff x="0" y="0"/>
          <a:chExt cx="0" cy="0"/>
        </a:xfrm>
      </p:grpSpPr>
      <p:sp>
        <p:nvSpPr>
          <p:cNvPr id="2250" name="Google Shape;2250;g26b6646d4f5_0_604"/>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251" name="Google Shape;2251;g26b6646d4f5_0_604"/>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52" name="Google Shape;2252;g26b6646d4f5_0_604"/>
          <p:cNvSpPr/>
          <p:nvPr/>
        </p:nvSpPr>
        <p:spPr>
          <a:xfrm>
            <a:off x="644892" y="1251285"/>
            <a:ext cx="7779000" cy="33528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  </a:t>
            </a:r>
            <a:r>
              <a:rPr b="0" i="0" lang="en-US" sz="1800" u="none" cap="none" strike="noStrike">
                <a:solidFill>
                  <a:srgbClr val="0D0D0D"/>
                </a:solidFill>
                <a:latin typeface="Times New Roman"/>
                <a:ea typeface="Times New Roman"/>
                <a:cs typeface="Times New Roman"/>
                <a:sym typeface="Times New Roman"/>
              </a:rPr>
              <a:t>Prediction of species richness of breeding birds by landscape-level factors of urban woods in Osaka Prefecture, Japan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IEEE Explore journal,2011</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used bird records from various sources to obtain the species richness of forest birds in 28 urban parks and three mountains in Osaka Prefecture, Japan.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measured the environmental variables of the urban parks, such as woodland area, elongation, distance to mountain, distance to nearest woods, and percentage of woodland and field cover within 25 km2 outside the parks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2"/>
                                        </p:tgtEl>
                                        <p:attrNameLst>
                                          <p:attrName>style.visibility</p:attrName>
                                        </p:attrNameLst>
                                      </p:cBhvr>
                                      <p:to>
                                        <p:strVal val="visible"/>
                                      </p:to>
                                    </p:set>
                                    <p:animEffect filter="fade" transition="in">
                                      <p:cBhvr>
                                        <p:cTn dur="500"/>
                                        <p:tgtEl>
                                          <p:spTgt spid="2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6" name="Shape 2256"/>
        <p:cNvGrpSpPr/>
        <p:nvPr/>
      </p:nvGrpSpPr>
      <p:grpSpPr>
        <a:xfrm>
          <a:off x="0" y="0"/>
          <a:ext cx="0" cy="0"/>
          <a:chOff x="0" y="0"/>
          <a:chExt cx="0" cy="0"/>
        </a:xfrm>
      </p:grpSpPr>
      <p:sp>
        <p:nvSpPr>
          <p:cNvPr id="2257" name="Google Shape;2257;g26b6646d4f5_0_612"/>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58" name="Google Shape;2258;g26b6646d4f5_0_612"/>
          <p:cNvSpPr/>
          <p:nvPr/>
        </p:nvSpPr>
        <p:spPr>
          <a:xfrm>
            <a:off x="828875" y="1019275"/>
            <a:ext cx="7779000" cy="33669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compared the fitness of three models to describe the species-area relationship: the power function, the exponential function, and the logistic function.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performed multiple regression analysis and principal component regression analysis to predict the species richness by the environmental variables and selected the best models based on the adjusted R2 and Akaike’s information criterion (AIC).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conducted canonical correspondence analysis (CCA) to examine the relationships between species occurrence and environmental variables and identified the nested subset pattern of species composition.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8"/>
                                        </p:tgtEl>
                                        <p:attrNameLst>
                                          <p:attrName>style.visibility</p:attrName>
                                        </p:attrNameLst>
                                      </p:cBhvr>
                                      <p:to>
                                        <p:strVal val="visible"/>
                                      </p:to>
                                    </p:set>
                                    <p:animEffect filter="fade" transition="in">
                                      <p:cBhvr>
                                        <p:cTn dur="500"/>
                                        <p:tgtEl>
                                          <p:spTgt spid="2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g26b6646d4f5_0_618"/>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64" name="Google Shape;2264;g26b6646d4f5_0_618"/>
          <p:cNvSpPr/>
          <p:nvPr/>
        </p:nvSpPr>
        <p:spPr>
          <a:xfrm>
            <a:off x="828875" y="175550"/>
            <a:ext cx="7779000" cy="46503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Learned a Lot: The study looked at what makes different birds live in city woods. It thought about things like how big the woods are, where they are, and what kinds of homes birds like. It also compared different ways of guessing how many bird types there are.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Good Ideas for City Planning: The research gives good ideas for making cities better for nature. It says it's important to have bigger woods, different kinds of homes for birds, and to connect city woods to other areas where birds come from. </a:t>
            </a:r>
            <a:r>
              <a:rPr b="1" i="0" lang="en-US" sz="1800" u="none" cap="none" strike="noStrike">
                <a:solidFill>
                  <a:srgbClr val="0D0D0D"/>
                </a:solidFill>
                <a:latin typeface="Times New Roman"/>
                <a:ea typeface="Times New Roman"/>
                <a:cs typeface="Times New Roman"/>
                <a:sym typeface="Times New Roman"/>
              </a:rPr>
              <a:t>Disadvantages: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Not Enough Info: The study only looked at 28 parks in one part of Japan. So, what it found might not be true for other places. It also didn't think about how things change over time or how people and other animals can bother birds.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Old Info: The study is from 1999, so it might not show what's happening now with birds in cities. Some of the ideas and ways they checked things might be old and not used anymore. Title: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4"/>
                                        </p:tgtEl>
                                        <p:attrNameLst>
                                          <p:attrName>style.visibility</p:attrName>
                                        </p:attrNameLst>
                                      </p:cBhvr>
                                      <p:to>
                                        <p:strVal val="visible"/>
                                      </p:to>
                                    </p:set>
                                    <p:animEffect filter="fade" transition="in">
                                      <p:cBhvr>
                                        <p:cTn dur="500"/>
                                        <p:tgtEl>
                                          <p:spTgt spid="2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8" name="Shape 2268"/>
        <p:cNvGrpSpPr/>
        <p:nvPr/>
      </p:nvGrpSpPr>
      <p:grpSpPr>
        <a:xfrm>
          <a:off x="0" y="0"/>
          <a:ext cx="0" cy="0"/>
          <a:chOff x="0" y="0"/>
          <a:chExt cx="0" cy="0"/>
        </a:xfrm>
      </p:grpSpPr>
      <p:sp>
        <p:nvSpPr>
          <p:cNvPr id="2269" name="Google Shape;2269;g26b6646d4f5_0_624"/>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270" name="Google Shape;2270;g26b6646d4f5_0_624"/>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71" name="Google Shape;2271;g26b6646d4f5_0_624"/>
          <p:cNvSpPr/>
          <p:nvPr/>
        </p:nvSpPr>
        <p:spPr>
          <a:xfrm>
            <a:off x="644900" y="1251274"/>
            <a:ext cx="7779000" cy="35766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a:t>
            </a:r>
            <a:r>
              <a:rPr b="0" i="0" lang="en-US" sz="1800" u="none" cap="none" strike="noStrike">
                <a:solidFill>
                  <a:srgbClr val="0D0D0D"/>
                </a:solidFill>
                <a:latin typeface="Times New Roman"/>
                <a:ea typeface="Times New Roman"/>
                <a:cs typeface="Times New Roman"/>
                <a:sym typeface="Times New Roman"/>
              </a:rPr>
              <a:t>: Hierarchical Classification of Bird Species Using Their Audio-Recorded Songs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Journal: IEEE Explore journal,2013</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use a hierarchical classification approach to the bird species identification problem from audio recordings12. They compare three types of approaches: flat, local model, and global model.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They use the MARSYAS framework to extract acoustic features from the audio signals, such as spectral centroid, rolloff, flux, zero crossings, and MFCC.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They use the Global-Model Naive Bayes (GMNB) algorithm as the global-model classifier, which is an extension of the classic Naive Bayes algorithm that takes into account the hierarchical class structure of the bird species taxonomy.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1"/>
                                        </p:tgtEl>
                                        <p:attrNameLst>
                                          <p:attrName>style.visibility</p:attrName>
                                        </p:attrNameLst>
                                      </p:cBhvr>
                                      <p:to>
                                        <p:strVal val="visible"/>
                                      </p:to>
                                    </p:set>
                                    <p:animEffect filter="fade" transition="in">
                                      <p:cBhvr>
                                        <p:cTn dur="500"/>
                                        <p:tgtEl>
                                          <p:spTgt spid="2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sp>
        <p:nvSpPr>
          <p:cNvPr id="2276" name="Google Shape;2276;g26b6646d4f5_0_633"/>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77" name="Google Shape;2277;g26b6646d4f5_0_633"/>
          <p:cNvSpPr/>
          <p:nvPr/>
        </p:nvSpPr>
        <p:spPr>
          <a:xfrm>
            <a:off x="828875" y="913800"/>
            <a:ext cx="7779000" cy="32595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They use the flat Naive Bayes and the Local Classifier Per Parent Node (LCPN) approach as the baselines for comparison. The LCPN approach trains a flat classifier for each non-leaf node in the hierarchy and uses a top-down strategy for testing.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They use the hierarchical precision, recall, and F-measure as the evaluation metrics, which are adapted from the standard precision, recall, and F-measure to account for the hierarchical nature of the problem.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They conduct experiments on a dataset of 1320 bird song records from 48 bird species, which are organized in a hierarchical tree according to the scientific classification of birds.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7"/>
                                        </p:tgtEl>
                                        <p:attrNameLst>
                                          <p:attrName>style.visibility</p:attrName>
                                        </p:attrNameLst>
                                      </p:cBhvr>
                                      <p:to>
                                        <p:strVal val="visible"/>
                                      </p:to>
                                    </p:set>
                                    <p:animEffect filter="fade" transition="in">
                                      <p:cBhvr>
                                        <p:cTn dur="500"/>
                                        <p:tgtEl>
                                          <p:spTgt spid="2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1" name="Shape 2281"/>
        <p:cNvGrpSpPr/>
        <p:nvPr/>
      </p:nvGrpSpPr>
      <p:grpSpPr>
        <a:xfrm>
          <a:off x="0" y="0"/>
          <a:ext cx="0" cy="0"/>
          <a:chOff x="0" y="0"/>
          <a:chExt cx="0" cy="0"/>
        </a:xfrm>
      </p:grpSpPr>
      <p:sp>
        <p:nvSpPr>
          <p:cNvPr id="2282" name="Google Shape;2282;g26b6646d4f5_0_639"/>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83" name="Google Shape;2283;g26b6646d4f5_0_639"/>
          <p:cNvSpPr/>
          <p:nvPr/>
        </p:nvSpPr>
        <p:spPr>
          <a:xfrm>
            <a:off x="843775" y="428350"/>
            <a:ext cx="7779000" cy="44145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addresses a challenging and practical problem of recognizing bird species from their vocalizations, which can have applications in bioacoustics, ecology, conservation, and education.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explores a novel and effective approach of using a global-model hierarchical classifier, the GMNB algorithm, which can leverage the taxonomic structure of the bird classes and achieve higher accuracy than flat or local-model classifiers.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Disadvantages: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relies on a limited and imbalanced dataset of 48 bird species, which may not cover the diversity and variability of bird vocalizations in the real world. It also does not consider the effects of noise, interference, or environmental factors on the audio signals.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It uses a simple and fixed feature extraction method, based on MARSYAS, which may not capture the rich and dynamic information contained in the bird sounds. It also does not compare its features with other state-of-the-art methods, such as deep learning or spectrogram-based features.</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3"/>
                                        </p:tgtEl>
                                        <p:attrNameLst>
                                          <p:attrName>style.visibility</p:attrName>
                                        </p:attrNameLst>
                                      </p:cBhvr>
                                      <p:to>
                                        <p:strVal val="visible"/>
                                      </p:to>
                                    </p:set>
                                    <p:animEffect filter="fade" transition="in">
                                      <p:cBhvr>
                                        <p:cTn dur="500"/>
                                        <p:tgtEl>
                                          <p:spTgt spid="2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6" name="Shape 2166"/>
        <p:cNvGrpSpPr/>
        <p:nvPr/>
      </p:nvGrpSpPr>
      <p:grpSpPr>
        <a:xfrm>
          <a:off x="0" y="0"/>
          <a:ext cx="0" cy="0"/>
          <a:chOff x="0" y="0"/>
          <a:chExt cx="0" cy="0"/>
        </a:xfrm>
      </p:grpSpPr>
      <p:sp>
        <p:nvSpPr>
          <p:cNvPr id="2167" name="Google Shape;2167;p2"/>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Abstract</a:t>
            </a:r>
            <a:endParaRPr i="1">
              <a:solidFill>
                <a:srgbClr val="FE7109"/>
              </a:solidFill>
            </a:endParaRPr>
          </a:p>
        </p:txBody>
      </p:sp>
      <p:sp>
        <p:nvSpPr>
          <p:cNvPr id="2168" name="Google Shape;2168;p2"/>
          <p:cNvSpPr txBox="1"/>
          <p:nvPr/>
        </p:nvSpPr>
        <p:spPr>
          <a:xfrm>
            <a:off x="621257" y="1392802"/>
            <a:ext cx="7901400" cy="2893800"/>
          </a:xfrm>
          <a:prstGeom prst="rect">
            <a:avLst/>
          </a:prstGeom>
          <a:solidFill>
            <a:srgbClr val="F6F9F4"/>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In this study, we present a comprehensive approach for the prediction of bird species using Convolutional Neural Networks (CNNs). The dataset comprises images representing 525 different bird species, with 80% allocated for training and 20% for testing. We used a special kind of artificial intelligence called Convolutional Neural Networks (CNNs) to help our program understand different features in the bird pictures. To train our program, we resized the pictures, convert the image into grey scale, adding the gaussian blur, extracting the features to make sure it could recognize birds accurately. The CNN architecture helped our program learn the patterns and features of each bird species. We trained the program using the 80% of images, and then we tested it using the other 20% to see how well it could guess the bird species. The input for the model will be image of the bird for which we need to find out the specie type. for this image pre-processing is applied and then passed to the model for specie detection. This kind of technology could be useful for monitoring wildlife and conserving different bird species. This study lays the groundwork for future research in using computers to identify animals in pictures, especially in the field of bird watching.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g26b6646d4f5_0_655"/>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289" name="Google Shape;2289;g26b6646d4f5_0_655"/>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90" name="Google Shape;2290;g26b6646d4f5_0_655"/>
          <p:cNvSpPr/>
          <p:nvPr/>
        </p:nvSpPr>
        <p:spPr>
          <a:xfrm>
            <a:off x="644900" y="1251274"/>
            <a:ext cx="7779000" cy="35766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a:t>
            </a:r>
            <a:r>
              <a:rPr b="0" i="0" lang="en-US" sz="1800" u="none" cap="none" strike="noStrike">
                <a:solidFill>
                  <a:srgbClr val="0D0D0D"/>
                </a:solidFill>
                <a:latin typeface="Times New Roman"/>
                <a:ea typeface="Times New Roman"/>
                <a:cs typeface="Times New Roman"/>
                <a:sym typeface="Times New Roman"/>
              </a:rPr>
              <a:t> Bird-SDPS: A Migratory Birds’ Spatial Distribution Prediction System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Journal: IEEE Explore journal,2013</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authors introduce Bird-SDPS, a system for predicting the spatial distribution of migratory birds based on GPS tracking data and remote sensing data12.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system consists of four main components: GPS records manager, remote sensing data manager, multi-model manager, and visualization controller34.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GPS records manager preprocesses and reformats the GPS data into spatial grids, which represent the frequency of birds’ occurrence in a geographic area</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0"/>
                                        </p:tgtEl>
                                        <p:attrNameLst>
                                          <p:attrName>style.visibility</p:attrName>
                                        </p:attrNameLst>
                                      </p:cBhvr>
                                      <p:to>
                                        <p:strVal val="visible"/>
                                      </p:to>
                                    </p:set>
                                    <p:animEffect filter="fade" transition="in">
                                      <p:cBhvr>
                                        <p:cTn dur="500"/>
                                        <p:tgtEl>
                                          <p:spTgt spid="2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4" name="Shape 2294"/>
        <p:cNvGrpSpPr/>
        <p:nvPr/>
      </p:nvGrpSpPr>
      <p:grpSpPr>
        <a:xfrm>
          <a:off x="0" y="0"/>
          <a:ext cx="0" cy="0"/>
          <a:chOff x="0" y="0"/>
          <a:chExt cx="0" cy="0"/>
        </a:xfrm>
      </p:grpSpPr>
      <p:sp>
        <p:nvSpPr>
          <p:cNvPr id="2295" name="Google Shape;2295;g26b6646d4f5_0_661"/>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96" name="Google Shape;2296;g26b6646d4f5_0_661"/>
          <p:cNvSpPr/>
          <p:nvPr/>
        </p:nvSpPr>
        <p:spPr>
          <a:xfrm>
            <a:off x="682500" y="984300"/>
            <a:ext cx="7779000" cy="31749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remote sensing data manager extracts environmental variables from remote sensing files, such as temperature, precipitation, land cover type, etc., and stores them in a NoSQL database (HBase) for efficient retrieval5.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multi-model manager integrates five different species distribution models: Maxent, SVM, GLM, RF, and DT, and provides an expansion interface for new models. It also evaluates the models using AUC and other metrics.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visualization controller uses Web-GIS to display the GPS data, the environmental data, and the prediction results on a map, and provides interactive functions for users.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6"/>
                                        </p:tgtEl>
                                        <p:attrNameLst>
                                          <p:attrName>style.visibility</p:attrName>
                                        </p:attrNameLst>
                                      </p:cBhvr>
                                      <p:to>
                                        <p:strVal val="visible"/>
                                      </p:to>
                                    </p:set>
                                    <p:animEffect filter="fade" transition="in">
                                      <p:cBhvr>
                                        <p:cTn dur="500"/>
                                        <p:tgtEl>
                                          <p:spTgt spid="2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0" name="Shape 2300"/>
        <p:cNvGrpSpPr/>
        <p:nvPr/>
      </p:nvGrpSpPr>
      <p:grpSpPr>
        <a:xfrm>
          <a:off x="0" y="0"/>
          <a:ext cx="0" cy="0"/>
          <a:chOff x="0" y="0"/>
          <a:chExt cx="0" cy="0"/>
        </a:xfrm>
      </p:grpSpPr>
      <p:sp>
        <p:nvSpPr>
          <p:cNvPr id="2301" name="Google Shape;2301;g26b6646d4f5_0_669"/>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02" name="Google Shape;2302;g26b6646d4f5_0_669"/>
          <p:cNvSpPr/>
          <p:nvPr/>
        </p:nvSpPr>
        <p:spPr>
          <a:xfrm>
            <a:off x="262500" y="385650"/>
            <a:ext cx="8619000" cy="43722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a:t>
            </a:r>
            <a:r>
              <a:rPr b="0" i="0" lang="en-US" sz="1800" u="none" cap="none" strike="noStrike">
                <a:solidFill>
                  <a:srgbClr val="0D0D0D"/>
                </a:solidFill>
                <a:latin typeface="Times New Roman"/>
                <a:ea typeface="Times New Roman"/>
                <a:cs typeface="Times New Roman"/>
                <a:sym typeface="Times New Roman"/>
              </a:rPr>
              <a:t>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Helps Birds: The system uses GPS and remote sensing to track birds' travels. This helps us understand where they go, where they like to live, and what they need. This info is super useful for studying nature, planning to protect birds, and preventing diseases they might get.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Compares Different Ideas: The system is like a smart tool that can use many ways to understand bird movements. It can compare different ways of figuring things out, helping us choose the best methods.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Disadvantage:</a:t>
            </a:r>
            <a:r>
              <a:rPr b="0" i="0" lang="en-US" sz="1800" u="none" cap="none" strike="noStrike">
                <a:solidFill>
                  <a:srgbClr val="0D0D0D"/>
                </a:solidFill>
                <a:latin typeface="Times New Roman"/>
                <a:ea typeface="Times New Roman"/>
                <a:cs typeface="Times New Roman"/>
                <a:sym typeface="Times New Roman"/>
              </a:rPr>
              <a:t>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Needs Big and Good Data: The system relies on lots of info about bird travels and the environment. Handling and storing this big and complicated data is a challenge. If the data isn't good, it can make the system less accurate.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Might Miss Some Things: The system uses models that guess where birds might be based on the environment. But it might not understand all the reasons or interactions that affect birds. It also might not consider how things change over time or in different places.</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2"/>
                                        </p:tgtEl>
                                        <p:attrNameLst>
                                          <p:attrName>style.visibility</p:attrName>
                                        </p:attrNameLst>
                                      </p:cBhvr>
                                      <p:to>
                                        <p:strVal val="visible"/>
                                      </p:to>
                                    </p:set>
                                    <p:animEffect filter="fade" transition="in">
                                      <p:cBhvr>
                                        <p:cTn dur="500"/>
                                        <p:tgtEl>
                                          <p:spTgt spid="2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g26b6646d4f5_0_882"/>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308" name="Google Shape;2308;g26b6646d4f5_0_882"/>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09" name="Google Shape;2309;g26b6646d4f5_0_882"/>
          <p:cNvSpPr/>
          <p:nvPr/>
        </p:nvSpPr>
        <p:spPr>
          <a:xfrm>
            <a:off x="644900" y="1251274"/>
            <a:ext cx="7779000" cy="35766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a:t>
            </a:r>
            <a:r>
              <a:rPr b="0" i="0" lang="en-US" sz="1800" u="none" cap="none" strike="noStrike">
                <a:solidFill>
                  <a:srgbClr val="0D0D0D"/>
                </a:solidFill>
                <a:latin typeface="Times New Roman"/>
                <a:ea typeface="Times New Roman"/>
                <a:cs typeface="Times New Roman"/>
                <a:sym typeface="Times New Roman"/>
              </a:rPr>
              <a:t> Simultaneous Segmentation and Classification of Bird Song using cnn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IEEE Explore journal,2017</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Researchers used a smart computer program to find and identify bird sounds in audio recordings. The program, like a special brain (CNN), could do both jobs at once. It looked at graphs of sound intensity over time (spectrograms), labeled pixels as background or bird species, and learned to do this by looking at many examples. The program predicted labels for each pixel and identified bird sounds by looking at connected groups of labeled pixels. It combined multiple bird species if they were in the same recording.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9"/>
                                        </p:tgtEl>
                                        <p:attrNameLst>
                                          <p:attrName>style.visibility</p:attrName>
                                        </p:attrNameLst>
                                      </p:cBhvr>
                                      <p:to>
                                        <p:strVal val="visible"/>
                                      </p:to>
                                    </p:set>
                                    <p:animEffect filter="fade" transition="in">
                                      <p:cBhvr>
                                        <p:cTn dur="500"/>
                                        <p:tgtEl>
                                          <p:spTgt spid="2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3" name="Shape 2313"/>
        <p:cNvGrpSpPr/>
        <p:nvPr/>
      </p:nvGrpSpPr>
      <p:grpSpPr>
        <a:xfrm>
          <a:off x="0" y="0"/>
          <a:ext cx="0" cy="0"/>
          <a:chOff x="0" y="0"/>
          <a:chExt cx="0" cy="0"/>
        </a:xfrm>
      </p:grpSpPr>
      <p:sp>
        <p:nvSpPr>
          <p:cNvPr id="2314" name="Google Shape;2314;g26b6646d4f5_0_893"/>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15" name="Google Shape;2315;g26b6646d4f5_0_893"/>
          <p:cNvSpPr/>
          <p:nvPr/>
        </p:nvSpPr>
        <p:spPr>
          <a:xfrm>
            <a:off x="262500" y="852600"/>
            <a:ext cx="8619000" cy="34383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1. Innovation: </a:t>
            </a:r>
            <a:r>
              <a:rPr b="0" i="0" lang="en-US" sz="1800" u="none" cap="none" strike="noStrike">
                <a:solidFill>
                  <a:srgbClr val="0D0D0D"/>
                </a:solidFill>
                <a:latin typeface="Times New Roman"/>
                <a:ea typeface="Times New Roman"/>
                <a:cs typeface="Times New Roman"/>
                <a:sym typeface="Times New Roman"/>
              </a:rPr>
              <a:t>This method is new and combines finding bird sounds and identifying species in one step, unlike traditional methods.</a:t>
            </a:r>
            <a:r>
              <a:rPr b="1" i="0" lang="en-US" sz="1800" u="none" cap="none" strike="noStrike">
                <a:solidFill>
                  <a:srgbClr val="0D0D0D"/>
                </a:solidFill>
                <a:latin typeface="Times New Roman"/>
                <a:ea typeface="Times New Roman"/>
                <a:cs typeface="Times New Roman"/>
                <a:sym typeface="Times New Roman"/>
              </a:rPr>
              <a:t>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2. Better Results: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It performs better than other methods, giving more accurate results.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 Disadvantages: </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1. Needs a lot of computing power: </a:t>
            </a:r>
            <a:r>
              <a:rPr b="0" i="0" lang="en-US" sz="1800" u="none" cap="none" strike="noStrike">
                <a:solidFill>
                  <a:srgbClr val="0D0D0D"/>
                </a:solidFill>
                <a:latin typeface="Times New Roman"/>
                <a:ea typeface="Times New Roman"/>
                <a:cs typeface="Times New Roman"/>
                <a:sym typeface="Times New Roman"/>
              </a:rPr>
              <a:t>Training the computer model is computationally expensive and requires a lot of labeled examples.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2. Limited use:</a:t>
            </a:r>
            <a:r>
              <a:rPr b="0" i="0" lang="en-US" sz="1800" u="none" cap="none" strike="noStrike">
                <a:solidFill>
                  <a:srgbClr val="0D0D0D"/>
                </a:solidFill>
                <a:latin typeface="Times New Roman"/>
                <a:ea typeface="Times New Roman"/>
                <a:cs typeface="Times New Roman"/>
                <a:sym typeface="Times New Roman"/>
              </a:rPr>
              <a:t> It's good for finding bird sounds in certain recordings but might not work well for other tasks or environments. Success depends on having good examples to learn from.</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5"/>
                                        </p:tgtEl>
                                        <p:attrNameLst>
                                          <p:attrName>style.visibility</p:attrName>
                                        </p:attrNameLst>
                                      </p:cBhvr>
                                      <p:to>
                                        <p:strVal val="visible"/>
                                      </p:to>
                                    </p:set>
                                    <p:animEffect filter="fade" transition="in">
                                      <p:cBhvr>
                                        <p:cTn dur="500"/>
                                        <p:tgtEl>
                                          <p:spTgt spid="2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g26b6646d4f5_0_675"/>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321" name="Google Shape;2321;g26b6646d4f5_0_675"/>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22" name="Google Shape;2322;g26b6646d4f5_0_675"/>
          <p:cNvSpPr/>
          <p:nvPr/>
        </p:nvSpPr>
        <p:spPr>
          <a:xfrm>
            <a:off x="534600" y="1235650"/>
            <a:ext cx="8074800" cy="3576600"/>
          </a:xfrm>
          <a:prstGeom prst="rect">
            <a:avLst/>
          </a:prstGeom>
          <a:solidFill>
            <a:srgbClr val="F6F9F4"/>
          </a:solidFill>
          <a:ln>
            <a:noFill/>
          </a:ln>
        </p:spPr>
        <p:txBody>
          <a:bodyPr anchorCtr="0" anchor="ctr" bIns="91425" lIns="91425" spcFirstLastPara="1" rIns="91425" wrap="square" tIns="91425">
            <a:noAutofit/>
          </a:bodyPr>
          <a:lstStyle/>
          <a:p>
            <a:pPr indent="0" lvl="0" marL="519379"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Title: </a:t>
            </a:r>
            <a:r>
              <a:rPr b="0" i="0" lang="en-US" sz="1800" u="none" cap="none" strike="noStrike">
                <a:solidFill>
                  <a:srgbClr val="000000"/>
                </a:solidFill>
                <a:latin typeface="Times New Roman"/>
                <a:ea typeface="Times New Roman"/>
                <a:cs typeface="Times New Roman"/>
                <a:sym typeface="Times New Roman"/>
              </a:rPr>
              <a:t>Automatic Bird Species Identification for Large Number of Species </a:t>
            </a:r>
            <a:endParaRPr b="0" i="0" sz="1800" u="none" cap="none" strike="noStrike">
              <a:solidFill>
                <a:srgbClr val="000000"/>
              </a:solidFill>
              <a:latin typeface="Times New Roman"/>
              <a:ea typeface="Times New Roman"/>
              <a:cs typeface="Times New Roman"/>
              <a:sym typeface="Times New Roman"/>
            </a:endParaRPr>
          </a:p>
          <a:p>
            <a:pPr indent="0" lvl="0" marL="515886" marR="0" rtl="0" algn="l">
              <a:lnSpc>
                <a:spcPct val="100000"/>
              </a:lnSpc>
              <a:spcBef>
                <a:spcPts val="971"/>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Journal: </a:t>
            </a:r>
            <a:r>
              <a:rPr b="0" i="0" lang="en-US" sz="1800" u="none" cap="none" strike="noStrike">
                <a:solidFill>
                  <a:srgbClr val="000000"/>
                </a:solidFill>
                <a:latin typeface="Times New Roman"/>
                <a:ea typeface="Times New Roman"/>
                <a:cs typeface="Times New Roman"/>
                <a:sym typeface="Times New Roman"/>
              </a:rPr>
              <a:t>IEEE Explore journal,2011 </a:t>
            </a:r>
            <a:endParaRPr b="0" i="0" sz="1800" u="none" cap="none" strike="noStrike">
              <a:solidFill>
                <a:srgbClr val="000000"/>
              </a:solidFill>
              <a:latin typeface="Times New Roman"/>
              <a:ea typeface="Times New Roman"/>
              <a:cs typeface="Times New Roman"/>
              <a:sym typeface="Times New Roman"/>
            </a:endParaRPr>
          </a:p>
          <a:p>
            <a:pPr indent="0" lvl="0" marL="517144" marR="0" rtl="0" algn="l">
              <a:lnSpc>
                <a:spcPct val="100000"/>
              </a:lnSpc>
              <a:spcBef>
                <a:spcPts val="971"/>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Methodology: </a:t>
            </a:r>
            <a:endParaRPr b="1" i="0" sz="1800" u="none" cap="none" strike="noStrike">
              <a:solidFill>
                <a:srgbClr val="000000"/>
              </a:solidFill>
              <a:latin typeface="Times New Roman"/>
              <a:ea typeface="Times New Roman"/>
              <a:cs typeface="Times New Roman"/>
              <a:sym typeface="Times New Roman"/>
            </a:endParaRPr>
          </a:p>
          <a:p>
            <a:pPr indent="0" lvl="0" marL="526503" marR="0" rtl="0" algn="l">
              <a:lnSpc>
                <a:spcPct val="100000"/>
              </a:lnSpc>
              <a:spcBef>
                <a:spcPts val="976"/>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The input is a sequence of video frames of a flying bird taken by an unknown camera. </a:t>
            </a:r>
            <a:endParaRPr b="0" i="0" sz="1800" u="none" cap="none" strike="noStrike">
              <a:solidFill>
                <a:srgbClr val="000000"/>
              </a:solidFill>
              <a:latin typeface="Times New Roman"/>
              <a:ea typeface="Times New Roman"/>
              <a:cs typeface="Times New Roman"/>
              <a:sym typeface="Times New Roman"/>
            </a:endParaRPr>
          </a:p>
          <a:p>
            <a:pPr indent="0" lvl="0" marL="526503" marR="0" rtl="0" algn="l">
              <a:lnSpc>
                <a:spcPct val="100000"/>
              </a:lnSpc>
              <a:spcBef>
                <a:spcPts val="176"/>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The output is a ranked list of candidate bird species based on their likelihood. </a:t>
            </a:r>
            <a:endParaRPr b="0" i="0" sz="1800" u="none" cap="none" strike="noStrike">
              <a:solidFill>
                <a:srgbClr val="000000"/>
              </a:solidFill>
              <a:latin typeface="Times New Roman"/>
              <a:ea typeface="Times New Roman"/>
              <a:cs typeface="Times New Roman"/>
              <a:sym typeface="Times New Roman"/>
            </a:endParaRPr>
          </a:p>
          <a:p>
            <a:pPr indent="0" lvl="0" marL="526503" marR="0" rtl="0" algn="l">
              <a:lnSpc>
                <a:spcPct val="100000"/>
              </a:lnSpc>
              <a:spcBef>
                <a:spcPts val="176"/>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The method consists of four steps: </a:t>
            </a:r>
            <a:endParaRPr b="0" i="0" sz="1800" u="none" cap="none" strike="noStrike">
              <a:solidFill>
                <a:srgbClr val="000000"/>
              </a:solidFill>
              <a:latin typeface="Times New Roman"/>
              <a:ea typeface="Times New Roman"/>
              <a:cs typeface="Times New Roman"/>
              <a:sym typeface="Times New Roman"/>
            </a:endParaRPr>
          </a:p>
          <a:p>
            <a:pPr indent="-275971" lvl="0" marL="802474" marR="21057" rtl="0" algn="l">
              <a:lnSpc>
                <a:spcPct val="110209"/>
              </a:lnSpc>
              <a:spcBef>
                <a:spcPts val="177"/>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Motion segmentation: Extract the bird boundary from each frame using optical flow, background motion model, Mahalanobis distance, and active contour algorithm.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11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2"/>
                                        </p:tgtEl>
                                        <p:attrNameLst>
                                          <p:attrName>style.visibility</p:attrName>
                                        </p:attrNameLst>
                                      </p:cBhvr>
                                      <p:to>
                                        <p:strVal val="visible"/>
                                      </p:to>
                                    </p:set>
                                    <p:animEffect filter="fade" transition="in">
                                      <p:cBhvr>
                                        <p:cTn dur="500"/>
                                        <p:tgtEl>
                                          <p:spTgt spid="2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g26b6646d4f5_0_876"/>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28" name="Google Shape;2328;g26b6646d4f5_0_876"/>
          <p:cNvSpPr/>
          <p:nvPr/>
        </p:nvSpPr>
        <p:spPr>
          <a:xfrm>
            <a:off x="262500" y="892100"/>
            <a:ext cx="8619000" cy="3511500"/>
          </a:xfrm>
          <a:prstGeom prst="rect">
            <a:avLst/>
          </a:prstGeom>
          <a:solidFill>
            <a:srgbClr val="F6F9F4"/>
          </a:solidFill>
          <a:ln>
            <a:noFill/>
          </a:ln>
        </p:spPr>
        <p:txBody>
          <a:bodyPr anchorCtr="0" anchor="ctr" bIns="91425" lIns="91425" spcFirstLastPara="1" rIns="91425" wrap="square" tIns="91425">
            <a:noAutofit/>
          </a:bodyPr>
          <a:lstStyle/>
          <a:p>
            <a:pPr indent="0" lvl="0" marL="526503" marR="9128" rtl="0" algn="l">
              <a:lnSpc>
                <a:spcPct val="110273"/>
              </a:lnSpc>
              <a:spcBef>
                <a:spcPts val="63"/>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Salient extremities recognition: Find the inter-wing tip distance (IWTD) from the bird boundary by searching for the maximum distance across frames in a wingbeat period and along the wing spreading direction (WSD). </a:t>
            </a:r>
            <a:endParaRPr b="0" i="0" sz="1800" u="none" cap="none" strike="noStrike">
              <a:solidFill>
                <a:srgbClr val="000000"/>
              </a:solidFill>
              <a:latin typeface="Times New Roman"/>
              <a:ea typeface="Times New Roman"/>
              <a:cs typeface="Times New Roman"/>
              <a:sym typeface="Times New Roman"/>
            </a:endParaRPr>
          </a:p>
          <a:p>
            <a:pPr indent="0" lvl="0" marL="526503" marR="9128" rtl="0" algn="l">
              <a:lnSpc>
                <a:spcPct val="110273"/>
              </a:lnSpc>
              <a:spcBef>
                <a:spcPts val="63"/>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Periodicity analysis: Apply Fast Fourier Transformation (FFT) to the IWTD series to obtain the wingbeat frequency (WF) and its error bound. Use a kinematic model of the bird wing and prove that the WF is invariant to camera parameters and motion trajectory. </a:t>
            </a:r>
            <a:endParaRPr b="0" i="0" sz="1800" u="none" cap="none" strike="noStrike">
              <a:solidFill>
                <a:srgbClr val="000000"/>
              </a:solidFill>
              <a:latin typeface="Times New Roman"/>
              <a:ea typeface="Times New Roman"/>
              <a:cs typeface="Times New Roman"/>
              <a:sym typeface="Times New Roman"/>
            </a:endParaRPr>
          </a:p>
          <a:p>
            <a:pPr indent="-275412" lvl="0" marL="801916" marR="17430" rtl="0" algn="l">
              <a:lnSpc>
                <a:spcPct val="110210"/>
              </a:lnSpc>
              <a:spcBef>
                <a:spcPts val="63"/>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Species prediction: Use a likelihood ratio-based metric to compare the extracted WF with the prior knowledge of WF distributions for different bird species. Return a short ranked list of candidate species. </a:t>
            </a:r>
            <a:endParaRPr b="0" i="0" sz="25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8"/>
                                        </p:tgtEl>
                                        <p:attrNameLst>
                                          <p:attrName>style.visibility</p:attrName>
                                        </p:attrNameLst>
                                      </p:cBhvr>
                                      <p:to>
                                        <p:strVal val="visible"/>
                                      </p:to>
                                    </p:set>
                                    <p:animEffect filter="fade" transition="in">
                                      <p:cBhvr>
                                        <p:cTn dur="500"/>
                                        <p:tgtEl>
                                          <p:spTgt spid="2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2" name="Shape 2332"/>
        <p:cNvGrpSpPr/>
        <p:nvPr/>
      </p:nvGrpSpPr>
      <p:grpSpPr>
        <a:xfrm>
          <a:off x="0" y="0"/>
          <a:ext cx="0" cy="0"/>
          <a:chOff x="0" y="0"/>
          <a:chExt cx="0" cy="0"/>
        </a:xfrm>
      </p:grpSpPr>
      <p:sp>
        <p:nvSpPr>
          <p:cNvPr id="2333" name="Google Shape;2333;g26b6646d4f5_0_869"/>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34" name="Google Shape;2334;g26b6646d4f5_0_869"/>
          <p:cNvSpPr/>
          <p:nvPr/>
        </p:nvSpPr>
        <p:spPr>
          <a:xfrm>
            <a:off x="646200" y="852000"/>
            <a:ext cx="8235300" cy="3439500"/>
          </a:xfrm>
          <a:prstGeom prst="rect">
            <a:avLst/>
          </a:prstGeom>
          <a:solidFill>
            <a:srgbClr val="F6F9F4"/>
          </a:solidFill>
          <a:ln>
            <a:noFill/>
          </a:ln>
        </p:spPr>
        <p:txBody>
          <a:bodyPr anchorCtr="0" anchor="ctr" bIns="91425" lIns="91425" spcFirstLastPara="1" rIns="91425" wrap="square" tIns="91425">
            <a:noAutofit/>
          </a:bodyPr>
          <a:lstStyle/>
          <a:p>
            <a:pPr indent="0" lvl="0" marL="515467" marR="0" rtl="0" algn="l">
              <a:lnSpc>
                <a:spcPct val="100000"/>
              </a:lnSpc>
              <a:spcBef>
                <a:spcPts val="2313"/>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Advantages: </a:t>
            </a:r>
            <a:endParaRPr b="1" i="0" sz="1500" u="none" cap="none" strike="noStrike">
              <a:solidFill>
                <a:srgbClr val="000000"/>
              </a:solidFill>
              <a:latin typeface="Times New Roman"/>
              <a:ea typeface="Times New Roman"/>
              <a:cs typeface="Times New Roman"/>
              <a:sym typeface="Times New Roman"/>
            </a:endParaRPr>
          </a:p>
          <a:p>
            <a:pPr indent="10336" lvl="0" marL="516166" marR="26517" rtl="0" algn="l">
              <a:lnSpc>
                <a:spcPct val="110392"/>
              </a:lnSpc>
              <a:spcBef>
                <a:spcPts val="976"/>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 </a:t>
            </a:r>
            <a:r>
              <a:rPr b="0" i="0" lang="en-US" sz="1500" u="none" cap="none" strike="noStrike">
                <a:solidFill>
                  <a:srgbClr val="000000"/>
                </a:solidFill>
                <a:latin typeface="Times New Roman"/>
                <a:ea typeface="Times New Roman"/>
                <a:cs typeface="Times New Roman"/>
                <a:sym typeface="Times New Roman"/>
              </a:rPr>
              <a:t>It helps quickly and effectively monitor bird populations without disturbing them. </a:t>
            </a:r>
            <a:endParaRPr b="0" i="0" sz="1500" u="none" cap="none" strike="noStrike">
              <a:solidFill>
                <a:srgbClr val="000000"/>
              </a:solidFill>
              <a:latin typeface="Times New Roman"/>
              <a:ea typeface="Times New Roman"/>
              <a:cs typeface="Times New Roman"/>
              <a:sym typeface="Times New Roman"/>
            </a:endParaRPr>
          </a:p>
          <a:p>
            <a:pPr indent="10336" lvl="0" marL="516166" marR="26517" rtl="0" algn="l">
              <a:lnSpc>
                <a:spcPct val="110392"/>
              </a:lnSpc>
              <a:spcBef>
                <a:spcPts val="976"/>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 </a:t>
            </a:r>
            <a:r>
              <a:rPr b="0" i="0" lang="en-US" sz="1500" u="none" cap="none" strike="noStrike">
                <a:solidFill>
                  <a:srgbClr val="000000"/>
                </a:solidFill>
                <a:latin typeface="Times New Roman"/>
                <a:ea typeface="Times New Roman"/>
                <a:cs typeface="Times New Roman"/>
                <a:sym typeface="Times New Roman"/>
              </a:rPr>
              <a:t>By using recorded bird songs, it avoids the need for direct interaction with the birds, minimizing disturbance. </a:t>
            </a:r>
            <a:endParaRPr b="0" i="0" sz="1500" u="none" cap="none" strike="noStrike">
              <a:solidFill>
                <a:srgbClr val="000000"/>
              </a:solidFill>
              <a:latin typeface="Times New Roman"/>
              <a:ea typeface="Times New Roman"/>
              <a:cs typeface="Times New Roman"/>
              <a:sym typeface="Times New Roman"/>
            </a:endParaRPr>
          </a:p>
          <a:p>
            <a:pPr indent="10336" lvl="0" marL="516166" marR="26517" rtl="0" algn="l">
              <a:lnSpc>
                <a:spcPct val="110392"/>
              </a:lnSpc>
              <a:spcBef>
                <a:spcPts val="976"/>
              </a:spcBef>
              <a:spcAft>
                <a:spcPts val="0"/>
              </a:spcAft>
              <a:buClr>
                <a:srgbClr val="000000"/>
              </a:buClr>
              <a:buSzPts val="1500"/>
              <a:buFont typeface="Arial"/>
              <a:buNone/>
            </a:pPr>
            <a:r>
              <a:rPr b="1" i="0" lang="en-US" sz="1500" u="none" cap="none" strike="noStrike">
                <a:solidFill>
                  <a:srgbClr val="000000"/>
                </a:solidFill>
                <a:latin typeface="Times New Roman"/>
                <a:ea typeface="Times New Roman"/>
                <a:cs typeface="Times New Roman"/>
                <a:sym typeface="Times New Roman"/>
              </a:rPr>
              <a:t>Disadvantages: </a:t>
            </a:r>
            <a:endParaRPr b="1" i="0" sz="1500" u="none" cap="none" strike="noStrike">
              <a:solidFill>
                <a:srgbClr val="000000"/>
              </a:solidFill>
              <a:latin typeface="Times New Roman"/>
              <a:ea typeface="Times New Roman"/>
              <a:cs typeface="Times New Roman"/>
              <a:sym typeface="Times New Roman"/>
            </a:endParaRPr>
          </a:p>
          <a:p>
            <a:pPr indent="-278344" lvl="0" marL="804849" marR="6602" rtl="0" algn="l">
              <a:lnSpc>
                <a:spcPct val="110209"/>
              </a:lnSpc>
              <a:spcBef>
                <a:spcPts val="861"/>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 </a:t>
            </a:r>
            <a:r>
              <a:rPr b="0" i="0" lang="en-US" sz="1500" u="none" cap="none" strike="noStrike">
                <a:solidFill>
                  <a:srgbClr val="000000"/>
                </a:solidFill>
                <a:latin typeface="Times New Roman"/>
                <a:ea typeface="Times New Roman"/>
                <a:cs typeface="Times New Roman"/>
                <a:sym typeface="Times New Roman"/>
              </a:rPr>
              <a:t>Accuracy depends on the quality of recorded bird songs, and noise in the environment can make identification challenging. </a:t>
            </a:r>
            <a:endParaRPr b="0" i="0" sz="1500" u="none" cap="none" strike="noStrike">
              <a:solidFill>
                <a:srgbClr val="000000"/>
              </a:solidFill>
              <a:latin typeface="Times New Roman"/>
              <a:ea typeface="Times New Roman"/>
              <a:cs typeface="Times New Roman"/>
              <a:sym typeface="Times New Roman"/>
            </a:endParaRPr>
          </a:p>
          <a:p>
            <a:pPr indent="-278344" lvl="0" marL="804849" marR="6602" rtl="0" algn="l">
              <a:lnSpc>
                <a:spcPct val="110209"/>
              </a:lnSpc>
              <a:spcBef>
                <a:spcPts val="861"/>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 </a:t>
            </a:r>
            <a:r>
              <a:rPr b="0" i="0" lang="en-US" sz="1500" u="none" cap="none" strike="noStrike">
                <a:solidFill>
                  <a:srgbClr val="000000"/>
                </a:solidFill>
                <a:latin typeface="Times New Roman"/>
                <a:ea typeface="Times New Roman"/>
                <a:cs typeface="Times New Roman"/>
                <a:sym typeface="Times New Roman"/>
              </a:rPr>
              <a:t>The identification model may not work well for bird species not included in its training set, limiting its applicability.</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i="0" sz="22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4"/>
                                        </p:tgtEl>
                                        <p:attrNameLst>
                                          <p:attrName>style.visibility</p:attrName>
                                        </p:attrNameLst>
                                      </p:cBhvr>
                                      <p:to>
                                        <p:strVal val="visible"/>
                                      </p:to>
                                    </p:set>
                                    <p:animEffect filter="fade" transition="in">
                                      <p:cBhvr>
                                        <p:cTn dur="500"/>
                                        <p:tgtEl>
                                          <p:spTgt spid="2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6"/>
          <p:cNvSpPr txBox="1"/>
          <p:nvPr>
            <p:ph type="title"/>
          </p:nvPr>
        </p:nvSpPr>
        <p:spPr>
          <a:xfrm>
            <a:off x="644892" y="655206"/>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Dataset Collection</a:t>
            </a:r>
            <a:endParaRPr i="1">
              <a:solidFill>
                <a:srgbClr val="FE7109"/>
              </a:solidFill>
            </a:endParaRPr>
          </a:p>
        </p:txBody>
      </p:sp>
      <p:sp>
        <p:nvSpPr>
          <p:cNvPr id="2340" name="Google Shape;2340;p6"/>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341" name="Google Shape;2341;p6"/>
          <p:cNvSpPr/>
          <p:nvPr/>
        </p:nvSpPr>
        <p:spPr>
          <a:xfrm>
            <a:off x="809739" y="1663623"/>
            <a:ext cx="7779107" cy="1796658"/>
          </a:xfrm>
          <a:prstGeom prst="rect">
            <a:avLst/>
          </a:pr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We have collected a dataset consisting of 89,885 bird images sourced from Kaggle. These images are categorized into 525 classes representing 525 species of birds. This diverse dataset provides a rich source of information for training our model.</a:t>
            </a:r>
            <a:endParaRPr b="0" i="0" sz="1400" u="none" cap="none" strike="noStrike">
              <a:solidFill>
                <a:srgbClr val="000000"/>
              </a:solidFill>
              <a:latin typeface="Arial"/>
              <a:ea typeface="Arial"/>
              <a:cs typeface="Arial"/>
              <a:sym typeface="Arial"/>
            </a:endParaRPr>
          </a:p>
        </p:txBody>
      </p:sp>
      <p:grpSp>
        <p:nvGrpSpPr>
          <p:cNvPr id="2342" name="Google Shape;2342;p6"/>
          <p:cNvGrpSpPr/>
          <p:nvPr/>
        </p:nvGrpSpPr>
        <p:grpSpPr>
          <a:xfrm>
            <a:off x="6635799" y="3803690"/>
            <a:ext cx="2959594" cy="2224306"/>
            <a:chOff x="1636736" y="988750"/>
            <a:chExt cx="1146197" cy="861433"/>
          </a:xfrm>
        </p:grpSpPr>
        <p:sp>
          <p:nvSpPr>
            <p:cNvPr id="2343" name="Google Shape;2343;p6"/>
            <p:cNvSpPr/>
            <p:nvPr/>
          </p:nvSpPr>
          <p:spPr>
            <a:xfrm>
              <a:off x="2013480" y="1382506"/>
              <a:ext cx="307874" cy="467677"/>
            </a:xfrm>
            <a:custGeom>
              <a:rect b="b" l="l" r="r" t="t"/>
              <a:pathLst>
                <a:path extrusionOk="0" h="3986" w="2624">
                  <a:moveTo>
                    <a:pt x="860" y="0"/>
                  </a:moveTo>
                  <a:cubicBezTo>
                    <a:pt x="734" y="0"/>
                    <a:pt x="603" y="48"/>
                    <a:pt x="491" y="101"/>
                  </a:cubicBezTo>
                  <a:cubicBezTo>
                    <a:pt x="295" y="190"/>
                    <a:pt x="90" y="449"/>
                    <a:pt x="1" y="636"/>
                  </a:cubicBezTo>
                  <a:cubicBezTo>
                    <a:pt x="331" y="1073"/>
                    <a:pt x="420" y="1644"/>
                    <a:pt x="714" y="2099"/>
                  </a:cubicBezTo>
                  <a:cubicBezTo>
                    <a:pt x="796" y="2221"/>
                    <a:pt x="914" y="2343"/>
                    <a:pt x="1050" y="2343"/>
                  </a:cubicBezTo>
                  <a:cubicBezTo>
                    <a:pt x="1063" y="2343"/>
                    <a:pt x="1076" y="2342"/>
                    <a:pt x="1089" y="2340"/>
                  </a:cubicBezTo>
                  <a:cubicBezTo>
                    <a:pt x="1187" y="2661"/>
                    <a:pt x="1321" y="2982"/>
                    <a:pt x="1562" y="3214"/>
                  </a:cubicBezTo>
                  <a:cubicBezTo>
                    <a:pt x="1598" y="3250"/>
                    <a:pt x="1642" y="3286"/>
                    <a:pt x="1687" y="3303"/>
                  </a:cubicBezTo>
                  <a:cubicBezTo>
                    <a:pt x="1705" y="3311"/>
                    <a:pt x="1727" y="3315"/>
                    <a:pt x="1748" y="3315"/>
                  </a:cubicBezTo>
                  <a:cubicBezTo>
                    <a:pt x="1779" y="3315"/>
                    <a:pt x="1809" y="3306"/>
                    <a:pt x="1830" y="3286"/>
                  </a:cubicBezTo>
                  <a:cubicBezTo>
                    <a:pt x="1945" y="3455"/>
                    <a:pt x="2070" y="3607"/>
                    <a:pt x="2204" y="3749"/>
                  </a:cubicBezTo>
                  <a:cubicBezTo>
                    <a:pt x="2284" y="3839"/>
                    <a:pt x="2383" y="3928"/>
                    <a:pt x="2499" y="3972"/>
                  </a:cubicBezTo>
                  <a:cubicBezTo>
                    <a:pt x="2511" y="3979"/>
                    <a:pt x="2528" y="3985"/>
                    <a:pt x="2547" y="3985"/>
                  </a:cubicBezTo>
                  <a:cubicBezTo>
                    <a:pt x="2554" y="3985"/>
                    <a:pt x="2562" y="3984"/>
                    <a:pt x="2570" y="3981"/>
                  </a:cubicBezTo>
                  <a:cubicBezTo>
                    <a:pt x="2623" y="3964"/>
                    <a:pt x="2623" y="3892"/>
                    <a:pt x="2615" y="3830"/>
                  </a:cubicBezTo>
                  <a:cubicBezTo>
                    <a:pt x="2579" y="3633"/>
                    <a:pt x="2508" y="3446"/>
                    <a:pt x="2400" y="3286"/>
                  </a:cubicBezTo>
                  <a:cubicBezTo>
                    <a:pt x="2445" y="3232"/>
                    <a:pt x="2481" y="3125"/>
                    <a:pt x="2463" y="3054"/>
                  </a:cubicBezTo>
                  <a:cubicBezTo>
                    <a:pt x="2454" y="2982"/>
                    <a:pt x="2418" y="2920"/>
                    <a:pt x="2392" y="2857"/>
                  </a:cubicBezTo>
                  <a:cubicBezTo>
                    <a:pt x="2356" y="2795"/>
                    <a:pt x="2329" y="2741"/>
                    <a:pt x="2293" y="2679"/>
                  </a:cubicBezTo>
                  <a:cubicBezTo>
                    <a:pt x="2383" y="2572"/>
                    <a:pt x="2356" y="2411"/>
                    <a:pt x="2293" y="2286"/>
                  </a:cubicBezTo>
                  <a:cubicBezTo>
                    <a:pt x="2124" y="1965"/>
                    <a:pt x="1919" y="1671"/>
                    <a:pt x="1749" y="1350"/>
                  </a:cubicBezTo>
                  <a:cubicBezTo>
                    <a:pt x="1633" y="1136"/>
                    <a:pt x="1535" y="913"/>
                    <a:pt x="1464" y="690"/>
                  </a:cubicBezTo>
                  <a:cubicBezTo>
                    <a:pt x="1419" y="556"/>
                    <a:pt x="1375" y="413"/>
                    <a:pt x="1303" y="288"/>
                  </a:cubicBezTo>
                  <a:cubicBezTo>
                    <a:pt x="1241" y="172"/>
                    <a:pt x="1134" y="56"/>
                    <a:pt x="991" y="20"/>
                  </a:cubicBezTo>
                  <a:cubicBezTo>
                    <a:pt x="949" y="6"/>
                    <a:pt x="905" y="0"/>
                    <a:pt x="8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6"/>
            <p:cNvSpPr/>
            <p:nvPr/>
          </p:nvSpPr>
          <p:spPr>
            <a:xfrm>
              <a:off x="2074257" y="1496901"/>
              <a:ext cx="74387" cy="183269"/>
            </a:xfrm>
            <a:custGeom>
              <a:rect b="b" l="l" r="r" t="t"/>
              <a:pathLst>
                <a:path extrusionOk="0" h="1562" w="634">
                  <a:moveTo>
                    <a:pt x="0" y="0"/>
                  </a:moveTo>
                  <a:cubicBezTo>
                    <a:pt x="134" y="285"/>
                    <a:pt x="250" y="580"/>
                    <a:pt x="348" y="883"/>
                  </a:cubicBezTo>
                  <a:cubicBezTo>
                    <a:pt x="393" y="1035"/>
                    <a:pt x="437" y="1186"/>
                    <a:pt x="428" y="1338"/>
                  </a:cubicBezTo>
                  <a:lnTo>
                    <a:pt x="428" y="1347"/>
                  </a:lnTo>
                  <a:cubicBezTo>
                    <a:pt x="461" y="1360"/>
                    <a:pt x="498" y="1368"/>
                    <a:pt x="534" y="1368"/>
                  </a:cubicBezTo>
                  <a:cubicBezTo>
                    <a:pt x="547" y="1368"/>
                    <a:pt x="559" y="1367"/>
                    <a:pt x="571" y="1365"/>
                  </a:cubicBezTo>
                  <a:cubicBezTo>
                    <a:pt x="589" y="1427"/>
                    <a:pt x="616" y="1499"/>
                    <a:pt x="634" y="1561"/>
                  </a:cubicBezTo>
                  <a:cubicBezTo>
                    <a:pt x="598" y="1195"/>
                    <a:pt x="428" y="839"/>
                    <a:pt x="259" y="500"/>
                  </a:cubicBezTo>
                  <a:cubicBezTo>
                    <a:pt x="170" y="330"/>
                    <a:pt x="80" y="161"/>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6"/>
            <p:cNvSpPr/>
            <p:nvPr/>
          </p:nvSpPr>
          <p:spPr>
            <a:xfrm>
              <a:off x="2112975" y="1419347"/>
              <a:ext cx="180102" cy="297432"/>
            </a:xfrm>
            <a:custGeom>
              <a:rect b="b" l="l" r="r" t="t"/>
              <a:pathLst>
                <a:path extrusionOk="0" h="2535" w="1535">
                  <a:moveTo>
                    <a:pt x="0" y="1"/>
                  </a:moveTo>
                  <a:lnTo>
                    <a:pt x="0" y="1"/>
                  </a:lnTo>
                  <a:cubicBezTo>
                    <a:pt x="535" y="831"/>
                    <a:pt x="1044" y="1678"/>
                    <a:pt x="1535" y="2534"/>
                  </a:cubicBezTo>
                  <a:cubicBezTo>
                    <a:pt x="1508" y="2472"/>
                    <a:pt x="1472" y="2418"/>
                    <a:pt x="1445" y="2365"/>
                  </a:cubicBezTo>
                  <a:cubicBezTo>
                    <a:pt x="1463" y="2347"/>
                    <a:pt x="1472" y="2329"/>
                    <a:pt x="1481" y="2302"/>
                  </a:cubicBezTo>
                  <a:cubicBezTo>
                    <a:pt x="973" y="1544"/>
                    <a:pt x="580" y="697"/>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6"/>
            <p:cNvSpPr/>
            <p:nvPr/>
          </p:nvSpPr>
          <p:spPr>
            <a:xfrm>
              <a:off x="2045980" y="1442461"/>
              <a:ext cx="28394" cy="54441"/>
            </a:xfrm>
            <a:custGeom>
              <a:rect b="b" l="l" r="r" t="t"/>
              <a:pathLst>
                <a:path extrusionOk="0" h="464" w="242">
                  <a:moveTo>
                    <a:pt x="0" y="0"/>
                  </a:moveTo>
                  <a:cubicBezTo>
                    <a:pt x="81" y="152"/>
                    <a:pt x="161" y="312"/>
                    <a:pt x="241" y="464"/>
                  </a:cubicBezTo>
                  <a:cubicBezTo>
                    <a:pt x="161" y="304"/>
                    <a:pt x="81" y="152"/>
                    <a:pt x="0"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6"/>
            <p:cNvSpPr/>
            <p:nvPr/>
          </p:nvSpPr>
          <p:spPr>
            <a:xfrm>
              <a:off x="2096197" y="1443517"/>
              <a:ext cx="225156" cy="406666"/>
            </a:xfrm>
            <a:custGeom>
              <a:rect b="b" l="l" r="r" t="t"/>
              <a:pathLst>
                <a:path extrusionOk="0" h="3466" w="1919">
                  <a:moveTo>
                    <a:pt x="0" y="0"/>
                  </a:moveTo>
                  <a:cubicBezTo>
                    <a:pt x="429" y="740"/>
                    <a:pt x="857" y="1472"/>
                    <a:pt x="1285" y="2212"/>
                  </a:cubicBezTo>
                  <a:cubicBezTo>
                    <a:pt x="1499" y="2587"/>
                    <a:pt x="1713" y="2962"/>
                    <a:pt x="1803" y="3381"/>
                  </a:cubicBezTo>
                  <a:cubicBezTo>
                    <a:pt x="1811" y="3408"/>
                    <a:pt x="1811" y="3435"/>
                    <a:pt x="1811" y="3461"/>
                  </a:cubicBezTo>
                  <a:cubicBezTo>
                    <a:pt x="1823" y="3461"/>
                    <a:pt x="1835" y="3465"/>
                    <a:pt x="1847" y="3465"/>
                  </a:cubicBezTo>
                  <a:cubicBezTo>
                    <a:pt x="1853" y="3465"/>
                    <a:pt x="1859" y="3464"/>
                    <a:pt x="1865" y="3461"/>
                  </a:cubicBezTo>
                  <a:cubicBezTo>
                    <a:pt x="1918" y="3444"/>
                    <a:pt x="1918" y="3372"/>
                    <a:pt x="1910" y="3310"/>
                  </a:cubicBezTo>
                  <a:cubicBezTo>
                    <a:pt x="1874" y="3113"/>
                    <a:pt x="1803" y="2926"/>
                    <a:pt x="1695" y="2766"/>
                  </a:cubicBezTo>
                  <a:cubicBezTo>
                    <a:pt x="1695" y="2766"/>
                    <a:pt x="1695" y="2757"/>
                    <a:pt x="1704" y="2757"/>
                  </a:cubicBezTo>
                  <a:cubicBezTo>
                    <a:pt x="1133" y="1838"/>
                    <a:pt x="562" y="919"/>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6"/>
            <p:cNvSpPr/>
            <p:nvPr/>
          </p:nvSpPr>
          <p:spPr>
            <a:xfrm>
              <a:off x="2058535" y="1437181"/>
              <a:ext cx="172827" cy="336150"/>
            </a:xfrm>
            <a:custGeom>
              <a:rect b="b" l="l" r="r" t="t"/>
              <a:pathLst>
                <a:path extrusionOk="0" h="2865" w="1473">
                  <a:moveTo>
                    <a:pt x="0" y="1"/>
                  </a:moveTo>
                  <a:lnTo>
                    <a:pt x="0" y="1"/>
                  </a:lnTo>
                  <a:cubicBezTo>
                    <a:pt x="420" y="839"/>
                    <a:pt x="848" y="1678"/>
                    <a:pt x="1267" y="2516"/>
                  </a:cubicBezTo>
                  <a:cubicBezTo>
                    <a:pt x="1312" y="2597"/>
                    <a:pt x="1347" y="2677"/>
                    <a:pt x="1330" y="2757"/>
                  </a:cubicBezTo>
                  <a:cubicBezTo>
                    <a:pt x="1321" y="2784"/>
                    <a:pt x="1303" y="2811"/>
                    <a:pt x="1285" y="2828"/>
                  </a:cubicBezTo>
                  <a:cubicBezTo>
                    <a:pt x="1294" y="2828"/>
                    <a:pt x="1294" y="2828"/>
                    <a:pt x="1303" y="2837"/>
                  </a:cubicBezTo>
                  <a:cubicBezTo>
                    <a:pt x="1321" y="2845"/>
                    <a:pt x="1343" y="2849"/>
                    <a:pt x="1364" y="2849"/>
                  </a:cubicBezTo>
                  <a:cubicBezTo>
                    <a:pt x="1395" y="2849"/>
                    <a:pt x="1425" y="2840"/>
                    <a:pt x="1446" y="2820"/>
                  </a:cubicBezTo>
                  <a:cubicBezTo>
                    <a:pt x="1454" y="2837"/>
                    <a:pt x="1463" y="2846"/>
                    <a:pt x="1472" y="2864"/>
                  </a:cubicBezTo>
                  <a:cubicBezTo>
                    <a:pt x="1454" y="2712"/>
                    <a:pt x="1401" y="2570"/>
                    <a:pt x="1338" y="2427"/>
                  </a:cubicBezTo>
                  <a:cubicBezTo>
                    <a:pt x="1258" y="2222"/>
                    <a:pt x="1151" y="2026"/>
                    <a:pt x="1053" y="1829"/>
                  </a:cubicBezTo>
                  <a:cubicBezTo>
                    <a:pt x="741" y="1205"/>
                    <a:pt x="420" y="554"/>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6"/>
            <p:cNvSpPr/>
            <p:nvPr/>
          </p:nvSpPr>
          <p:spPr>
            <a:xfrm>
              <a:off x="1884770" y="988750"/>
              <a:ext cx="281709" cy="515431"/>
            </a:xfrm>
            <a:custGeom>
              <a:rect b="b" l="l" r="r" t="t"/>
              <a:pathLst>
                <a:path extrusionOk="0" h="4393" w="2401">
                  <a:moveTo>
                    <a:pt x="1038" y="1"/>
                  </a:moveTo>
                  <a:cubicBezTo>
                    <a:pt x="778" y="1"/>
                    <a:pt x="517" y="109"/>
                    <a:pt x="339" y="308"/>
                  </a:cubicBezTo>
                  <a:cubicBezTo>
                    <a:pt x="375" y="557"/>
                    <a:pt x="482" y="780"/>
                    <a:pt x="527" y="1030"/>
                  </a:cubicBezTo>
                  <a:cubicBezTo>
                    <a:pt x="241" y="1405"/>
                    <a:pt x="0" y="1922"/>
                    <a:pt x="72" y="2386"/>
                  </a:cubicBezTo>
                  <a:cubicBezTo>
                    <a:pt x="90" y="2511"/>
                    <a:pt x="125" y="2627"/>
                    <a:pt x="170" y="2743"/>
                  </a:cubicBezTo>
                  <a:cubicBezTo>
                    <a:pt x="313" y="3145"/>
                    <a:pt x="500" y="3528"/>
                    <a:pt x="732" y="3876"/>
                  </a:cubicBezTo>
                  <a:cubicBezTo>
                    <a:pt x="893" y="4117"/>
                    <a:pt x="1098" y="4349"/>
                    <a:pt x="1374" y="4385"/>
                  </a:cubicBezTo>
                  <a:cubicBezTo>
                    <a:pt x="1404" y="4390"/>
                    <a:pt x="1434" y="4392"/>
                    <a:pt x="1464" y="4392"/>
                  </a:cubicBezTo>
                  <a:cubicBezTo>
                    <a:pt x="1632" y="4392"/>
                    <a:pt x="1801" y="4313"/>
                    <a:pt x="1945" y="4215"/>
                  </a:cubicBezTo>
                  <a:cubicBezTo>
                    <a:pt x="2070" y="4126"/>
                    <a:pt x="2195" y="4019"/>
                    <a:pt x="2257" y="3876"/>
                  </a:cubicBezTo>
                  <a:cubicBezTo>
                    <a:pt x="2400" y="3546"/>
                    <a:pt x="2186" y="3100"/>
                    <a:pt x="2168" y="2734"/>
                  </a:cubicBezTo>
                  <a:cubicBezTo>
                    <a:pt x="2159" y="2547"/>
                    <a:pt x="2150" y="2351"/>
                    <a:pt x="2115" y="2163"/>
                  </a:cubicBezTo>
                  <a:cubicBezTo>
                    <a:pt x="2079" y="2003"/>
                    <a:pt x="2034" y="1824"/>
                    <a:pt x="2106" y="1681"/>
                  </a:cubicBezTo>
                  <a:cubicBezTo>
                    <a:pt x="2133" y="1637"/>
                    <a:pt x="2168" y="1583"/>
                    <a:pt x="2150" y="1539"/>
                  </a:cubicBezTo>
                  <a:cubicBezTo>
                    <a:pt x="2141" y="1512"/>
                    <a:pt x="2115" y="1494"/>
                    <a:pt x="2097" y="1467"/>
                  </a:cubicBezTo>
                  <a:cubicBezTo>
                    <a:pt x="2079" y="1414"/>
                    <a:pt x="2115" y="1369"/>
                    <a:pt x="2141" y="1325"/>
                  </a:cubicBezTo>
                  <a:cubicBezTo>
                    <a:pt x="2222" y="1146"/>
                    <a:pt x="2124" y="941"/>
                    <a:pt x="2034" y="772"/>
                  </a:cubicBezTo>
                  <a:cubicBezTo>
                    <a:pt x="1901" y="540"/>
                    <a:pt x="1749" y="299"/>
                    <a:pt x="1526" y="147"/>
                  </a:cubicBezTo>
                  <a:cubicBezTo>
                    <a:pt x="1380" y="48"/>
                    <a:pt x="1210" y="1"/>
                    <a:pt x="1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6"/>
            <p:cNvSpPr/>
            <p:nvPr/>
          </p:nvSpPr>
          <p:spPr>
            <a:xfrm>
              <a:off x="1996702" y="988750"/>
              <a:ext cx="148774" cy="295789"/>
            </a:xfrm>
            <a:custGeom>
              <a:rect b="b" l="l" r="r" t="t"/>
              <a:pathLst>
                <a:path extrusionOk="0" h="2521" w="1268">
                  <a:moveTo>
                    <a:pt x="85" y="1"/>
                  </a:moveTo>
                  <a:cubicBezTo>
                    <a:pt x="57" y="1"/>
                    <a:pt x="29" y="2"/>
                    <a:pt x="1" y="4"/>
                  </a:cubicBezTo>
                  <a:cubicBezTo>
                    <a:pt x="126" y="31"/>
                    <a:pt x="242" y="85"/>
                    <a:pt x="349" y="156"/>
                  </a:cubicBezTo>
                  <a:cubicBezTo>
                    <a:pt x="465" y="236"/>
                    <a:pt x="563" y="343"/>
                    <a:pt x="661" y="450"/>
                  </a:cubicBezTo>
                  <a:cubicBezTo>
                    <a:pt x="875" y="700"/>
                    <a:pt x="1045" y="1021"/>
                    <a:pt x="1027" y="1360"/>
                  </a:cubicBezTo>
                  <a:cubicBezTo>
                    <a:pt x="964" y="1280"/>
                    <a:pt x="893" y="1209"/>
                    <a:pt x="813" y="1155"/>
                  </a:cubicBezTo>
                  <a:cubicBezTo>
                    <a:pt x="764" y="1120"/>
                    <a:pt x="698" y="1096"/>
                    <a:pt x="633" y="1096"/>
                  </a:cubicBezTo>
                  <a:cubicBezTo>
                    <a:pt x="616" y="1096"/>
                    <a:pt x="598" y="1098"/>
                    <a:pt x="581" y="1102"/>
                  </a:cubicBezTo>
                  <a:cubicBezTo>
                    <a:pt x="474" y="1128"/>
                    <a:pt x="411" y="1244"/>
                    <a:pt x="402" y="1351"/>
                  </a:cubicBezTo>
                  <a:cubicBezTo>
                    <a:pt x="393" y="1405"/>
                    <a:pt x="420" y="1450"/>
                    <a:pt x="447" y="1503"/>
                  </a:cubicBezTo>
                  <a:cubicBezTo>
                    <a:pt x="634" y="1887"/>
                    <a:pt x="893" y="2235"/>
                    <a:pt x="1205" y="2520"/>
                  </a:cubicBezTo>
                  <a:cubicBezTo>
                    <a:pt x="1196" y="2395"/>
                    <a:pt x="1179" y="2279"/>
                    <a:pt x="1161" y="2163"/>
                  </a:cubicBezTo>
                  <a:cubicBezTo>
                    <a:pt x="1125" y="2003"/>
                    <a:pt x="1080" y="1824"/>
                    <a:pt x="1152" y="1681"/>
                  </a:cubicBezTo>
                  <a:cubicBezTo>
                    <a:pt x="1179" y="1637"/>
                    <a:pt x="1214" y="1583"/>
                    <a:pt x="1196" y="1539"/>
                  </a:cubicBezTo>
                  <a:cubicBezTo>
                    <a:pt x="1187" y="1512"/>
                    <a:pt x="1161" y="1494"/>
                    <a:pt x="1143" y="1467"/>
                  </a:cubicBezTo>
                  <a:cubicBezTo>
                    <a:pt x="1125" y="1414"/>
                    <a:pt x="1161" y="1369"/>
                    <a:pt x="1187" y="1325"/>
                  </a:cubicBezTo>
                  <a:cubicBezTo>
                    <a:pt x="1268" y="1146"/>
                    <a:pt x="1170" y="941"/>
                    <a:pt x="1080" y="772"/>
                  </a:cubicBezTo>
                  <a:cubicBezTo>
                    <a:pt x="947" y="540"/>
                    <a:pt x="795" y="299"/>
                    <a:pt x="572" y="147"/>
                  </a:cubicBezTo>
                  <a:cubicBezTo>
                    <a:pt x="426" y="47"/>
                    <a:pt x="255" y="1"/>
                    <a:pt x="85"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6"/>
            <p:cNvSpPr/>
            <p:nvPr/>
          </p:nvSpPr>
          <p:spPr>
            <a:xfrm>
              <a:off x="1885826" y="1084021"/>
              <a:ext cx="280653" cy="420159"/>
            </a:xfrm>
            <a:custGeom>
              <a:rect b="b" l="l" r="r" t="t"/>
              <a:pathLst>
                <a:path extrusionOk="0" h="3581" w="2392">
                  <a:moveTo>
                    <a:pt x="1128" y="1"/>
                  </a:moveTo>
                  <a:cubicBezTo>
                    <a:pt x="1073" y="1"/>
                    <a:pt x="1016" y="9"/>
                    <a:pt x="964" y="22"/>
                  </a:cubicBezTo>
                  <a:cubicBezTo>
                    <a:pt x="776" y="67"/>
                    <a:pt x="652" y="120"/>
                    <a:pt x="500" y="245"/>
                  </a:cubicBezTo>
                  <a:cubicBezTo>
                    <a:pt x="232" y="620"/>
                    <a:pt x="0" y="1119"/>
                    <a:pt x="63" y="1574"/>
                  </a:cubicBezTo>
                  <a:cubicBezTo>
                    <a:pt x="81" y="1699"/>
                    <a:pt x="116" y="1815"/>
                    <a:pt x="161" y="1931"/>
                  </a:cubicBezTo>
                  <a:cubicBezTo>
                    <a:pt x="304" y="2333"/>
                    <a:pt x="491" y="2716"/>
                    <a:pt x="723" y="3064"/>
                  </a:cubicBezTo>
                  <a:cubicBezTo>
                    <a:pt x="884" y="3305"/>
                    <a:pt x="1089" y="3537"/>
                    <a:pt x="1365" y="3573"/>
                  </a:cubicBezTo>
                  <a:cubicBezTo>
                    <a:pt x="1395" y="3578"/>
                    <a:pt x="1425" y="3580"/>
                    <a:pt x="1455" y="3580"/>
                  </a:cubicBezTo>
                  <a:cubicBezTo>
                    <a:pt x="1623" y="3580"/>
                    <a:pt x="1792" y="3501"/>
                    <a:pt x="1936" y="3403"/>
                  </a:cubicBezTo>
                  <a:cubicBezTo>
                    <a:pt x="2061" y="3314"/>
                    <a:pt x="2186" y="3207"/>
                    <a:pt x="2248" y="3064"/>
                  </a:cubicBezTo>
                  <a:cubicBezTo>
                    <a:pt x="2391" y="2734"/>
                    <a:pt x="2177" y="2288"/>
                    <a:pt x="2159" y="1922"/>
                  </a:cubicBezTo>
                  <a:cubicBezTo>
                    <a:pt x="2150" y="1735"/>
                    <a:pt x="2141" y="1539"/>
                    <a:pt x="2106" y="1351"/>
                  </a:cubicBezTo>
                  <a:cubicBezTo>
                    <a:pt x="2106" y="1342"/>
                    <a:pt x="2106" y="1342"/>
                    <a:pt x="2106" y="1342"/>
                  </a:cubicBezTo>
                  <a:cubicBezTo>
                    <a:pt x="2043" y="1324"/>
                    <a:pt x="1990" y="1307"/>
                    <a:pt x="1936" y="1280"/>
                  </a:cubicBezTo>
                  <a:cubicBezTo>
                    <a:pt x="1838" y="1235"/>
                    <a:pt x="1740" y="1173"/>
                    <a:pt x="1660" y="1092"/>
                  </a:cubicBezTo>
                  <a:cubicBezTo>
                    <a:pt x="1588" y="1030"/>
                    <a:pt x="1526" y="968"/>
                    <a:pt x="1481" y="887"/>
                  </a:cubicBezTo>
                  <a:cubicBezTo>
                    <a:pt x="1419" y="762"/>
                    <a:pt x="1401" y="620"/>
                    <a:pt x="1410" y="477"/>
                  </a:cubicBezTo>
                  <a:cubicBezTo>
                    <a:pt x="1419" y="352"/>
                    <a:pt x="1446" y="218"/>
                    <a:pt x="1383" y="120"/>
                  </a:cubicBezTo>
                  <a:cubicBezTo>
                    <a:pt x="1338" y="58"/>
                    <a:pt x="1267" y="13"/>
                    <a:pt x="1187" y="4"/>
                  </a:cubicBezTo>
                  <a:cubicBezTo>
                    <a:pt x="1168" y="2"/>
                    <a:pt x="1148" y="1"/>
                    <a:pt x="11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6"/>
            <p:cNvSpPr/>
            <p:nvPr/>
          </p:nvSpPr>
          <p:spPr>
            <a:xfrm>
              <a:off x="2031314" y="1121097"/>
              <a:ext cx="135164" cy="321484"/>
            </a:xfrm>
            <a:custGeom>
              <a:rect b="b" l="l" r="r" t="t"/>
              <a:pathLst>
                <a:path extrusionOk="0" h="2740" w="1152">
                  <a:moveTo>
                    <a:pt x="188" y="0"/>
                  </a:moveTo>
                  <a:lnTo>
                    <a:pt x="188" y="0"/>
                  </a:lnTo>
                  <a:cubicBezTo>
                    <a:pt x="161" y="107"/>
                    <a:pt x="134" y="206"/>
                    <a:pt x="116" y="313"/>
                  </a:cubicBezTo>
                  <a:cubicBezTo>
                    <a:pt x="81" y="473"/>
                    <a:pt x="45" y="634"/>
                    <a:pt x="36" y="794"/>
                  </a:cubicBezTo>
                  <a:cubicBezTo>
                    <a:pt x="0" y="1285"/>
                    <a:pt x="179" y="1758"/>
                    <a:pt x="429" y="2177"/>
                  </a:cubicBezTo>
                  <a:cubicBezTo>
                    <a:pt x="500" y="2284"/>
                    <a:pt x="580" y="2409"/>
                    <a:pt x="705" y="2454"/>
                  </a:cubicBezTo>
                  <a:cubicBezTo>
                    <a:pt x="723" y="2463"/>
                    <a:pt x="750" y="2463"/>
                    <a:pt x="759" y="2480"/>
                  </a:cubicBezTo>
                  <a:cubicBezTo>
                    <a:pt x="776" y="2489"/>
                    <a:pt x="785" y="2516"/>
                    <a:pt x="794" y="2534"/>
                  </a:cubicBezTo>
                  <a:cubicBezTo>
                    <a:pt x="839" y="2623"/>
                    <a:pt x="919" y="2695"/>
                    <a:pt x="1008" y="2739"/>
                  </a:cubicBezTo>
                  <a:cubicBezTo>
                    <a:pt x="1151" y="2409"/>
                    <a:pt x="937" y="1963"/>
                    <a:pt x="919" y="1606"/>
                  </a:cubicBezTo>
                  <a:cubicBezTo>
                    <a:pt x="910" y="1419"/>
                    <a:pt x="901" y="1223"/>
                    <a:pt x="866" y="1035"/>
                  </a:cubicBezTo>
                  <a:cubicBezTo>
                    <a:pt x="866" y="1026"/>
                    <a:pt x="866" y="1026"/>
                    <a:pt x="866" y="1026"/>
                  </a:cubicBezTo>
                  <a:cubicBezTo>
                    <a:pt x="803" y="1008"/>
                    <a:pt x="750" y="991"/>
                    <a:pt x="696" y="964"/>
                  </a:cubicBezTo>
                  <a:cubicBezTo>
                    <a:pt x="598" y="919"/>
                    <a:pt x="500" y="857"/>
                    <a:pt x="420" y="776"/>
                  </a:cubicBezTo>
                  <a:cubicBezTo>
                    <a:pt x="348" y="714"/>
                    <a:pt x="286" y="652"/>
                    <a:pt x="241" y="571"/>
                  </a:cubicBezTo>
                  <a:cubicBezTo>
                    <a:pt x="179" y="446"/>
                    <a:pt x="161" y="304"/>
                    <a:pt x="170" y="161"/>
                  </a:cubicBezTo>
                  <a:cubicBezTo>
                    <a:pt x="179" y="107"/>
                    <a:pt x="188" y="54"/>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6"/>
            <p:cNvSpPr/>
            <p:nvPr/>
          </p:nvSpPr>
          <p:spPr>
            <a:xfrm>
              <a:off x="1939211" y="1032396"/>
              <a:ext cx="94333" cy="111933"/>
            </a:xfrm>
            <a:custGeom>
              <a:rect b="b" l="l" r="r" t="t"/>
              <a:pathLst>
                <a:path extrusionOk="0" h="954" w="804">
                  <a:moveTo>
                    <a:pt x="272" y="1"/>
                  </a:moveTo>
                  <a:cubicBezTo>
                    <a:pt x="202" y="1"/>
                    <a:pt x="138" y="13"/>
                    <a:pt x="90" y="43"/>
                  </a:cubicBezTo>
                  <a:cubicBezTo>
                    <a:pt x="36" y="69"/>
                    <a:pt x="0" y="132"/>
                    <a:pt x="18" y="194"/>
                  </a:cubicBezTo>
                  <a:cubicBezTo>
                    <a:pt x="27" y="239"/>
                    <a:pt x="63" y="266"/>
                    <a:pt x="98" y="292"/>
                  </a:cubicBezTo>
                  <a:cubicBezTo>
                    <a:pt x="188" y="355"/>
                    <a:pt x="72" y="917"/>
                    <a:pt x="179" y="953"/>
                  </a:cubicBezTo>
                  <a:cubicBezTo>
                    <a:pt x="180" y="953"/>
                    <a:pt x="181" y="953"/>
                    <a:pt x="182" y="953"/>
                  </a:cubicBezTo>
                  <a:cubicBezTo>
                    <a:pt x="242" y="953"/>
                    <a:pt x="510" y="462"/>
                    <a:pt x="562" y="453"/>
                  </a:cubicBezTo>
                  <a:cubicBezTo>
                    <a:pt x="634" y="435"/>
                    <a:pt x="687" y="391"/>
                    <a:pt x="741" y="337"/>
                  </a:cubicBezTo>
                  <a:cubicBezTo>
                    <a:pt x="759" y="319"/>
                    <a:pt x="776" y="301"/>
                    <a:pt x="785" y="284"/>
                  </a:cubicBezTo>
                  <a:cubicBezTo>
                    <a:pt x="803" y="239"/>
                    <a:pt x="785" y="194"/>
                    <a:pt x="759" y="159"/>
                  </a:cubicBezTo>
                  <a:cubicBezTo>
                    <a:pt x="732" y="123"/>
                    <a:pt x="696" y="105"/>
                    <a:pt x="660" y="87"/>
                  </a:cubicBezTo>
                  <a:cubicBezTo>
                    <a:pt x="566" y="46"/>
                    <a:pt x="409"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6"/>
            <p:cNvSpPr/>
            <p:nvPr/>
          </p:nvSpPr>
          <p:spPr>
            <a:xfrm>
              <a:off x="1981097" y="1043777"/>
              <a:ext cx="18890" cy="13962"/>
            </a:xfrm>
            <a:custGeom>
              <a:rect b="b" l="l" r="r" t="t"/>
              <a:pathLst>
                <a:path extrusionOk="0" h="119" w="161">
                  <a:moveTo>
                    <a:pt x="112" y="1"/>
                  </a:moveTo>
                  <a:cubicBezTo>
                    <a:pt x="95" y="1"/>
                    <a:pt x="74" y="10"/>
                    <a:pt x="54" y="26"/>
                  </a:cubicBezTo>
                  <a:cubicBezTo>
                    <a:pt x="18" y="53"/>
                    <a:pt x="0" y="88"/>
                    <a:pt x="18" y="106"/>
                  </a:cubicBezTo>
                  <a:cubicBezTo>
                    <a:pt x="26" y="114"/>
                    <a:pt x="38" y="119"/>
                    <a:pt x="51" y="119"/>
                  </a:cubicBezTo>
                  <a:cubicBezTo>
                    <a:pt x="68" y="119"/>
                    <a:pt x="88" y="112"/>
                    <a:pt x="107" y="97"/>
                  </a:cubicBezTo>
                  <a:cubicBezTo>
                    <a:pt x="143" y="71"/>
                    <a:pt x="161" y="35"/>
                    <a:pt x="143" y="17"/>
                  </a:cubicBezTo>
                  <a:cubicBezTo>
                    <a:pt x="135" y="6"/>
                    <a:pt x="125"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6"/>
            <p:cNvSpPr/>
            <p:nvPr/>
          </p:nvSpPr>
          <p:spPr>
            <a:xfrm>
              <a:off x="1909879" y="1168146"/>
              <a:ext cx="38836" cy="115335"/>
            </a:xfrm>
            <a:custGeom>
              <a:rect b="b" l="l" r="r" t="t"/>
              <a:pathLst>
                <a:path extrusionOk="0" h="983" w="331">
                  <a:moveTo>
                    <a:pt x="152" y="1"/>
                  </a:moveTo>
                  <a:cubicBezTo>
                    <a:pt x="63" y="251"/>
                    <a:pt x="1" y="518"/>
                    <a:pt x="72" y="768"/>
                  </a:cubicBezTo>
                  <a:cubicBezTo>
                    <a:pt x="90" y="839"/>
                    <a:pt x="125" y="911"/>
                    <a:pt x="179" y="955"/>
                  </a:cubicBezTo>
                  <a:cubicBezTo>
                    <a:pt x="188" y="973"/>
                    <a:pt x="206" y="982"/>
                    <a:pt x="224" y="982"/>
                  </a:cubicBezTo>
                  <a:cubicBezTo>
                    <a:pt x="250" y="973"/>
                    <a:pt x="268" y="938"/>
                    <a:pt x="268" y="911"/>
                  </a:cubicBezTo>
                  <a:cubicBezTo>
                    <a:pt x="313" y="688"/>
                    <a:pt x="331" y="465"/>
                    <a:pt x="331" y="233"/>
                  </a:cubicBezTo>
                  <a:lnTo>
                    <a:pt x="331" y="233"/>
                  </a:lnTo>
                  <a:cubicBezTo>
                    <a:pt x="322" y="402"/>
                    <a:pt x="250" y="625"/>
                    <a:pt x="197" y="777"/>
                  </a:cubicBezTo>
                  <a:cubicBezTo>
                    <a:pt x="197" y="795"/>
                    <a:pt x="188" y="813"/>
                    <a:pt x="170" y="813"/>
                  </a:cubicBezTo>
                  <a:cubicBezTo>
                    <a:pt x="167" y="814"/>
                    <a:pt x="163" y="815"/>
                    <a:pt x="160" y="815"/>
                  </a:cubicBezTo>
                  <a:cubicBezTo>
                    <a:pt x="146" y="815"/>
                    <a:pt x="134" y="800"/>
                    <a:pt x="134" y="786"/>
                  </a:cubicBezTo>
                  <a:cubicBezTo>
                    <a:pt x="99" y="741"/>
                    <a:pt x="90" y="679"/>
                    <a:pt x="90" y="625"/>
                  </a:cubicBezTo>
                  <a:cubicBezTo>
                    <a:pt x="81" y="411"/>
                    <a:pt x="90" y="215"/>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6"/>
            <p:cNvSpPr/>
            <p:nvPr/>
          </p:nvSpPr>
          <p:spPr>
            <a:xfrm>
              <a:off x="1955989" y="1168146"/>
              <a:ext cx="54441" cy="146663"/>
            </a:xfrm>
            <a:custGeom>
              <a:rect b="b" l="l" r="r" t="t"/>
              <a:pathLst>
                <a:path extrusionOk="0" h="1250" w="464">
                  <a:moveTo>
                    <a:pt x="303" y="340"/>
                  </a:moveTo>
                  <a:lnTo>
                    <a:pt x="303" y="340"/>
                  </a:lnTo>
                  <a:cubicBezTo>
                    <a:pt x="308" y="379"/>
                    <a:pt x="315" y="418"/>
                    <a:pt x="323" y="457"/>
                  </a:cubicBezTo>
                  <a:lnTo>
                    <a:pt x="323" y="457"/>
                  </a:lnTo>
                  <a:cubicBezTo>
                    <a:pt x="318" y="415"/>
                    <a:pt x="312" y="376"/>
                    <a:pt x="303" y="340"/>
                  </a:cubicBezTo>
                  <a:close/>
                  <a:moveTo>
                    <a:pt x="80" y="1"/>
                  </a:moveTo>
                  <a:lnTo>
                    <a:pt x="80" y="1"/>
                  </a:lnTo>
                  <a:cubicBezTo>
                    <a:pt x="0" y="331"/>
                    <a:pt x="18" y="688"/>
                    <a:pt x="134" y="1000"/>
                  </a:cubicBezTo>
                  <a:cubicBezTo>
                    <a:pt x="170" y="1089"/>
                    <a:pt x="214" y="1178"/>
                    <a:pt x="286" y="1232"/>
                  </a:cubicBezTo>
                  <a:cubicBezTo>
                    <a:pt x="303" y="1241"/>
                    <a:pt x="321" y="1250"/>
                    <a:pt x="330" y="1250"/>
                  </a:cubicBezTo>
                  <a:cubicBezTo>
                    <a:pt x="366" y="1250"/>
                    <a:pt x="393" y="1214"/>
                    <a:pt x="401" y="1178"/>
                  </a:cubicBezTo>
                  <a:cubicBezTo>
                    <a:pt x="463" y="947"/>
                    <a:pt x="372" y="703"/>
                    <a:pt x="323" y="457"/>
                  </a:cubicBezTo>
                  <a:lnTo>
                    <a:pt x="323" y="457"/>
                  </a:lnTo>
                  <a:cubicBezTo>
                    <a:pt x="341" y="631"/>
                    <a:pt x="328" y="841"/>
                    <a:pt x="321" y="1000"/>
                  </a:cubicBezTo>
                  <a:cubicBezTo>
                    <a:pt x="321" y="1036"/>
                    <a:pt x="303" y="1080"/>
                    <a:pt x="268" y="1080"/>
                  </a:cubicBezTo>
                  <a:cubicBezTo>
                    <a:pt x="250" y="1080"/>
                    <a:pt x="241" y="1062"/>
                    <a:pt x="232" y="1053"/>
                  </a:cubicBezTo>
                  <a:cubicBezTo>
                    <a:pt x="170" y="982"/>
                    <a:pt x="143" y="893"/>
                    <a:pt x="116" y="804"/>
                  </a:cubicBezTo>
                  <a:cubicBezTo>
                    <a:pt x="62" y="536"/>
                    <a:pt x="45" y="268"/>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6"/>
            <p:cNvSpPr/>
            <p:nvPr/>
          </p:nvSpPr>
          <p:spPr>
            <a:xfrm>
              <a:off x="1942379" y="1304247"/>
              <a:ext cx="50335" cy="79198"/>
            </a:xfrm>
            <a:custGeom>
              <a:rect b="b" l="l" r="r" t="t"/>
              <a:pathLst>
                <a:path extrusionOk="0" h="675" w="429">
                  <a:moveTo>
                    <a:pt x="0" y="1"/>
                  </a:moveTo>
                  <a:lnTo>
                    <a:pt x="0" y="1"/>
                  </a:lnTo>
                  <a:cubicBezTo>
                    <a:pt x="36" y="224"/>
                    <a:pt x="125" y="438"/>
                    <a:pt x="259" y="616"/>
                  </a:cubicBezTo>
                  <a:cubicBezTo>
                    <a:pt x="277" y="634"/>
                    <a:pt x="294" y="652"/>
                    <a:pt x="312" y="661"/>
                  </a:cubicBezTo>
                  <a:cubicBezTo>
                    <a:pt x="326" y="670"/>
                    <a:pt x="339" y="674"/>
                    <a:pt x="351" y="674"/>
                  </a:cubicBezTo>
                  <a:cubicBezTo>
                    <a:pt x="364" y="674"/>
                    <a:pt x="375" y="670"/>
                    <a:pt x="384" y="661"/>
                  </a:cubicBezTo>
                  <a:cubicBezTo>
                    <a:pt x="402" y="652"/>
                    <a:pt x="410" y="634"/>
                    <a:pt x="410" y="616"/>
                  </a:cubicBezTo>
                  <a:cubicBezTo>
                    <a:pt x="428" y="554"/>
                    <a:pt x="410" y="491"/>
                    <a:pt x="393" y="438"/>
                  </a:cubicBezTo>
                  <a:cubicBezTo>
                    <a:pt x="357" y="331"/>
                    <a:pt x="312" y="224"/>
                    <a:pt x="268" y="117"/>
                  </a:cubicBezTo>
                  <a:lnTo>
                    <a:pt x="268" y="117"/>
                  </a:lnTo>
                  <a:cubicBezTo>
                    <a:pt x="303" y="215"/>
                    <a:pt x="303" y="286"/>
                    <a:pt x="330" y="384"/>
                  </a:cubicBezTo>
                  <a:cubicBezTo>
                    <a:pt x="339" y="420"/>
                    <a:pt x="348" y="464"/>
                    <a:pt x="339" y="500"/>
                  </a:cubicBezTo>
                  <a:cubicBezTo>
                    <a:pt x="330" y="509"/>
                    <a:pt x="330" y="518"/>
                    <a:pt x="321" y="518"/>
                  </a:cubicBezTo>
                  <a:cubicBezTo>
                    <a:pt x="312" y="518"/>
                    <a:pt x="303" y="518"/>
                    <a:pt x="294" y="509"/>
                  </a:cubicBezTo>
                  <a:cubicBezTo>
                    <a:pt x="268" y="482"/>
                    <a:pt x="241" y="447"/>
                    <a:pt x="223" y="411"/>
                  </a:cubicBezTo>
                  <a:cubicBezTo>
                    <a:pt x="143" y="277"/>
                    <a:pt x="54" y="1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6"/>
            <p:cNvSpPr/>
            <p:nvPr/>
          </p:nvSpPr>
          <p:spPr>
            <a:xfrm>
              <a:off x="2004094" y="1326188"/>
              <a:ext cx="54558" cy="70750"/>
            </a:xfrm>
            <a:custGeom>
              <a:rect b="b" l="l" r="r" t="t"/>
              <a:pathLst>
                <a:path extrusionOk="0" h="603" w="465">
                  <a:moveTo>
                    <a:pt x="232" y="1"/>
                  </a:moveTo>
                  <a:cubicBezTo>
                    <a:pt x="241" y="18"/>
                    <a:pt x="249" y="35"/>
                    <a:pt x="258" y="51"/>
                  </a:cubicBezTo>
                  <a:lnTo>
                    <a:pt x="258" y="51"/>
                  </a:lnTo>
                  <a:cubicBezTo>
                    <a:pt x="249" y="33"/>
                    <a:pt x="241" y="17"/>
                    <a:pt x="232" y="1"/>
                  </a:cubicBezTo>
                  <a:close/>
                  <a:moveTo>
                    <a:pt x="258" y="51"/>
                  </a:moveTo>
                  <a:cubicBezTo>
                    <a:pt x="313" y="166"/>
                    <a:pt x="366" y="322"/>
                    <a:pt x="366" y="438"/>
                  </a:cubicBezTo>
                  <a:cubicBezTo>
                    <a:pt x="366" y="447"/>
                    <a:pt x="357" y="456"/>
                    <a:pt x="357" y="465"/>
                  </a:cubicBezTo>
                  <a:cubicBezTo>
                    <a:pt x="348" y="474"/>
                    <a:pt x="339" y="478"/>
                    <a:pt x="329" y="478"/>
                  </a:cubicBezTo>
                  <a:cubicBezTo>
                    <a:pt x="312" y="478"/>
                    <a:pt x="294" y="464"/>
                    <a:pt x="277" y="447"/>
                  </a:cubicBezTo>
                  <a:cubicBezTo>
                    <a:pt x="170" y="331"/>
                    <a:pt x="72" y="206"/>
                    <a:pt x="0" y="54"/>
                  </a:cubicBezTo>
                  <a:lnTo>
                    <a:pt x="0" y="54"/>
                  </a:lnTo>
                  <a:cubicBezTo>
                    <a:pt x="27" y="161"/>
                    <a:pt x="72" y="260"/>
                    <a:pt x="125" y="349"/>
                  </a:cubicBezTo>
                  <a:cubicBezTo>
                    <a:pt x="179" y="447"/>
                    <a:pt x="250" y="545"/>
                    <a:pt x="348" y="590"/>
                  </a:cubicBezTo>
                  <a:cubicBezTo>
                    <a:pt x="361" y="596"/>
                    <a:pt x="374" y="602"/>
                    <a:pt x="386" y="602"/>
                  </a:cubicBezTo>
                  <a:cubicBezTo>
                    <a:pt x="391" y="602"/>
                    <a:pt x="397" y="601"/>
                    <a:pt x="402" y="599"/>
                  </a:cubicBezTo>
                  <a:cubicBezTo>
                    <a:pt x="420" y="590"/>
                    <a:pt x="429" y="581"/>
                    <a:pt x="438" y="563"/>
                  </a:cubicBezTo>
                  <a:cubicBezTo>
                    <a:pt x="464" y="483"/>
                    <a:pt x="429" y="393"/>
                    <a:pt x="393" y="313"/>
                  </a:cubicBezTo>
                  <a:cubicBezTo>
                    <a:pt x="348" y="223"/>
                    <a:pt x="303" y="139"/>
                    <a:pt x="258" y="5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6"/>
            <p:cNvSpPr/>
            <p:nvPr/>
          </p:nvSpPr>
          <p:spPr>
            <a:xfrm>
              <a:off x="1977929" y="1147261"/>
              <a:ext cx="36724" cy="54910"/>
            </a:xfrm>
            <a:custGeom>
              <a:rect b="b" l="l" r="r" t="t"/>
              <a:pathLst>
                <a:path extrusionOk="0" h="468" w="313">
                  <a:moveTo>
                    <a:pt x="268" y="0"/>
                  </a:moveTo>
                  <a:cubicBezTo>
                    <a:pt x="277" y="63"/>
                    <a:pt x="250" y="81"/>
                    <a:pt x="250" y="143"/>
                  </a:cubicBezTo>
                  <a:cubicBezTo>
                    <a:pt x="250" y="188"/>
                    <a:pt x="250" y="232"/>
                    <a:pt x="232" y="268"/>
                  </a:cubicBezTo>
                  <a:cubicBezTo>
                    <a:pt x="223" y="286"/>
                    <a:pt x="206" y="304"/>
                    <a:pt x="197" y="304"/>
                  </a:cubicBezTo>
                  <a:cubicBezTo>
                    <a:pt x="188" y="307"/>
                    <a:pt x="181" y="308"/>
                    <a:pt x="173" y="308"/>
                  </a:cubicBezTo>
                  <a:cubicBezTo>
                    <a:pt x="139" y="308"/>
                    <a:pt x="111" y="279"/>
                    <a:pt x="90" y="250"/>
                  </a:cubicBezTo>
                  <a:cubicBezTo>
                    <a:pt x="54" y="197"/>
                    <a:pt x="27" y="143"/>
                    <a:pt x="0" y="81"/>
                  </a:cubicBezTo>
                  <a:lnTo>
                    <a:pt x="0" y="81"/>
                  </a:lnTo>
                  <a:cubicBezTo>
                    <a:pt x="18" y="188"/>
                    <a:pt x="54" y="286"/>
                    <a:pt x="107" y="375"/>
                  </a:cubicBezTo>
                  <a:cubicBezTo>
                    <a:pt x="116" y="402"/>
                    <a:pt x="134" y="429"/>
                    <a:pt x="161" y="446"/>
                  </a:cubicBezTo>
                  <a:cubicBezTo>
                    <a:pt x="181" y="460"/>
                    <a:pt x="205" y="468"/>
                    <a:pt x="227" y="468"/>
                  </a:cubicBezTo>
                  <a:cubicBezTo>
                    <a:pt x="235" y="468"/>
                    <a:pt x="243" y="467"/>
                    <a:pt x="250" y="464"/>
                  </a:cubicBezTo>
                  <a:cubicBezTo>
                    <a:pt x="268" y="446"/>
                    <a:pt x="286" y="429"/>
                    <a:pt x="295" y="402"/>
                  </a:cubicBezTo>
                  <a:cubicBezTo>
                    <a:pt x="313" y="348"/>
                    <a:pt x="313" y="295"/>
                    <a:pt x="304" y="241"/>
                  </a:cubicBezTo>
                  <a:cubicBezTo>
                    <a:pt x="295" y="161"/>
                    <a:pt x="286" y="81"/>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6"/>
            <p:cNvSpPr/>
            <p:nvPr/>
          </p:nvSpPr>
          <p:spPr>
            <a:xfrm>
              <a:off x="1917153" y="1007992"/>
              <a:ext cx="70281" cy="148774"/>
            </a:xfrm>
            <a:custGeom>
              <a:rect b="b" l="l" r="r" t="t"/>
              <a:pathLst>
                <a:path extrusionOk="0" h="1268" w="599">
                  <a:moveTo>
                    <a:pt x="224" y="1"/>
                  </a:moveTo>
                  <a:cubicBezTo>
                    <a:pt x="162" y="46"/>
                    <a:pt x="108" y="90"/>
                    <a:pt x="63" y="144"/>
                  </a:cubicBezTo>
                  <a:cubicBezTo>
                    <a:pt x="99" y="393"/>
                    <a:pt x="206" y="616"/>
                    <a:pt x="251" y="866"/>
                  </a:cubicBezTo>
                  <a:cubicBezTo>
                    <a:pt x="162" y="991"/>
                    <a:pt x="72" y="1125"/>
                    <a:pt x="1" y="1268"/>
                  </a:cubicBezTo>
                  <a:cubicBezTo>
                    <a:pt x="72" y="1241"/>
                    <a:pt x="135" y="1214"/>
                    <a:pt x="197" y="1170"/>
                  </a:cubicBezTo>
                  <a:cubicBezTo>
                    <a:pt x="367" y="1071"/>
                    <a:pt x="536" y="929"/>
                    <a:pt x="572" y="732"/>
                  </a:cubicBezTo>
                  <a:cubicBezTo>
                    <a:pt x="599" y="608"/>
                    <a:pt x="572" y="483"/>
                    <a:pt x="536" y="367"/>
                  </a:cubicBezTo>
                  <a:cubicBezTo>
                    <a:pt x="492" y="260"/>
                    <a:pt x="447" y="144"/>
                    <a:pt x="358" y="72"/>
                  </a:cubicBezTo>
                  <a:cubicBezTo>
                    <a:pt x="313" y="37"/>
                    <a:pt x="269" y="19"/>
                    <a:pt x="2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6"/>
            <p:cNvSpPr/>
            <p:nvPr/>
          </p:nvSpPr>
          <p:spPr>
            <a:xfrm>
              <a:off x="1636736" y="1014797"/>
              <a:ext cx="332865" cy="129415"/>
            </a:xfrm>
            <a:custGeom>
              <a:rect b="b" l="l" r="r" t="t"/>
              <a:pathLst>
                <a:path extrusionOk="0" h="1103" w="2837">
                  <a:moveTo>
                    <a:pt x="1859" y="0"/>
                  </a:moveTo>
                  <a:cubicBezTo>
                    <a:pt x="1766" y="0"/>
                    <a:pt x="1672" y="5"/>
                    <a:pt x="1579" y="14"/>
                  </a:cubicBezTo>
                  <a:cubicBezTo>
                    <a:pt x="1240" y="59"/>
                    <a:pt x="901" y="175"/>
                    <a:pt x="625" y="380"/>
                  </a:cubicBezTo>
                  <a:cubicBezTo>
                    <a:pt x="526" y="460"/>
                    <a:pt x="428" y="558"/>
                    <a:pt x="339" y="648"/>
                  </a:cubicBezTo>
                  <a:cubicBezTo>
                    <a:pt x="205" y="781"/>
                    <a:pt x="80" y="933"/>
                    <a:pt x="0" y="1103"/>
                  </a:cubicBezTo>
                  <a:cubicBezTo>
                    <a:pt x="170" y="1004"/>
                    <a:pt x="366" y="942"/>
                    <a:pt x="553" y="915"/>
                  </a:cubicBezTo>
                  <a:cubicBezTo>
                    <a:pt x="716" y="892"/>
                    <a:pt x="872" y="882"/>
                    <a:pt x="1021" y="882"/>
                  </a:cubicBezTo>
                  <a:cubicBezTo>
                    <a:pt x="1598" y="882"/>
                    <a:pt x="2061" y="1023"/>
                    <a:pt x="2348" y="1023"/>
                  </a:cubicBezTo>
                  <a:cubicBezTo>
                    <a:pt x="2405" y="1023"/>
                    <a:pt x="2455" y="1018"/>
                    <a:pt x="2498" y="1004"/>
                  </a:cubicBezTo>
                  <a:cubicBezTo>
                    <a:pt x="2552" y="906"/>
                    <a:pt x="2694" y="889"/>
                    <a:pt x="2766" y="808"/>
                  </a:cubicBezTo>
                  <a:cubicBezTo>
                    <a:pt x="2837" y="719"/>
                    <a:pt x="2828" y="594"/>
                    <a:pt x="2792" y="487"/>
                  </a:cubicBezTo>
                  <a:cubicBezTo>
                    <a:pt x="2757" y="353"/>
                    <a:pt x="2694" y="211"/>
                    <a:pt x="2614" y="86"/>
                  </a:cubicBezTo>
                  <a:cubicBezTo>
                    <a:pt x="2366" y="33"/>
                    <a:pt x="2113" y="0"/>
                    <a:pt x="1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6"/>
            <p:cNvSpPr/>
            <p:nvPr/>
          </p:nvSpPr>
          <p:spPr>
            <a:xfrm>
              <a:off x="1636736" y="1032162"/>
              <a:ext cx="148657" cy="112050"/>
            </a:xfrm>
            <a:custGeom>
              <a:rect b="b" l="l" r="r" t="t"/>
              <a:pathLst>
                <a:path extrusionOk="0" h="955" w="1267">
                  <a:moveTo>
                    <a:pt x="1035" y="0"/>
                  </a:moveTo>
                  <a:cubicBezTo>
                    <a:pt x="892" y="63"/>
                    <a:pt x="749" y="143"/>
                    <a:pt x="625" y="232"/>
                  </a:cubicBezTo>
                  <a:cubicBezTo>
                    <a:pt x="526" y="312"/>
                    <a:pt x="428" y="410"/>
                    <a:pt x="339" y="500"/>
                  </a:cubicBezTo>
                  <a:cubicBezTo>
                    <a:pt x="205" y="633"/>
                    <a:pt x="80" y="785"/>
                    <a:pt x="0" y="955"/>
                  </a:cubicBezTo>
                  <a:cubicBezTo>
                    <a:pt x="170" y="856"/>
                    <a:pt x="366" y="794"/>
                    <a:pt x="553" y="767"/>
                  </a:cubicBezTo>
                  <a:cubicBezTo>
                    <a:pt x="634" y="749"/>
                    <a:pt x="714" y="741"/>
                    <a:pt x="785" y="741"/>
                  </a:cubicBezTo>
                  <a:cubicBezTo>
                    <a:pt x="928" y="616"/>
                    <a:pt x="1080" y="500"/>
                    <a:pt x="1178" y="339"/>
                  </a:cubicBezTo>
                  <a:cubicBezTo>
                    <a:pt x="1231" y="268"/>
                    <a:pt x="1267" y="179"/>
                    <a:pt x="1231" y="98"/>
                  </a:cubicBezTo>
                  <a:cubicBezTo>
                    <a:pt x="1204" y="45"/>
                    <a:pt x="1151" y="18"/>
                    <a:pt x="1097" y="9"/>
                  </a:cubicBezTo>
                  <a:cubicBezTo>
                    <a:pt x="1071" y="9"/>
                    <a:pt x="10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6"/>
            <p:cNvSpPr/>
            <p:nvPr/>
          </p:nvSpPr>
          <p:spPr>
            <a:xfrm>
              <a:off x="1641899" y="1071467"/>
              <a:ext cx="326764" cy="69577"/>
            </a:xfrm>
            <a:custGeom>
              <a:rect b="b" l="l" r="r" t="t"/>
              <a:pathLst>
                <a:path extrusionOk="0" h="593" w="2785">
                  <a:moveTo>
                    <a:pt x="2129" y="0"/>
                  </a:moveTo>
                  <a:cubicBezTo>
                    <a:pt x="2030" y="0"/>
                    <a:pt x="1930" y="4"/>
                    <a:pt x="1830" y="13"/>
                  </a:cubicBezTo>
                  <a:cubicBezTo>
                    <a:pt x="1678" y="22"/>
                    <a:pt x="1517" y="49"/>
                    <a:pt x="1366" y="67"/>
                  </a:cubicBezTo>
                  <a:cubicBezTo>
                    <a:pt x="1089" y="111"/>
                    <a:pt x="813" y="165"/>
                    <a:pt x="554" y="263"/>
                  </a:cubicBezTo>
                  <a:cubicBezTo>
                    <a:pt x="349" y="343"/>
                    <a:pt x="152" y="450"/>
                    <a:pt x="1" y="593"/>
                  </a:cubicBezTo>
                  <a:cubicBezTo>
                    <a:pt x="152" y="513"/>
                    <a:pt x="340" y="450"/>
                    <a:pt x="509" y="432"/>
                  </a:cubicBezTo>
                  <a:cubicBezTo>
                    <a:pt x="672" y="409"/>
                    <a:pt x="828" y="399"/>
                    <a:pt x="977" y="399"/>
                  </a:cubicBezTo>
                  <a:cubicBezTo>
                    <a:pt x="1554" y="399"/>
                    <a:pt x="2017" y="540"/>
                    <a:pt x="2304" y="540"/>
                  </a:cubicBezTo>
                  <a:cubicBezTo>
                    <a:pt x="2361" y="540"/>
                    <a:pt x="2411" y="535"/>
                    <a:pt x="2454" y="521"/>
                  </a:cubicBezTo>
                  <a:cubicBezTo>
                    <a:pt x="2508" y="423"/>
                    <a:pt x="2650" y="406"/>
                    <a:pt x="2722" y="325"/>
                  </a:cubicBezTo>
                  <a:cubicBezTo>
                    <a:pt x="2784" y="245"/>
                    <a:pt x="2784" y="147"/>
                    <a:pt x="2757" y="49"/>
                  </a:cubicBezTo>
                  <a:cubicBezTo>
                    <a:pt x="2551" y="18"/>
                    <a:pt x="2341" y="0"/>
                    <a:pt x="212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6"/>
            <p:cNvSpPr/>
            <p:nvPr/>
          </p:nvSpPr>
          <p:spPr>
            <a:xfrm>
              <a:off x="1851214" y="1014562"/>
              <a:ext cx="20063" cy="41769"/>
            </a:xfrm>
            <a:custGeom>
              <a:rect b="b" l="l" r="r" t="t"/>
              <a:pathLst>
                <a:path extrusionOk="0" h="356" w="171">
                  <a:moveTo>
                    <a:pt x="69" y="1"/>
                  </a:moveTo>
                  <a:cubicBezTo>
                    <a:pt x="46" y="1"/>
                    <a:pt x="23" y="3"/>
                    <a:pt x="1" y="7"/>
                  </a:cubicBezTo>
                  <a:cubicBezTo>
                    <a:pt x="10" y="25"/>
                    <a:pt x="19" y="43"/>
                    <a:pt x="28" y="61"/>
                  </a:cubicBezTo>
                  <a:cubicBezTo>
                    <a:pt x="72" y="150"/>
                    <a:pt x="99" y="257"/>
                    <a:pt x="126" y="355"/>
                  </a:cubicBezTo>
                  <a:cubicBezTo>
                    <a:pt x="170" y="257"/>
                    <a:pt x="170" y="150"/>
                    <a:pt x="153" y="52"/>
                  </a:cubicBezTo>
                  <a:cubicBezTo>
                    <a:pt x="153" y="34"/>
                    <a:pt x="144" y="16"/>
                    <a:pt x="144" y="7"/>
                  </a:cubicBezTo>
                  <a:cubicBezTo>
                    <a:pt x="117" y="3"/>
                    <a:pt x="92" y="1"/>
                    <a:pt x="6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6"/>
            <p:cNvSpPr/>
            <p:nvPr/>
          </p:nvSpPr>
          <p:spPr>
            <a:xfrm>
              <a:off x="1896268" y="1017496"/>
              <a:ext cx="16896" cy="43999"/>
            </a:xfrm>
            <a:custGeom>
              <a:rect b="b" l="l" r="r" t="t"/>
              <a:pathLst>
                <a:path extrusionOk="0" h="375" w="144">
                  <a:moveTo>
                    <a:pt x="1" y="0"/>
                  </a:moveTo>
                  <a:cubicBezTo>
                    <a:pt x="54" y="116"/>
                    <a:pt x="81" y="250"/>
                    <a:pt x="81" y="375"/>
                  </a:cubicBezTo>
                  <a:cubicBezTo>
                    <a:pt x="134" y="277"/>
                    <a:pt x="143" y="161"/>
                    <a:pt x="125" y="54"/>
                  </a:cubicBezTo>
                  <a:cubicBezTo>
                    <a:pt x="125" y="36"/>
                    <a:pt x="125" y="27"/>
                    <a:pt x="125" y="18"/>
                  </a:cubicBezTo>
                  <a:cubicBezTo>
                    <a:pt x="81" y="9"/>
                    <a:pt x="45" y="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6"/>
            <p:cNvSpPr/>
            <p:nvPr/>
          </p:nvSpPr>
          <p:spPr>
            <a:xfrm>
              <a:off x="1804165" y="1016440"/>
              <a:ext cx="28394" cy="42004"/>
            </a:xfrm>
            <a:custGeom>
              <a:rect b="b" l="l" r="r" t="t"/>
              <a:pathLst>
                <a:path extrusionOk="0" h="358" w="242">
                  <a:moveTo>
                    <a:pt x="152" y="0"/>
                  </a:moveTo>
                  <a:cubicBezTo>
                    <a:pt x="108" y="9"/>
                    <a:pt x="54" y="18"/>
                    <a:pt x="0" y="27"/>
                  </a:cubicBezTo>
                  <a:cubicBezTo>
                    <a:pt x="116" y="98"/>
                    <a:pt x="206" y="223"/>
                    <a:pt x="224" y="357"/>
                  </a:cubicBezTo>
                  <a:cubicBezTo>
                    <a:pt x="232" y="295"/>
                    <a:pt x="241" y="232"/>
                    <a:pt x="232" y="170"/>
                  </a:cubicBezTo>
                  <a:cubicBezTo>
                    <a:pt x="224" y="107"/>
                    <a:pt x="197" y="54"/>
                    <a:pt x="16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6"/>
            <p:cNvSpPr/>
            <p:nvPr/>
          </p:nvSpPr>
          <p:spPr>
            <a:xfrm>
              <a:off x="2037533" y="1125673"/>
              <a:ext cx="192773" cy="367830"/>
            </a:xfrm>
            <a:custGeom>
              <a:rect b="b" l="l" r="r" t="t"/>
              <a:pathLst>
                <a:path extrusionOk="0" h="3135" w="1643">
                  <a:moveTo>
                    <a:pt x="248" y="0"/>
                  </a:moveTo>
                  <a:cubicBezTo>
                    <a:pt x="234" y="0"/>
                    <a:pt x="220" y="2"/>
                    <a:pt x="206" y="6"/>
                  </a:cubicBezTo>
                  <a:cubicBezTo>
                    <a:pt x="135" y="15"/>
                    <a:pt x="108" y="131"/>
                    <a:pt x="99" y="202"/>
                  </a:cubicBezTo>
                  <a:cubicBezTo>
                    <a:pt x="1" y="845"/>
                    <a:pt x="233" y="1505"/>
                    <a:pt x="563" y="2076"/>
                  </a:cubicBezTo>
                  <a:cubicBezTo>
                    <a:pt x="634" y="2192"/>
                    <a:pt x="723" y="2317"/>
                    <a:pt x="866" y="2325"/>
                  </a:cubicBezTo>
                  <a:cubicBezTo>
                    <a:pt x="902" y="2388"/>
                    <a:pt x="911" y="2415"/>
                    <a:pt x="964" y="2459"/>
                  </a:cubicBezTo>
                  <a:cubicBezTo>
                    <a:pt x="1003" y="2481"/>
                    <a:pt x="1048" y="2497"/>
                    <a:pt x="1092" y="2497"/>
                  </a:cubicBezTo>
                  <a:cubicBezTo>
                    <a:pt x="1119" y="2497"/>
                    <a:pt x="1146" y="2491"/>
                    <a:pt x="1170" y="2477"/>
                  </a:cubicBezTo>
                  <a:cubicBezTo>
                    <a:pt x="1187" y="2548"/>
                    <a:pt x="1205" y="2629"/>
                    <a:pt x="1250" y="2691"/>
                  </a:cubicBezTo>
                  <a:cubicBezTo>
                    <a:pt x="1294" y="2754"/>
                    <a:pt x="1366" y="2798"/>
                    <a:pt x="1437" y="2798"/>
                  </a:cubicBezTo>
                  <a:cubicBezTo>
                    <a:pt x="1446" y="2879"/>
                    <a:pt x="1464" y="2968"/>
                    <a:pt x="1482" y="3039"/>
                  </a:cubicBezTo>
                  <a:cubicBezTo>
                    <a:pt x="1489" y="3084"/>
                    <a:pt x="1515" y="3135"/>
                    <a:pt x="1550" y="3135"/>
                  </a:cubicBezTo>
                  <a:cubicBezTo>
                    <a:pt x="1557" y="3135"/>
                    <a:pt x="1564" y="3133"/>
                    <a:pt x="1571" y="3128"/>
                  </a:cubicBezTo>
                  <a:cubicBezTo>
                    <a:pt x="1642" y="2968"/>
                    <a:pt x="1633" y="2789"/>
                    <a:pt x="1607" y="2611"/>
                  </a:cubicBezTo>
                  <a:cubicBezTo>
                    <a:pt x="1509" y="1853"/>
                    <a:pt x="1178" y="1148"/>
                    <a:pt x="786" y="497"/>
                  </a:cubicBezTo>
                  <a:cubicBezTo>
                    <a:pt x="679" y="327"/>
                    <a:pt x="572" y="149"/>
                    <a:pt x="393" y="51"/>
                  </a:cubicBezTo>
                  <a:cubicBezTo>
                    <a:pt x="352" y="23"/>
                    <a:pt x="29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6"/>
            <p:cNvSpPr/>
            <p:nvPr/>
          </p:nvSpPr>
          <p:spPr>
            <a:xfrm>
              <a:off x="2086811" y="1259193"/>
              <a:ext cx="50335" cy="138332"/>
            </a:xfrm>
            <a:custGeom>
              <a:rect b="b" l="l" r="r" t="t"/>
              <a:pathLst>
                <a:path extrusionOk="0" h="1179" w="429">
                  <a:moveTo>
                    <a:pt x="0" y="1"/>
                  </a:moveTo>
                  <a:lnTo>
                    <a:pt x="0" y="1"/>
                  </a:lnTo>
                  <a:cubicBezTo>
                    <a:pt x="125" y="322"/>
                    <a:pt x="241" y="643"/>
                    <a:pt x="321" y="982"/>
                  </a:cubicBezTo>
                  <a:cubicBezTo>
                    <a:pt x="330" y="1027"/>
                    <a:pt x="339" y="1080"/>
                    <a:pt x="303" y="1116"/>
                  </a:cubicBezTo>
                  <a:cubicBezTo>
                    <a:pt x="339" y="1143"/>
                    <a:pt x="384" y="1170"/>
                    <a:pt x="428" y="1179"/>
                  </a:cubicBezTo>
                  <a:cubicBezTo>
                    <a:pt x="330" y="768"/>
                    <a:pt x="188" y="385"/>
                    <a:pt x="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6"/>
            <p:cNvSpPr/>
            <p:nvPr/>
          </p:nvSpPr>
          <p:spPr>
            <a:xfrm>
              <a:off x="2078363" y="1187036"/>
              <a:ext cx="97501" cy="230788"/>
            </a:xfrm>
            <a:custGeom>
              <a:rect b="b" l="l" r="r" t="t"/>
              <a:pathLst>
                <a:path extrusionOk="0" h="1967" w="831">
                  <a:moveTo>
                    <a:pt x="1" y="0"/>
                  </a:moveTo>
                  <a:lnTo>
                    <a:pt x="1" y="0"/>
                  </a:lnTo>
                  <a:cubicBezTo>
                    <a:pt x="251" y="545"/>
                    <a:pt x="465" y="1098"/>
                    <a:pt x="652" y="1669"/>
                  </a:cubicBezTo>
                  <a:cubicBezTo>
                    <a:pt x="688" y="1758"/>
                    <a:pt x="714" y="1865"/>
                    <a:pt x="723" y="1963"/>
                  </a:cubicBezTo>
                  <a:cubicBezTo>
                    <a:pt x="733" y="1965"/>
                    <a:pt x="743" y="1967"/>
                    <a:pt x="752" y="1967"/>
                  </a:cubicBezTo>
                  <a:cubicBezTo>
                    <a:pt x="778" y="1967"/>
                    <a:pt x="804" y="1958"/>
                    <a:pt x="830" y="1945"/>
                  </a:cubicBezTo>
                  <a:cubicBezTo>
                    <a:pt x="822" y="1865"/>
                    <a:pt x="813" y="1785"/>
                    <a:pt x="795" y="1704"/>
                  </a:cubicBezTo>
                  <a:cubicBezTo>
                    <a:pt x="741" y="1490"/>
                    <a:pt x="643" y="1294"/>
                    <a:pt x="545" y="1089"/>
                  </a:cubicBezTo>
                  <a:cubicBezTo>
                    <a:pt x="367" y="723"/>
                    <a:pt x="179" y="366"/>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6"/>
            <p:cNvSpPr/>
            <p:nvPr/>
          </p:nvSpPr>
          <p:spPr>
            <a:xfrm>
              <a:off x="2097253" y="1175538"/>
              <a:ext cx="121554" cy="311980"/>
            </a:xfrm>
            <a:custGeom>
              <a:rect b="b" l="l" r="r" t="t"/>
              <a:pathLst>
                <a:path extrusionOk="0" h="2659" w="1036">
                  <a:moveTo>
                    <a:pt x="0" y="0"/>
                  </a:moveTo>
                  <a:lnTo>
                    <a:pt x="0" y="0"/>
                  </a:lnTo>
                  <a:cubicBezTo>
                    <a:pt x="393" y="625"/>
                    <a:pt x="696" y="1294"/>
                    <a:pt x="901" y="1999"/>
                  </a:cubicBezTo>
                  <a:cubicBezTo>
                    <a:pt x="937" y="2115"/>
                    <a:pt x="964" y="2257"/>
                    <a:pt x="928" y="2364"/>
                  </a:cubicBezTo>
                  <a:lnTo>
                    <a:pt x="946" y="2364"/>
                  </a:lnTo>
                  <a:cubicBezTo>
                    <a:pt x="964" y="2445"/>
                    <a:pt x="973" y="2543"/>
                    <a:pt x="991" y="2614"/>
                  </a:cubicBezTo>
                  <a:cubicBezTo>
                    <a:pt x="991" y="2632"/>
                    <a:pt x="1000" y="2641"/>
                    <a:pt x="1000" y="2659"/>
                  </a:cubicBezTo>
                  <a:cubicBezTo>
                    <a:pt x="1035" y="2373"/>
                    <a:pt x="991" y="2070"/>
                    <a:pt x="919" y="1793"/>
                  </a:cubicBezTo>
                  <a:cubicBezTo>
                    <a:pt x="803" y="1392"/>
                    <a:pt x="616" y="1026"/>
                    <a:pt x="438" y="660"/>
                  </a:cubicBezTo>
                  <a:cubicBezTo>
                    <a:pt x="313" y="428"/>
                    <a:pt x="197" y="170"/>
                    <a:pt x="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6"/>
            <p:cNvSpPr/>
            <p:nvPr/>
          </p:nvSpPr>
          <p:spPr>
            <a:xfrm>
              <a:off x="1651402" y="1065718"/>
              <a:ext cx="1131531" cy="544294"/>
            </a:xfrm>
            <a:custGeom>
              <a:rect b="b" l="l" r="r" t="t"/>
              <a:pathLst>
                <a:path extrusionOk="0" h="4639" w="9644">
                  <a:moveTo>
                    <a:pt x="9359" y="1"/>
                  </a:moveTo>
                  <a:cubicBezTo>
                    <a:pt x="9269" y="1"/>
                    <a:pt x="9173" y="47"/>
                    <a:pt x="9091" y="98"/>
                  </a:cubicBezTo>
                  <a:cubicBezTo>
                    <a:pt x="8225" y="570"/>
                    <a:pt x="7306" y="963"/>
                    <a:pt x="6361" y="1257"/>
                  </a:cubicBezTo>
                  <a:cubicBezTo>
                    <a:pt x="6310" y="1272"/>
                    <a:pt x="6259" y="1287"/>
                    <a:pt x="6208" y="1287"/>
                  </a:cubicBezTo>
                  <a:cubicBezTo>
                    <a:pt x="6196" y="1287"/>
                    <a:pt x="6185" y="1286"/>
                    <a:pt x="6173" y="1284"/>
                  </a:cubicBezTo>
                  <a:cubicBezTo>
                    <a:pt x="6091" y="1269"/>
                    <a:pt x="6016" y="1204"/>
                    <a:pt x="5941" y="1204"/>
                  </a:cubicBezTo>
                  <a:cubicBezTo>
                    <a:pt x="5926" y="1204"/>
                    <a:pt x="5911" y="1207"/>
                    <a:pt x="5897" y="1213"/>
                  </a:cubicBezTo>
                  <a:cubicBezTo>
                    <a:pt x="5486" y="1775"/>
                    <a:pt x="5094" y="2390"/>
                    <a:pt x="4505" y="2756"/>
                  </a:cubicBezTo>
                  <a:cubicBezTo>
                    <a:pt x="3693" y="3256"/>
                    <a:pt x="2819" y="3693"/>
                    <a:pt x="1989" y="4103"/>
                  </a:cubicBezTo>
                  <a:cubicBezTo>
                    <a:pt x="1612" y="4130"/>
                    <a:pt x="1202" y="4147"/>
                    <a:pt x="799" y="4147"/>
                  </a:cubicBezTo>
                  <a:cubicBezTo>
                    <a:pt x="526" y="4147"/>
                    <a:pt x="256" y="4139"/>
                    <a:pt x="0" y="4121"/>
                  </a:cubicBezTo>
                  <a:lnTo>
                    <a:pt x="0" y="4121"/>
                  </a:lnTo>
                  <a:cubicBezTo>
                    <a:pt x="803" y="4362"/>
                    <a:pt x="1633" y="4540"/>
                    <a:pt x="2462" y="4638"/>
                  </a:cubicBezTo>
                  <a:cubicBezTo>
                    <a:pt x="3087" y="4192"/>
                    <a:pt x="3738" y="3836"/>
                    <a:pt x="4398" y="3461"/>
                  </a:cubicBezTo>
                  <a:cubicBezTo>
                    <a:pt x="4469" y="3416"/>
                    <a:pt x="4585" y="3443"/>
                    <a:pt x="4666" y="3407"/>
                  </a:cubicBezTo>
                  <a:cubicBezTo>
                    <a:pt x="4755" y="3363"/>
                    <a:pt x="4826" y="3291"/>
                    <a:pt x="4898" y="3220"/>
                  </a:cubicBezTo>
                  <a:cubicBezTo>
                    <a:pt x="5308" y="2836"/>
                    <a:pt x="5772" y="2515"/>
                    <a:pt x="6280" y="2274"/>
                  </a:cubicBezTo>
                  <a:cubicBezTo>
                    <a:pt x="6539" y="2150"/>
                    <a:pt x="6816" y="2042"/>
                    <a:pt x="7083" y="1918"/>
                  </a:cubicBezTo>
                  <a:cubicBezTo>
                    <a:pt x="7315" y="1811"/>
                    <a:pt x="7538" y="1686"/>
                    <a:pt x="7752" y="1561"/>
                  </a:cubicBezTo>
                  <a:cubicBezTo>
                    <a:pt x="8377" y="1213"/>
                    <a:pt x="8992" y="865"/>
                    <a:pt x="9617" y="517"/>
                  </a:cubicBezTo>
                  <a:cubicBezTo>
                    <a:pt x="9644" y="347"/>
                    <a:pt x="9617" y="98"/>
                    <a:pt x="9465" y="26"/>
                  </a:cubicBezTo>
                  <a:cubicBezTo>
                    <a:pt x="9432" y="8"/>
                    <a:pt x="9396" y="1"/>
                    <a:pt x="93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6"/>
            <p:cNvSpPr/>
            <p:nvPr/>
          </p:nvSpPr>
          <p:spPr>
            <a:xfrm>
              <a:off x="1651402" y="1069824"/>
              <a:ext cx="1131531" cy="540187"/>
            </a:xfrm>
            <a:custGeom>
              <a:rect b="b" l="l" r="r" t="t"/>
              <a:pathLst>
                <a:path extrusionOk="0" h="4604" w="9644">
                  <a:moveTo>
                    <a:pt x="9492" y="0"/>
                  </a:moveTo>
                  <a:cubicBezTo>
                    <a:pt x="8707" y="500"/>
                    <a:pt x="7904" y="973"/>
                    <a:pt x="7092" y="1419"/>
                  </a:cubicBezTo>
                  <a:cubicBezTo>
                    <a:pt x="6298" y="1847"/>
                    <a:pt x="5478" y="2257"/>
                    <a:pt x="4862" y="2917"/>
                  </a:cubicBezTo>
                  <a:cubicBezTo>
                    <a:pt x="4773" y="3016"/>
                    <a:pt x="4684" y="3114"/>
                    <a:pt x="4568" y="3185"/>
                  </a:cubicBezTo>
                  <a:cubicBezTo>
                    <a:pt x="4461" y="3256"/>
                    <a:pt x="4345" y="3292"/>
                    <a:pt x="4220" y="3328"/>
                  </a:cubicBezTo>
                  <a:cubicBezTo>
                    <a:pt x="3524" y="3569"/>
                    <a:pt x="2926" y="3979"/>
                    <a:pt x="2319" y="4407"/>
                  </a:cubicBezTo>
                  <a:cubicBezTo>
                    <a:pt x="1579" y="4327"/>
                    <a:pt x="848" y="4220"/>
                    <a:pt x="116" y="4095"/>
                  </a:cubicBezTo>
                  <a:cubicBezTo>
                    <a:pt x="71" y="4095"/>
                    <a:pt x="36" y="4086"/>
                    <a:pt x="0" y="4086"/>
                  </a:cubicBezTo>
                  <a:cubicBezTo>
                    <a:pt x="803" y="4327"/>
                    <a:pt x="1633" y="4505"/>
                    <a:pt x="2462" y="4603"/>
                  </a:cubicBezTo>
                  <a:cubicBezTo>
                    <a:pt x="3087" y="4157"/>
                    <a:pt x="3738" y="3801"/>
                    <a:pt x="4398" y="3426"/>
                  </a:cubicBezTo>
                  <a:cubicBezTo>
                    <a:pt x="4469" y="3381"/>
                    <a:pt x="4585" y="3408"/>
                    <a:pt x="4666" y="3372"/>
                  </a:cubicBezTo>
                  <a:cubicBezTo>
                    <a:pt x="4755" y="3328"/>
                    <a:pt x="4826" y="3256"/>
                    <a:pt x="4898" y="3185"/>
                  </a:cubicBezTo>
                  <a:cubicBezTo>
                    <a:pt x="5308" y="2801"/>
                    <a:pt x="5772" y="2480"/>
                    <a:pt x="6280" y="2239"/>
                  </a:cubicBezTo>
                  <a:cubicBezTo>
                    <a:pt x="6539" y="2115"/>
                    <a:pt x="6816" y="2007"/>
                    <a:pt x="7083" y="1883"/>
                  </a:cubicBezTo>
                  <a:cubicBezTo>
                    <a:pt x="7315" y="1776"/>
                    <a:pt x="7538" y="1651"/>
                    <a:pt x="7752" y="1526"/>
                  </a:cubicBezTo>
                  <a:cubicBezTo>
                    <a:pt x="8377" y="1178"/>
                    <a:pt x="8992" y="830"/>
                    <a:pt x="9617" y="482"/>
                  </a:cubicBezTo>
                  <a:cubicBezTo>
                    <a:pt x="9644" y="321"/>
                    <a:pt x="9617" y="89"/>
                    <a:pt x="9492" y="0"/>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6"/>
            <p:cNvSpPr/>
            <p:nvPr/>
          </p:nvSpPr>
          <p:spPr>
            <a:xfrm>
              <a:off x="2256352" y="1188092"/>
              <a:ext cx="253433" cy="164379"/>
            </a:xfrm>
            <a:custGeom>
              <a:rect b="b" l="l" r="r" t="t"/>
              <a:pathLst>
                <a:path extrusionOk="0" h="1401" w="2160">
                  <a:moveTo>
                    <a:pt x="2159" y="0"/>
                  </a:moveTo>
                  <a:cubicBezTo>
                    <a:pt x="1945" y="98"/>
                    <a:pt x="1722" y="188"/>
                    <a:pt x="1499" y="286"/>
                  </a:cubicBezTo>
                  <a:cubicBezTo>
                    <a:pt x="1205" y="411"/>
                    <a:pt x="910" y="536"/>
                    <a:pt x="643" y="705"/>
                  </a:cubicBezTo>
                  <a:cubicBezTo>
                    <a:pt x="375" y="883"/>
                    <a:pt x="143" y="1115"/>
                    <a:pt x="0" y="1401"/>
                  </a:cubicBezTo>
                  <a:cubicBezTo>
                    <a:pt x="393" y="1017"/>
                    <a:pt x="910" y="696"/>
                    <a:pt x="1392" y="437"/>
                  </a:cubicBezTo>
                  <a:cubicBezTo>
                    <a:pt x="1669" y="286"/>
                    <a:pt x="1883" y="152"/>
                    <a:pt x="215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6"/>
            <p:cNvSpPr/>
            <p:nvPr/>
          </p:nvSpPr>
          <p:spPr>
            <a:xfrm>
              <a:off x="1833497" y="1530340"/>
              <a:ext cx="126716" cy="38602"/>
            </a:xfrm>
            <a:custGeom>
              <a:rect b="b" l="l" r="r" t="t"/>
              <a:pathLst>
                <a:path extrusionOk="0" h="329" w="1080">
                  <a:moveTo>
                    <a:pt x="1071" y="0"/>
                  </a:moveTo>
                  <a:lnTo>
                    <a:pt x="1071" y="0"/>
                  </a:lnTo>
                  <a:cubicBezTo>
                    <a:pt x="991" y="54"/>
                    <a:pt x="892" y="63"/>
                    <a:pt x="812" y="116"/>
                  </a:cubicBezTo>
                  <a:cubicBezTo>
                    <a:pt x="767" y="152"/>
                    <a:pt x="714" y="179"/>
                    <a:pt x="660" y="197"/>
                  </a:cubicBezTo>
                  <a:cubicBezTo>
                    <a:pt x="625" y="206"/>
                    <a:pt x="580" y="215"/>
                    <a:pt x="536" y="215"/>
                  </a:cubicBezTo>
                  <a:cubicBezTo>
                    <a:pt x="348" y="232"/>
                    <a:pt x="188" y="241"/>
                    <a:pt x="0" y="259"/>
                  </a:cubicBezTo>
                  <a:cubicBezTo>
                    <a:pt x="161" y="286"/>
                    <a:pt x="330" y="313"/>
                    <a:pt x="500" y="322"/>
                  </a:cubicBezTo>
                  <a:cubicBezTo>
                    <a:pt x="522" y="326"/>
                    <a:pt x="544" y="328"/>
                    <a:pt x="566" y="328"/>
                  </a:cubicBezTo>
                  <a:cubicBezTo>
                    <a:pt x="587" y="328"/>
                    <a:pt x="607" y="326"/>
                    <a:pt x="625" y="322"/>
                  </a:cubicBezTo>
                  <a:cubicBezTo>
                    <a:pt x="669" y="313"/>
                    <a:pt x="714" y="286"/>
                    <a:pt x="759" y="259"/>
                  </a:cubicBezTo>
                  <a:cubicBezTo>
                    <a:pt x="857" y="197"/>
                    <a:pt x="946" y="125"/>
                    <a:pt x="1035" y="54"/>
                  </a:cubicBezTo>
                  <a:cubicBezTo>
                    <a:pt x="1062" y="45"/>
                    <a:pt x="1080" y="18"/>
                    <a:pt x="107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6"/>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6"/>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6"/>
            <p:cNvSpPr/>
            <p:nvPr/>
          </p:nvSpPr>
          <p:spPr>
            <a:xfrm>
              <a:off x="1976874" y="1472497"/>
              <a:ext cx="56670" cy="86238"/>
            </a:xfrm>
            <a:custGeom>
              <a:rect b="b" l="l" r="r" t="t"/>
              <a:pathLst>
                <a:path extrusionOk="0" h="735" w="483">
                  <a:moveTo>
                    <a:pt x="478" y="641"/>
                  </a:moveTo>
                  <a:cubicBezTo>
                    <a:pt x="473" y="641"/>
                    <a:pt x="467" y="645"/>
                    <a:pt x="473" y="645"/>
                  </a:cubicBezTo>
                  <a:cubicBezTo>
                    <a:pt x="472" y="648"/>
                    <a:pt x="471" y="651"/>
                    <a:pt x="470" y="654"/>
                  </a:cubicBezTo>
                  <a:lnTo>
                    <a:pt x="470" y="654"/>
                  </a:lnTo>
                  <a:cubicBezTo>
                    <a:pt x="474" y="653"/>
                    <a:pt x="476" y="651"/>
                    <a:pt x="482" y="645"/>
                  </a:cubicBezTo>
                  <a:cubicBezTo>
                    <a:pt x="482" y="642"/>
                    <a:pt x="480" y="641"/>
                    <a:pt x="478" y="641"/>
                  </a:cubicBezTo>
                  <a:close/>
                  <a:moveTo>
                    <a:pt x="333" y="1"/>
                  </a:moveTo>
                  <a:cubicBezTo>
                    <a:pt x="202" y="1"/>
                    <a:pt x="78" y="94"/>
                    <a:pt x="45" y="226"/>
                  </a:cubicBezTo>
                  <a:cubicBezTo>
                    <a:pt x="0" y="360"/>
                    <a:pt x="45" y="511"/>
                    <a:pt x="134" y="618"/>
                  </a:cubicBezTo>
                  <a:cubicBezTo>
                    <a:pt x="189" y="680"/>
                    <a:pt x="263" y="729"/>
                    <a:pt x="340" y="729"/>
                  </a:cubicBezTo>
                  <a:cubicBezTo>
                    <a:pt x="352" y="729"/>
                    <a:pt x="363" y="728"/>
                    <a:pt x="375" y="725"/>
                  </a:cubicBezTo>
                  <a:cubicBezTo>
                    <a:pt x="381" y="732"/>
                    <a:pt x="389" y="735"/>
                    <a:pt x="397" y="735"/>
                  </a:cubicBezTo>
                  <a:cubicBezTo>
                    <a:pt x="411" y="735"/>
                    <a:pt x="426" y="725"/>
                    <a:pt x="438" y="708"/>
                  </a:cubicBezTo>
                  <a:cubicBezTo>
                    <a:pt x="453" y="692"/>
                    <a:pt x="462" y="676"/>
                    <a:pt x="470" y="654"/>
                  </a:cubicBezTo>
                  <a:lnTo>
                    <a:pt x="470" y="654"/>
                  </a:lnTo>
                  <a:cubicBezTo>
                    <a:pt x="469" y="654"/>
                    <a:pt x="467" y="654"/>
                    <a:pt x="464" y="654"/>
                  </a:cubicBezTo>
                  <a:cubicBezTo>
                    <a:pt x="375" y="645"/>
                    <a:pt x="277" y="601"/>
                    <a:pt x="223" y="520"/>
                  </a:cubicBezTo>
                  <a:cubicBezTo>
                    <a:pt x="170" y="440"/>
                    <a:pt x="152" y="342"/>
                    <a:pt x="179" y="253"/>
                  </a:cubicBezTo>
                  <a:cubicBezTo>
                    <a:pt x="197" y="190"/>
                    <a:pt x="241" y="128"/>
                    <a:pt x="277" y="83"/>
                  </a:cubicBezTo>
                  <a:cubicBezTo>
                    <a:pt x="304" y="47"/>
                    <a:pt x="322" y="21"/>
                    <a:pt x="366" y="3"/>
                  </a:cubicBezTo>
                  <a:cubicBezTo>
                    <a:pt x="355" y="1"/>
                    <a:pt x="344"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6"/>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6"/>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6"/>
            <p:cNvSpPr/>
            <p:nvPr/>
          </p:nvSpPr>
          <p:spPr>
            <a:xfrm>
              <a:off x="2055367" y="1422515"/>
              <a:ext cx="81779" cy="94451"/>
            </a:xfrm>
            <a:custGeom>
              <a:rect b="b" l="l" r="r" t="t"/>
              <a:pathLst>
                <a:path extrusionOk="0" h="805" w="697">
                  <a:moveTo>
                    <a:pt x="584" y="1"/>
                  </a:moveTo>
                  <a:cubicBezTo>
                    <a:pt x="502" y="1"/>
                    <a:pt x="419" y="15"/>
                    <a:pt x="340" y="45"/>
                  </a:cubicBezTo>
                  <a:cubicBezTo>
                    <a:pt x="224" y="99"/>
                    <a:pt x="125" y="179"/>
                    <a:pt x="72" y="295"/>
                  </a:cubicBezTo>
                  <a:cubicBezTo>
                    <a:pt x="1" y="429"/>
                    <a:pt x="1" y="589"/>
                    <a:pt x="63" y="723"/>
                  </a:cubicBezTo>
                  <a:cubicBezTo>
                    <a:pt x="87" y="764"/>
                    <a:pt x="134" y="805"/>
                    <a:pt x="176" y="805"/>
                  </a:cubicBezTo>
                  <a:cubicBezTo>
                    <a:pt x="180" y="805"/>
                    <a:pt x="184" y="804"/>
                    <a:pt x="188" y="804"/>
                  </a:cubicBezTo>
                  <a:cubicBezTo>
                    <a:pt x="108" y="688"/>
                    <a:pt x="108" y="527"/>
                    <a:pt x="161" y="402"/>
                  </a:cubicBezTo>
                  <a:cubicBezTo>
                    <a:pt x="248" y="184"/>
                    <a:pt x="454" y="9"/>
                    <a:pt x="680" y="9"/>
                  </a:cubicBezTo>
                  <a:cubicBezTo>
                    <a:pt x="685" y="9"/>
                    <a:pt x="691" y="9"/>
                    <a:pt x="696" y="10"/>
                  </a:cubicBezTo>
                  <a:cubicBezTo>
                    <a:pt x="660" y="4"/>
                    <a:pt x="622" y="1"/>
                    <a:pt x="5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1" name="Google Shape;2381;p6"/>
          <p:cNvGrpSpPr/>
          <p:nvPr/>
        </p:nvGrpSpPr>
        <p:grpSpPr>
          <a:xfrm>
            <a:off x="-151955" y="3462246"/>
            <a:ext cx="4579936" cy="3234828"/>
            <a:chOff x="7069436" y="1363188"/>
            <a:chExt cx="4579936" cy="3234828"/>
          </a:xfrm>
        </p:grpSpPr>
        <p:grpSp>
          <p:nvGrpSpPr>
            <p:cNvPr id="2382" name="Google Shape;2382;p6"/>
            <p:cNvGrpSpPr/>
            <p:nvPr/>
          </p:nvGrpSpPr>
          <p:grpSpPr>
            <a:xfrm>
              <a:off x="7673991" y="2763277"/>
              <a:ext cx="3975381" cy="1834739"/>
              <a:chOff x="3420257" y="1391071"/>
              <a:chExt cx="1386019" cy="639683"/>
            </a:xfrm>
          </p:grpSpPr>
          <p:sp>
            <p:nvSpPr>
              <p:cNvPr id="2383" name="Google Shape;2383;p6"/>
              <p:cNvSpPr/>
              <p:nvPr/>
            </p:nvSpPr>
            <p:spPr>
              <a:xfrm>
                <a:off x="3420257" y="1391071"/>
                <a:ext cx="1386019" cy="639683"/>
              </a:xfrm>
              <a:custGeom>
                <a:rect b="b" l="l" r="r" t="t"/>
                <a:pathLst>
                  <a:path extrusionOk="0" h="5452" w="11813">
                    <a:moveTo>
                      <a:pt x="1883" y="1"/>
                    </a:moveTo>
                    <a:cubicBezTo>
                      <a:pt x="1865" y="55"/>
                      <a:pt x="1820" y="81"/>
                      <a:pt x="1803" y="135"/>
                    </a:cubicBezTo>
                    <a:cubicBezTo>
                      <a:pt x="1453" y="118"/>
                      <a:pt x="1096" y="90"/>
                      <a:pt x="746" y="90"/>
                    </a:cubicBezTo>
                    <a:cubicBezTo>
                      <a:pt x="542" y="90"/>
                      <a:pt x="340" y="100"/>
                      <a:pt x="143" y="126"/>
                    </a:cubicBezTo>
                    <a:cubicBezTo>
                      <a:pt x="99" y="153"/>
                      <a:pt x="36" y="206"/>
                      <a:pt x="1" y="251"/>
                    </a:cubicBezTo>
                    <a:cubicBezTo>
                      <a:pt x="527" y="260"/>
                      <a:pt x="1062" y="304"/>
                      <a:pt x="1589" y="376"/>
                    </a:cubicBezTo>
                    <a:cubicBezTo>
                      <a:pt x="2695" y="1125"/>
                      <a:pt x="4247" y="1607"/>
                      <a:pt x="5523" y="2338"/>
                    </a:cubicBezTo>
                    <a:cubicBezTo>
                      <a:pt x="6022" y="2624"/>
                      <a:pt x="6504" y="2954"/>
                      <a:pt x="6977" y="3284"/>
                    </a:cubicBezTo>
                    <a:cubicBezTo>
                      <a:pt x="7976" y="3980"/>
                      <a:pt x="8975" y="4676"/>
                      <a:pt x="9912" y="5452"/>
                    </a:cubicBezTo>
                    <a:lnTo>
                      <a:pt x="11812" y="5291"/>
                    </a:lnTo>
                    <a:cubicBezTo>
                      <a:pt x="11812" y="5291"/>
                      <a:pt x="9314" y="3935"/>
                      <a:pt x="7485" y="2766"/>
                    </a:cubicBezTo>
                    <a:cubicBezTo>
                      <a:pt x="5657" y="1607"/>
                      <a:pt x="4497" y="1446"/>
                      <a:pt x="4497" y="1446"/>
                    </a:cubicBezTo>
                    <a:cubicBezTo>
                      <a:pt x="4479" y="1419"/>
                      <a:pt x="4452" y="1393"/>
                      <a:pt x="4425" y="1366"/>
                    </a:cubicBezTo>
                    <a:cubicBezTo>
                      <a:pt x="4354" y="1277"/>
                      <a:pt x="4256" y="1205"/>
                      <a:pt x="4149" y="1170"/>
                    </a:cubicBezTo>
                    <a:cubicBezTo>
                      <a:pt x="3730" y="1045"/>
                      <a:pt x="2748" y="679"/>
                      <a:pt x="2400" y="438"/>
                    </a:cubicBezTo>
                    <a:cubicBezTo>
                      <a:pt x="2311" y="313"/>
                      <a:pt x="2231" y="179"/>
                      <a:pt x="2106" y="72"/>
                    </a:cubicBezTo>
                    <a:cubicBezTo>
                      <a:pt x="2035" y="37"/>
                      <a:pt x="1963" y="19"/>
                      <a:pt x="188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6"/>
              <p:cNvSpPr/>
              <p:nvPr/>
            </p:nvSpPr>
            <p:spPr>
              <a:xfrm>
                <a:off x="3420257" y="1409961"/>
                <a:ext cx="1284412" cy="620793"/>
              </a:xfrm>
              <a:custGeom>
                <a:rect b="b" l="l" r="r" t="t"/>
                <a:pathLst>
                  <a:path extrusionOk="0" h="5291" w="10947">
                    <a:moveTo>
                      <a:pt x="99" y="1"/>
                    </a:moveTo>
                    <a:cubicBezTo>
                      <a:pt x="63" y="27"/>
                      <a:pt x="18" y="63"/>
                      <a:pt x="1" y="90"/>
                    </a:cubicBezTo>
                    <a:cubicBezTo>
                      <a:pt x="527" y="99"/>
                      <a:pt x="1062" y="143"/>
                      <a:pt x="1589" y="215"/>
                    </a:cubicBezTo>
                    <a:cubicBezTo>
                      <a:pt x="2695" y="964"/>
                      <a:pt x="4247" y="1446"/>
                      <a:pt x="5523" y="2177"/>
                    </a:cubicBezTo>
                    <a:cubicBezTo>
                      <a:pt x="6022" y="2463"/>
                      <a:pt x="6504" y="2793"/>
                      <a:pt x="6977" y="3123"/>
                    </a:cubicBezTo>
                    <a:cubicBezTo>
                      <a:pt x="7976" y="3819"/>
                      <a:pt x="8975" y="4515"/>
                      <a:pt x="9912" y="5291"/>
                    </a:cubicBezTo>
                    <a:lnTo>
                      <a:pt x="10947" y="5202"/>
                    </a:lnTo>
                    <a:cubicBezTo>
                      <a:pt x="10269" y="4764"/>
                      <a:pt x="9591" y="4336"/>
                      <a:pt x="8913" y="3899"/>
                    </a:cubicBezTo>
                    <a:cubicBezTo>
                      <a:pt x="7084" y="2730"/>
                      <a:pt x="5362" y="1785"/>
                      <a:pt x="3150" y="857"/>
                    </a:cubicBezTo>
                    <a:cubicBezTo>
                      <a:pt x="2730" y="679"/>
                      <a:pt x="2347" y="420"/>
                      <a:pt x="1945" y="206"/>
                    </a:cubicBezTo>
                    <a:cubicBezTo>
                      <a:pt x="1856" y="161"/>
                      <a:pt x="1776" y="117"/>
                      <a:pt x="1687" y="90"/>
                    </a:cubicBezTo>
                    <a:cubicBezTo>
                      <a:pt x="1580" y="54"/>
                      <a:pt x="1473" y="45"/>
                      <a:pt x="1357" y="45"/>
                    </a:cubicBezTo>
                    <a:cubicBezTo>
                      <a:pt x="937" y="18"/>
                      <a:pt x="518" y="1"/>
                      <a:pt x="99"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5" name="Google Shape;2385;p6"/>
            <p:cNvGrpSpPr/>
            <p:nvPr/>
          </p:nvGrpSpPr>
          <p:grpSpPr>
            <a:xfrm>
              <a:off x="7069436" y="1363188"/>
              <a:ext cx="1546179" cy="2754171"/>
              <a:chOff x="6511288" y="1697539"/>
              <a:chExt cx="667838" cy="1189604"/>
            </a:xfrm>
          </p:grpSpPr>
          <p:sp>
            <p:nvSpPr>
              <p:cNvPr id="2386" name="Google Shape;2386;p6"/>
              <p:cNvSpPr/>
              <p:nvPr/>
            </p:nvSpPr>
            <p:spPr>
              <a:xfrm>
                <a:off x="6851425" y="2251331"/>
                <a:ext cx="139271" cy="93512"/>
              </a:xfrm>
              <a:custGeom>
                <a:rect b="b" l="l" r="r" t="t"/>
                <a:pathLst>
                  <a:path extrusionOk="0" h="797" w="1187">
                    <a:moveTo>
                      <a:pt x="173" y="0"/>
                    </a:moveTo>
                    <a:cubicBezTo>
                      <a:pt x="114" y="0"/>
                      <a:pt x="56" y="27"/>
                      <a:pt x="36" y="83"/>
                    </a:cubicBezTo>
                    <a:cubicBezTo>
                      <a:pt x="0" y="181"/>
                      <a:pt x="54" y="297"/>
                      <a:pt x="134" y="359"/>
                    </a:cubicBezTo>
                    <a:cubicBezTo>
                      <a:pt x="206" y="413"/>
                      <a:pt x="286" y="449"/>
                      <a:pt x="366" y="466"/>
                    </a:cubicBezTo>
                    <a:cubicBezTo>
                      <a:pt x="518" y="502"/>
                      <a:pt x="669" y="520"/>
                      <a:pt x="812" y="556"/>
                    </a:cubicBezTo>
                    <a:cubicBezTo>
                      <a:pt x="955" y="600"/>
                      <a:pt x="1098" y="672"/>
                      <a:pt x="1187" y="796"/>
                    </a:cubicBezTo>
                    <a:cubicBezTo>
                      <a:pt x="1178" y="680"/>
                      <a:pt x="1142" y="564"/>
                      <a:pt x="1062" y="493"/>
                    </a:cubicBezTo>
                    <a:cubicBezTo>
                      <a:pt x="982" y="413"/>
                      <a:pt x="866" y="377"/>
                      <a:pt x="750" y="368"/>
                    </a:cubicBezTo>
                    <a:cubicBezTo>
                      <a:pt x="634" y="359"/>
                      <a:pt x="527" y="368"/>
                      <a:pt x="411" y="350"/>
                    </a:cubicBezTo>
                    <a:cubicBezTo>
                      <a:pt x="348" y="341"/>
                      <a:pt x="277" y="315"/>
                      <a:pt x="250" y="252"/>
                    </a:cubicBezTo>
                    <a:cubicBezTo>
                      <a:pt x="223" y="190"/>
                      <a:pt x="259" y="110"/>
                      <a:pt x="295" y="47"/>
                    </a:cubicBezTo>
                    <a:cubicBezTo>
                      <a:pt x="264" y="16"/>
                      <a:pt x="218" y="0"/>
                      <a:pt x="17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6"/>
              <p:cNvSpPr/>
              <p:nvPr/>
            </p:nvSpPr>
            <p:spPr>
              <a:xfrm>
                <a:off x="6851425" y="2251331"/>
                <a:ext cx="139271" cy="93512"/>
              </a:xfrm>
              <a:custGeom>
                <a:rect b="b" l="l" r="r" t="t"/>
                <a:pathLst>
                  <a:path extrusionOk="0" h="797" w="1187">
                    <a:moveTo>
                      <a:pt x="173" y="0"/>
                    </a:moveTo>
                    <a:cubicBezTo>
                      <a:pt x="114" y="0"/>
                      <a:pt x="56" y="27"/>
                      <a:pt x="36" y="83"/>
                    </a:cubicBezTo>
                    <a:cubicBezTo>
                      <a:pt x="0" y="181"/>
                      <a:pt x="54" y="297"/>
                      <a:pt x="134" y="359"/>
                    </a:cubicBezTo>
                    <a:cubicBezTo>
                      <a:pt x="206" y="413"/>
                      <a:pt x="286" y="449"/>
                      <a:pt x="366" y="466"/>
                    </a:cubicBezTo>
                    <a:cubicBezTo>
                      <a:pt x="518" y="502"/>
                      <a:pt x="669" y="520"/>
                      <a:pt x="812" y="556"/>
                    </a:cubicBezTo>
                    <a:cubicBezTo>
                      <a:pt x="955" y="600"/>
                      <a:pt x="1098" y="672"/>
                      <a:pt x="1187" y="796"/>
                    </a:cubicBezTo>
                    <a:cubicBezTo>
                      <a:pt x="1178" y="680"/>
                      <a:pt x="1142" y="564"/>
                      <a:pt x="1062" y="493"/>
                    </a:cubicBezTo>
                    <a:cubicBezTo>
                      <a:pt x="982" y="413"/>
                      <a:pt x="866" y="377"/>
                      <a:pt x="750" y="368"/>
                    </a:cubicBezTo>
                    <a:cubicBezTo>
                      <a:pt x="634" y="359"/>
                      <a:pt x="527" y="368"/>
                      <a:pt x="411" y="350"/>
                    </a:cubicBezTo>
                    <a:cubicBezTo>
                      <a:pt x="348" y="341"/>
                      <a:pt x="277" y="315"/>
                      <a:pt x="250" y="252"/>
                    </a:cubicBezTo>
                    <a:cubicBezTo>
                      <a:pt x="223" y="190"/>
                      <a:pt x="259" y="110"/>
                      <a:pt x="295" y="47"/>
                    </a:cubicBezTo>
                    <a:cubicBezTo>
                      <a:pt x="264" y="16"/>
                      <a:pt x="218" y="0"/>
                      <a:pt x="17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6"/>
              <p:cNvSpPr/>
              <p:nvPr/>
            </p:nvSpPr>
            <p:spPr>
              <a:xfrm>
                <a:off x="6821037" y="2240771"/>
                <a:ext cx="167665" cy="106184"/>
              </a:xfrm>
              <a:custGeom>
                <a:rect b="b" l="l" r="r" t="t"/>
                <a:pathLst>
                  <a:path extrusionOk="0" h="905" w="1429">
                    <a:moveTo>
                      <a:pt x="114" y="0"/>
                    </a:moveTo>
                    <a:cubicBezTo>
                      <a:pt x="63" y="0"/>
                      <a:pt x="12" y="18"/>
                      <a:pt x="1" y="57"/>
                    </a:cubicBezTo>
                    <a:cubicBezTo>
                      <a:pt x="54" y="200"/>
                      <a:pt x="117" y="342"/>
                      <a:pt x="197" y="476"/>
                    </a:cubicBezTo>
                    <a:cubicBezTo>
                      <a:pt x="215" y="512"/>
                      <a:pt x="242" y="556"/>
                      <a:pt x="277" y="583"/>
                    </a:cubicBezTo>
                    <a:cubicBezTo>
                      <a:pt x="322" y="619"/>
                      <a:pt x="384" y="628"/>
                      <a:pt x="438" y="646"/>
                    </a:cubicBezTo>
                    <a:cubicBezTo>
                      <a:pt x="634" y="681"/>
                      <a:pt x="830" y="699"/>
                      <a:pt x="1036" y="699"/>
                    </a:cubicBezTo>
                    <a:cubicBezTo>
                      <a:pt x="1080" y="699"/>
                      <a:pt x="1116" y="699"/>
                      <a:pt x="1160" y="708"/>
                    </a:cubicBezTo>
                    <a:cubicBezTo>
                      <a:pt x="1276" y="726"/>
                      <a:pt x="1366" y="806"/>
                      <a:pt x="1428" y="904"/>
                    </a:cubicBezTo>
                    <a:cubicBezTo>
                      <a:pt x="1410" y="762"/>
                      <a:pt x="1294" y="654"/>
                      <a:pt x="1169" y="592"/>
                    </a:cubicBezTo>
                    <a:cubicBezTo>
                      <a:pt x="1044" y="539"/>
                      <a:pt x="902" y="521"/>
                      <a:pt x="759" y="521"/>
                    </a:cubicBezTo>
                    <a:cubicBezTo>
                      <a:pt x="661" y="512"/>
                      <a:pt x="554" y="512"/>
                      <a:pt x="473" y="458"/>
                    </a:cubicBezTo>
                    <a:cubicBezTo>
                      <a:pt x="384" y="396"/>
                      <a:pt x="340" y="280"/>
                      <a:pt x="304" y="173"/>
                    </a:cubicBezTo>
                    <a:cubicBezTo>
                      <a:pt x="277" y="119"/>
                      <a:pt x="250" y="57"/>
                      <a:pt x="197" y="21"/>
                    </a:cubicBezTo>
                    <a:cubicBezTo>
                      <a:pt x="176" y="7"/>
                      <a:pt x="145" y="0"/>
                      <a:pt x="1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6"/>
              <p:cNvSpPr/>
              <p:nvPr/>
            </p:nvSpPr>
            <p:spPr>
              <a:xfrm>
                <a:off x="6795929" y="1697539"/>
                <a:ext cx="351873" cy="578554"/>
              </a:xfrm>
              <a:custGeom>
                <a:rect b="b" l="l" r="r" t="t"/>
                <a:pathLst>
                  <a:path extrusionOk="0" h="4931" w="2999">
                    <a:moveTo>
                      <a:pt x="2135" y="1"/>
                    </a:moveTo>
                    <a:cubicBezTo>
                      <a:pt x="2068" y="1"/>
                      <a:pt x="2001" y="11"/>
                      <a:pt x="1936" y="39"/>
                    </a:cubicBezTo>
                    <a:cubicBezTo>
                      <a:pt x="1847" y="75"/>
                      <a:pt x="1785" y="128"/>
                      <a:pt x="1713" y="182"/>
                    </a:cubicBezTo>
                    <a:cubicBezTo>
                      <a:pt x="1651" y="235"/>
                      <a:pt x="1597" y="280"/>
                      <a:pt x="1544" y="333"/>
                    </a:cubicBezTo>
                    <a:cubicBezTo>
                      <a:pt x="1464" y="414"/>
                      <a:pt x="1401" y="503"/>
                      <a:pt x="1339" y="592"/>
                    </a:cubicBezTo>
                    <a:cubicBezTo>
                      <a:pt x="1276" y="681"/>
                      <a:pt x="1223" y="762"/>
                      <a:pt x="1160" y="851"/>
                    </a:cubicBezTo>
                    <a:cubicBezTo>
                      <a:pt x="1080" y="967"/>
                      <a:pt x="991" y="1083"/>
                      <a:pt x="911" y="1199"/>
                    </a:cubicBezTo>
                    <a:cubicBezTo>
                      <a:pt x="884" y="1234"/>
                      <a:pt x="857" y="1270"/>
                      <a:pt x="839" y="1315"/>
                    </a:cubicBezTo>
                    <a:cubicBezTo>
                      <a:pt x="821" y="1341"/>
                      <a:pt x="812" y="1377"/>
                      <a:pt x="786" y="1404"/>
                    </a:cubicBezTo>
                    <a:cubicBezTo>
                      <a:pt x="768" y="1431"/>
                      <a:pt x="750" y="1457"/>
                      <a:pt x="732" y="1484"/>
                    </a:cubicBezTo>
                    <a:cubicBezTo>
                      <a:pt x="625" y="1609"/>
                      <a:pt x="625" y="1779"/>
                      <a:pt x="527" y="1912"/>
                    </a:cubicBezTo>
                    <a:cubicBezTo>
                      <a:pt x="134" y="2457"/>
                      <a:pt x="27" y="3179"/>
                      <a:pt x="9" y="3866"/>
                    </a:cubicBezTo>
                    <a:cubicBezTo>
                      <a:pt x="1" y="4125"/>
                      <a:pt x="27" y="4392"/>
                      <a:pt x="143" y="4624"/>
                    </a:cubicBezTo>
                    <a:cubicBezTo>
                      <a:pt x="197" y="4731"/>
                      <a:pt x="277" y="4838"/>
                      <a:pt x="384" y="4892"/>
                    </a:cubicBezTo>
                    <a:cubicBezTo>
                      <a:pt x="434" y="4917"/>
                      <a:pt x="491" y="4930"/>
                      <a:pt x="547" y="4930"/>
                    </a:cubicBezTo>
                    <a:cubicBezTo>
                      <a:pt x="612" y="4930"/>
                      <a:pt x="675" y="4912"/>
                      <a:pt x="723" y="4874"/>
                    </a:cubicBezTo>
                    <a:cubicBezTo>
                      <a:pt x="777" y="4830"/>
                      <a:pt x="803" y="4776"/>
                      <a:pt x="839" y="4722"/>
                    </a:cubicBezTo>
                    <a:cubicBezTo>
                      <a:pt x="911" y="4633"/>
                      <a:pt x="991" y="4544"/>
                      <a:pt x="1080" y="4464"/>
                    </a:cubicBezTo>
                    <a:cubicBezTo>
                      <a:pt x="1374" y="4160"/>
                      <a:pt x="1669" y="3839"/>
                      <a:pt x="1892" y="3474"/>
                    </a:cubicBezTo>
                    <a:cubicBezTo>
                      <a:pt x="2106" y="3108"/>
                      <a:pt x="2258" y="2688"/>
                      <a:pt x="2249" y="2260"/>
                    </a:cubicBezTo>
                    <a:cubicBezTo>
                      <a:pt x="2249" y="2126"/>
                      <a:pt x="2231" y="1993"/>
                      <a:pt x="2267" y="1859"/>
                    </a:cubicBezTo>
                    <a:cubicBezTo>
                      <a:pt x="2311" y="1663"/>
                      <a:pt x="2472" y="1511"/>
                      <a:pt x="2614" y="1368"/>
                    </a:cubicBezTo>
                    <a:cubicBezTo>
                      <a:pt x="2855" y="1145"/>
                      <a:pt x="2998" y="770"/>
                      <a:pt x="2980" y="440"/>
                    </a:cubicBezTo>
                    <a:cubicBezTo>
                      <a:pt x="2971" y="333"/>
                      <a:pt x="2900" y="244"/>
                      <a:pt x="2820" y="191"/>
                    </a:cubicBezTo>
                    <a:cubicBezTo>
                      <a:pt x="2730" y="128"/>
                      <a:pt x="2632" y="101"/>
                      <a:pt x="2525" y="75"/>
                    </a:cubicBezTo>
                    <a:cubicBezTo>
                      <a:pt x="2397" y="40"/>
                      <a:pt x="2264" y="1"/>
                      <a:pt x="213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6"/>
              <p:cNvSpPr/>
              <p:nvPr/>
            </p:nvSpPr>
            <p:spPr>
              <a:xfrm>
                <a:off x="6795929" y="1904038"/>
                <a:ext cx="236655" cy="357035"/>
              </a:xfrm>
              <a:custGeom>
                <a:rect b="b" l="l" r="r" t="t"/>
                <a:pathLst>
                  <a:path extrusionOk="0" h="3043" w="2017">
                    <a:moveTo>
                      <a:pt x="607" y="1"/>
                    </a:moveTo>
                    <a:cubicBezTo>
                      <a:pt x="589" y="54"/>
                      <a:pt x="563" y="108"/>
                      <a:pt x="527" y="152"/>
                    </a:cubicBezTo>
                    <a:cubicBezTo>
                      <a:pt x="134" y="697"/>
                      <a:pt x="27" y="1419"/>
                      <a:pt x="9" y="2106"/>
                    </a:cubicBezTo>
                    <a:cubicBezTo>
                      <a:pt x="1" y="2365"/>
                      <a:pt x="27" y="2632"/>
                      <a:pt x="143" y="2864"/>
                    </a:cubicBezTo>
                    <a:cubicBezTo>
                      <a:pt x="179" y="2936"/>
                      <a:pt x="215" y="2998"/>
                      <a:pt x="268" y="3043"/>
                    </a:cubicBezTo>
                    <a:cubicBezTo>
                      <a:pt x="482" y="2864"/>
                      <a:pt x="679" y="2677"/>
                      <a:pt x="875" y="2481"/>
                    </a:cubicBezTo>
                    <a:cubicBezTo>
                      <a:pt x="1160" y="2186"/>
                      <a:pt x="1446" y="1892"/>
                      <a:pt x="1660" y="1544"/>
                    </a:cubicBezTo>
                    <a:cubicBezTo>
                      <a:pt x="1874" y="1196"/>
                      <a:pt x="2017" y="795"/>
                      <a:pt x="1999" y="384"/>
                    </a:cubicBezTo>
                    <a:cubicBezTo>
                      <a:pt x="1776" y="259"/>
                      <a:pt x="1508" y="224"/>
                      <a:pt x="1250" y="179"/>
                    </a:cubicBezTo>
                    <a:cubicBezTo>
                      <a:pt x="1026" y="143"/>
                      <a:pt x="812" y="81"/>
                      <a:pt x="60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6"/>
              <p:cNvSpPr/>
              <p:nvPr/>
            </p:nvSpPr>
            <p:spPr>
              <a:xfrm>
                <a:off x="6981191" y="1697891"/>
                <a:ext cx="166609" cy="223044"/>
              </a:xfrm>
              <a:custGeom>
                <a:rect b="b" l="l" r="r" t="t"/>
                <a:pathLst>
                  <a:path extrusionOk="0" h="1901" w="1420">
                    <a:moveTo>
                      <a:pt x="598" y="0"/>
                    </a:moveTo>
                    <a:cubicBezTo>
                      <a:pt x="411" y="63"/>
                      <a:pt x="241" y="197"/>
                      <a:pt x="143" y="375"/>
                    </a:cubicBezTo>
                    <a:cubicBezTo>
                      <a:pt x="36" y="553"/>
                      <a:pt x="1" y="767"/>
                      <a:pt x="10" y="973"/>
                    </a:cubicBezTo>
                    <a:cubicBezTo>
                      <a:pt x="18" y="1142"/>
                      <a:pt x="63" y="1303"/>
                      <a:pt x="179" y="1428"/>
                    </a:cubicBezTo>
                    <a:cubicBezTo>
                      <a:pt x="286" y="1526"/>
                      <a:pt x="429" y="1579"/>
                      <a:pt x="545" y="1677"/>
                    </a:cubicBezTo>
                    <a:cubicBezTo>
                      <a:pt x="607" y="1740"/>
                      <a:pt x="652" y="1820"/>
                      <a:pt x="679" y="1900"/>
                    </a:cubicBezTo>
                    <a:cubicBezTo>
                      <a:pt x="679" y="1883"/>
                      <a:pt x="679" y="1865"/>
                      <a:pt x="688" y="1856"/>
                    </a:cubicBezTo>
                    <a:cubicBezTo>
                      <a:pt x="732" y="1660"/>
                      <a:pt x="893" y="1508"/>
                      <a:pt x="1035" y="1365"/>
                    </a:cubicBezTo>
                    <a:cubicBezTo>
                      <a:pt x="1276" y="1142"/>
                      <a:pt x="1419" y="767"/>
                      <a:pt x="1401" y="437"/>
                    </a:cubicBezTo>
                    <a:cubicBezTo>
                      <a:pt x="1392" y="330"/>
                      <a:pt x="1321" y="241"/>
                      <a:pt x="1241" y="188"/>
                    </a:cubicBezTo>
                    <a:cubicBezTo>
                      <a:pt x="1151" y="125"/>
                      <a:pt x="1053" y="98"/>
                      <a:pt x="946" y="72"/>
                    </a:cubicBezTo>
                    <a:cubicBezTo>
                      <a:pt x="839" y="36"/>
                      <a:pt x="714" y="9"/>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6"/>
              <p:cNvSpPr/>
              <p:nvPr/>
            </p:nvSpPr>
            <p:spPr>
              <a:xfrm>
                <a:off x="7000081" y="1716311"/>
                <a:ext cx="127772" cy="155814"/>
              </a:xfrm>
              <a:custGeom>
                <a:rect b="b" l="l" r="r" t="t"/>
                <a:pathLst>
                  <a:path extrusionOk="0" h="1328" w="1089">
                    <a:moveTo>
                      <a:pt x="698" y="0"/>
                    </a:moveTo>
                    <a:cubicBezTo>
                      <a:pt x="605" y="0"/>
                      <a:pt x="513" y="47"/>
                      <a:pt x="428" y="93"/>
                    </a:cubicBezTo>
                    <a:cubicBezTo>
                      <a:pt x="366" y="138"/>
                      <a:pt x="303" y="173"/>
                      <a:pt x="232" y="209"/>
                    </a:cubicBezTo>
                    <a:cubicBezTo>
                      <a:pt x="188" y="236"/>
                      <a:pt x="134" y="271"/>
                      <a:pt x="98" y="316"/>
                    </a:cubicBezTo>
                    <a:cubicBezTo>
                      <a:pt x="45" y="387"/>
                      <a:pt x="45" y="486"/>
                      <a:pt x="36" y="575"/>
                    </a:cubicBezTo>
                    <a:cubicBezTo>
                      <a:pt x="18" y="682"/>
                      <a:pt x="0" y="780"/>
                      <a:pt x="18" y="887"/>
                    </a:cubicBezTo>
                    <a:cubicBezTo>
                      <a:pt x="36" y="1057"/>
                      <a:pt x="152" y="1217"/>
                      <a:pt x="303" y="1288"/>
                    </a:cubicBezTo>
                    <a:cubicBezTo>
                      <a:pt x="363" y="1315"/>
                      <a:pt x="428" y="1328"/>
                      <a:pt x="494" y="1328"/>
                    </a:cubicBezTo>
                    <a:cubicBezTo>
                      <a:pt x="605" y="1328"/>
                      <a:pt x="715" y="1290"/>
                      <a:pt x="794" y="1217"/>
                    </a:cubicBezTo>
                    <a:cubicBezTo>
                      <a:pt x="839" y="1172"/>
                      <a:pt x="866" y="1128"/>
                      <a:pt x="901" y="1083"/>
                    </a:cubicBezTo>
                    <a:cubicBezTo>
                      <a:pt x="981" y="949"/>
                      <a:pt x="1089" y="726"/>
                      <a:pt x="1062" y="566"/>
                    </a:cubicBezTo>
                    <a:cubicBezTo>
                      <a:pt x="1053" y="512"/>
                      <a:pt x="1008" y="468"/>
                      <a:pt x="981" y="414"/>
                    </a:cubicBezTo>
                    <a:cubicBezTo>
                      <a:pt x="946" y="325"/>
                      <a:pt x="964" y="227"/>
                      <a:pt x="919" y="138"/>
                    </a:cubicBezTo>
                    <a:cubicBezTo>
                      <a:pt x="883" y="66"/>
                      <a:pt x="812" y="13"/>
                      <a:pt x="741" y="4"/>
                    </a:cubicBezTo>
                    <a:cubicBezTo>
                      <a:pt x="726" y="1"/>
                      <a:pt x="712" y="0"/>
                      <a:pt x="6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6"/>
              <p:cNvSpPr/>
              <p:nvPr/>
            </p:nvSpPr>
            <p:spPr>
              <a:xfrm>
                <a:off x="7056517" y="1744001"/>
                <a:ext cx="24287" cy="21354"/>
              </a:xfrm>
              <a:custGeom>
                <a:rect b="b" l="l" r="r" t="t"/>
                <a:pathLst>
                  <a:path extrusionOk="0" h="182" w="207">
                    <a:moveTo>
                      <a:pt x="60" y="0"/>
                    </a:moveTo>
                    <a:cubicBezTo>
                      <a:pt x="47" y="0"/>
                      <a:pt x="36" y="3"/>
                      <a:pt x="28" y="9"/>
                    </a:cubicBezTo>
                    <a:cubicBezTo>
                      <a:pt x="1" y="35"/>
                      <a:pt x="19" y="89"/>
                      <a:pt x="63" y="134"/>
                    </a:cubicBezTo>
                    <a:cubicBezTo>
                      <a:pt x="94" y="164"/>
                      <a:pt x="128" y="182"/>
                      <a:pt x="155" y="182"/>
                    </a:cubicBezTo>
                    <a:cubicBezTo>
                      <a:pt x="168" y="182"/>
                      <a:pt x="180" y="178"/>
                      <a:pt x="188" y="169"/>
                    </a:cubicBezTo>
                    <a:cubicBezTo>
                      <a:pt x="206" y="143"/>
                      <a:pt x="197" y="89"/>
                      <a:pt x="153" y="44"/>
                    </a:cubicBezTo>
                    <a:cubicBezTo>
                      <a:pt x="122" y="14"/>
                      <a:pt x="87" y="0"/>
                      <a:pt x="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6"/>
              <p:cNvSpPr/>
              <p:nvPr/>
            </p:nvSpPr>
            <p:spPr>
              <a:xfrm>
                <a:off x="7001137" y="1727223"/>
                <a:ext cx="126716" cy="144903"/>
              </a:xfrm>
              <a:custGeom>
                <a:rect b="b" l="l" r="r" t="t"/>
                <a:pathLst>
                  <a:path extrusionOk="0" h="1235" w="1080">
                    <a:moveTo>
                      <a:pt x="883" y="0"/>
                    </a:moveTo>
                    <a:lnTo>
                      <a:pt x="883" y="0"/>
                    </a:lnTo>
                    <a:cubicBezTo>
                      <a:pt x="892" y="107"/>
                      <a:pt x="892" y="223"/>
                      <a:pt x="865" y="330"/>
                    </a:cubicBezTo>
                    <a:cubicBezTo>
                      <a:pt x="821" y="544"/>
                      <a:pt x="687" y="732"/>
                      <a:pt x="509" y="856"/>
                    </a:cubicBezTo>
                    <a:cubicBezTo>
                      <a:pt x="430" y="906"/>
                      <a:pt x="341" y="945"/>
                      <a:pt x="253" y="945"/>
                    </a:cubicBezTo>
                    <a:cubicBezTo>
                      <a:pt x="231" y="945"/>
                      <a:pt x="209" y="942"/>
                      <a:pt x="187" y="937"/>
                    </a:cubicBezTo>
                    <a:cubicBezTo>
                      <a:pt x="98" y="910"/>
                      <a:pt x="45" y="848"/>
                      <a:pt x="0" y="767"/>
                    </a:cubicBezTo>
                    <a:lnTo>
                      <a:pt x="0" y="767"/>
                    </a:lnTo>
                    <a:cubicBezTo>
                      <a:pt x="0" y="776"/>
                      <a:pt x="9" y="785"/>
                      <a:pt x="9" y="794"/>
                    </a:cubicBezTo>
                    <a:cubicBezTo>
                      <a:pt x="27" y="964"/>
                      <a:pt x="143" y="1124"/>
                      <a:pt x="294" y="1195"/>
                    </a:cubicBezTo>
                    <a:cubicBezTo>
                      <a:pt x="354" y="1222"/>
                      <a:pt x="419" y="1235"/>
                      <a:pt x="485" y="1235"/>
                    </a:cubicBezTo>
                    <a:cubicBezTo>
                      <a:pt x="596" y="1235"/>
                      <a:pt x="706" y="1197"/>
                      <a:pt x="785" y="1124"/>
                    </a:cubicBezTo>
                    <a:cubicBezTo>
                      <a:pt x="830" y="1079"/>
                      <a:pt x="857" y="1035"/>
                      <a:pt x="892" y="990"/>
                    </a:cubicBezTo>
                    <a:cubicBezTo>
                      <a:pt x="972" y="856"/>
                      <a:pt x="1080" y="633"/>
                      <a:pt x="1053" y="473"/>
                    </a:cubicBezTo>
                    <a:cubicBezTo>
                      <a:pt x="1044" y="419"/>
                      <a:pt x="999" y="375"/>
                      <a:pt x="972" y="321"/>
                    </a:cubicBezTo>
                    <a:cubicBezTo>
                      <a:pt x="937" y="232"/>
                      <a:pt x="955" y="134"/>
                      <a:pt x="910" y="45"/>
                    </a:cubicBezTo>
                    <a:cubicBezTo>
                      <a:pt x="901" y="27"/>
                      <a:pt x="892" y="9"/>
                      <a:pt x="883"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6"/>
              <p:cNvSpPr/>
              <p:nvPr/>
            </p:nvSpPr>
            <p:spPr>
              <a:xfrm>
                <a:off x="7080686" y="1784128"/>
                <a:ext cx="72275" cy="88936"/>
              </a:xfrm>
              <a:custGeom>
                <a:rect b="b" l="l" r="r" t="t"/>
                <a:pathLst>
                  <a:path extrusionOk="0" h="758" w="616">
                    <a:moveTo>
                      <a:pt x="377" y="0"/>
                    </a:moveTo>
                    <a:cubicBezTo>
                      <a:pt x="364" y="0"/>
                      <a:pt x="352" y="2"/>
                      <a:pt x="339" y="6"/>
                    </a:cubicBezTo>
                    <a:cubicBezTo>
                      <a:pt x="294" y="15"/>
                      <a:pt x="277" y="59"/>
                      <a:pt x="268" y="95"/>
                    </a:cubicBezTo>
                    <a:cubicBezTo>
                      <a:pt x="232" y="166"/>
                      <a:pt x="196" y="229"/>
                      <a:pt x="161" y="300"/>
                    </a:cubicBezTo>
                    <a:cubicBezTo>
                      <a:pt x="125" y="380"/>
                      <a:pt x="80" y="461"/>
                      <a:pt x="36" y="541"/>
                    </a:cubicBezTo>
                    <a:cubicBezTo>
                      <a:pt x="18" y="577"/>
                      <a:pt x="0" y="612"/>
                      <a:pt x="9" y="648"/>
                    </a:cubicBezTo>
                    <a:cubicBezTo>
                      <a:pt x="9" y="710"/>
                      <a:pt x="63" y="746"/>
                      <a:pt x="125" y="755"/>
                    </a:cubicBezTo>
                    <a:cubicBezTo>
                      <a:pt x="135" y="757"/>
                      <a:pt x="145" y="757"/>
                      <a:pt x="154" y="757"/>
                    </a:cubicBezTo>
                    <a:cubicBezTo>
                      <a:pt x="198" y="757"/>
                      <a:pt x="242" y="743"/>
                      <a:pt x="286" y="728"/>
                    </a:cubicBezTo>
                    <a:cubicBezTo>
                      <a:pt x="357" y="702"/>
                      <a:pt x="419" y="675"/>
                      <a:pt x="473" y="639"/>
                    </a:cubicBezTo>
                    <a:cubicBezTo>
                      <a:pt x="526" y="594"/>
                      <a:pt x="571" y="541"/>
                      <a:pt x="598" y="479"/>
                    </a:cubicBezTo>
                    <a:cubicBezTo>
                      <a:pt x="616" y="425"/>
                      <a:pt x="616" y="380"/>
                      <a:pt x="616" y="327"/>
                    </a:cubicBezTo>
                    <a:cubicBezTo>
                      <a:pt x="616" y="291"/>
                      <a:pt x="616" y="247"/>
                      <a:pt x="607" y="211"/>
                    </a:cubicBezTo>
                    <a:cubicBezTo>
                      <a:pt x="583" y="123"/>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6"/>
              <p:cNvSpPr/>
              <p:nvPr/>
            </p:nvSpPr>
            <p:spPr>
              <a:xfrm>
                <a:off x="7080686" y="1784128"/>
                <a:ext cx="72275" cy="87646"/>
              </a:xfrm>
              <a:custGeom>
                <a:rect b="b" l="l" r="r" t="t"/>
                <a:pathLst>
                  <a:path extrusionOk="0" h="747" w="616">
                    <a:moveTo>
                      <a:pt x="377" y="0"/>
                    </a:moveTo>
                    <a:cubicBezTo>
                      <a:pt x="364" y="0"/>
                      <a:pt x="352" y="2"/>
                      <a:pt x="339" y="6"/>
                    </a:cubicBezTo>
                    <a:cubicBezTo>
                      <a:pt x="294" y="15"/>
                      <a:pt x="277" y="59"/>
                      <a:pt x="268" y="95"/>
                    </a:cubicBezTo>
                    <a:cubicBezTo>
                      <a:pt x="232" y="166"/>
                      <a:pt x="196" y="229"/>
                      <a:pt x="161" y="300"/>
                    </a:cubicBezTo>
                    <a:cubicBezTo>
                      <a:pt x="125" y="380"/>
                      <a:pt x="80" y="461"/>
                      <a:pt x="36" y="541"/>
                    </a:cubicBezTo>
                    <a:cubicBezTo>
                      <a:pt x="18" y="577"/>
                      <a:pt x="0" y="612"/>
                      <a:pt x="9" y="648"/>
                    </a:cubicBezTo>
                    <a:cubicBezTo>
                      <a:pt x="9" y="693"/>
                      <a:pt x="45" y="728"/>
                      <a:pt x="80" y="746"/>
                    </a:cubicBezTo>
                    <a:cubicBezTo>
                      <a:pt x="89" y="710"/>
                      <a:pt x="98" y="675"/>
                      <a:pt x="116" y="648"/>
                    </a:cubicBezTo>
                    <a:cubicBezTo>
                      <a:pt x="134" y="594"/>
                      <a:pt x="152" y="550"/>
                      <a:pt x="196" y="514"/>
                    </a:cubicBezTo>
                    <a:cubicBezTo>
                      <a:pt x="220" y="490"/>
                      <a:pt x="256" y="475"/>
                      <a:pt x="290" y="475"/>
                    </a:cubicBezTo>
                    <a:cubicBezTo>
                      <a:pt x="307" y="475"/>
                      <a:pt x="324" y="479"/>
                      <a:pt x="339" y="487"/>
                    </a:cubicBezTo>
                    <a:cubicBezTo>
                      <a:pt x="375" y="514"/>
                      <a:pt x="393" y="559"/>
                      <a:pt x="402" y="594"/>
                    </a:cubicBezTo>
                    <a:cubicBezTo>
                      <a:pt x="410" y="621"/>
                      <a:pt x="410" y="648"/>
                      <a:pt x="419" y="675"/>
                    </a:cubicBezTo>
                    <a:cubicBezTo>
                      <a:pt x="437" y="657"/>
                      <a:pt x="455" y="648"/>
                      <a:pt x="473" y="639"/>
                    </a:cubicBezTo>
                    <a:cubicBezTo>
                      <a:pt x="526" y="594"/>
                      <a:pt x="571" y="541"/>
                      <a:pt x="598" y="479"/>
                    </a:cubicBezTo>
                    <a:cubicBezTo>
                      <a:pt x="616" y="425"/>
                      <a:pt x="616" y="380"/>
                      <a:pt x="616" y="327"/>
                    </a:cubicBezTo>
                    <a:cubicBezTo>
                      <a:pt x="616" y="291"/>
                      <a:pt x="616" y="247"/>
                      <a:pt x="607" y="211"/>
                    </a:cubicBezTo>
                    <a:cubicBezTo>
                      <a:pt x="583" y="123"/>
                      <a:pt x="481" y="0"/>
                      <a:pt x="377"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6"/>
              <p:cNvSpPr/>
              <p:nvPr/>
            </p:nvSpPr>
            <p:spPr>
              <a:xfrm>
                <a:off x="7108845" y="1744822"/>
                <a:ext cx="70281" cy="158278"/>
              </a:xfrm>
              <a:custGeom>
                <a:rect b="b" l="l" r="r" t="t"/>
                <a:pathLst>
                  <a:path extrusionOk="0" h="1349" w="599">
                    <a:moveTo>
                      <a:pt x="293" y="1"/>
                    </a:moveTo>
                    <a:cubicBezTo>
                      <a:pt x="252" y="1"/>
                      <a:pt x="213" y="41"/>
                      <a:pt x="188" y="73"/>
                    </a:cubicBezTo>
                    <a:cubicBezTo>
                      <a:pt x="164" y="114"/>
                      <a:pt x="131" y="163"/>
                      <a:pt x="91" y="163"/>
                    </a:cubicBezTo>
                    <a:cubicBezTo>
                      <a:pt x="88" y="163"/>
                      <a:pt x="85" y="163"/>
                      <a:pt x="81" y="162"/>
                    </a:cubicBezTo>
                    <a:cubicBezTo>
                      <a:pt x="37" y="278"/>
                      <a:pt x="1" y="403"/>
                      <a:pt x="46" y="519"/>
                    </a:cubicBezTo>
                    <a:cubicBezTo>
                      <a:pt x="72" y="608"/>
                      <a:pt x="144" y="671"/>
                      <a:pt x="197" y="733"/>
                    </a:cubicBezTo>
                    <a:cubicBezTo>
                      <a:pt x="322" y="912"/>
                      <a:pt x="349" y="1153"/>
                      <a:pt x="269" y="1349"/>
                    </a:cubicBezTo>
                    <a:cubicBezTo>
                      <a:pt x="456" y="1081"/>
                      <a:pt x="599" y="742"/>
                      <a:pt x="563" y="421"/>
                    </a:cubicBezTo>
                    <a:cubicBezTo>
                      <a:pt x="545" y="260"/>
                      <a:pt x="483" y="100"/>
                      <a:pt x="349" y="20"/>
                    </a:cubicBezTo>
                    <a:cubicBezTo>
                      <a:pt x="340" y="11"/>
                      <a:pt x="322" y="2"/>
                      <a:pt x="304" y="2"/>
                    </a:cubicBezTo>
                    <a:cubicBezTo>
                      <a:pt x="300" y="1"/>
                      <a:pt x="296" y="1"/>
                      <a:pt x="2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6"/>
              <p:cNvSpPr/>
              <p:nvPr/>
            </p:nvSpPr>
            <p:spPr>
              <a:xfrm>
                <a:off x="7108845" y="1765942"/>
                <a:ext cx="30506" cy="77555"/>
              </a:xfrm>
              <a:custGeom>
                <a:rect b="b" l="l" r="r" t="t"/>
                <a:pathLst>
                  <a:path extrusionOk="0" h="661" w="260">
                    <a:moveTo>
                      <a:pt x="81" y="0"/>
                    </a:moveTo>
                    <a:cubicBezTo>
                      <a:pt x="37" y="107"/>
                      <a:pt x="1" y="232"/>
                      <a:pt x="46" y="339"/>
                    </a:cubicBezTo>
                    <a:cubicBezTo>
                      <a:pt x="72" y="428"/>
                      <a:pt x="144" y="491"/>
                      <a:pt x="197" y="553"/>
                    </a:cubicBezTo>
                    <a:cubicBezTo>
                      <a:pt x="215" y="589"/>
                      <a:pt x="242" y="625"/>
                      <a:pt x="260" y="660"/>
                    </a:cubicBezTo>
                    <a:cubicBezTo>
                      <a:pt x="260" y="616"/>
                      <a:pt x="260" y="571"/>
                      <a:pt x="260" y="518"/>
                    </a:cubicBezTo>
                    <a:cubicBezTo>
                      <a:pt x="260" y="446"/>
                      <a:pt x="251" y="375"/>
                      <a:pt x="233" y="312"/>
                    </a:cubicBezTo>
                    <a:cubicBezTo>
                      <a:pt x="197" y="205"/>
                      <a:pt x="108" y="107"/>
                      <a:pt x="81"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6"/>
              <p:cNvSpPr/>
              <p:nvPr/>
            </p:nvSpPr>
            <p:spPr>
              <a:xfrm>
                <a:off x="6559393" y="2198885"/>
                <a:ext cx="288984" cy="688258"/>
              </a:xfrm>
              <a:custGeom>
                <a:rect b="b" l="l" r="r" t="t"/>
                <a:pathLst>
                  <a:path extrusionOk="0" h="5866" w="2463">
                    <a:moveTo>
                      <a:pt x="2118" y="0"/>
                    </a:moveTo>
                    <a:cubicBezTo>
                      <a:pt x="2102" y="0"/>
                      <a:pt x="2086" y="1"/>
                      <a:pt x="2070" y="3"/>
                    </a:cubicBezTo>
                    <a:cubicBezTo>
                      <a:pt x="1927" y="21"/>
                      <a:pt x="1802" y="110"/>
                      <a:pt x="1686" y="200"/>
                    </a:cubicBezTo>
                    <a:cubicBezTo>
                      <a:pt x="1535" y="325"/>
                      <a:pt x="1392" y="548"/>
                      <a:pt x="1258" y="681"/>
                    </a:cubicBezTo>
                    <a:cubicBezTo>
                      <a:pt x="794" y="1172"/>
                      <a:pt x="375" y="1707"/>
                      <a:pt x="170" y="2350"/>
                    </a:cubicBezTo>
                    <a:cubicBezTo>
                      <a:pt x="116" y="2528"/>
                      <a:pt x="81" y="2742"/>
                      <a:pt x="179" y="2903"/>
                    </a:cubicBezTo>
                    <a:cubicBezTo>
                      <a:pt x="107" y="3170"/>
                      <a:pt x="63" y="3447"/>
                      <a:pt x="27" y="3715"/>
                    </a:cubicBezTo>
                    <a:cubicBezTo>
                      <a:pt x="9" y="3857"/>
                      <a:pt x="0" y="3991"/>
                      <a:pt x="18" y="4134"/>
                    </a:cubicBezTo>
                    <a:cubicBezTo>
                      <a:pt x="27" y="4268"/>
                      <a:pt x="72" y="4401"/>
                      <a:pt x="161" y="4509"/>
                    </a:cubicBezTo>
                    <a:cubicBezTo>
                      <a:pt x="134" y="4767"/>
                      <a:pt x="152" y="5053"/>
                      <a:pt x="241" y="5294"/>
                    </a:cubicBezTo>
                    <a:cubicBezTo>
                      <a:pt x="250" y="5320"/>
                      <a:pt x="259" y="5347"/>
                      <a:pt x="286" y="5374"/>
                    </a:cubicBezTo>
                    <a:cubicBezTo>
                      <a:pt x="297" y="5385"/>
                      <a:pt x="315" y="5393"/>
                      <a:pt x="333" y="5393"/>
                    </a:cubicBezTo>
                    <a:cubicBezTo>
                      <a:pt x="344" y="5393"/>
                      <a:pt x="356" y="5390"/>
                      <a:pt x="366" y="5383"/>
                    </a:cubicBezTo>
                    <a:cubicBezTo>
                      <a:pt x="366" y="5534"/>
                      <a:pt x="393" y="5677"/>
                      <a:pt x="446" y="5820"/>
                    </a:cubicBezTo>
                    <a:cubicBezTo>
                      <a:pt x="455" y="5838"/>
                      <a:pt x="473" y="5865"/>
                      <a:pt x="491" y="5865"/>
                    </a:cubicBezTo>
                    <a:cubicBezTo>
                      <a:pt x="494" y="5865"/>
                      <a:pt x="498" y="5866"/>
                      <a:pt x="501" y="5866"/>
                    </a:cubicBezTo>
                    <a:cubicBezTo>
                      <a:pt x="538" y="5866"/>
                      <a:pt x="554" y="5817"/>
                      <a:pt x="554" y="5784"/>
                    </a:cubicBezTo>
                    <a:cubicBezTo>
                      <a:pt x="554" y="5597"/>
                      <a:pt x="527" y="5410"/>
                      <a:pt x="509" y="5231"/>
                    </a:cubicBezTo>
                    <a:cubicBezTo>
                      <a:pt x="411" y="4107"/>
                      <a:pt x="723" y="2947"/>
                      <a:pt x="1374" y="2037"/>
                    </a:cubicBezTo>
                    <a:cubicBezTo>
                      <a:pt x="1597" y="1734"/>
                      <a:pt x="1740" y="1395"/>
                      <a:pt x="1972" y="1110"/>
                    </a:cubicBezTo>
                    <a:cubicBezTo>
                      <a:pt x="2141" y="904"/>
                      <a:pt x="2320" y="708"/>
                      <a:pt x="2409" y="458"/>
                    </a:cubicBezTo>
                    <a:cubicBezTo>
                      <a:pt x="2445" y="369"/>
                      <a:pt x="2463" y="271"/>
                      <a:pt x="2427" y="182"/>
                    </a:cubicBezTo>
                    <a:cubicBezTo>
                      <a:pt x="2379" y="63"/>
                      <a:pt x="2247" y="0"/>
                      <a:pt x="211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6"/>
              <p:cNvSpPr/>
              <p:nvPr/>
            </p:nvSpPr>
            <p:spPr>
              <a:xfrm>
                <a:off x="6573003" y="2304950"/>
                <a:ext cx="151825" cy="233487"/>
              </a:xfrm>
              <a:custGeom>
                <a:rect b="b" l="l" r="r" t="t"/>
                <a:pathLst>
                  <a:path extrusionOk="0" h="1990" w="1294">
                    <a:moveTo>
                      <a:pt x="1294" y="0"/>
                    </a:moveTo>
                    <a:cubicBezTo>
                      <a:pt x="812" y="464"/>
                      <a:pt x="420" y="1035"/>
                      <a:pt x="161" y="1651"/>
                    </a:cubicBezTo>
                    <a:cubicBezTo>
                      <a:pt x="143" y="1695"/>
                      <a:pt x="125" y="1731"/>
                      <a:pt x="90" y="1767"/>
                    </a:cubicBezTo>
                    <a:cubicBezTo>
                      <a:pt x="75" y="1781"/>
                      <a:pt x="43" y="1796"/>
                      <a:pt x="17" y="1796"/>
                    </a:cubicBezTo>
                    <a:cubicBezTo>
                      <a:pt x="11" y="1796"/>
                      <a:pt x="5" y="1795"/>
                      <a:pt x="0" y="1794"/>
                    </a:cubicBezTo>
                    <a:lnTo>
                      <a:pt x="0" y="1794"/>
                    </a:lnTo>
                    <a:cubicBezTo>
                      <a:pt x="0" y="1865"/>
                      <a:pt x="18" y="1927"/>
                      <a:pt x="54" y="1990"/>
                    </a:cubicBezTo>
                    <a:cubicBezTo>
                      <a:pt x="72" y="1963"/>
                      <a:pt x="90" y="1945"/>
                      <a:pt x="107" y="1918"/>
                    </a:cubicBezTo>
                    <a:cubicBezTo>
                      <a:pt x="161" y="1838"/>
                      <a:pt x="188" y="1749"/>
                      <a:pt x="223" y="1651"/>
                    </a:cubicBezTo>
                    <a:cubicBezTo>
                      <a:pt x="464" y="1044"/>
                      <a:pt x="866" y="500"/>
                      <a:pt x="129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6"/>
              <p:cNvSpPr/>
              <p:nvPr/>
            </p:nvSpPr>
            <p:spPr>
              <a:xfrm>
                <a:off x="6563617" y="2331115"/>
                <a:ext cx="162267" cy="395754"/>
              </a:xfrm>
              <a:custGeom>
                <a:rect b="b" l="l" r="r" t="t"/>
                <a:pathLst>
                  <a:path extrusionOk="0" h="3373" w="1383">
                    <a:moveTo>
                      <a:pt x="1383" y="0"/>
                    </a:moveTo>
                    <a:cubicBezTo>
                      <a:pt x="1062" y="286"/>
                      <a:pt x="803" y="625"/>
                      <a:pt x="616" y="1017"/>
                    </a:cubicBezTo>
                    <a:cubicBezTo>
                      <a:pt x="500" y="1258"/>
                      <a:pt x="410" y="1526"/>
                      <a:pt x="321" y="1785"/>
                    </a:cubicBezTo>
                    <a:cubicBezTo>
                      <a:pt x="214" y="2106"/>
                      <a:pt x="107" y="2427"/>
                      <a:pt x="80" y="2766"/>
                    </a:cubicBezTo>
                    <a:cubicBezTo>
                      <a:pt x="71" y="2855"/>
                      <a:pt x="71" y="2953"/>
                      <a:pt x="36" y="3034"/>
                    </a:cubicBezTo>
                    <a:cubicBezTo>
                      <a:pt x="27" y="3060"/>
                      <a:pt x="18" y="3087"/>
                      <a:pt x="0" y="3114"/>
                    </a:cubicBezTo>
                    <a:cubicBezTo>
                      <a:pt x="18" y="3203"/>
                      <a:pt x="54" y="3292"/>
                      <a:pt x="116" y="3373"/>
                    </a:cubicBezTo>
                    <a:cubicBezTo>
                      <a:pt x="125" y="3319"/>
                      <a:pt x="134" y="3266"/>
                      <a:pt x="134" y="3221"/>
                    </a:cubicBezTo>
                    <a:cubicBezTo>
                      <a:pt x="196" y="2043"/>
                      <a:pt x="598" y="875"/>
                      <a:pt x="138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6"/>
              <p:cNvSpPr/>
              <p:nvPr/>
            </p:nvSpPr>
            <p:spPr>
              <a:xfrm>
                <a:off x="6584501" y="2338389"/>
                <a:ext cx="154993" cy="501586"/>
              </a:xfrm>
              <a:custGeom>
                <a:rect b="b" l="l" r="r" t="t"/>
                <a:pathLst>
                  <a:path extrusionOk="0" h="4275" w="1321">
                    <a:moveTo>
                      <a:pt x="1321" y="1"/>
                    </a:moveTo>
                    <a:cubicBezTo>
                      <a:pt x="919" y="572"/>
                      <a:pt x="571" y="1187"/>
                      <a:pt x="348" y="1856"/>
                    </a:cubicBezTo>
                    <a:cubicBezTo>
                      <a:pt x="116" y="2517"/>
                      <a:pt x="1" y="3221"/>
                      <a:pt x="54" y="3917"/>
                    </a:cubicBezTo>
                    <a:cubicBezTo>
                      <a:pt x="63" y="4006"/>
                      <a:pt x="72" y="4096"/>
                      <a:pt x="72" y="4185"/>
                    </a:cubicBezTo>
                    <a:cubicBezTo>
                      <a:pt x="83" y="4196"/>
                      <a:pt x="101" y="4204"/>
                      <a:pt x="119" y="4204"/>
                    </a:cubicBezTo>
                    <a:cubicBezTo>
                      <a:pt x="130" y="4204"/>
                      <a:pt x="142" y="4201"/>
                      <a:pt x="152" y="4194"/>
                    </a:cubicBezTo>
                    <a:cubicBezTo>
                      <a:pt x="152" y="4221"/>
                      <a:pt x="152" y="4247"/>
                      <a:pt x="152" y="4274"/>
                    </a:cubicBezTo>
                    <a:cubicBezTo>
                      <a:pt x="161" y="4167"/>
                      <a:pt x="152" y="4060"/>
                      <a:pt x="143" y="3953"/>
                    </a:cubicBezTo>
                    <a:cubicBezTo>
                      <a:pt x="99" y="3355"/>
                      <a:pt x="161" y="2758"/>
                      <a:pt x="313" y="2187"/>
                    </a:cubicBezTo>
                    <a:cubicBezTo>
                      <a:pt x="536" y="1410"/>
                      <a:pt x="928" y="706"/>
                      <a:pt x="132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6"/>
              <p:cNvSpPr/>
              <p:nvPr/>
            </p:nvSpPr>
            <p:spPr>
              <a:xfrm>
                <a:off x="6592832" y="2198885"/>
                <a:ext cx="255545" cy="239119"/>
              </a:xfrm>
              <a:custGeom>
                <a:rect b="b" l="l" r="r" t="t"/>
                <a:pathLst>
                  <a:path extrusionOk="0" h="2038" w="2178">
                    <a:moveTo>
                      <a:pt x="1833" y="0"/>
                    </a:moveTo>
                    <a:cubicBezTo>
                      <a:pt x="1817" y="0"/>
                      <a:pt x="1801" y="1"/>
                      <a:pt x="1785" y="3"/>
                    </a:cubicBezTo>
                    <a:cubicBezTo>
                      <a:pt x="1642" y="21"/>
                      <a:pt x="1517" y="110"/>
                      <a:pt x="1401" y="200"/>
                    </a:cubicBezTo>
                    <a:cubicBezTo>
                      <a:pt x="1250" y="325"/>
                      <a:pt x="1107" y="548"/>
                      <a:pt x="973" y="681"/>
                    </a:cubicBezTo>
                    <a:cubicBezTo>
                      <a:pt x="590" y="1092"/>
                      <a:pt x="233" y="1538"/>
                      <a:pt x="1" y="2037"/>
                    </a:cubicBezTo>
                    <a:cubicBezTo>
                      <a:pt x="10" y="2037"/>
                      <a:pt x="19" y="2028"/>
                      <a:pt x="19" y="2028"/>
                    </a:cubicBezTo>
                    <a:cubicBezTo>
                      <a:pt x="251" y="1805"/>
                      <a:pt x="429" y="1529"/>
                      <a:pt x="661" y="1306"/>
                    </a:cubicBezTo>
                    <a:cubicBezTo>
                      <a:pt x="839" y="1145"/>
                      <a:pt x="1036" y="1011"/>
                      <a:pt x="1250" y="904"/>
                    </a:cubicBezTo>
                    <a:cubicBezTo>
                      <a:pt x="1366" y="833"/>
                      <a:pt x="1500" y="780"/>
                      <a:pt x="1633" y="771"/>
                    </a:cubicBezTo>
                    <a:cubicBezTo>
                      <a:pt x="1705" y="771"/>
                      <a:pt x="1776" y="780"/>
                      <a:pt x="1821" y="833"/>
                    </a:cubicBezTo>
                    <a:cubicBezTo>
                      <a:pt x="1839" y="842"/>
                      <a:pt x="1856" y="869"/>
                      <a:pt x="1865" y="887"/>
                    </a:cubicBezTo>
                    <a:cubicBezTo>
                      <a:pt x="1972" y="753"/>
                      <a:pt x="2071" y="619"/>
                      <a:pt x="2124" y="458"/>
                    </a:cubicBezTo>
                    <a:cubicBezTo>
                      <a:pt x="2160" y="369"/>
                      <a:pt x="2178" y="271"/>
                      <a:pt x="2142" y="182"/>
                    </a:cubicBezTo>
                    <a:cubicBezTo>
                      <a:pt x="2094" y="63"/>
                      <a:pt x="1962" y="0"/>
                      <a:pt x="183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6"/>
              <p:cNvSpPr/>
              <p:nvPr/>
            </p:nvSpPr>
            <p:spPr>
              <a:xfrm>
                <a:off x="6511288" y="1938767"/>
                <a:ext cx="529745" cy="497010"/>
              </a:xfrm>
              <a:custGeom>
                <a:rect b="b" l="l" r="r" t="t"/>
                <a:pathLst>
                  <a:path extrusionOk="0" h="4236" w="4515">
                    <a:moveTo>
                      <a:pt x="4382" y="1"/>
                    </a:moveTo>
                    <a:cubicBezTo>
                      <a:pt x="4365" y="1"/>
                      <a:pt x="4345" y="4"/>
                      <a:pt x="4327" y="8"/>
                    </a:cubicBezTo>
                    <a:cubicBezTo>
                      <a:pt x="4157" y="26"/>
                      <a:pt x="3997" y="79"/>
                      <a:pt x="3836" y="133"/>
                    </a:cubicBezTo>
                    <a:cubicBezTo>
                      <a:pt x="3176" y="383"/>
                      <a:pt x="2667" y="891"/>
                      <a:pt x="2096" y="1302"/>
                    </a:cubicBezTo>
                    <a:cubicBezTo>
                      <a:pt x="1927" y="1418"/>
                      <a:pt x="1766" y="1542"/>
                      <a:pt x="1597" y="1658"/>
                    </a:cubicBezTo>
                    <a:cubicBezTo>
                      <a:pt x="1481" y="1748"/>
                      <a:pt x="1356" y="1837"/>
                      <a:pt x="1240" y="1935"/>
                    </a:cubicBezTo>
                    <a:cubicBezTo>
                      <a:pt x="1142" y="2006"/>
                      <a:pt x="1053" y="2096"/>
                      <a:pt x="972" y="2185"/>
                    </a:cubicBezTo>
                    <a:cubicBezTo>
                      <a:pt x="901" y="2247"/>
                      <a:pt x="839" y="2327"/>
                      <a:pt x="803" y="2417"/>
                    </a:cubicBezTo>
                    <a:cubicBezTo>
                      <a:pt x="803" y="2426"/>
                      <a:pt x="794" y="2435"/>
                      <a:pt x="803" y="2443"/>
                    </a:cubicBezTo>
                    <a:cubicBezTo>
                      <a:pt x="803" y="2454"/>
                      <a:pt x="812" y="2458"/>
                      <a:pt x="822" y="2458"/>
                    </a:cubicBezTo>
                    <a:cubicBezTo>
                      <a:pt x="828" y="2458"/>
                      <a:pt x="835" y="2456"/>
                      <a:pt x="839" y="2452"/>
                    </a:cubicBezTo>
                    <a:cubicBezTo>
                      <a:pt x="901" y="2443"/>
                      <a:pt x="955" y="2443"/>
                      <a:pt x="1008" y="2417"/>
                    </a:cubicBezTo>
                    <a:lnTo>
                      <a:pt x="1008" y="2417"/>
                    </a:lnTo>
                    <a:cubicBezTo>
                      <a:pt x="856" y="2568"/>
                      <a:pt x="696" y="2702"/>
                      <a:pt x="509" y="2809"/>
                    </a:cubicBezTo>
                    <a:cubicBezTo>
                      <a:pt x="464" y="2845"/>
                      <a:pt x="401" y="2881"/>
                      <a:pt x="357" y="2916"/>
                    </a:cubicBezTo>
                    <a:cubicBezTo>
                      <a:pt x="330" y="2934"/>
                      <a:pt x="303" y="2979"/>
                      <a:pt x="330" y="2997"/>
                    </a:cubicBezTo>
                    <a:lnTo>
                      <a:pt x="366" y="2997"/>
                    </a:lnTo>
                    <a:cubicBezTo>
                      <a:pt x="428" y="2997"/>
                      <a:pt x="491" y="2961"/>
                      <a:pt x="544" y="2934"/>
                    </a:cubicBezTo>
                    <a:cubicBezTo>
                      <a:pt x="749" y="2827"/>
                      <a:pt x="955" y="2684"/>
                      <a:pt x="1133" y="2542"/>
                    </a:cubicBezTo>
                    <a:lnTo>
                      <a:pt x="1133" y="2542"/>
                    </a:lnTo>
                    <a:cubicBezTo>
                      <a:pt x="839" y="2943"/>
                      <a:pt x="357" y="3166"/>
                      <a:pt x="36" y="3541"/>
                    </a:cubicBezTo>
                    <a:cubicBezTo>
                      <a:pt x="18" y="3567"/>
                      <a:pt x="0" y="3603"/>
                      <a:pt x="18" y="3630"/>
                    </a:cubicBezTo>
                    <a:cubicBezTo>
                      <a:pt x="27" y="3639"/>
                      <a:pt x="45" y="3648"/>
                      <a:pt x="54" y="3648"/>
                    </a:cubicBezTo>
                    <a:cubicBezTo>
                      <a:pt x="60" y="3649"/>
                      <a:pt x="67" y="3649"/>
                      <a:pt x="73" y="3649"/>
                    </a:cubicBezTo>
                    <a:cubicBezTo>
                      <a:pt x="129" y="3649"/>
                      <a:pt x="185" y="3617"/>
                      <a:pt x="241" y="3585"/>
                    </a:cubicBezTo>
                    <a:cubicBezTo>
                      <a:pt x="651" y="3327"/>
                      <a:pt x="1035" y="3014"/>
                      <a:pt x="1374" y="2658"/>
                    </a:cubicBezTo>
                    <a:lnTo>
                      <a:pt x="1374" y="2658"/>
                    </a:lnTo>
                    <a:cubicBezTo>
                      <a:pt x="1124" y="2925"/>
                      <a:pt x="901" y="3228"/>
                      <a:pt x="705" y="3541"/>
                    </a:cubicBezTo>
                    <a:cubicBezTo>
                      <a:pt x="589" y="3719"/>
                      <a:pt x="491" y="3915"/>
                      <a:pt x="437" y="4121"/>
                    </a:cubicBezTo>
                    <a:cubicBezTo>
                      <a:pt x="428" y="4156"/>
                      <a:pt x="419" y="4210"/>
                      <a:pt x="455" y="4228"/>
                    </a:cubicBezTo>
                    <a:cubicBezTo>
                      <a:pt x="465" y="4233"/>
                      <a:pt x="474" y="4236"/>
                      <a:pt x="482" y="4236"/>
                    </a:cubicBezTo>
                    <a:cubicBezTo>
                      <a:pt x="514" y="4236"/>
                      <a:pt x="541" y="4202"/>
                      <a:pt x="562" y="4174"/>
                    </a:cubicBezTo>
                    <a:cubicBezTo>
                      <a:pt x="812" y="3844"/>
                      <a:pt x="981" y="3416"/>
                      <a:pt x="1356" y="3237"/>
                    </a:cubicBezTo>
                    <a:lnTo>
                      <a:pt x="1873" y="2997"/>
                    </a:lnTo>
                    <a:cubicBezTo>
                      <a:pt x="2052" y="2916"/>
                      <a:pt x="2221" y="2827"/>
                      <a:pt x="2391" y="2720"/>
                    </a:cubicBezTo>
                    <a:cubicBezTo>
                      <a:pt x="2534" y="2640"/>
                      <a:pt x="2659" y="2533"/>
                      <a:pt x="2792" y="2435"/>
                    </a:cubicBezTo>
                    <a:cubicBezTo>
                      <a:pt x="2899" y="2345"/>
                      <a:pt x="3015" y="2265"/>
                      <a:pt x="3113" y="2167"/>
                    </a:cubicBezTo>
                    <a:cubicBezTo>
                      <a:pt x="3238" y="2042"/>
                      <a:pt x="3345" y="1908"/>
                      <a:pt x="3461" y="1774"/>
                    </a:cubicBezTo>
                    <a:cubicBezTo>
                      <a:pt x="3693" y="1516"/>
                      <a:pt x="3970" y="1293"/>
                      <a:pt x="4175" y="1007"/>
                    </a:cubicBezTo>
                    <a:cubicBezTo>
                      <a:pt x="4380" y="731"/>
                      <a:pt x="4514" y="374"/>
                      <a:pt x="4434" y="35"/>
                    </a:cubicBezTo>
                    <a:cubicBezTo>
                      <a:pt x="4429" y="8"/>
                      <a:pt x="4408" y="1"/>
                      <a:pt x="4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6"/>
              <p:cNvSpPr/>
              <p:nvPr/>
            </p:nvSpPr>
            <p:spPr>
              <a:xfrm>
                <a:off x="6546839" y="2184571"/>
                <a:ext cx="141383" cy="105832"/>
              </a:xfrm>
              <a:custGeom>
                <a:rect b="b" l="l" r="r" t="t"/>
                <a:pathLst>
                  <a:path extrusionOk="0" h="902" w="1205">
                    <a:moveTo>
                      <a:pt x="1205" y="1"/>
                    </a:moveTo>
                    <a:cubicBezTo>
                      <a:pt x="946" y="268"/>
                      <a:pt x="643" y="509"/>
                      <a:pt x="322" y="705"/>
                    </a:cubicBezTo>
                    <a:cubicBezTo>
                      <a:pt x="274" y="737"/>
                      <a:pt x="204" y="769"/>
                      <a:pt x="146" y="769"/>
                    </a:cubicBezTo>
                    <a:cubicBezTo>
                      <a:pt x="139" y="769"/>
                      <a:pt x="132" y="769"/>
                      <a:pt x="125" y="768"/>
                    </a:cubicBezTo>
                    <a:cubicBezTo>
                      <a:pt x="98" y="786"/>
                      <a:pt x="72" y="803"/>
                      <a:pt x="54" y="821"/>
                    </a:cubicBezTo>
                    <a:cubicBezTo>
                      <a:pt x="27" y="839"/>
                      <a:pt x="0" y="884"/>
                      <a:pt x="27" y="902"/>
                    </a:cubicBezTo>
                    <a:lnTo>
                      <a:pt x="63" y="902"/>
                    </a:lnTo>
                    <a:cubicBezTo>
                      <a:pt x="125" y="902"/>
                      <a:pt x="188" y="866"/>
                      <a:pt x="241" y="839"/>
                    </a:cubicBezTo>
                    <a:cubicBezTo>
                      <a:pt x="446" y="732"/>
                      <a:pt x="652" y="589"/>
                      <a:pt x="830" y="447"/>
                    </a:cubicBezTo>
                    <a:lnTo>
                      <a:pt x="830" y="447"/>
                    </a:lnTo>
                    <a:cubicBezTo>
                      <a:pt x="812" y="473"/>
                      <a:pt x="785" y="491"/>
                      <a:pt x="768" y="518"/>
                    </a:cubicBezTo>
                    <a:cubicBezTo>
                      <a:pt x="928" y="357"/>
                      <a:pt x="1080" y="179"/>
                      <a:pt x="120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6"/>
              <p:cNvSpPr/>
              <p:nvPr/>
            </p:nvSpPr>
            <p:spPr>
              <a:xfrm>
                <a:off x="6511288" y="2211791"/>
                <a:ext cx="198992" cy="155228"/>
              </a:xfrm>
              <a:custGeom>
                <a:rect b="b" l="l" r="r" t="t"/>
                <a:pathLst>
                  <a:path extrusionOk="0" h="1323" w="1696">
                    <a:moveTo>
                      <a:pt x="1695" y="0"/>
                    </a:moveTo>
                    <a:cubicBezTo>
                      <a:pt x="1240" y="375"/>
                      <a:pt x="794" y="741"/>
                      <a:pt x="330" y="1107"/>
                    </a:cubicBezTo>
                    <a:cubicBezTo>
                      <a:pt x="286" y="1151"/>
                      <a:pt x="232" y="1187"/>
                      <a:pt x="170" y="1205"/>
                    </a:cubicBezTo>
                    <a:cubicBezTo>
                      <a:pt x="134" y="1205"/>
                      <a:pt x="98" y="1205"/>
                      <a:pt x="62" y="1187"/>
                    </a:cubicBezTo>
                    <a:cubicBezTo>
                      <a:pt x="54" y="1196"/>
                      <a:pt x="45" y="1205"/>
                      <a:pt x="36" y="1214"/>
                    </a:cubicBezTo>
                    <a:cubicBezTo>
                      <a:pt x="18" y="1240"/>
                      <a:pt x="0" y="1276"/>
                      <a:pt x="18" y="1303"/>
                    </a:cubicBezTo>
                    <a:cubicBezTo>
                      <a:pt x="27" y="1312"/>
                      <a:pt x="45" y="1321"/>
                      <a:pt x="54" y="1321"/>
                    </a:cubicBezTo>
                    <a:cubicBezTo>
                      <a:pt x="60" y="1322"/>
                      <a:pt x="67" y="1322"/>
                      <a:pt x="73" y="1322"/>
                    </a:cubicBezTo>
                    <a:cubicBezTo>
                      <a:pt x="129" y="1322"/>
                      <a:pt x="185" y="1290"/>
                      <a:pt x="241" y="1258"/>
                    </a:cubicBezTo>
                    <a:cubicBezTo>
                      <a:pt x="625" y="1016"/>
                      <a:pt x="985" y="727"/>
                      <a:pt x="1308" y="399"/>
                    </a:cubicBezTo>
                    <a:lnTo>
                      <a:pt x="1308" y="399"/>
                    </a:lnTo>
                    <a:cubicBezTo>
                      <a:pt x="1296" y="412"/>
                      <a:pt x="1285" y="425"/>
                      <a:pt x="1276" y="438"/>
                    </a:cubicBezTo>
                    <a:cubicBezTo>
                      <a:pt x="1410" y="295"/>
                      <a:pt x="1552" y="143"/>
                      <a:pt x="169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6"/>
              <p:cNvSpPr/>
              <p:nvPr/>
            </p:nvSpPr>
            <p:spPr>
              <a:xfrm>
                <a:off x="6604447" y="2184571"/>
                <a:ext cx="65001" cy="42708"/>
              </a:xfrm>
              <a:custGeom>
                <a:rect b="b" l="l" r="r" t="t"/>
                <a:pathLst>
                  <a:path extrusionOk="0" h="364" w="554">
                    <a:moveTo>
                      <a:pt x="553" y="1"/>
                    </a:moveTo>
                    <a:cubicBezTo>
                      <a:pt x="547" y="6"/>
                      <a:pt x="541" y="11"/>
                      <a:pt x="535" y="16"/>
                    </a:cubicBezTo>
                    <a:lnTo>
                      <a:pt x="535" y="16"/>
                    </a:lnTo>
                    <a:cubicBezTo>
                      <a:pt x="541" y="11"/>
                      <a:pt x="547" y="6"/>
                      <a:pt x="553" y="1"/>
                    </a:cubicBezTo>
                    <a:close/>
                    <a:moveTo>
                      <a:pt x="535" y="16"/>
                    </a:moveTo>
                    <a:lnTo>
                      <a:pt x="535" y="16"/>
                    </a:lnTo>
                    <a:cubicBezTo>
                      <a:pt x="406" y="128"/>
                      <a:pt x="269" y="243"/>
                      <a:pt x="107" y="277"/>
                    </a:cubicBezTo>
                    <a:cubicBezTo>
                      <a:pt x="80" y="286"/>
                      <a:pt x="54" y="286"/>
                      <a:pt x="27" y="286"/>
                    </a:cubicBezTo>
                    <a:cubicBezTo>
                      <a:pt x="18" y="295"/>
                      <a:pt x="9" y="313"/>
                      <a:pt x="9" y="322"/>
                    </a:cubicBezTo>
                    <a:cubicBezTo>
                      <a:pt x="9" y="331"/>
                      <a:pt x="0" y="340"/>
                      <a:pt x="9" y="348"/>
                    </a:cubicBezTo>
                    <a:cubicBezTo>
                      <a:pt x="9" y="359"/>
                      <a:pt x="18" y="363"/>
                      <a:pt x="28" y="363"/>
                    </a:cubicBezTo>
                    <a:cubicBezTo>
                      <a:pt x="34" y="363"/>
                      <a:pt x="41" y="361"/>
                      <a:pt x="45" y="357"/>
                    </a:cubicBezTo>
                    <a:cubicBezTo>
                      <a:pt x="98" y="348"/>
                      <a:pt x="152" y="348"/>
                      <a:pt x="196" y="331"/>
                    </a:cubicBezTo>
                    <a:cubicBezTo>
                      <a:pt x="315" y="229"/>
                      <a:pt x="418" y="119"/>
                      <a:pt x="535" y="1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6"/>
              <p:cNvSpPr/>
              <p:nvPr/>
            </p:nvSpPr>
            <p:spPr>
              <a:xfrm>
                <a:off x="6609610" y="2211791"/>
                <a:ext cx="127772" cy="167547"/>
              </a:xfrm>
              <a:custGeom>
                <a:rect b="b" l="l" r="r" t="t"/>
                <a:pathLst>
                  <a:path extrusionOk="0" h="1428" w="1089">
                    <a:moveTo>
                      <a:pt x="1089" y="0"/>
                    </a:moveTo>
                    <a:cubicBezTo>
                      <a:pt x="866" y="286"/>
                      <a:pt x="616" y="536"/>
                      <a:pt x="384" y="803"/>
                    </a:cubicBezTo>
                    <a:cubicBezTo>
                      <a:pt x="233" y="1000"/>
                      <a:pt x="99" y="1205"/>
                      <a:pt x="1" y="1428"/>
                    </a:cubicBezTo>
                    <a:cubicBezTo>
                      <a:pt x="117" y="1258"/>
                      <a:pt x="241" y="1089"/>
                      <a:pt x="402" y="982"/>
                    </a:cubicBezTo>
                    <a:cubicBezTo>
                      <a:pt x="456" y="866"/>
                      <a:pt x="527" y="768"/>
                      <a:pt x="598" y="670"/>
                    </a:cubicBezTo>
                    <a:cubicBezTo>
                      <a:pt x="759" y="447"/>
                      <a:pt x="946" y="241"/>
                      <a:pt x="108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6"/>
              <p:cNvSpPr/>
              <p:nvPr/>
            </p:nvSpPr>
            <p:spPr>
              <a:xfrm>
                <a:off x="6742544" y="2187739"/>
                <a:ext cx="81779" cy="66057"/>
              </a:xfrm>
              <a:custGeom>
                <a:rect b="b" l="l" r="r" t="t"/>
                <a:pathLst>
                  <a:path extrusionOk="0" h="563" w="697">
                    <a:moveTo>
                      <a:pt x="241" y="0"/>
                    </a:moveTo>
                    <a:lnTo>
                      <a:pt x="241" y="0"/>
                    </a:lnTo>
                    <a:cubicBezTo>
                      <a:pt x="161" y="116"/>
                      <a:pt x="90" y="241"/>
                      <a:pt x="36" y="366"/>
                    </a:cubicBezTo>
                    <a:cubicBezTo>
                      <a:pt x="18" y="420"/>
                      <a:pt x="1" y="482"/>
                      <a:pt x="36" y="527"/>
                    </a:cubicBezTo>
                    <a:cubicBezTo>
                      <a:pt x="54" y="553"/>
                      <a:pt x="90" y="562"/>
                      <a:pt x="125" y="562"/>
                    </a:cubicBezTo>
                    <a:cubicBezTo>
                      <a:pt x="161" y="562"/>
                      <a:pt x="197" y="544"/>
                      <a:pt x="224" y="527"/>
                    </a:cubicBezTo>
                    <a:cubicBezTo>
                      <a:pt x="420" y="429"/>
                      <a:pt x="563" y="241"/>
                      <a:pt x="696" y="63"/>
                    </a:cubicBezTo>
                    <a:lnTo>
                      <a:pt x="696" y="63"/>
                    </a:lnTo>
                    <a:cubicBezTo>
                      <a:pt x="625" y="143"/>
                      <a:pt x="509" y="241"/>
                      <a:pt x="429" y="313"/>
                    </a:cubicBezTo>
                    <a:cubicBezTo>
                      <a:pt x="363" y="362"/>
                      <a:pt x="289" y="412"/>
                      <a:pt x="208" y="412"/>
                    </a:cubicBezTo>
                    <a:cubicBezTo>
                      <a:pt x="201" y="412"/>
                      <a:pt x="195" y="411"/>
                      <a:pt x="188" y="411"/>
                    </a:cubicBezTo>
                    <a:cubicBezTo>
                      <a:pt x="170" y="411"/>
                      <a:pt x="152" y="411"/>
                      <a:pt x="143" y="393"/>
                    </a:cubicBezTo>
                    <a:cubicBezTo>
                      <a:pt x="108" y="366"/>
                      <a:pt x="117" y="313"/>
                      <a:pt x="125" y="268"/>
                    </a:cubicBezTo>
                    <a:cubicBezTo>
                      <a:pt x="152" y="179"/>
                      <a:pt x="197" y="81"/>
                      <a:pt x="24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6"/>
              <p:cNvSpPr/>
              <p:nvPr/>
            </p:nvSpPr>
            <p:spPr>
              <a:xfrm>
                <a:off x="6692327" y="2177296"/>
                <a:ext cx="44116" cy="28277"/>
              </a:xfrm>
              <a:custGeom>
                <a:rect b="b" l="l" r="r" t="t"/>
                <a:pathLst>
                  <a:path extrusionOk="0" h="241" w="376">
                    <a:moveTo>
                      <a:pt x="375" y="0"/>
                    </a:moveTo>
                    <a:lnTo>
                      <a:pt x="375" y="0"/>
                    </a:lnTo>
                    <a:cubicBezTo>
                      <a:pt x="322" y="45"/>
                      <a:pt x="259" y="63"/>
                      <a:pt x="206" y="98"/>
                    </a:cubicBezTo>
                    <a:cubicBezTo>
                      <a:pt x="179" y="116"/>
                      <a:pt x="152" y="134"/>
                      <a:pt x="125" y="134"/>
                    </a:cubicBezTo>
                    <a:cubicBezTo>
                      <a:pt x="107" y="134"/>
                      <a:pt x="90" y="134"/>
                      <a:pt x="72" y="125"/>
                    </a:cubicBezTo>
                    <a:cubicBezTo>
                      <a:pt x="63" y="107"/>
                      <a:pt x="54" y="80"/>
                      <a:pt x="63" y="63"/>
                    </a:cubicBezTo>
                    <a:cubicBezTo>
                      <a:pt x="63" y="45"/>
                      <a:pt x="72" y="27"/>
                      <a:pt x="81" y="9"/>
                    </a:cubicBezTo>
                    <a:lnTo>
                      <a:pt x="81" y="9"/>
                    </a:lnTo>
                    <a:cubicBezTo>
                      <a:pt x="45" y="45"/>
                      <a:pt x="18" y="98"/>
                      <a:pt x="9" y="143"/>
                    </a:cubicBezTo>
                    <a:cubicBezTo>
                      <a:pt x="0" y="161"/>
                      <a:pt x="0" y="179"/>
                      <a:pt x="0" y="196"/>
                    </a:cubicBezTo>
                    <a:cubicBezTo>
                      <a:pt x="9" y="223"/>
                      <a:pt x="45" y="241"/>
                      <a:pt x="72" y="241"/>
                    </a:cubicBezTo>
                    <a:cubicBezTo>
                      <a:pt x="116" y="241"/>
                      <a:pt x="161" y="214"/>
                      <a:pt x="197" y="187"/>
                    </a:cubicBezTo>
                    <a:cubicBezTo>
                      <a:pt x="259" y="134"/>
                      <a:pt x="322" y="71"/>
                      <a:pt x="37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6"/>
              <p:cNvSpPr/>
              <p:nvPr/>
            </p:nvSpPr>
            <p:spPr>
              <a:xfrm>
                <a:off x="6654664" y="1884913"/>
                <a:ext cx="403029" cy="284408"/>
              </a:xfrm>
              <a:custGeom>
                <a:rect b="b" l="l" r="r" t="t"/>
                <a:pathLst>
                  <a:path extrusionOk="0" h="2424" w="3435">
                    <a:moveTo>
                      <a:pt x="3024" y="0"/>
                    </a:moveTo>
                    <a:cubicBezTo>
                      <a:pt x="2988" y="0"/>
                      <a:pt x="2952" y="4"/>
                      <a:pt x="2917" y="12"/>
                    </a:cubicBezTo>
                    <a:cubicBezTo>
                      <a:pt x="2757" y="57"/>
                      <a:pt x="2623" y="155"/>
                      <a:pt x="2489" y="253"/>
                    </a:cubicBezTo>
                    <a:cubicBezTo>
                      <a:pt x="2438" y="293"/>
                      <a:pt x="2369" y="300"/>
                      <a:pt x="2298" y="300"/>
                    </a:cubicBezTo>
                    <a:cubicBezTo>
                      <a:pt x="2257" y="300"/>
                      <a:pt x="2216" y="298"/>
                      <a:pt x="2177" y="298"/>
                    </a:cubicBezTo>
                    <a:cubicBezTo>
                      <a:pt x="2139" y="295"/>
                      <a:pt x="2101" y="294"/>
                      <a:pt x="2063" y="294"/>
                    </a:cubicBezTo>
                    <a:cubicBezTo>
                      <a:pt x="1950" y="294"/>
                      <a:pt x="1838" y="304"/>
                      <a:pt x="1731" y="324"/>
                    </a:cubicBezTo>
                    <a:cubicBezTo>
                      <a:pt x="1490" y="645"/>
                      <a:pt x="1365" y="1038"/>
                      <a:pt x="1294" y="1439"/>
                    </a:cubicBezTo>
                    <a:cubicBezTo>
                      <a:pt x="1151" y="1546"/>
                      <a:pt x="1017" y="1654"/>
                      <a:pt x="874" y="1761"/>
                    </a:cubicBezTo>
                    <a:lnTo>
                      <a:pt x="437" y="2073"/>
                    </a:lnTo>
                    <a:cubicBezTo>
                      <a:pt x="429" y="2013"/>
                      <a:pt x="403" y="1990"/>
                      <a:pt x="368" y="1990"/>
                    </a:cubicBezTo>
                    <a:cubicBezTo>
                      <a:pt x="256" y="1990"/>
                      <a:pt x="48" y="2228"/>
                      <a:pt x="0" y="2269"/>
                    </a:cubicBezTo>
                    <a:cubicBezTo>
                      <a:pt x="45" y="2323"/>
                      <a:pt x="107" y="2358"/>
                      <a:pt x="170" y="2376"/>
                    </a:cubicBezTo>
                    <a:cubicBezTo>
                      <a:pt x="188" y="2380"/>
                      <a:pt x="206" y="2381"/>
                      <a:pt x="225" y="2381"/>
                    </a:cubicBezTo>
                    <a:cubicBezTo>
                      <a:pt x="300" y="2381"/>
                      <a:pt x="377" y="2353"/>
                      <a:pt x="420" y="2296"/>
                    </a:cubicBezTo>
                    <a:cubicBezTo>
                      <a:pt x="535" y="2287"/>
                      <a:pt x="660" y="2260"/>
                      <a:pt x="759" y="2207"/>
                    </a:cubicBezTo>
                    <a:cubicBezTo>
                      <a:pt x="785" y="2278"/>
                      <a:pt x="866" y="2332"/>
                      <a:pt x="937" y="2358"/>
                    </a:cubicBezTo>
                    <a:cubicBezTo>
                      <a:pt x="1017" y="2376"/>
                      <a:pt x="1098" y="2376"/>
                      <a:pt x="1178" y="2376"/>
                    </a:cubicBezTo>
                    <a:cubicBezTo>
                      <a:pt x="1205" y="2376"/>
                      <a:pt x="1231" y="2376"/>
                      <a:pt x="1240" y="2349"/>
                    </a:cubicBezTo>
                    <a:cubicBezTo>
                      <a:pt x="1320" y="2401"/>
                      <a:pt x="1415" y="2423"/>
                      <a:pt x="1511" y="2423"/>
                    </a:cubicBezTo>
                    <a:cubicBezTo>
                      <a:pt x="1596" y="2423"/>
                      <a:pt x="1682" y="2406"/>
                      <a:pt x="1758" y="2376"/>
                    </a:cubicBezTo>
                    <a:cubicBezTo>
                      <a:pt x="1927" y="2305"/>
                      <a:pt x="2070" y="2180"/>
                      <a:pt x="2204" y="2064"/>
                    </a:cubicBezTo>
                    <a:cubicBezTo>
                      <a:pt x="2329" y="1957"/>
                      <a:pt x="2454" y="1841"/>
                      <a:pt x="2578" y="1734"/>
                    </a:cubicBezTo>
                    <a:cubicBezTo>
                      <a:pt x="2793" y="1546"/>
                      <a:pt x="3007" y="1359"/>
                      <a:pt x="3167" y="1127"/>
                    </a:cubicBezTo>
                    <a:cubicBezTo>
                      <a:pt x="3337" y="895"/>
                      <a:pt x="3435" y="610"/>
                      <a:pt x="3399" y="333"/>
                    </a:cubicBezTo>
                    <a:cubicBezTo>
                      <a:pt x="3390" y="280"/>
                      <a:pt x="3381" y="217"/>
                      <a:pt x="3355" y="164"/>
                    </a:cubicBezTo>
                    <a:cubicBezTo>
                      <a:pt x="3285" y="52"/>
                      <a:pt x="3155" y="0"/>
                      <a:pt x="302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6"/>
              <p:cNvSpPr/>
              <p:nvPr/>
            </p:nvSpPr>
            <p:spPr>
              <a:xfrm>
                <a:off x="6669330" y="1874705"/>
                <a:ext cx="371701" cy="282531"/>
              </a:xfrm>
              <a:custGeom>
                <a:rect b="b" l="l" r="r" t="t"/>
                <a:pathLst>
                  <a:path extrusionOk="0" h="2408" w="3168">
                    <a:moveTo>
                      <a:pt x="1793" y="1"/>
                    </a:moveTo>
                    <a:cubicBezTo>
                      <a:pt x="1659" y="179"/>
                      <a:pt x="1508" y="349"/>
                      <a:pt x="1329" y="483"/>
                    </a:cubicBezTo>
                    <a:cubicBezTo>
                      <a:pt x="1240" y="545"/>
                      <a:pt x="1133" y="608"/>
                      <a:pt x="1053" y="688"/>
                    </a:cubicBezTo>
                    <a:cubicBezTo>
                      <a:pt x="981" y="759"/>
                      <a:pt x="928" y="839"/>
                      <a:pt x="874" y="920"/>
                    </a:cubicBezTo>
                    <a:cubicBezTo>
                      <a:pt x="803" y="1000"/>
                      <a:pt x="732" y="1080"/>
                      <a:pt x="660" y="1161"/>
                    </a:cubicBezTo>
                    <a:cubicBezTo>
                      <a:pt x="509" y="1339"/>
                      <a:pt x="393" y="1544"/>
                      <a:pt x="277" y="1749"/>
                    </a:cubicBezTo>
                    <a:cubicBezTo>
                      <a:pt x="205" y="1883"/>
                      <a:pt x="125" y="2026"/>
                      <a:pt x="54" y="2160"/>
                    </a:cubicBezTo>
                    <a:cubicBezTo>
                      <a:pt x="27" y="2204"/>
                      <a:pt x="0" y="2249"/>
                      <a:pt x="0" y="2303"/>
                    </a:cubicBezTo>
                    <a:cubicBezTo>
                      <a:pt x="0" y="2347"/>
                      <a:pt x="36" y="2401"/>
                      <a:pt x="80" y="2401"/>
                    </a:cubicBezTo>
                    <a:cubicBezTo>
                      <a:pt x="84" y="2401"/>
                      <a:pt x="87" y="2401"/>
                      <a:pt x="91" y="2401"/>
                    </a:cubicBezTo>
                    <a:cubicBezTo>
                      <a:pt x="165" y="2401"/>
                      <a:pt x="208" y="2311"/>
                      <a:pt x="277" y="2311"/>
                    </a:cubicBezTo>
                    <a:cubicBezTo>
                      <a:pt x="289" y="2312"/>
                      <a:pt x="300" y="2313"/>
                      <a:pt x="312" y="2313"/>
                    </a:cubicBezTo>
                    <a:cubicBezTo>
                      <a:pt x="441" y="2313"/>
                      <a:pt x="561" y="2268"/>
                      <a:pt x="651" y="2178"/>
                    </a:cubicBezTo>
                    <a:cubicBezTo>
                      <a:pt x="678" y="2267"/>
                      <a:pt x="767" y="2347"/>
                      <a:pt x="857" y="2356"/>
                    </a:cubicBezTo>
                    <a:cubicBezTo>
                      <a:pt x="877" y="2360"/>
                      <a:pt x="897" y="2362"/>
                      <a:pt x="918" y="2362"/>
                    </a:cubicBezTo>
                    <a:cubicBezTo>
                      <a:pt x="990" y="2362"/>
                      <a:pt x="1064" y="2341"/>
                      <a:pt x="1133" y="2320"/>
                    </a:cubicBezTo>
                    <a:cubicBezTo>
                      <a:pt x="1184" y="2381"/>
                      <a:pt x="1257" y="2407"/>
                      <a:pt x="1336" y="2407"/>
                    </a:cubicBezTo>
                    <a:cubicBezTo>
                      <a:pt x="1396" y="2407"/>
                      <a:pt x="1459" y="2392"/>
                      <a:pt x="1517" y="2365"/>
                    </a:cubicBezTo>
                    <a:cubicBezTo>
                      <a:pt x="2079" y="2124"/>
                      <a:pt x="2498" y="1651"/>
                      <a:pt x="2899" y="1187"/>
                    </a:cubicBezTo>
                    <a:cubicBezTo>
                      <a:pt x="2998" y="1080"/>
                      <a:pt x="3087" y="973"/>
                      <a:pt x="3131" y="839"/>
                    </a:cubicBezTo>
                    <a:cubicBezTo>
                      <a:pt x="3167" y="724"/>
                      <a:pt x="3167" y="608"/>
                      <a:pt x="3167" y="483"/>
                    </a:cubicBezTo>
                    <a:cubicBezTo>
                      <a:pt x="3158" y="420"/>
                      <a:pt x="3158" y="367"/>
                      <a:pt x="3140" y="313"/>
                    </a:cubicBezTo>
                    <a:cubicBezTo>
                      <a:pt x="3091" y="197"/>
                      <a:pt x="2964" y="143"/>
                      <a:pt x="2846" y="143"/>
                    </a:cubicBezTo>
                    <a:cubicBezTo>
                      <a:pt x="2837" y="143"/>
                      <a:pt x="2828" y="143"/>
                      <a:pt x="2819" y="144"/>
                    </a:cubicBezTo>
                    <a:cubicBezTo>
                      <a:pt x="2694" y="144"/>
                      <a:pt x="2569" y="197"/>
                      <a:pt x="2453" y="242"/>
                    </a:cubicBezTo>
                    <a:cubicBezTo>
                      <a:pt x="2348" y="279"/>
                      <a:pt x="2242" y="317"/>
                      <a:pt x="2137" y="317"/>
                    </a:cubicBezTo>
                    <a:cubicBezTo>
                      <a:pt x="2117" y="317"/>
                      <a:pt x="2098" y="316"/>
                      <a:pt x="2079" y="313"/>
                    </a:cubicBezTo>
                    <a:cubicBezTo>
                      <a:pt x="1954" y="286"/>
                      <a:pt x="1793" y="135"/>
                      <a:pt x="17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6"/>
              <p:cNvSpPr/>
              <p:nvPr/>
            </p:nvSpPr>
            <p:spPr>
              <a:xfrm>
                <a:off x="6838871" y="1943812"/>
                <a:ext cx="70281" cy="51391"/>
              </a:xfrm>
              <a:custGeom>
                <a:rect b="b" l="l" r="r" t="t"/>
                <a:pathLst>
                  <a:path extrusionOk="0" h="438" w="599">
                    <a:moveTo>
                      <a:pt x="161" y="1"/>
                    </a:moveTo>
                    <a:lnTo>
                      <a:pt x="161" y="1"/>
                    </a:lnTo>
                    <a:cubicBezTo>
                      <a:pt x="116" y="54"/>
                      <a:pt x="81" y="108"/>
                      <a:pt x="45" y="170"/>
                    </a:cubicBezTo>
                    <a:cubicBezTo>
                      <a:pt x="27" y="206"/>
                      <a:pt x="9" y="250"/>
                      <a:pt x="9" y="286"/>
                    </a:cubicBezTo>
                    <a:cubicBezTo>
                      <a:pt x="0" y="331"/>
                      <a:pt x="18" y="384"/>
                      <a:pt x="54" y="411"/>
                    </a:cubicBezTo>
                    <a:cubicBezTo>
                      <a:pt x="81" y="438"/>
                      <a:pt x="125" y="438"/>
                      <a:pt x="170" y="438"/>
                    </a:cubicBezTo>
                    <a:cubicBezTo>
                      <a:pt x="206" y="429"/>
                      <a:pt x="241" y="411"/>
                      <a:pt x="277" y="384"/>
                    </a:cubicBezTo>
                    <a:cubicBezTo>
                      <a:pt x="402" y="313"/>
                      <a:pt x="509" y="206"/>
                      <a:pt x="598" y="90"/>
                    </a:cubicBezTo>
                    <a:lnTo>
                      <a:pt x="598" y="90"/>
                    </a:lnTo>
                    <a:cubicBezTo>
                      <a:pt x="491" y="197"/>
                      <a:pt x="384" y="277"/>
                      <a:pt x="241" y="322"/>
                    </a:cubicBezTo>
                    <a:cubicBezTo>
                      <a:pt x="221" y="330"/>
                      <a:pt x="194" y="336"/>
                      <a:pt x="169" y="336"/>
                    </a:cubicBezTo>
                    <a:cubicBezTo>
                      <a:pt x="140" y="336"/>
                      <a:pt x="113" y="328"/>
                      <a:pt x="98" y="304"/>
                    </a:cubicBezTo>
                    <a:cubicBezTo>
                      <a:pt x="72" y="268"/>
                      <a:pt x="81" y="224"/>
                      <a:pt x="90" y="188"/>
                    </a:cubicBezTo>
                    <a:cubicBezTo>
                      <a:pt x="107" y="126"/>
                      <a:pt x="134" y="63"/>
                      <a:pt x="16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6"/>
              <p:cNvSpPr/>
              <p:nvPr/>
            </p:nvSpPr>
            <p:spPr>
              <a:xfrm>
                <a:off x="6905866" y="1946980"/>
                <a:ext cx="73331" cy="70985"/>
              </a:xfrm>
              <a:custGeom>
                <a:rect b="b" l="l" r="r" t="t"/>
                <a:pathLst>
                  <a:path extrusionOk="0" h="605" w="625">
                    <a:moveTo>
                      <a:pt x="625" y="1"/>
                    </a:moveTo>
                    <a:cubicBezTo>
                      <a:pt x="509" y="197"/>
                      <a:pt x="357" y="331"/>
                      <a:pt x="179" y="473"/>
                    </a:cubicBezTo>
                    <a:cubicBezTo>
                      <a:pt x="161" y="491"/>
                      <a:pt x="143" y="509"/>
                      <a:pt x="116" y="509"/>
                    </a:cubicBezTo>
                    <a:cubicBezTo>
                      <a:pt x="89" y="509"/>
                      <a:pt x="63" y="482"/>
                      <a:pt x="63" y="447"/>
                    </a:cubicBezTo>
                    <a:cubicBezTo>
                      <a:pt x="54" y="420"/>
                      <a:pt x="54" y="393"/>
                      <a:pt x="63" y="366"/>
                    </a:cubicBezTo>
                    <a:cubicBezTo>
                      <a:pt x="81" y="304"/>
                      <a:pt x="98" y="223"/>
                      <a:pt x="125" y="161"/>
                    </a:cubicBezTo>
                    <a:lnTo>
                      <a:pt x="125" y="161"/>
                    </a:lnTo>
                    <a:cubicBezTo>
                      <a:pt x="63" y="250"/>
                      <a:pt x="27" y="339"/>
                      <a:pt x="9" y="438"/>
                    </a:cubicBezTo>
                    <a:cubicBezTo>
                      <a:pt x="0" y="491"/>
                      <a:pt x="0" y="562"/>
                      <a:pt x="54" y="598"/>
                    </a:cubicBezTo>
                    <a:cubicBezTo>
                      <a:pt x="67" y="603"/>
                      <a:pt x="83" y="605"/>
                      <a:pt x="100" y="605"/>
                    </a:cubicBezTo>
                    <a:cubicBezTo>
                      <a:pt x="116" y="605"/>
                      <a:pt x="134" y="603"/>
                      <a:pt x="152" y="598"/>
                    </a:cubicBezTo>
                    <a:cubicBezTo>
                      <a:pt x="179" y="580"/>
                      <a:pt x="205" y="562"/>
                      <a:pt x="223" y="536"/>
                    </a:cubicBezTo>
                    <a:cubicBezTo>
                      <a:pt x="393" y="384"/>
                      <a:pt x="509" y="197"/>
                      <a:pt x="62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6"/>
              <p:cNvSpPr/>
              <p:nvPr/>
            </p:nvSpPr>
            <p:spPr>
              <a:xfrm>
                <a:off x="6692327" y="1994029"/>
                <a:ext cx="107944" cy="115101"/>
              </a:xfrm>
              <a:custGeom>
                <a:rect b="b" l="l" r="r" t="t"/>
                <a:pathLst>
                  <a:path extrusionOk="0" h="981" w="920">
                    <a:moveTo>
                      <a:pt x="919" y="1"/>
                    </a:moveTo>
                    <a:lnTo>
                      <a:pt x="919" y="1"/>
                    </a:lnTo>
                    <a:cubicBezTo>
                      <a:pt x="696" y="304"/>
                      <a:pt x="482" y="563"/>
                      <a:pt x="197" y="813"/>
                    </a:cubicBezTo>
                    <a:cubicBezTo>
                      <a:pt x="184" y="825"/>
                      <a:pt x="162" y="838"/>
                      <a:pt x="141" y="838"/>
                    </a:cubicBezTo>
                    <a:cubicBezTo>
                      <a:pt x="133" y="838"/>
                      <a:pt x="124" y="836"/>
                      <a:pt x="116" y="831"/>
                    </a:cubicBezTo>
                    <a:cubicBezTo>
                      <a:pt x="107" y="813"/>
                      <a:pt x="107" y="795"/>
                      <a:pt x="107" y="777"/>
                    </a:cubicBezTo>
                    <a:cubicBezTo>
                      <a:pt x="107" y="724"/>
                      <a:pt x="125" y="661"/>
                      <a:pt x="143" y="608"/>
                    </a:cubicBezTo>
                    <a:lnTo>
                      <a:pt x="143" y="608"/>
                    </a:lnTo>
                    <a:cubicBezTo>
                      <a:pt x="107" y="679"/>
                      <a:pt x="72" y="750"/>
                      <a:pt x="36" y="822"/>
                    </a:cubicBezTo>
                    <a:cubicBezTo>
                      <a:pt x="18" y="875"/>
                      <a:pt x="0" y="938"/>
                      <a:pt x="45" y="973"/>
                    </a:cubicBezTo>
                    <a:cubicBezTo>
                      <a:pt x="55" y="979"/>
                      <a:pt x="67" y="981"/>
                      <a:pt x="78" y="981"/>
                    </a:cubicBezTo>
                    <a:cubicBezTo>
                      <a:pt x="106" y="981"/>
                      <a:pt x="136" y="968"/>
                      <a:pt x="161" y="955"/>
                    </a:cubicBezTo>
                    <a:cubicBezTo>
                      <a:pt x="339" y="839"/>
                      <a:pt x="473" y="661"/>
                      <a:pt x="598" y="483"/>
                    </a:cubicBezTo>
                    <a:cubicBezTo>
                      <a:pt x="705" y="322"/>
                      <a:pt x="812" y="161"/>
                      <a:pt x="91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6"/>
              <p:cNvSpPr/>
              <p:nvPr/>
            </p:nvSpPr>
            <p:spPr>
              <a:xfrm>
                <a:off x="6905866" y="1848541"/>
                <a:ext cx="52447" cy="77203"/>
              </a:xfrm>
              <a:custGeom>
                <a:rect b="b" l="l" r="r" t="t"/>
                <a:pathLst>
                  <a:path extrusionOk="0" h="658" w="447">
                    <a:moveTo>
                      <a:pt x="304" y="1"/>
                    </a:moveTo>
                    <a:cubicBezTo>
                      <a:pt x="170" y="144"/>
                      <a:pt x="72" y="322"/>
                      <a:pt x="18" y="509"/>
                    </a:cubicBezTo>
                    <a:cubicBezTo>
                      <a:pt x="9" y="554"/>
                      <a:pt x="0" y="599"/>
                      <a:pt x="27" y="634"/>
                    </a:cubicBezTo>
                    <a:cubicBezTo>
                      <a:pt x="44" y="651"/>
                      <a:pt x="68" y="657"/>
                      <a:pt x="93" y="657"/>
                    </a:cubicBezTo>
                    <a:cubicBezTo>
                      <a:pt x="107" y="657"/>
                      <a:pt x="121" y="655"/>
                      <a:pt x="134" y="652"/>
                    </a:cubicBezTo>
                    <a:cubicBezTo>
                      <a:pt x="170" y="634"/>
                      <a:pt x="197" y="608"/>
                      <a:pt x="223" y="572"/>
                    </a:cubicBezTo>
                    <a:cubicBezTo>
                      <a:pt x="321" y="465"/>
                      <a:pt x="393" y="331"/>
                      <a:pt x="446" y="197"/>
                    </a:cubicBezTo>
                    <a:lnTo>
                      <a:pt x="446" y="197"/>
                    </a:lnTo>
                    <a:cubicBezTo>
                      <a:pt x="384" y="313"/>
                      <a:pt x="295" y="420"/>
                      <a:pt x="188" y="509"/>
                    </a:cubicBezTo>
                    <a:cubicBezTo>
                      <a:pt x="179" y="527"/>
                      <a:pt x="161" y="536"/>
                      <a:pt x="152" y="536"/>
                    </a:cubicBezTo>
                    <a:cubicBezTo>
                      <a:pt x="116" y="536"/>
                      <a:pt x="98" y="500"/>
                      <a:pt x="98" y="465"/>
                    </a:cubicBezTo>
                    <a:cubicBezTo>
                      <a:pt x="98" y="420"/>
                      <a:pt x="107" y="384"/>
                      <a:pt x="125" y="349"/>
                    </a:cubicBezTo>
                    <a:cubicBezTo>
                      <a:pt x="170" y="224"/>
                      <a:pt x="232" y="108"/>
                      <a:pt x="30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6"/>
              <p:cNvSpPr/>
              <p:nvPr/>
            </p:nvSpPr>
            <p:spPr>
              <a:xfrm>
                <a:off x="6684935" y="2086132"/>
                <a:ext cx="65118" cy="69225"/>
              </a:xfrm>
              <a:custGeom>
                <a:rect b="b" l="l" r="r" t="t"/>
                <a:pathLst>
                  <a:path extrusionOk="0" h="590" w="555">
                    <a:moveTo>
                      <a:pt x="554" y="1"/>
                    </a:moveTo>
                    <a:lnTo>
                      <a:pt x="554" y="1"/>
                    </a:lnTo>
                    <a:cubicBezTo>
                      <a:pt x="393" y="215"/>
                      <a:pt x="206" y="420"/>
                      <a:pt x="1" y="590"/>
                    </a:cubicBezTo>
                    <a:cubicBezTo>
                      <a:pt x="46" y="563"/>
                      <a:pt x="90" y="509"/>
                      <a:pt x="144" y="509"/>
                    </a:cubicBezTo>
                    <a:lnTo>
                      <a:pt x="179" y="509"/>
                    </a:lnTo>
                    <a:cubicBezTo>
                      <a:pt x="304" y="340"/>
                      <a:pt x="429" y="170"/>
                      <a:pt x="55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6"/>
              <p:cNvSpPr/>
              <p:nvPr/>
            </p:nvSpPr>
            <p:spPr>
              <a:xfrm>
                <a:off x="6749936" y="2068415"/>
                <a:ext cx="12672" cy="17834"/>
              </a:xfrm>
              <a:custGeom>
                <a:rect b="b" l="l" r="r" t="t"/>
                <a:pathLst>
                  <a:path extrusionOk="0" h="152" w="108">
                    <a:moveTo>
                      <a:pt x="0" y="152"/>
                    </a:moveTo>
                    <a:cubicBezTo>
                      <a:pt x="36" y="98"/>
                      <a:pt x="71" y="54"/>
                      <a:pt x="107" y="0"/>
                    </a:cubicBezTo>
                    <a:cubicBezTo>
                      <a:pt x="71" y="54"/>
                      <a:pt x="36" y="98"/>
                      <a:pt x="0" y="152"/>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6"/>
              <p:cNvSpPr/>
              <p:nvPr/>
            </p:nvSpPr>
            <p:spPr>
              <a:xfrm>
                <a:off x="6795929" y="2043307"/>
                <a:ext cx="123666" cy="106888"/>
              </a:xfrm>
              <a:custGeom>
                <a:rect b="b" l="l" r="r" t="t"/>
                <a:pathLst>
                  <a:path extrusionOk="0" h="911" w="1054">
                    <a:moveTo>
                      <a:pt x="1053" y="0"/>
                    </a:moveTo>
                    <a:lnTo>
                      <a:pt x="1053" y="0"/>
                    </a:lnTo>
                    <a:cubicBezTo>
                      <a:pt x="768" y="366"/>
                      <a:pt x="402" y="678"/>
                      <a:pt x="1" y="901"/>
                    </a:cubicBezTo>
                    <a:cubicBezTo>
                      <a:pt x="18" y="892"/>
                      <a:pt x="36" y="892"/>
                      <a:pt x="54" y="883"/>
                    </a:cubicBezTo>
                    <a:cubicBezTo>
                      <a:pt x="63" y="892"/>
                      <a:pt x="72" y="910"/>
                      <a:pt x="81" y="910"/>
                    </a:cubicBezTo>
                    <a:cubicBezTo>
                      <a:pt x="473" y="696"/>
                      <a:pt x="803" y="375"/>
                      <a:pt x="105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6"/>
              <p:cNvSpPr/>
              <p:nvPr/>
            </p:nvSpPr>
            <p:spPr>
              <a:xfrm>
                <a:off x="6733157" y="2027585"/>
                <a:ext cx="99496" cy="112050"/>
              </a:xfrm>
              <a:custGeom>
                <a:rect b="b" l="l" r="r" t="t"/>
                <a:pathLst>
                  <a:path extrusionOk="0" h="955" w="848">
                    <a:moveTo>
                      <a:pt x="848" y="0"/>
                    </a:moveTo>
                    <a:lnTo>
                      <a:pt x="848" y="0"/>
                    </a:lnTo>
                    <a:cubicBezTo>
                      <a:pt x="669" y="241"/>
                      <a:pt x="241" y="768"/>
                      <a:pt x="0" y="955"/>
                    </a:cubicBezTo>
                    <a:cubicBezTo>
                      <a:pt x="36" y="928"/>
                      <a:pt x="72" y="901"/>
                      <a:pt x="107" y="875"/>
                    </a:cubicBezTo>
                    <a:cubicBezTo>
                      <a:pt x="116" y="892"/>
                      <a:pt x="125" y="910"/>
                      <a:pt x="134" y="919"/>
                    </a:cubicBezTo>
                    <a:cubicBezTo>
                      <a:pt x="464" y="634"/>
                      <a:pt x="821" y="72"/>
                      <a:pt x="84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6"/>
              <p:cNvSpPr/>
              <p:nvPr/>
            </p:nvSpPr>
            <p:spPr>
              <a:xfrm>
                <a:off x="6748880" y="2040139"/>
                <a:ext cx="134108" cy="105832"/>
              </a:xfrm>
              <a:custGeom>
                <a:rect b="b" l="l" r="r" t="t"/>
                <a:pathLst>
                  <a:path extrusionOk="0" h="902" w="1143">
                    <a:moveTo>
                      <a:pt x="1142" y="0"/>
                    </a:moveTo>
                    <a:cubicBezTo>
                      <a:pt x="848" y="375"/>
                      <a:pt x="446" y="661"/>
                      <a:pt x="0" y="821"/>
                    </a:cubicBezTo>
                    <a:cubicBezTo>
                      <a:pt x="18" y="848"/>
                      <a:pt x="45" y="884"/>
                      <a:pt x="80" y="901"/>
                    </a:cubicBezTo>
                    <a:cubicBezTo>
                      <a:pt x="509" y="705"/>
                      <a:pt x="874" y="393"/>
                      <a:pt x="114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6"/>
              <p:cNvSpPr/>
              <p:nvPr/>
            </p:nvSpPr>
            <p:spPr>
              <a:xfrm>
                <a:off x="6926751" y="1906853"/>
                <a:ext cx="105832" cy="145959"/>
              </a:xfrm>
              <a:custGeom>
                <a:rect b="b" l="l" r="r" t="t"/>
                <a:pathLst>
                  <a:path extrusionOk="0" h="1244" w="902">
                    <a:moveTo>
                      <a:pt x="519" y="1"/>
                    </a:moveTo>
                    <a:cubicBezTo>
                      <a:pt x="452" y="1"/>
                      <a:pt x="385" y="14"/>
                      <a:pt x="331" y="39"/>
                    </a:cubicBezTo>
                    <a:cubicBezTo>
                      <a:pt x="170" y="111"/>
                      <a:pt x="117" y="280"/>
                      <a:pt x="1" y="387"/>
                    </a:cubicBezTo>
                    <a:cubicBezTo>
                      <a:pt x="72" y="325"/>
                      <a:pt x="152" y="271"/>
                      <a:pt x="233" y="226"/>
                    </a:cubicBezTo>
                    <a:cubicBezTo>
                      <a:pt x="286" y="202"/>
                      <a:pt x="347" y="186"/>
                      <a:pt x="404" y="186"/>
                    </a:cubicBezTo>
                    <a:cubicBezTo>
                      <a:pt x="453" y="186"/>
                      <a:pt x="499" y="198"/>
                      <a:pt x="536" y="226"/>
                    </a:cubicBezTo>
                    <a:cubicBezTo>
                      <a:pt x="643" y="298"/>
                      <a:pt x="643" y="467"/>
                      <a:pt x="589" y="583"/>
                    </a:cubicBezTo>
                    <a:cubicBezTo>
                      <a:pt x="545" y="699"/>
                      <a:pt x="474" y="797"/>
                      <a:pt x="402" y="887"/>
                    </a:cubicBezTo>
                    <a:cubicBezTo>
                      <a:pt x="304" y="1012"/>
                      <a:pt x="197" y="1128"/>
                      <a:pt x="81" y="1243"/>
                    </a:cubicBezTo>
                    <a:cubicBezTo>
                      <a:pt x="331" y="1092"/>
                      <a:pt x="554" y="896"/>
                      <a:pt x="741" y="664"/>
                    </a:cubicBezTo>
                    <a:cubicBezTo>
                      <a:pt x="804" y="583"/>
                      <a:pt x="857" y="503"/>
                      <a:pt x="875" y="396"/>
                    </a:cubicBezTo>
                    <a:cubicBezTo>
                      <a:pt x="902" y="271"/>
                      <a:pt x="839" y="137"/>
                      <a:pt x="732" y="57"/>
                    </a:cubicBezTo>
                    <a:cubicBezTo>
                      <a:pt x="675" y="19"/>
                      <a:pt x="597" y="1"/>
                      <a:pt x="519"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6"/>
              <p:cNvSpPr/>
              <p:nvPr/>
            </p:nvSpPr>
            <p:spPr>
              <a:xfrm>
                <a:off x="6801208" y="2013975"/>
                <a:ext cx="68169" cy="84008"/>
              </a:xfrm>
              <a:custGeom>
                <a:rect b="b" l="l" r="r" t="t"/>
                <a:pathLst>
                  <a:path extrusionOk="0" h="716" w="581">
                    <a:moveTo>
                      <a:pt x="548" y="0"/>
                    </a:moveTo>
                    <a:cubicBezTo>
                      <a:pt x="478" y="0"/>
                      <a:pt x="410" y="162"/>
                      <a:pt x="384" y="206"/>
                    </a:cubicBezTo>
                    <a:cubicBezTo>
                      <a:pt x="312" y="313"/>
                      <a:pt x="241" y="411"/>
                      <a:pt x="152" y="500"/>
                    </a:cubicBezTo>
                    <a:cubicBezTo>
                      <a:pt x="98" y="571"/>
                      <a:pt x="27" y="634"/>
                      <a:pt x="0" y="714"/>
                    </a:cubicBezTo>
                    <a:cubicBezTo>
                      <a:pt x="5" y="715"/>
                      <a:pt x="10" y="715"/>
                      <a:pt x="14" y="715"/>
                    </a:cubicBezTo>
                    <a:cubicBezTo>
                      <a:pt x="52" y="715"/>
                      <a:pt x="83" y="684"/>
                      <a:pt x="107" y="661"/>
                    </a:cubicBezTo>
                    <a:cubicBezTo>
                      <a:pt x="277" y="482"/>
                      <a:pt x="455" y="295"/>
                      <a:pt x="562" y="72"/>
                    </a:cubicBezTo>
                    <a:cubicBezTo>
                      <a:pt x="580" y="45"/>
                      <a:pt x="580" y="0"/>
                      <a:pt x="553" y="0"/>
                    </a:cubicBezTo>
                    <a:cubicBezTo>
                      <a:pt x="551" y="0"/>
                      <a:pt x="550" y="0"/>
                      <a:pt x="548" y="0"/>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6"/>
              <p:cNvSpPr/>
              <p:nvPr/>
            </p:nvSpPr>
            <p:spPr>
              <a:xfrm>
                <a:off x="6729990" y="1965870"/>
                <a:ext cx="76499" cy="83304"/>
              </a:xfrm>
              <a:custGeom>
                <a:rect b="b" l="l" r="r" t="t"/>
                <a:pathLst>
                  <a:path extrusionOk="0" h="710" w="652">
                    <a:moveTo>
                      <a:pt x="652" y="0"/>
                    </a:moveTo>
                    <a:lnTo>
                      <a:pt x="652" y="0"/>
                    </a:lnTo>
                    <a:cubicBezTo>
                      <a:pt x="580" y="9"/>
                      <a:pt x="527" y="62"/>
                      <a:pt x="482" y="116"/>
                    </a:cubicBezTo>
                    <a:cubicBezTo>
                      <a:pt x="393" y="214"/>
                      <a:pt x="313" y="303"/>
                      <a:pt x="232" y="401"/>
                    </a:cubicBezTo>
                    <a:cubicBezTo>
                      <a:pt x="188" y="446"/>
                      <a:pt x="1" y="633"/>
                      <a:pt x="36" y="696"/>
                    </a:cubicBezTo>
                    <a:cubicBezTo>
                      <a:pt x="40" y="706"/>
                      <a:pt x="46" y="710"/>
                      <a:pt x="55" y="710"/>
                    </a:cubicBezTo>
                    <a:cubicBezTo>
                      <a:pt x="109" y="710"/>
                      <a:pt x="245" y="539"/>
                      <a:pt x="268" y="509"/>
                    </a:cubicBezTo>
                    <a:cubicBezTo>
                      <a:pt x="366" y="401"/>
                      <a:pt x="456" y="294"/>
                      <a:pt x="536" y="187"/>
                    </a:cubicBezTo>
                    <a:cubicBezTo>
                      <a:pt x="580" y="125"/>
                      <a:pt x="625" y="71"/>
                      <a:pt x="652" y="0"/>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8" name="Shape 2428"/>
        <p:cNvGrpSpPr/>
        <p:nvPr/>
      </p:nvGrpSpPr>
      <p:grpSpPr>
        <a:xfrm>
          <a:off x="0" y="0"/>
          <a:ext cx="0" cy="0"/>
          <a:chOff x="0" y="0"/>
          <a:chExt cx="0" cy="0"/>
        </a:xfrm>
      </p:grpSpPr>
      <p:sp>
        <p:nvSpPr>
          <p:cNvPr id="2429" name="Google Shape;2429;g2c1fe567a31_2_0"/>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pic>
        <p:nvPicPr>
          <p:cNvPr id="2430" name="Google Shape;2430;g2c1fe567a31_2_0"/>
          <p:cNvPicPr preferRelativeResize="0"/>
          <p:nvPr/>
        </p:nvPicPr>
        <p:blipFill rotWithShape="1">
          <a:blip r:embed="rId3">
            <a:alphaModFix/>
          </a:blip>
          <a:srcRect b="0" l="0" r="0" t="0"/>
          <a:stretch/>
        </p:blipFill>
        <p:spPr>
          <a:xfrm>
            <a:off x="644900" y="1127563"/>
            <a:ext cx="3935625" cy="2888375"/>
          </a:xfrm>
          <a:prstGeom prst="rect">
            <a:avLst/>
          </a:prstGeom>
          <a:noFill/>
          <a:ln>
            <a:noFill/>
          </a:ln>
        </p:spPr>
      </p:pic>
      <p:pic>
        <p:nvPicPr>
          <p:cNvPr id="2431" name="Google Shape;2431;g2c1fe567a31_2_0"/>
          <p:cNvPicPr preferRelativeResize="0"/>
          <p:nvPr/>
        </p:nvPicPr>
        <p:blipFill rotWithShape="1">
          <a:blip r:embed="rId4">
            <a:alphaModFix/>
          </a:blip>
          <a:srcRect b="0" l="0" r="0" t="0"/>
          <a:stretch/>
        </p:blipFill>
        <p:spPr>
          <a:xfrm>
            <a:off x="4724275" y="1127575"/>
            <a:ext cx="3879949" cy="288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2" name="Shape 2172"/>
        <p:cNvGrpSpPr/>
        <p:nvPr/>
      </p:nvGrpSpPr>
      <p:grpSpPr>
        <a:xfrm>
          <a:off x="0" y="0"/>
          <a:ext cx="0" cy="0"/>
          <a:chOff x="0" y="0"/>
          <a:chExt cx="0" cy="0"/>
        </a:xfrm>
      </p:grpSpPr>
      <p:sp>
        <p:nvSpPr>
          <p:cNvPr id="2173" name="Google Shape;2173;p3"/>
          <p:cNvSpPr txBox="1"/>
          <p:nvPr>
            <p:ph type="title"/>
          </p:nvPr>
        </p:nvSpPr>
        <p:spPr>
          <a:xfrm>
            <a:off x="2572142" y="755029"/>
            <a:ext cx="444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000">
                <a:solidFill>
                  <a:srgbClr val="FE7109"/>
                </a:solidFill>
              </a:rPr>
              <a:t>Objective</a:t>
            </a:r>
            <a:endParaRPr sz="3000">
              <a:solidFill>
                <a:srgbClr val="FE7109"/>
              </a:solidFill>
            </a:endParaRPr>
          </a:p>
        </p:txBody>
      </p:sp>
      <p:sp>
        <p:nvSpPr>
          <p:cNvPr id="2174" name="Google Shape;2174;p3"/>
          <p:cNvSpPr txBox="1"/>
          <p:nvPr>
            <p:ph idx="1" type="subTitle"/>
          </p:nvPr>
        </p:nvSpPr>
        <p:spPr>
          <a:xfrm>
            <a:off x="740000" y="1689700"/>
            <a:ext cx="7598100" cy="2898000"/>
          </a:xfrm>
          <a:prstGeom prst="rect">
            <a:avLst/>
          </a:prstGeom>
          <a:solidFill>
            <a:srgbClr val="F6F9F4"/>
          </a:solid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SzPts val="1600"/>
              <a:buNone/>
            </a:pPr>
            <a:r>
              <a:rPr i="0" lang="en-US" u="none" strike="noStrike">
                <a:solidFill>
                  <a:srgbClr val="3F423C"/>
                </a:solidFill>
                <a:latin typeface="Times New Roman"/>
                <a:ea typeface="Times New Roman"/>
                <a:cs typeface="Times New Roman"/>
                <a:sym typeface="Times New Roman"/>
              </a:rPr>
              <a:t>Birds are everywhere, and they come in all shapes and colors. But figuring out which species of bird  which can be hard, especially if you're not an expert. That’s why we are using Convolutional Neural Network [CNN] model! to recognize patterns in picture</a:t>
            </a:r>
            <a:endParaRPr i="0" u="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600"/>
              <a:buNone/>
            </a:pPr>
            <a:r>
              <a:t/>
            </a:r>
            <a:endParaRPr>
              <a:solidFill>
                <a:srgbClr val="3F423C"/>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600"/>
              <a:buNone/>
            </a:pPr>
            <a:r>
              <a:rPr i="0" lang="en-US" u="none" strike="noStrike">
                <a:solidFill>
                  <a:srgbClr val="3F423C"/>
                </a:solidFill>
                <a:latin typeface="Times New Roman"/>
                <a:ea typeface="Times New Roman"/>
                <a:cs typeface="Times New Roman"/>
                <a:sym typeface="Times New Roman"/>
              </a:rPr>
              <a:t>This model take picture of bird species and figure out and say what kind of bird it is. This way, even if you’re </a:t>
            </a:r>
            <a:endParaRPr/>
          </a:p>
          <a:p>
            <a:pPr indent="0" lvl="0" marL="0" marR="0" rtl="0" algn="just">
              <a:lnSpc>
                <a:spcPct val="100000"/>
              </a:lnSpc>
              <a:spcBef>
                <a:spcPts val="0"/>
              </a:spcBef>
              <a:spcAft>
                <a:spcPts val="0"/>
              </a:spcAft>
              <a:buSzPts val="1600"/>
              <a:buNone/>
            </a:pPr>
            <a:r>
              <a:rPr i="0" lang="en-US" u="none" strike="noStrike">
                <a:solidFill>
                  <a:srgbClr val="3F423C"/>
                </a:solidFill>
                <a:latin typeface="Times New Roman"/>
                <a:ea typeface="Times New Roman"/>
                <a:cs typeface="Times New Roman"/>
                <a:sym typeface="Times New Roman"/>
              </a:rPr>
              <a:t>not a bird expert, you can still figure out which bird you're looking at.</a:t>
            </a:r>
            <a:endParaRPr i="0" u="none" strike="noStrike">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600"/>
              <a:buNone/>
            </a:pPr>
            <a:r>
              <a:t/>
            </a:r>
            <a:endParaRPr i="0" u="none" strike="noStrike">
              <a:solidFill>
                <a:srgbClr val="3F423C"/>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600"/>
              <a:buNone/>
            </a:pPr>
            <a:r>
              <a:rPr i="0" lang="en-US" u="none" strike="noStrike">
                <a:solidFill>
                  <a:srgbClr val="3F423C"/>
                </a:solidFill>
                <a:latin typeface="Times New Roman"/>
                <a:ea typeface="Times New Roman"/>
                <a:cs typeface="Times New Roman"/>
                <a:sym typeface="Times New Roman"/>
              </a:rPr>
              <a:t>Our goal is to make it easier for everyone, from bird lovers to scientists, to identify birds just by taking a picture. </a:t>
            </a:r>
            <a:endParaRPr i="0" u="none" strike="noStrike">
              <a:highlight>
                <a:srgbClr val="F6F9F4"/>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SzPts val="1600"/>
              <a:buNone/>
            </a:pPr>
            <a:r>
              <a:rPr i="0" lang="en-US" u="none" strike="noStrike">
                <a:solidFill>
                  <a:srgbClr val="3F423C"/>
                </a:solidFill>
                <a:latin typeface="Times New Roman"/>
                <a:ea typeface="Times New Roman"/>
                <a:cs typeface="Times New Roman"/>
                <a:sym typeface="Times New Roman"/>
              </a:rPr>
              <a:t> </a:t>
            </a:r>
            <a:endParaRPr i="0" u="none" strike="noStrike">
              <a:latin typeface="Times New Roman"/>
              <a:ea typeface="Times New Roman"/>
              <a:cs typeface="Times New Roman"/>
              <a:sym typeface="Times New Roman"/>
            </a:endParaRPr>
          </a:p>
          <a:p>
            <a:pPr indent="0" lvl="0" marL="0" rtl="0" algn="just">
              <a:lnSpc>
                <a:spcPct val="100000"/>
              </a:lnSpc>
              <a:spcBef>
                <a:spcPts val="0"/>
              </a:spcBef>
              <a:spcAft>
                <a:spcPts val="0"/>
              </a:spcAft>
              <a:buSzPts val="1600"/>
              <a:buNone/>
            </a:pPr>
            <a:r>
              <a:t/>
            </a:r>
            <a:endParaRPr/>
          </a:p>
          <a:p>
            <a:pPr indent="0" lvl="0" marL="0" rtl="0" algn="just">
              <a:lnSpc>
                <a:spcPct val="100000"/>
              </a:lnSpc>
              <a:spcBef>
                <a:spcPts val="0"/>
              </a:spcBef>
              <a:spcAft>
                <a:spcPts val="0"/>
              </a:spcAft>
              <a:buSzPts val="1600"/>
              <a:buNone/>
            </a:pPr>
            <a:r>
              <a:t/>
            </a:r>
            <a:endParaRPr/>
          </a:p>
        </p:txBody>
      </p:sp>
      <p:grpSp>
        <p:nvGrpSpPr>
          <p:cNvPr id="2175" name="Google Shape;2175;p3"/>
          <p:cNvGrpSpPr/>
          <p:nvPr/>
        </p:nvGrpSpPr>
        <p:grpSpPr>
          <a:xfrm>
            <a:off x="4572000" y="50635"/>
            <a:ext cx="840467" cy="822335"/>
            <a:chOff x="4118763" y="209958"/>
            <a:chExt cx="840467" cy="822335"/>
          </a:xfrm>
        </p:grpSpPr>
        <p:sp>
          <p:nvSpPr>
            <p:cNvPr id="2176" name="Google Shape;2176;p3"/>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3"/>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3"/>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5" name="Shape 2435"/>
        <p:cNvGrpSpPr/>
        <p:nvPr/>
      </p:nvGrpSpPr>
      <p:grpSpPr>
        <a:xfrm>
          <a:off x="0" y="0"/>
          <a:ext cx="0" cy="0"/>
          <a:chOff x="0" y="0"/>
          <a:chExt cx="0" cy="0"/>
        </a:xfrm>
      </p:grpSpPr>
      <p:sp>
        <p:nvSpPr>
          <p:cNvPr id="2436" name="Google Shape;2436;g2c7453614b7_0_7"/>
          <p:cNvSpPr txBox="1"/>
          <p:nvPr>
            <p:ph type="title"/>
          </p:nvPr>
        </p:nvSpPr>
        <p:spPr>
          <a:xfrm>
            <a:off x="720000" y="2352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METHODOLOGY</a:t>
            </a:r>
            <a:endParaRPr i="1">
              <a:solidFill>
                <a:srgbClr val="FE7109"/>
              </a:solidFill>
            </a:endParaRPr>
          </a:p>
        </p:txBody>
      </p:sp>
      <p:sp>
        <p:nvSpPr>
          <p:cNvPr id="2437" name="Google Shape;2437;g2c7453614b7_0_7"/>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438" name="Google Shape;2438;g2c7453614b7_0_7"/>
          <p:cNvSpPr/>
          <p:nvPr/>
        </p:nvSpPr>
        <p:spPr>
          <a:xfrm>
            <a:off x="414200" y="940125"/>
            <a:ext cx="5348100" cy="4158600"/>
          </a:xfrm>
          <a:prstGeom prst="rect">
            <a:avLst/>
          </a:prstGeom>
          <a:solidFill>
            <a:srgbClr val="0D0D0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
        <p:nvSpPr>
          <p:cNvPr id="2439" name="Google Shape;2439;g2c7453614b7_0_7"/>
          <p:cNvSpPr/>
          <p:nvPr/>
        </p:nvSpPr>
        <p:spPr>
          <a:xfrm>
            <a:off x="1521675" y="1526750"/>
            <a:ext cx="187500" cy="4065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40" name="Google Shape;2440;g2c7453614b7_0_7"/>
          <p:cNvSpPr/>
          <p:nvPr/>
        </p:nvSpPr>
        <p:spPr>
          <a:xfrm>
            <a:off x="958875" y="1956750"/>
            <a:ext cx="1563300" cy="484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Data Preprocessing</a:t>
            </a:r>
            <a:endParaRPr b="0" i="0" sz="1400" u="none" cap="none" strike="noStrike">
              <a:solidFill>
                <a:srgbClr val="000000"/>
              </a:solidFill>
              <a:latin typeface="ABeeZee"/>
              <a:ea typeface="ABeeZee"/>
              <a:cs typeface="ABeeZee"/>
              <a:sym typeface="ABeeZee"/>
            </a:endParaRPr>
          </a:p>
        </p:txBody>
      </p:sp>
      <p:sp>
        <p:nvSpPr>
          <p:cNvPr id="2441" name="Google Shape;2441;g2c7453614b7_0_7"/>
          <p:cNvSpPr/>
          <p:nvPr/>
        </p:nvSpPr>
        <p:spPr>
          <a:xfrm>
            <a:off x="1521675" y="2290400"/>
            <a:ext cx="187500" cy="4065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42" name="Google Shape;2442;g2c7453614b7_0_7"/>
          <p:cNvSpPr/>
          <p:nvPr/>
        </p:nvSpPr>
        <p:spPr>
          <a:xfrm>
            <a:off x="732075" y="2710025"/>
            <a:ext cx="2016900" cy="1125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Image Resize</a:t>
            </a:r>
            <a:endParaRPr b="0" i="0" sz="1400" u="none" cap="none" strike="noStrike">
              <a:solidFill>
                <a:srgbClr val="000000"/>
              </a:solidFill>
              <a:latin typeface="ABeeZee"/>
              <a:ea typeface="ABeeZee"/>
              <a:cs typeface="ABeeZee"/>
              <a:sym typeface="ABeeZe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Image Grayscale</a:t>
            </a:r>
            <a:endParaRPr b="0" i="0" sz="1400" u="none" cap="none" strike="noStrike">
              <a:solidFill>
                <a:srgbClr val="000000"/>
              </a:solidFill>
              <a:latin typeface="ABeeZee"/>
              <a:ea typeface="ABeeZee"/>
              <a:cs typeface="ABeeZee"/>
              <a:sym typeface="ABeeZe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Image Extraction</a:t>
            </a:r>
            <a:endParaRPr b="0" i="0" sz="1400" u="none" cap="none" strike="noStrike">
              <a:solidFill>
                <a:srgbClr val="000000"/>
              </a:solidFill>
              <a:latin typeface="ABeeZee"/>
              <a:ea typeface="ABeeZee"/>
              <a:cs typeface="ABeeZee"/>
              <a:sym typeface="ABeeZee"/>
            </a:endParaRPr>
          </a:p>
        </p:txBody>
      </p:sp>
      <p:sp>
        <p:nvSpPr>
          <p:cNvPr id="2443" name="Google Shape;2443;g2c7453614b7_0_7"/>
          <p:cNvSpPr/>
          <p:nvPr/>
        </p:nvSpPr>
        <p:spPr>
          <a:xfrm>
            <a:off x="1521675" y="3835625"/>
            <a:ext cx="187500" cy="406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44" name="Google Shape;2444;g2c7453614b7_0_7"/>
          <p:cNvSpPr/>
          <p:nvPr/>
        </p:nvSpPr>
        <p:spPr>
          <a:xfrm>
            <a:off x="927600" y="4294075"/>
            <a:ext cx="15633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Model Creation</a:t>
            </a:r>
            <a:endParaRPr b="0" i="0" sz="1400" u="none" cap="none" strike="noStrike">
              <a:solidFill>
                <a:srgbClr val="000000"/>
              </a:solidFill>
              <a:latin typeface="ABeeZee"/>
              <a:ea typeface="ABeeZee"/>
              <a:cs typeface="ABeeZee"/>
              <a:sym typeface="ABeeZee"/>
            </a:endParaRPr>
          </a:p>
        </p:txBody>
      </p:sp>
      <p:sp>
        <p:nvSpPr>
          <p:cNvPr id="2445" name="Google Shape;2445;g2c7453614b7_0_7"/>
          <p:cNvSpPr/>
          <p:nvPr/>
        </p:nvSpPr>
        <p:spPr>
          <a:xfrm>
            <a:off x="3843200" y="1143000"/>
            <a:ext cx="13371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Input Image</a:t>
            </a:r>
            <a:endParaRPr b="0" i="0" sz="1400" u="none" cap="none" strike="noStrike">
              <a:solidFill>
                <a:srgbClr val="000000"/>
              </a:solidFill>
              <a:latin typeface="ABeeZee"/>
              <a:ea typeface="ABeeZee"/>
              <a:cs typeface="ABeeZee"/>
              <a:sym typeface="ABeeZee"/>
            </a:endParaRPr>
          </a:p>
        </p:txBody>
      </p:sp>
      <p:sp>
        <p:nvSpPr>
          <p:cNvPr id="2446" name="Google Shape;2446;g2c7453614b7_0_7"/>
          <p:cNvSpPr/>
          <p:nvPr/>
        </p:nvSpPr>
        <p:spPr>
          <a:xfrm>
            <a:off x="3906125" y="2133950"/>
            <a:ext cx="1274100" cy="645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Image Processing</a:t>
            </a:r>
            <a:endParaRPr b="0" i="0" sz="1400" u="none" cap="none" strike="noStrike">
              <a:solidFill>
                <a:srgbClr val="000000"/>
              </a:solidFill>
              <a:latin typeface="ABeeZee"/>
              <a:ea typeface="ABeeZee"/>
              <a:cs typeface="ABeeZee"/>
              <a:sym typeface="ABeeZee"/>
            </a:endParaRPr>
          </a:p>
        </p:txBody>
      </p:sp>
      <p:sp>
        <p:nvSpPr>
          <p:cNvPr id="2447" name="Google Shape;2447;g2c7453614b7_0_7"/>
          <p:cNvSpPr/>
          <p:nvPr/>
        </p:nvSpPr>
        <p:spPr>
          <a:xfrm>
            <a:off x="3903450" y="3197200"/>
            <a:ext cx="1337100" cy="707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Passing image to model</a:t>
            </a:r>
            <a:endParaRPr b="0" i="0" sz="1400" u="none" cap="none" strike="noStrike">
              <a:solidFill>
                <a:srgbClr val="000000"/>
              </a:solidFill>
              <a:latin typeface="ABeeZee"/>
              <a:ea typeface="ABeeZee"/>
              <a:cs typeface="ABeeZee"/>
              <a:sym typeface="ABeeZee"/>
            </a:endParaRPr>
          </a:p>
        </p:txBody>
      </p:sp>
      <p:sp>
        <p:nvSpPr>
          <p:cNvPr id="2448" name="Google Shape;2448;g2c7453614b7_0_7"/>
          <p:cNvSpPr/>
          <p:nvPr/>
        </p:nvSpPr>
        <p:spPr>
          <a:xfrm>
            <a:off x="3630950" y="4323150"/>
            <a:ext cx="1761600" cy="645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BeeZee"/>
                <a:ea typeface="ABeeZee"/>
                <a:cs typeface="ABeeZee"/>
                <a:sym typeface="ABeeZee"/>
              </a:rPr>
              <a:t>Prediction</a:t>
            </a:r>
            <a:endParaRPr b="0" i="0" sz="1400" u="none" cap="none" strike="noStrike">
              <a:solidFill>
                <a:srgbClr val="000000"/>
              </a:solidFill>
              <a:latin typeface="ABeeZee"/>
              <a:ea typeface="ABeeZee"/>
              <a:cs typeface="ABeeZee"/>
              <a:sym typeface="ABeeZee"/>
            </a:endParaRPr>
          </a:p>
        </p:txBody>
      </p:sp>
      <p:sp>
        <p:nvSpPr>
          <p:cNvPr id="2449" name="Google Shape;2449;g2c7453614b7_0_7"/>
          <p:cNvSpPr/>
          <p:nvPr/>
        </p:nvSpPr>
        <p:spPr>
          <a:xfrm>
            <a:off x="1006350" y="1018450"/>
            <a:ext cx="1405800" cy="484800"/>
          </a:xfrm>
          <a:prstGeom prst="can">
            <a:avLst>
              <a:gd fmla="val 25000" name="adj"/>
            </a:avLst>
          </a:prstGeom>
          <a:solidFill>
            <a:srgbClr val="F6F9F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D0D0D"/>
                </a:solidFill>
                <a:latin typeface="ABeeZee"/>
                <a:ea typeface="ABeeZee"/>
                <a:cs typeface="ABeeZee"/>
                <a:sym typeface="ABeeZee"/>
              </a:rPr>
              <a:t>Dataset Collection</a:t>
            </a:r>
            <a:endParaRPr b="0" i="0" sz="1400" u="none" cap="none" strike="noStrike">
              <a:solidFill>
                <a:srgbClr val="0D0D0D"/>
              </a:solidFill>
              <a:latin typeface="ABeeZee"/>
              <a:ea typeface="ABeeZee"/>
              <a:cs typeface="ABeeZee"/>
              <a:sym typeface="ABeeZee"/>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50" name="Google Shape;2450;g2c7453614b7_0_7"/>
          <p:cNvSpPr/>
          <p:nvPr/>
        </p:nvSpPr>
        <p:spPr>
          <a:xfrm>
            <a:off x="2554638" y="1430175"/>
            <a:ext cx="443100" cy="3362100"/>
          </a:xfrm>
          <a:prstGeom prst="leftUpArrow">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51" name="Google Shape;2451;g2c7453614b7_0_7"/>
          <p:cNvSpPr/>
          <p:nvPr/>
        </p:nvSpPr>
        <p:spPr>
          <a:xfrm>
            <a:off x="2997750" y="1327800"/>
            <a:ext cx="755100" cy="203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52" name="Google Shape;2452;g2c7453614b7_0_7"/>
          <p:cNvSpPr/>
          <p:nvPr/>
        </p:nvSpPr>
        <p:spPr>
          <a:xfrm>
            <a:off x="4398950" y="1721563"/>
            <a:ext cx="225600" cy="4065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53" name="Google Shape;2453;g2c7453614b7_0_7"/>
          <p:cNvSpPr/>
          <p:nvPr/>
        </p:nvSpPr>
        <p:spPr>
          <a:xfrm>
            <a:off x="4418000" y="2816163"/>
            <a:ext cx="187500" cy="4065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sp>
        <p:nvSpPr>
          <p:cNvPr id="2454" name="Google Shape;2454;g2c7453614b7_0_7"/>
          <p:cNvSpPr/>
          <p:nvPr/>
        </p:nvSpPr>
        <p:spPr>
          <a:xfrm>
            <a:off x="4393725" y="3927100"/>
            <a:ext cx="187500" cy="406500"/>
          </a:xfrm>
          <a:prstGeom prst="down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BeeZee"/>
              <a:ea typeface="ABeeZee"/>
              <a:cs typeface="ABeeZee"/>
              <a:sym typeface="ABeeZee"/>
            </a:endParaRPr>
          </a:p>
        </p:txBody>
      </p:sp>
      <p:grpSp>
        <p:nvGrpSpPr>
          <p:cNvPr id="2455" name="Google Shape;2455;g2c7453614b7_0_7"/>
          <p:cNvGrpSpPr/>
          <p:nvPr/>
        </p:nvGrpSpPr>
        <p:grpSpPr>
          <a:xfrm>
            <a:off x="6532601" y="3018190"/>
            <a:ext cx="2959594" cy="2224307"/>
            <a:chOff x="1636736" y="988750"/>
            <a:chExt cx="1146197" cy="861433"/>
          </a:xfrm>
        </p:grpSpPr>
        <p:sp>
          <p:nvSpPr>
            <p:cNvPr id="2456" name="Google Shape;2456;g2c7453614b7_0_7"/>
            <p:cNvSpPr/>
            <p:nvPr/>
          </p:nvSpPr>
          <p:spPr>
            <a:xfrm>
              <a:off x="2013480" y="1382506"/>
              <a:ext cx="307874" cy="467677"/>
            </a:xfrm>
            <a:custGeom>
              <a:rect b="b" l="l" r="r" t="t"/>
              <a:pathLst>
                <a:path extrusionOk="0" h="3986" w="2624">
                  <a:moveTo>
                    <a:pt x="860" y="0"/>
                  </a:moveTo>
                  <a:cubicBezTo>
                    <a:pt x="734" y="0"/>
                    <a:pt x="603" y="48"/>
                    <a:pt x="491" y="101"/>
                  </a:cubicBezTo>
                  <a:cubicBezTo>
                    <a:pt x="295" y="190"/>
                    <a:pt x="90" y="449"/>
                    <a:pt x="1" y="636"/>
                  </a:cubicBezTo>
                  <a:cubicBezTo>
                    <a:pt x="331" y="1073"/>
                    <a:pt x="420" y="1644"/>
                    <a:pt x="714" y="2099"/>
                  </a:cubicBezTo>
                  <a:cubicBezTo>
                    <a:pt x="796" y="2221"/>
                    <a:pt x="914" y="2343"/>
                    <a:pt x="1050" y="2343"/>
                  </a:cubicBezTo>
                  <a:cubicBezTo>
                    <a:pt x="1063" y="2343"/>
                    <a:pt x="1076" y="2342"/>
                    <a:pt x="1089" y="2340"/>
                  </a:cubicBezTo>
                  <a:cubicBezTo>
                    <a:pt x="1187" y="2661"/>
                    <a:pt x="1321" y="2982"/>
                    <a:pt x="1562" y="3214"/>
                  </a:cubicBezTo>
                  <a:cubicBezTo>
                    <a:pt x="1598" y="3250"/>
                    <a:pt x="1642" y="3286"/>
                    <a:pt x="1687" y="3303"/>
                  </a:cubicBezTo>
                  <a:cubicBezTo>
                    <a:pt x="1705" y="3311"/>
                    <a:pt x="1727" y="3315"/>
                    <a:pt x="1748" y="3315"/>
                  </a:cubicBezTo>
                  <a:cubicBezTo>
                    <a:pt x="1779" y="3315"/>
                    <a:pt x="1809" y="3306"/>
                    <a:pt x="1830" y="3286"/>
                  </a:cubicBezTo>
                  <a:cubicBezTo>
                    <a:pt x="1945" y="3455"/>
                    <a:pt x="2070" y="3607"/>
                    <a:pt x="2204" y="3749"/>
                  </a:cubicBezTo>
                  <a:cubicBezTo>
                    <a:pt x="2284" y="3839"/>
                    <a:pt x="2383" y="3928"/>
                    <a:pt x="2499" y="3972"/>
                  </a:cubicBezTo>
                  <a:cubicBezTo>
                    <a:pt x="2511" y="3979"/>
                    <a:pt x="2528" y="3985"/>
                    <a:pt x="2547" y="3985"/>
                  </a:cubicBezTo>
                  <a:cubicBezTo>
                    <a:pt x="2554" y="3985"/>
                    <a:pt x="2562" y="3984"/>
                    <a:pt x="2570" y="3981"/>
                  </a:cubicBezTo>
                  <a:cubicBezTo>
                    <a:pt x="2623" y="3964"/>
                    <a:pt x="2623" y="3892"/>
                    <a:pt x="2615" y="3830"/>
                  </a:cubicBezTo>
                  <a:cubicBezTo>
                    <a:pt x="2579" y="3633"/>
                    <a:pt x="2508" y="3446"/>
                    <a:pt x="2400" y="3286"/>
                  </a:cubicBezTo>
                  <a:cubicBezTo>
                    <a:pt x="2445" y="3232"/>
                    <a:pt x="2481" y="3125"/>
                    <a:pt x="2463" y="3054"/>
                  </a:cubicBezTo>
                  <a:cubicBezTo>
                    <a:pt x="2454" y="2982"/>
                    <a:pt x="2418" y="2920"/>
                    <a:pt x="2392" y="2857"/>
                  </a:cubicBezTo>
                  <a:cubicBezTo>
                    <a:pt x="2356" y="2795"/>
                    <a:pt x="2329" y="2741"/>
                    <a:pt x="2293" y="2679"/>
                  </a:cubicBezTo>
                  <a:cubicBezTo>
                    <a:pt x="2383" y="2572"/>
                    <a:pt x="2356" y="2411"/>
                    <a:pt x="2293" y="2286"/>
                  </a:cubicBezTo>
                  <a:cubicBezTo>
                    <a:pt x="2124" y="1965"/>
                    <a:pt x="1919" y="1671"/>
                    <a:pt x="1749" y="1350"/>
                  </a:cubicBezTo>
                  <a:cubicBezTo>
                    <a:pt x="1633" y="1136"/>
                    <a:pt x="1535" y="913"/>
                    <a:pt x="1464" y="690"/>
                  </a:cubicBezTo>
                  <a:cubicBezTo>
                    <a:pt x="1419" y="556"/>
                    <a:pt x="1375" y="413"/>
                    <a:pt x="1303" y="288"/>
                  </a:cubicBezTo>
                  <a:cubicBezTo>
                    <a:pt x="1241" y="172"/>
                    <a:pt x="1134" y="56"/>
                    <a:pt x="991" y="20"/>
                  </a:cubicBezTo>
                  <a:cubicBezTo>
                    <a:pt x="949" y="6"/>
                    <a:pt x="905" y="0"/>
                    <a:pt x="86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2c7453614b7_0_7"/>
            <p:cNvSpPr/>
            <p:nvPr/>
          </p:nvSpPr>
          <p:spPr>
            <a:xfrm>
              <a:off x="2074257" y="1496901"/>
              <a:ext cx="74387" cy="183269"/>
            </a:xfrm>
            <a:custGeom>
              <a:rect b="b" l="l" r="r" t="t"/>
              <a:pathLst>
                <a:path extrusionOk="0" h="1562" w="634">
                  <a:moveTo>
                    <a:pt x="0" y="0"/>
                  </a:moveTo>
                  <a:cubicBezTo>
                    <a:pt x="134" y="285"/>
                    <a:pt x="250" y="580"/>
                    <a:pt x="348" y="883"/>
                  </a:cubicBezTo>
                  <a:cubicBezTo>
                    <a:pt x="393" y="1035"/>
                    <a:pt x="437" y="1186"/>
                    <a:pt x="428" y="1338"/>
                  </a:cubicBezTo>
                  <a:lnTo>
                    <a:pt x="428" y="1347"/>
                  </a:lnTo>
                  <a:cubicBezTo>
                    <a:pt x="461" y="1360"/>
                    <a:pt x="498" y="1368"/>
                    <a:pt x="534" y="1368"/>
                  </a:cubicBezTo>
                  <a:cubicBezTo>
                    <a:pt x="547" y="1368"/>
                    <a:pt x="559" y="1367"/>
                    <a:pt x="571" y="1365"/>
                  </a:cubicBezTo>
                  <a:cubicBezTo>
                    <a:pt x="589" y="1427"/>
                    <a:pt x="616" y="1499"/>
                    <a:pt x="634" y="1561"/>
                  </a:cubicBezTo>
                  <a:cubicBezTo>
                    <a:pt x="598" y="1195"/>
                    <a:pt x="428" y="839"/>
                    <a:pt x="259" y="500"/>
                  </a:cubicBezTo>
                  <a:cubicBezTo>
                    <a:pt x="170" y="330"/>
                    <a:pt x="80" y="161"/>
                    <a:pt x="0" y="0"/>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2c7453614b7_0_7"/>
            <p:cNvSpPr/>
            <p:nvPr/>
          </p:nvSpPr>
          <p:spPr>
            <a:xfrm>
              <a:off x="2112975" y="1419347"/>
              <a:ext cx="180102" cy="297432"/>
            </a:xfrm>
            <a:custGeom>
              <a:rect b="b" l="l" r="r" t="t"/>
              <a:pathLst>
                <a:path extrusionOk="0" h="2535" w="1535">
                  <a:moveTo>
                    <a:pt x="0" y="1"/>
                  </a:moveTo>
                  <a:lnTo>
                    <a:pt x="0" y="1"/>
                  </a:lnTo>
                  <a:cubicBezTo>
                    <a:pt x="535" y="831"/>
                    <a:pt x="1044" y="1678"/>
                    <a:pt x="1535" y="2534"/>
                  </a:cubicBezTo>
                  <a:cubicBezTo>
                    <a:pt x="1508" y="2472"/>
                    <a:pt x="1472" y="2418"/>
                    <a:pt x="1445" y="2365"/>
                  </a:cubicBezTo>
                  <a:cubicBezTo>
                    <a:pt x="1463" y="2347"/>
                    <a:pt x="1472" y="2329"/>
                    <a:pt x="1481" y="2302"/>
                  </a:cubicBezTo>
                  <a:cubicBezTo>
                    <a:pt x="973" y="1544"/>
                    <a:pt x="580" y="697"/>
                    <a:pt x="0" y="1"/>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2c7453614b7_0_7"/>
            <p:cNvSpPr/>
            <p:nvPr/>
          </p:nvSpPr>
          <p:spPr>
            <a:xfrm>
              <a:off x="2045980" y="1442461"/>
              <a:ext cx="28394" cy="54441"/>
            </a:xfrm>
            <a:custGeom>
              <a:rect b="b" l="l" r="r" t="t"/>
              <a:pathLst>
                <a:path extrusionOk="0" h="464" w="242">
                  <a:moveTo>
                    <a:pt x="0" y="0"/>
                  </a:moveTo>
                  <a:cubicBezTo>
                    <a:pt x="81" y="152"/>
                    <a:pt x="161" y="312"/>
                    <a:pt x="241" y="464"/>
                  </a:cubicBezTo>
                  <a:cubicBezTo>
                    <a:pt x="161" y="304"/>
                    <a:pt x="81" y="152"/>
                    <a:pt x="0" y="0"/>
                  </a:cubicBezTo>
                  <a:close/>
                </a:path>
              </a:pathLst>
            </a:custGeom>
            <a:solidFill>
              <a:srgbClr val="3F423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2c7453614b7_0_7"/>
            <p:cNvSpPr/>
            <p:nvPr/>
          </p:nvSpPr>
          <p:spPr>
            <a:xfrm>
              <a:off x="2096197" y="1443517"/>
              <a:ext cx="225156" cy="406666"/>
            </a:xfrm>
            <a:custGeom>
              <a:rect b="b" l="l" r="r" t="t"/>
              <a:pathLst>
                <a:path extrusionOk="0" h="3466" w="1919">
                  <a:moveTo>
                    <a:pt x="0" y="0"/>
                  </a:moveTo>
                  <a:cubicBezTo>
                    <a:pt x="429" y="740"/>
                    <a:pt x="857" y="1472"/>
                    <a:pt x="1285" y="2212"/>
                  </a:cubicBezTo>
                  <a:cubicBezTo>
                    <a:pt x="1499" y="2587"/>
                    <a:pt x="1713" y="2962"/>
                    <a:pt x="1803" y="3381"/>
                  </a:cubicBezTo>
                  <a:cubicBezTo>
                    <a:pt x="1811" y="3408"/>
                    <a:pt x="1811" y="3435"/>
                    <a:pt x="1811" y="3461"/>
                  </a:cubicBezTo>
                  <a:cubicBezTo>
                    <a:pt x="1823" y="3461"/>
                    <a:pt x="1835" y="3465"/>
                    <a:pt x="1847" y="3465"/>
                  </a:cubicBezTo>
                  <a:cubicBezTo>
                    <a:pt x="1853" y="3465"/>
                    <a:pt x="1859" y="3464"/>
                    <a:pt x="1865" y="3461"/>
                  </a:cubicBezTo>
                  <a:cubicBezTo>
                    <a:pt x="1918" y="3444"/>
                    <a:pt x="1918" y="3372"/>
                    <a:pt x="1910" y="3310"/>
                  </a:cubicBezTo>
                  <a:cubicBezTo>
                    <a:pt x="1874" y="3113"/>
                    <a:pt x="1803" y="2926"/>
                    <a:pt x="1695" y="2766"/>
                  </a:cubicBezTo>
                  <a:cubicBezTo>
                    <a:pt x="1695" y="2766"/>
                    <a:pt x="1695" y="2757"/>
                    <a:pt x="1704" y="2757"/>
                  </a:cubicBezTo>
                  <a:cubicBezTo>
                    <a:pt x="1133" y="1838"/>
                    <a:pt x="562" y="919"/>
                    <a:pt x="0" y="0"/>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2c7453614b7_0_7"/>
            <p:cNvSpPr/>
            <p:nvPr/>
          </p:nvSpPr>
          <p:spPr>
            <a:xfrm>
              <a:off x="2058535" y="1437181"/>
              <a:ext cx="172827" cy="336150"/>
            </a:xfrm>
            <a:custGeom>
              <a:rect b="b" l="l" r="r" t="t"/>
              <a:pathLst>
                <a:path extrusionOk="0" h="2865" w="1473">
                  <a:moveTo>
                    <a:pt x="0" y="1"/>
                  </a:moveTo>
                  <a:lnTo>
                    <a:pt x="0" y="1"/>
                  </a:lnTo>
                  <a:cubicBezTo>
                    <a:pt x="420" y="839"/>
                    <a:pt x="848" y="1678"/>
                    <a:pt x="1267" y="2516"/>
                  </a:cubicBezTo>
                  <a:cubicBezTo>
                    <a:pt x="1312" y="2597"/>
                    <a:pt x="1347" y="2677"/>
                    <a:pt x="1330" y="2757"/>
                  </a:cubicBezTo>
                  <a:cubicBezTo>
                    <a:pt x="1321" y="2784"/>
                    <a:pt x="1303" y="2811"/>
                    <a:pt x="1285" y="2828"/>
                  </a:cubicBezTo>
                  <a:cubicBezTo>
                    <a:pt x="1294" y="2828"/>
                    <a:pt x="1294" y="2828"/>
                    <a:pt x="1303" y="2837"/>
                  </a:cubicBezTo>
                  <a:cubicBezTo>
                    <a:pt x="1321" y="2845"/>
                    <a:pt x="1343" y="2849"/>
                    <a:pt x="1364" y="2849"/>
                  </a:cubicBezTo>
                  <a:cubicBezTo>
                    <a:pt x="1395" y="2849"/>
                    <a:pt x="1425" y="2840"/>
                    <a:pt x="1446" y="2820"/>
                  </a:cubicBezTo>
                  <a:cubicBezTo>
                    <a:pt x="1454" y="2837"/>
                    <a:pt x="1463" y="2846"/>
                    <a:pt x="1472" y="2864"/>
                  </a:cubicBezTo>
                  <a:cubicBezTo>
                    <a:pt x="1454" y="2712"/>
                    <a:pt x="1401" y="2570"/>
                    <a:pt x="1338" y="2427"/>
                  </a:cubicBezTo>
                  <a:cubicBezTo>
                    <a:pt x="1258" y="2222"/>
                    <a:pt x="1151" y="2026"/>
                    <a:pt x="1053" y="1829"/>
                  </a:cubicBezTo>
                  <a:cubicBezTo>
                    <a:pt x="741" y="1205"/>
                    <a:pt x="420" y="554"/>
                    <a:pt x="0" y="1"/>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2c7453614b7_0_7"/>
            <p:cNvSpPr/>
            <p:nvPr/>
          </p:nvSpPr>
          <p:spPr>
            <a:xfrm>
              <a:off x="1884770" y="988750"/>
              <a:ext cx="281709" cy="515431"/>
            </a:xfrm>
            <a:custGeom>
              <a:rect b="b" l="l" r="r" t="t"/>
              <a:pathLst>
                <a:path extrusionOk="0" h="4393" w="2401">
                  <a:moveTo>
                    <a:pt x="1038" y="1"/>
                  </a:moveTo>
                  <a:cubicBezTo>
                    <a:pt x="778" y="1"/>
                    <a:pt x="517" y="109"/>
                    <a:pt x="339" y="308"/>
                  </a:cubicBezTo>
                  <a:cubicBezTo>
                    <a:pt x="375" y="557"/>
                    <a:pt x="482" y="780"/>
                    <a:pt x="527" y="1030"/>
                  </a:cubicBezTo>
                  <a:cubicBezTo>
                    <a:pt x="241" y="1405"/>
                    <a:pt x="0" y="1922"/>
                    <a:pt x="72" y="2386"/>
                  </a:cubicBezTo>
                  <a:cubicBezTo>
                    <a:pt x="90" y="2511"/>
                    <a:pt x="125" y="2627"/>
                    <a:pt x="170" y="2743"/>
                  </a:cubicBezTo>
                  <a:cubicBezTo>
                    <a:pt x="313" y="3145"/>
                    <a:pt x="500" y="3528"/>
                    <a:pt x="732" y="3876"/>
                  </a:cubicBezTo>
                  <a:cubicBezTo>
                    <a:pt x="893" y="4117"/>
                    <a:pt x="1098" y="4349"/>
                    <a:pt x="1374" y="4385"/>
                  </a:cubicBezTo>
                  <a:cubicBezTo>
                    <a:pt x="1404" y="4390"/>
                    <a:pt x="1434" y="4392"/>
                    <a:pt x="1464" y="4392"/>
                  </a:cubicBezTo>
                  <a:cubicBezTo>
                    <a:pt x="1632" y="4392"/>
                    <a:pt x="1801" y="4313"/>
                    <a:pt x="1945" y="4215"/>
                  </a:cubicBezTo>
                  <a:cubicBezTo>
                    <a:pt x="2070" y="4126"/>
                    <a:pt x="2195" y="4019"/>
                    <a:pt x="2257" y="3876"/>
                  </a:cubicBezTo>
                  <a:cubicBezTo>
                    <a:pt x="2400" y="3546"/>
                    <a:pt x="2186" y="3100"/>
                    <a:pt x="2168" y="2734"/>
                  </a:cubicBezTo>
                  <a:cubicBezTo>
                    <a:pt x="2159" y="2547"/>
                    <a:pt x="2150" y="2351"/>
                    <a:pt x="2115" y="2163"/>
                  </a:cubicBezTo>
                  <a:cubicBezTo>
                    <a:pt x="2079" y="2003"/>
                    <a:pt x="2034" y="1824"/>
                    <a:pt x="2106" y="1681"/>
                  </a:cubicBezTo>
                  <a:cubicBezTo>
                    <a:pt x="2133" y="1637"/>
                    <a:pt x="2168" y="1583"/>
                    <a:pt x="2150" y="1539"/>
                  </a:cubicBezTo>
                  <a:cubicBezTo>
                    <a:pt x="2141" y="1512"/>
                    <a:pt x="2115" y="1494"/>
                    <a:pt x="2097" y="1467"/>
                  </a:cubicBezTo>
                  <a:cubicBezTo>
                    <a:pt x="2079" y="1414"/>
                    <a:pt x="2115" y="1369"/>
                    <a:pt x="2141" y="1325"/>
                  </a:cubicBezTo>
                  <a:cubicBezTo>
                    <a:pt x="2222" y="1146"/>
                    <a:pt x="2124" y="941"/>
                    <a:pt x="2034" y="772"/>
                  </a:cubicBezTo>
                  <a:cubicBezTo>
                    <a:pt x="1901" y="540"/>
                    <a:pt x="1749" y="299"/>
                    <a:pt x="1526" y="147"/>
                  </a:cubicBezTo>
                  <a:cubicBezTo>
                    <a:pt x="1380" y="48"/>
                    <a:pt x="1210" y="1"/>
                    <a:pt x="1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2c7453614b7_0_7"/>
            <p:cNvSpPr/>
            <p:nvPr/>
          </p:nvSpPr>
          <p:spPr>
            <a:xfrm>
              <a:off x="1996702" y="988750"/>
              <a:ext cx="148774" cy="295789"/>
            </a:xfrm>
            <a:custGeom>
              <a:rect b="b" l="l" r="r" t="t"/>
              <a:pathLst>
                <a:path extrusionOk="0" h="2521" w="1268">
                  <a:moveTo>
                    <a:pt x="85" y="1"/>
                  </a:moveTo>
                  <a:cubicBezTo>
                    <a:pt x="57" y="1"/>
                    <a:pt x="29" y="2"/>
                    <a:pt x="1" y="4"/>
                  </a:cubicBezTo>
                  <a:cubicBezTo>
                    <a:pt x="126" y="31"/>
                    <a:pt x="242" y="85"/>
                    <a:pt x="349" y="156"/>
                  </a:cubicBezTo>
                  <a:cubicBezTo>
                    <a:pt x="465" y="236"/>
                    <a:pt x="563" y="343"/>
                    <a:pt x="661" y="450"/>
                  </a:cubicBezTo>
                  <a:cubicBezTo>
                    <a:pt x="875" y="700"/>
                    <a:pt x="1045" y="1021"/>
                    <a:pt x="1027" y="1360"/>
                  </a:cubicBezTo>
                  <a:cubicBezTo>
                    <a:pt x="964" y="1280"/>
                    <a:pt x="893" y="1209"/>
                    <a:pt x="813" y="1155"/>
                  </a:cubicBezTo>
                  <a:cubicBezTo>
                    <a:pt x="764" y="1120"/>
                    <a:pt x="698" y="1096"/>
                    <a:pt x="633" y="1096"/>
                  </a:cubicBezTo>
                  <a:cubicBezTo>
                    <a:pt x="616" y="1096"/>
                    <a:pt x="598" y="1098"/>
                    <a:pt x="581" y="1102"/>
                  </a:cubicBezTo>
                  <a:cubicBezTo>
                    <a:pt x="474" y="1128"/>
                    <a:pt x="411" y="1244"/>
                    <a:pt x="402" y="1351"/>
                  </a:cubicBezTo>
                  <a:cubicBezTo>
                    <a:pt x="393" y="1405"/>
                    <a:pt x="420" y="1450"/>
                    <a:pt x="447" y="1503"/>
                  </a:cubicBezTo>
                  <a:cubicBezTo>
                    <a:pt x="634" y="1887"/>
                    <a:pt x="893" y="2235"/>
                    <a:pt x="1205" y="2520"/>
                  </a:cubicBezTo>
                  <a:cubicBezTo>
                    <a:pt x="1196" y="2395"/>
                    <a:pt x="1179" y="2279"/>
                    <a:pt x="1161" y="2163"/>
                  </a:cubicBezTo>
                  <a:cubicBezTo>
                    <a:pt x="1125" y="2003"/>
                    <a:pt x="1080" y="1824"/>
                    <a:pt x="1152" y="1681"/>
                  </a:cubicBezTo>
                  <a:cubicBezTo>
                    <a:pt x="1179" y="1637"/>
                    <a:pt x="1214" y="1583"/>
                    <a:pt x="1196" y="1539"/>
                  </a:cubicBezTo>
                  <a:cubicBezTo>
                    <a:pt x="1187" y="1512"/>
                    <a:pt x="1161" y="1494"/>
                    <a:pt x="1143" y="1467"/>
                  </a:cubicBezTo>
                  <a:cubicBezTo>
                    <a:pt x="1125" y="1414"/>
                    <a:pt x="1161" y="1369"/>
                    <a:pt x="1187" y="1325"/>
                  </a:cubicBezTo>
                  <a:cubicBezTo>
                    <a:pt x="1268" y="1146"/>
                    <a:pt x="1170" y="941"/>
                    <a:pt x="1080" y="772"/>
                  </a:cubicBezTo>
                  <a:cubicBezTo>
                    <a:pt x="947" y="540"/>
                    <a:pt x="795" y="299"/>
                    <a:pt x="572" y="147"/>
                  </a:cubicBezTo>
                  <a:cubicBezTo>
                    <a:pt x="426" y="47"/>
                    <a:pt x="255" y="1"/>
                    <a:pt x="85" y="1"/>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2c7453614b7_0_7"/>
            <p:cNvSpPr/>
            <p:nvPr/>
          </p:nvSpPr>
          <p:spPr>
            <a:xfrm>
              <a:off x="1885826" y="1084021"/>
              <a:ext cx="280653" cy="420159"/>
            </a:xfrm>
            <a:custGeom>
              <a:rect b="b" l="l" r="r" t="t"/>
              <a:pathLst>
                <a:path extrusionOk="0" h="3581" w="2392">
                  <a:moveTo>
                    <a:pt x="1128" y="1"/>
                  </a:moveTo>
                  <a:cubicBezTo>
                    <a:pt x="1073" y="1"/>
                    <a:pt x="1016" y="9"/>
                    <a:pt x="964" y="22"/>
                  </a:cubicBezTo>
                  <a:cubicBezTo>
                    <a:pt x="776" y="67"/>
                    <a:pt x="652" y="120"/>
                    <a:pt x="500" y="245"/>
                  </a:cubicBezTo>
                  <a:cubicBezTo>
                    <a:pt x="232" y="620"/>
                    <a:pt x="0" y="1119"/>
                    <a:pt x="63" y="1574"/>
                  </a:cubicBezTo>
                  <a:cubicBezTo>
                    <a:pt x="81" y="1699"/>
                    <a:pt x="116" y="1815"/>
                    <a:pt x="161" y="1931"/>
                  </a:cubicBezTo>
                  <a:cubicBezTo>
                    <a:pt x="304" y="2333"/>
                    <a:pt x="491" y="2716"/>
                    <a:pt x="723" y="3064"/>
                  </a:cubicBezTo>
                  <a:cubicBezTo>
                    <a:pt x="884" y="3305"/>
                    <a:pt x="1089" y="3537"/>
                    <a:pt x="1365" y="3573"/>
                  </a:cubicBezTo>
                  <a:cubicBezTo>
                    <a:pt x="1395" y="3578"/>
                    <a:pt x="1425" y="3580"/>
                    <a:pt x="1455" y="3580"/>
                  </a:cubicBezTo>
                  <a:cubicBezTo>
                    <a:pt x="1623" y="3580"/>
                    <a:pt x="1792" y="3501"/>
                    <a:pt x="1936" y="3403"/>
                  </a:cubicBezTo>
                  <a:cubicBezTo>
                    <a:pt x="2061" y="3314"/>
                    <a:pt x="2186" y="3207"/>
                    <a:pt x="2248" y="3064"/>
                  </a:cubicBezTo>
                  <a:cubicBezTo>
                    <a:pt x="2391" y="2734"/>
                    <a:pt x="2177" y="2288"/>
                    <a:pt x="2159" y="1922"/>
                  </a:cubicBezTo>
                  <a:cubicBezTo>
                    <a:pt x="2150" y="1735"/>
                    <a:pt x="2141" y="1539"/>
                    <a:pt x="2106" y="1351"/>
                  </a:cubicBezTo>
                  <a:cubicBezTo>
                    <a:pt x="2106" y="1342"/>
                    <a:pt x="2106" y="1342"/>
                    <a:pt x="2106" y="1342"/>
                  </a:cubicBezTo>
                  <a:cubicBezTo>
                    <a:pt x="2043" y="1324"/>
                    <a:pt x="1990" y="1307"/>
                    <a:pt x="1936" y="1280"/>
                  </a:cubicBezTo>
                  <a:cubicBezTo>
                    <a:pt x="1838" y="1235"/>
                    <a:pt x="1740" y="1173"/>
                    <a:pt x="1660" y="1092"/>
                  </a:cubicBezTo>
                  <a:cubicBezTo>
                    <a:pt x="1588" y="1030"/>
                    <a:pt x="1526" y="968"/>
                    <a:pt x="1481" y="887"/>
                  </a:cubicBezTo>
                  <a:cubicBezTo>
                    <a:pt x="1419" y="762"/>
                    <a:pt x="1401" y="620"/>
                    <a:pt x="1410" y="477"/>
                  </a:cubicBezTo>
                  <a:cubicBezTo>
                    <a:pt x="1419" y="352"/>
                    <a:pt x="1446" y="218"/>
                    <a:pt x="1383" y="120"/>
                  </a:cubicBezTo>
                  <a:cubicBezTo>
                    <a:pt x="1338" y="58"/>
                    <a:pt x="1267" y="13"/>
                    <a:pt x="1187" y="4"/>
                  </a:cubicBezTo>
                  <a:cubicBezTo>
                    <a:pt x="1168" y="2"/>
                    <a:pt x="1148" y="1"/>
                    <a:pt x="112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2c7453614b7_0_7"/>
            <p:cNvSpPr/>
            <p:nvPr/>
          </p:nvSpPr>
          <p:spPr>
            <a:xfrm>
              <a:off x="2031314" y="1121097"/>
              <a:ext cx="135164" cy="321484"/>
            </a:xfrm>
            <a:custGeom>
              <a:rect b="b" l="l" r="r" t="t"/>
              <a:pathLst>
                <a:path extrusionOk="0" h="2740" w="1152">
                  <a:moveTo>
                    <a:pt x="188" y="0"/>
                  </a:moveTo>
                  <a:lnTo>
                    <a:pt x="188" y="0"/>
                  </a:lnTo>
                  <a:cubicBezTo>
                    <a:pt x="161" y="107"/>
                    <a:pt x="134" y="206"/>
                    <a:pt x="116" y="313"/>
                  </a:cubicBezTo>
                  <a:cubicBezTo>
                    <a:pt x="81" y="473"/>
                    <a:pt x="45" y="634"/>
                    <a:pt x="36" y="794"/>
                  </a:cubicBezTo>
                  <a:cubicBezTo>
                    <a:pt x="0" y="1285"/>
                    <a:pt x="179" y="1758"/>
                    <a:pt x="429" y="2177"/>
                  </a:cubicBezTo>
                  <a:cubicBezTo>
                    <a:pt x="500" y="2284"/>
                    <a:pt x="580" y="2409"/>
                    <a:pt x="705" y="2454"/>
                  </a:cubicBezTo>
                  <a:cubicBezTo>
                    <a:pt x="723" y="2463"/>
                    <a:pt x="750" y="2463"/>
                    <a:pt x="759" y="2480"/>
                  </a:cubicBezTo>
                  <a:cubicBezTo>
                    <a:pt x="776" y="2489"/>
                    <a:pt x="785" y="2516"/>
                    <a:pt x="794" y="2534"/>
                  </a:cubicBezTo>
                  <a:cubicBezTo>
                    <a:pt x="839" y="2623"/>
                    <a:pt x="919" y="2695"/>
                    <a:pt x="1008" y="2739"/>
                  </a:cubicBezTo>
                  <a:cubicBezTo>
                    <a:pt x="1151" y="2409"/>
                    <a:pt x="937" y="1963"/>
                    <a:pt x="919" y="1606"/>
                  </a:cubicBezTo>
                  <a:cubicBezTo>
                    <a:pt x="910" y="1419"/>
                    <a:pt x="901" y="1223"/>
                    <a:pt x="866" y="1035"/>
                  </a:cubicBezTo>
                  <a:cubicBezTo>
                    <a:pt x="866" y="1026"/>
                    <a:pt x="866" y="1026"/>
                    <a:pt x="866" y="1026"/>
                  </a:cubicBezTo>
                  <a:cubicBezTo>
                    <a:pt x="803" y="1008"/>
                    <a:pt x="750" y="991"/>
                    <a:pt x="696" y="964"/>
                  </a:cubicBezTo>
                  <a:cubicBezTo>
                    <a:pt x="598" y="919"/>
                    <a:pt x="500" y="857"/>
                    <a:pt x="420" y="776"/>
                  </a:cubicBezTo>
                  <a:cubicBezTo>
                    <a:pt x="348" y="714"/>
                    <a:pt x="286" y="652"/>
                    <a:pt x="241" y="571"/>
                  </a:cubicBezTo>
                  <a:cubicBezTo>
                    <a:pt x="179" y="446"/>
                    <a:pt x="161" y="304"/>
                    <a:pt x="170" y="161"/>
                  </a:cubicBezTo>
                  <a:cubicBezTo>
                    <a:pt x="179" y="107"/>
                    <a:pt x="188" y="54"/>
                    <a:pt x="1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2c7453614b7_0_7"/>
            <p:cNvSpPr/>
            <p:nvPr/>
          </p:nvSpPr>
          <p:spPr>
            <a:xfrm>
              <a:off x="1939211" y="1032396"/>
              <a:ext cx="94333" cy="111933"/>
            </a:xfrm>
            <a:custGeom>
              <a:rect b="b" l="l" r="r" t="t"/>
              <a:pathLst>
                <a:path extrusionOk="0" h="954" w="804">
                  <a:moveTo>
                    <a:pt x="272" y="1"/>
                  </a:moveTo>
                  <a:cubicBezTo>
                    <a:pt x="202" y="1"/>
                    <a:pt x="138" y="13"/>
                    <a:pt x="90" y="43"/>
                  </a:cubicBezTo>
                  <a:cubicBezTo>
                    <a:pt x="36" y="69"/>
                    <a:pt x="0" y="132"/>
                    <a:pt x="18" y="194"/>
                  </a:cubicBezTo>
                  <a:cubicBezTo>
                    <a:pt x="27" y="239"/>
                    <a:pt x="63" y="266"/>
                    <a:pt x="98" y="292"/>
                  </a:cubicBezTo>
                  <a:cubicBezTo>
                    <a:pt x="188" y="355"/>
                    <a:pt x="72" y="917"/>
                    <a:pt x="179" y="953"/>
                  </a:cubicBezTo>
                  <a:cubicBezTo>
                    <a:pt x="180" y="953"/>
                    <a:pt x="181" y="953"/>
                    <a:pt x="182" y="953"/>
                  </a:cubicBezTo>
                  <a:cubicBezTo>
                    <a:pt x="242" y="953"/>
                    <a:pt x="510" y="462"/>
                    <a:pt x="562" y="453"/>
                  </a:cubicBezTo>
                  <a:cubicBezTo>
                    <a:pt x="634" y="435"/>
                    <a:pt x="687" y="391"/>
                    <a:pt x="741" y="337"/>
                  </a:cubicBezTo>
                  <a:cubicBezTo>
                    <a:pt x="759" y="319"/>
                    <a:pt x="776" y="301"/>
                    <a:pt x="785" y="284"/>
                  </a:cubicBezTo>
                  <a:cubicBezTo>
                    <a:pt x="803" y="239"/>
                    <a:pt x="785" y="194"/>
                    <a:pt x="759" y="159"/>
                  </a:cubicBezTo>
                  <a:cubicBezTo>
                    <a:pt x="732" y="123"/>
                    <a:pt x="696" y="105"/>
                    <a:pt x="660" y="87"/>
                  </a:cubicBezTo>
                  <a:cubicBezTo>
                    <a:pt x="566" y="46"/>
                    <a:pt x="409" y="1"/>
                    <a:pt x="2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2c7453614b7_0_7"/>
            <p:cNvSpPr/>
            <p:nvPr/>
          </p:nvSpPr>
          <p:spPr>
            <a:xfrm>
              <a:off x="1981097" y="1043777"/>
              <a:ext cx="18890" cy="13962"/>
            </a:xfrm>
            <a:custGeom>
              <a:rect b="b" l="l" r="r" t="t"/>
              <a:pathLst>
                <a:path extrusionOk="0" h="119" w="161">
                  <a:moveTo>
                    <a:pt x="112" y="1"/>
                  </a:moveTo>
                  <a:cubicBezTo>
                    <a:pt x="95" y="1"/>
                    <a:pt x="74" y="10"/>
                    <a:pt x="54" y="26"/>
                  </a:cubicBezTo>
                  <a:cubicBezTo>
                    <a:pt x="18" y="53"/>
                    <a:pt x="0" y="88"/>
                    <a:pt x="18" y="106"/>
                  </a:cubicBezTo>
                  <a:cubicBezTo>
                    <a:pt x="26" y="114"/>
                    <a:pt x="38" y="119"/>
                    <a:pt x="51" y="119"/>
                  </a:cubicBezTo>
                  <a:cubicBezTo>
                    <a:pt x="68" y="119"/>
                    <a:pt x="88" y="112"/>
                    <a:pt x="107" y="97"/>
                  </a:cubicBezTo>
                  <a:cubicBezTo>
                    <a:pt x="143" y="71"/>
                    <a:pt x="161" y="35"/>
                    <a:pt x="143" y="17"/>
                  </a:cubicBezTo>
                  <a:cubicBezTo>
                    <a:pt x="135" y="6"/>
                    <a:pt x="125" y="1"/>
                    <a:pt x="1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2c7453614b7_0_7"/>
            <p:cNvSpPr/>
            <p:nvPr/>
          </p:nvSpPr>
          <p:spPr>
            <a:xfrm>
              <a:off x="1909879" y="1168146"/>
              <a:ext cx="38836" cy="115335"/>
            </a:xfrm>
            <a:custGeom>
              <a:rect b="b" l="l" r="r" t="t"/>
              <a:pathLst>
                <a:path extrusionOk="0" h="983" w="331">
                  <a:moveTo>
                    <a:pt x="152" y="1"/>
                  </a:moveTo>
                  <a:cubicBezTo>
                    <a:pt x="63" y="251"/>
                    <a:pt x="1" y="518"/>
                    <a:pt x="72" y="768"/>
                  </a:cubicBezTo>
                  <a:cubicBezTo>
                    <a:pt x="90" y="839"/>
                    <a:pt x="125" y="911"/>
                    <a:pt x="179" y="955"/>
                  </a:cubicBezTo>
                  <a:cubicBezTo>
                    <a:pt x="188" y="973"/>
                    <a:pt x="206" y="982"/>
                    <a:pt x="224" y="982"/>
                  </a:cubicBezTo>
                  <a:cubicBezTo>
                    <a:pt x="250" y="973"/>
                    <a:pt x="268" y="938"/>
                    <a:pt x="268" y="911"/>
                  </a:cubicBezTo>
                  <a:cubicBezTo>
                    <a:pt x="313" y="688"/>
                    <a:pt x="331" y="465"/>
                    <a:pt x="331" y="233"/>
                  </a:cubicBezTo>
                  <a:lnTo>
                    <a:pt x="331" y="233"/>
                  </a:lnTo>
                  <a:cubicBezTo>
                    <a:pt x="322" y="402"/>
                    <a:pt x="250" y="625"/>
                    <a:pt x="197" y="777"/>
                  </a:cubicBezTo>
                  <a:cubicBezTo>
                    <a:pt x="197" y="795"/>
                    <a:pt x="188" y="813"/>
                    <a:pt x="170" y="813"/>
                  </a:cubicBezTo>
                  <a:cubicBezTo>
                    <a:pt x="167" y="814"/>
                    <a:pt x="163" y="815"/>
                    <a:pt x="160" y="815"/>
                  </a:cubicBezTo>
                  <a:cubicBezTo>
                    <a:pt x="146" y="815"/>
                    <a:pt x="134" y="800"/>
                    <a:pt x="134" y="786"/>
                  </a:cubicBezTo>
                  <a:cubicBezTo>
                    <a:pt x="99" y="741"/>
                    <a:pt x="90" y="679"/>
                    <a:pt x="90" y="625"/>
                  </a:cubicBezTo>
                  <a:cubicBezTo>
                    <a:pt x="81" y="411"/>
                    <a:pt x="90" y="215"/>
                    <a:pt x="1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2c7453614b7_0_7"/>
            <p:cNvSpPr/>
            <p:nvPr/>
          </p:nvSpPr>
          <p:spPr>
            <a:xfrm>
              <a:off x="1955989" y="1168146"/>
              <a:ext cx="54441" cy="146663"/>
            </a:xfrm>
            <a:custGeom>
              <a:rect b="b" l="l" r="r" t="t"/>
              <a:pathLst>
                <a:path extrusionOk="0" h="1250" w="464">
                  <a:moveTo>
                    <a:pt x="303" y="340"/>
                  </a:moveTo>
                  <a:lnTo>
                    <a:pt x="303" y="340"/>
                  </a:lnTo>
                  <a:cubicBezTo>
                    <a:pt x="308" y="379"/>
                    <a:pt x="315" y="418"/>
                    <a:pt x="323" y="457"/>
                  </a:cubicBezTo>
                  <a:lnTo>
                    <a:pt x="323" y="457"/>
                  </a:lnTo>
                  <a:cubicBezTo>
                    <a:pt x="318" y="415"/>
                    <a:pt x="312" y="376"/>
                    <a:pt x="303" y="340"/>
                  </a:cubicBezTo>
                  <a:close/>
                  <a:moveTo>
                    <a:pt x="80" y="1"/>
                  </a:moveTo>
                  <a:lnTo>
                    <a:pt x="80" y="1"/>
                  </a:lnTo>
                  <a:cubicBezTo>
                    <a:pt x="0" y="331"/>
                    <a:pt x="18" y="688"/>
                    <a:pt x="134" y="1000"/>
                  </a:cubicBezTo>
                  <a:cubicBezTo>
                    <a:pt x="170" y="1089"/>
                    <a:pt x="214" y="1178"/>
                    <a:pt x="286" y="1232"/>
                  </a:cubicBezTo>
                  <a:cubicBezTo>
                    <a:pt x="303" y="1241"/>
                    <a:pt x="321" y="1250"/>
                    <a:pt x="330" y="1250"/>
                  </a:cubicBezTo>
                  <a:cubicBezTo>
                    <a:pt x="366" y="1250"/>
                    <a:pt x="393" y="1214"/>
                    <a:pt x="401" y="1178"/>
                  </a:cubicBezTo>
                  <a:cubicBezTo>
                    <a:pt x="463" y="947"/>
                    <a:pt x="372" y="703"/>
                    <a:pt x="323" y="457"/>
                  </a:cubicBezTo>
                  <a:lnTo>
                    <a:pt x="323" y="457"/>
                  </a:lnTo>
                  <a:cubicBezTo>
                    <a:pt x="341" y="631"/>
                    <a:pt x="328" y="841"/>
                    <a:pt x="321" y="1000"/>
                  </a:cubicBezTo>
                  <a:cubicBezTo>
                    <a:pt x="321" y="1036"/>
                    <a:pt x="303" y="1080"/>
                    <a:pt x="268" y="1080"/>
                  </a:cubicBezTo>
                  <a:cubicBezTo>
                    <a:pt x="250" y="1080"/>
                    <a:pt x="241" y="1062"/>
                    <a:pt x="232" y="1053"/>
                  </a:cubicBezTo>
                  <a:cubicBezTo>
                    <a:pt x="170" y="982"/>
                    <a:pt x="143" y="893"/>
                    <a:pt x="116" y="804"/>
                  </a:cubicBezTo>
                  <a:cubicBezTo>
                    <a:pt x="62" y="536"/>
                    <a:pt x="45" y="268"/>
                    <a:pt x="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2c7453614b7_0_7"/>
            <p:cNvSpPr/>
            <p:nvPr/>
          </p:nvSpPr>
          <p:spPr>
            <a:xfrm>
              <a:off x="1942379" y="1304247"/>
              <a:ext cx="50335" cy="79198"/>
            </a:xfrm>
            <a:custGeom>
              <a:rect b="b" l="l" r="r" t="t"/>
              <a:pathLst>
                <a:path extrusionOk="0" h="675" w="429">
                  <a:moveTo>
                    <a:pt x="0" y="1"/>
                  </a:moveTo>
                  <a:lnTo>
                    <a:pt x="0" y="1"/>
                  </a:lnTo>
                  <a:cubicBezTo>
                    <a:pt x="36" y="224"/>
                    <a:pt x="125" y="438"/>
                    <a:pt x="259" y="616"/>
                  </a:cubicBezTo>
                  <a:cubicBezTo>
                    <a:pt x="277" y="634"/>
                    <a:pt x="294" y="652"/>
                    <a:pt x="312" y="661"/>
                  </a:cubicBezTo>
                  <a:cubicBezTo>
                    <a:pt x="326" y="670"/>
                    <a:pt x="339" y="674"/>
                    <a:pt x="351" y="674"/>
                  </a:cubicBezTo>
                  <a:cubicBezTo>
                    <a:pt x="364" y="674"/>
                    <a:pt x="375" y="670"/>
                    <a:pt x="384" y="661"/>
                  </a:cubicBezTo>
                  <a:cubicBezTo>
                    <a:pt x="402" y="652"/>
                    <a:pt x="410" y="634"/>
                    <a:pt x="410" y="616"/>
                  </a:cubicBezTo>
                  <a:cubicBezTo>
                    <a:pt x="428" y="554"/>
                    <a:pt x="410" y="491"/>
                    <a:pt x="393" y="438"/>
                  </a:cubicBezTo>
                  <a:cubicBezTo>
                    <a:pt x="357" y="331"/>
                    <a:pt x="312" y="224"/>
                    <a:pt x="268" y="117"/>
                  </a:cubicBezTo>
                  <a:lnTo>
                    <a:pt x="268" y="117"/>
                  </a:lnTo>
                  <a:cubicBezTo>
                    <a:pt x="303" y="215"/>
                    <a:pt x="303" y="286"/>
                    <a:pt x="330" y="384"/>
                  </a:cubicBezTo>
                  <a:cubicBezTo>
                    <a:pt x="339" y="420"/>
                    <a:pt x="348" y="464"/>
                    <a:pt x="339" y="500"/>
                  </a:cubicBezTo>
                  <a:cubicBezTo>
                    <a:pt x="330" y="509"/>
                    <a:pt x="330" y="518"/>
                    <a:pt x="321" y="518"/>
                  </a:cubicBezTo>
                  <a:cubicBezTo>
                    <a:pt x="312" y="518"/>
                    <a:pt x="303" y="518"/>
                    <a:pt x="294" y="509"/>
                  </a:cubicBezTo>
                  <a:cubicBezTo>
                    <a:pt x="268" y="482"/>
                    <a:pt x="241" y="447"/>
                    <a:pt x="223" y="411"/>
                  </a:cubicBezTo>
                  <a:cubicBezTo>
                    <a:pt x="143" y="277"/>
                    <a:pt x="54" y="1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2c7453614b7_0_7"/>
            <p:cNvSpPr/>
            <p:nvPr/>
          </p:nvSpPr>
          <p:spPr>
            <a:xfrm>
              <a:off x="2004094" y="1326188"/>
              <a:ext cx="54558" cy="70750"/>
            </a:xfrm>
            <a:custGeom>
              <a:rect b="b" l="l" r="r" t="t"/>
              <a:pathLst>
                <a:path extrusionOk="0" h="603" w="465">
                  <a:moveTo>
                    <a:pt x="232" y="1"/>
                  </a:moveTo>
                  <a:cubicBezTo>
                    <a:pt x="241" y="18"/>
                    <a:pt x="249" y="35"/>
                    <a:pt x="258" y="51"/>
                  </a:cubicBezTo>
                  <a:lnTo>
                    <a:pt x="258" y="51"/>
                  </a:lnTo>
                  <a:cubicBezTo>
                    <a:pt x="249" y="33"/>
                    <a:pt x="241" y="17"/>
                    <a:pt x="232" y="1"/>
                  </a:cubicBezTo>
                  <a:close/>
                  <a:moveTo>
                    <a:pt x="258" y="51"/>
                  </a:moveTo>
                  <a:cubicBezTo>
                    <a:pt x="313" y="166"/>
                    <a:pt x="366" y="322"/>
                    <a:pt x="366" y="438"/>
                  </a:cubicBezTo>
                  <a:cubicBezTo>
                    <a:pt x="366" y="447"/>
                    <a:pt x="357" y="456"/>
                    <a:pt x="357" y="465"/>
                  </a:cubicBezTo>
                  <a:cubicBezTo>
                    <a:pt x="348" y="474"/>
                    <a:pt x="339" y="478"/>
                    <a:pt x="329" y="478"/>
                  </a:cubicBezTo>
                  <a:cubicBezTo>
                    <a:pt x="312" y="478"/>
                    <a:pt x="294" y="464"/>
                    <a:pt x="277" y="447"/>
                  </a:cubicBezTo>
                  <a:cubicBezTo>
                    <a:pt x="170" y="331"/>
                    <a:pt x="72" y="206"/>
                    <a:pt x="0" y="54"/>
                  </a:cubicBezTo>
                  <a:lnTo>
                    <a:pt x="0" y="54"/>
                  </a:lnTo>
                  <a:cubicBezTo>
                    <a:pt x="27" y="161"/>
                    <a:pt x="72" y="260"/>
                    <a:pt x="125" y="349"/>
                  </a:cubicBezTo>
                  <a:cubicBezTo>
                    <a:pt x="179" y="447"/>
                    <a:pt x="250" y="545"/>
                    <a:pt x="348" y="590"/>
                  </a:cubicBezTo>
                  <a:cubicBezTo>
                    <a:pt x="361" y="596"/>
                    <a:pt x="374" y="602"/>
                    <a:pt x="386" y="602"/>
                  </a:cubicBezTo>
                  <a:cubicBezTo>
                    <a:pt x="391" y="602"/>
                    <a:pt x="397" y="601"/>
                    <a:pt x="402" y="599"/>
                  </a:cubicBezTo>
                  <a:cubicBezTo>
                    <a:pt x="420" y="590"/>
                    <a:pt x="429" y="581"/>
                    <a:pt x="438" y="563"/>
                  </a:cubicBezTo>
                  <a:cubicBezTo>
                    <a:pt x="464" y="483"/>
                    <a:pt x="429" y="393"/>
                    <a:pt x="393" y="313"/>
                  </a:cubicBezTo>
                  <a:cubicBezTo>
                    <a:pt x="348" y="223"/>
                    <a:pt x="303" y="139"/>
                    <a:pt x="258" y="5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2c7453614b7_0_7"/>
            <p:cNvSpPr/>
            <p:nvPr/>
          </p:nvSpPr>
          <p:spPr>
            <a:xfrm>
              <a:off x="1977929" y="1147261"/>
              <a:ext cx="36724" cy="54910"/>
            </a:xfrm>
            <a:custGeom>
              <a:rect b="b" l="l" r="r" t="t"/>
              <a:pathLst>
                <a:path extrusionOk="0" h="468" w="313">
                  <a:moveTo>
                    <a:pt x="268" y="0"/>
                  </a:moveTo>
                  <a:cubicBezTo>
                    <a:pt x="277" y="63"/>
                    <a:pt x="250" y="81"/>
                    <a:pt x="250" y="143"/>
                  </a:cubicBezTo>
                  <a:cubicBezTo>
                    <a:pt x="250" y="188"/>
                    <a:pt x="250" y="232"/>
                    <a:pt x="232" y="268"/>
                  </a:cubicBezTo>
                  <a:cubicBezTo>
                    <a:pt x="223" y="286"/>
                    <a:pt x="206" y="304"/>
                    <a:pt x="197" y="304"/>
                  </a:cubicBezTo>
                  <a:cubicBezTo>
                    <a:pt x="188" y="307"/>
                    <a:pt x="181" y="308"/>
                    <a:pt x="173" y="308"/>
                  </a:cubicBezTo>
                  <a:cubicBezTo>
                    <a:pt x="139" y="308"/>
                    <a:pt x="111" y="279"/>
                    <a:pt x="90" y="250"/>
                  </a:cubicBezTo>
                  <a:cubicBezTo>
                    <a:pt x="54" y="197"/>
                    <a:pt x="27" y="143"/>
                    <a:pt x="0" y="81"/>
                  </a:cubicBezTo>
                  <a:lnTo>
                    <a:pt x="0" y="81"/>
                  </a:lnTo>
                  <a:cubicBezTo>
                    <a:pt x="18" y="188"/>
                    <a:pt x="54" y="286"/>
                    <a:pt x="107" y="375"/>
                  </a:cubicBezTo>
                  <a:cubicBezTo>
                    <a:pt x="116" y="402"/>
                    <a:pt x="134" y="429"/>
                    <a:pt x="161" y="446"/>
                  </a:cubicBezTo>
                  <a:cubicBezTo>
                    <a:pt x="181" y="460"/>
                    <a:pt x="205" y="468"/>
                    <a:pt x="227" y="468"/>
                  </a:cubicBezTo>
                  <a:cubicBezTo>
                    <a:pt x="235" y="468"/>
                    <a:pt x="243" y="467"/>
                    <a:pt x="250" y="464"/>
                  </a:cubicBezTo>
                  <a:cubicBezTo>
                    <a:pt x="268" y="446"/>
                    <a:pt x="286" y="429"/>
                    <a:pt x="295" y="402"/>
                  </a:cubicBezTo>
                  <a:cubicBezTo>
                    <a:pt x="313" y="348"/>
                    <a:pt x="313" y="295"/>
                    <a:pt x="304" y="241"/>
                  </a:cubicBezTo>
                  <a:cubicBezTo>
                    <a:pt x="295" y="161"/>
                    <a:pt x="286" y="81"/>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2c7453614b7_0_7"/>
            <p:cNvSpPr/>
            <p:nvPr/>
          </p:nvSpPr>
          <p:spPr>
            <a:xfrm>
              <a:off x="1917153" y="1007992"/>
              <a:ext cx="70281" cy="148774"/>
            </a:xfrm>
            <a:custGeom>
              <a:rect b="b" l="l" r="r" t="t"/>
              <a:pathLst>
                <a:path extrusionOk="0" h="1268" w="599">
                  <a:moveTo>
                    <a:pt x="224" y="1"/>
                  </a:moveTo>
                  <a:cubicBezTo>
                    <a:pt x="162" y="46"/>
                    <a:pt x="108" y="90"/>
                    <a:pt x="63" y="144"/>
                  </a:cubicBezTo>
                  <a:cubicBezTo>
                    <a:pt x="99" y="393"/>
                    <a:pt x="206" y="616"/>
                    <a:pt x="251" y="866"/>
                  </a:cubicBezTo>
                  <a:cubicBezTo>
                    <a:pt x="162" y="991"/>
                    <a:pt x="72" y="1125"/>
                    <a:pt x="1" y="1268"/>
                  </a:cubicBezTo>
                  <a:cubicBezTo>
                    <a:pt x="72" y="1241"/>
                    <a:pt x="135" y="1214"/>
                    <a:pt x="197" y="1170"/>
                  </a:cubicBezTo>
                  <a:cubicBezTo>
                    <a:pt x="367" y="1071"/>
                    <a:pt x="536" y="929"/>
                    <a:pt x="572" y="732"/>
                  </a:cubicBezTo>
                  <a:cubicBezTo>
                    <a:pt x="599" y="608"/>
                    <a:pt x="572" y="483"/>
                    <a:pt x="536" y="367"/>
                  </a:cubicBezTo>
                  <a:cubicBezTo>
                    <a:pt x="492" y="260"/>
                    <a:pt x="447" y="144"/>
                    <a:pt x="358" y="72"/>
                  </a:cubicBezTo>
                  <a:cubicBezTo>
                    <a:pt x="313" y="37"/>
                    <a:pt x="269" y="19"/>
                    <a:pt x="22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2c7453614b7_0_7"/>
            <p:cNvSpPr/>
            <p:nvPr/>
          </p:nvSpPr>
          <p:spPr>
            <a:xfrm>
              <a:off x="1636736" y="1014797"/>
              <a:ext cx="332865" cy="129415"/>
            </a:xfrm>
            <a:custGeom>
              <a:rect b="b" l="l" r="r" t="t"/>
              <a:pathLst>
                <a:path extrusionOk="0" h="1103" w="2837">
                  <a:moveTo>
                    <a:pt x="1859" y="0"/>
                  </a:moveTo>
                  <a:cubicBezTo>
                    <a:pt x="1766" y="0"/>
                    <a:pt x="1672" y="5"/>
                    <a:pt x="1579" y="14"/>
                  </a:cubicBezTo>
                  <a:cubicBezTo>
                    <a:pt x="1240" y="59"/>
                    <a:pt x="901" y="175"/>
                    <a:pt x="625" y="380"/>
                  </a:cubicBezTo>
                  <a:cubicBezTo>
                    <a:pt x="526" y="460"/>
                    <a:pt x="428" y="558"/>
                    <a:pt x="339" y="648"/>
                  </a:cubicBezTo>
                  <a:cubicBezTo>
                    <a:pt x="205" y="781"/>
                    <a:pt x="80" y="933"/>
                    <a:pt x="0" y="1103"/>
                  </a:cubicBezTo>
                  <a:cubicBezTo>
                    <a:pt x="170" y="1004"/>
                    <a:pt x="366" y="942"/>
                    <a:pt x="553" y="915"/>
                  </a:cubicBezTo>
                  <a:cubicBezTo>
                    <a:pt x="716" y="892"/>
                    <a:pt x="872" y="882"/>
                    <a:pt x="1021" y="882"/>
                  </a:cubicBezTo>
                  <a:cubicBezTo>
                    <a:pt x="1598" y="882"/>
                    <a:pt x="2061" y="1023"/>
                    <a:pt x="2348" y="1023"/>
                  </a:cubicBezTo>
                  <a:cubicBezTo>
                    <a:pt x="2405" y="1023"/>
                    <a:pt x="2455" y="1018"/>
                    <a:pt x="2498" y="1004"/>
                  </a:cubicBezTo>
                  <a:cubicBezTo>
                    <a:pt x="2552" y="906"/>
                    <a:pt x="2694" y="889"/>
                    <a:pt x="2766" y="808"/>
                  </a:cubicBezTo>
                  <a:cubicBezTo>
                    <a:pt x="2837" y="719"/>
                    <a:pt x="2828" y="594"/>
                    <a:pt x="2792" y="487"/>
                  </a:cubicBezTo>
                  <a:cubicBezTo>
                    <a:pt x="2757" y="353"/>
                    <a:pt x="2694" y="211"/>
                    <a:pt x="2614" y="86"/>
                  </a:cubicBezTo>
                  <a:cubicBezTo>
                    <a:pt x="2366" y="33"/>
                    <a:pt x="2113" y="0"/>
                    <a:pt x="185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2c7453614b7_0_7"/>
            <p:cNvSpPr/>
            <p:nvPr/>
          </p:nvSpPr>
          <p:spPr>
            <a:xfrm>
              <a:off x="1636736" y="1032162"/>
              <a:ext cx="148657" cy="112050"/>
            </a:xfrm>
            <a:custGeom>
              <a:rect b="b" l="l" r="r" t="t"/>
              <a:pathLst>
                <a:path extrusionOk="0" h="955" w="1267">
                  <a:moveTo>
                    <a:pt x="1035" y="0"/>
                  </a:moveTo>
                  <a:cubicBezTo>
                    <a:pt x="892" y="63"/>
                    <a:pt x="749" y="143"/>
                    <a:pt x="625" y="232"/>
                  </a:cubicBezTo>
                  <a:cubicBezTo>
                    <a:pt x="526" y="312"/>
                    <a:pt x="428" y="410"/>
                    <a:pt x="339" y="500"/>
                  </a:cubicBezTo>
                  <a:cubicBezTo>
                    <a:pt x="205" y="633"/>
                    <a:pt x="80" y="785"/>
                    <a:pt x="0" y="955"/>
                  </a:cubicBezTo>
                  <a:cubicBezTo>
                    <a:pt x="170" y="856"/>
                    <a:pt x="366" y="794"/>
                    <a:pt x="553" y="767"/>
                  </a:cubicBezTo>
                  <a:cubicBezTo>
                    <a:pt x="634" y="749"/>
                    <a:pt x="714" y="741"/>
                    <a:pt x="785" y="741"/>
                  </a:cubicBezTo>
                  <a:cubicBezTo>
                    <a:pt x="928" y="616"/>
                    <a:pt x="1080" y="500"/>
                    <a:pt x="1178" y="339"/>
                  </a:cubicBezTo>
                  <a:cubicBezTo>
                    <a:pt x="1231" y="268"/>
                    <a:pt x="1267" y="179"/>
                    <a:pt x="1231" y="98"/>
                  </a:cubicBezTo>
                  <a:cubicBezTo>
                    <a:pt x="1204" y="45"/>
                    <a:pt x="1151" y="18"/>
                    <a:pt x="1097" y="9"/>
                  </a:cubicBezTo>
                  <a:cubicBezTo>
                    <a:pt x="1071" y="9"/>
                    <a:pt x="1053" y="0"/>
                    <a:pt x="10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2c7453614b7_0_7"/>
            <p:cNvSpPr/>
            <p:nvPr/>
          </p:nvSpPr>
          <p:spPr>
            <a:xfrm>
              <a:off x="1641899" y="1071467"/>
              <a:ext cx="326764" cy="69577"/>
            </a:xfrm>
            <a:custGeom>
              <a:rect b="b" l="l" r="r" t="t"/>
              <a:pathLst>
                <a:path extrusionOk="0" h="593" w="2785">
                  <a:moveTo>
                    <a:pt x="2129" y="0"/>
                  </a:moveTo>
                  <a:cubicBezTo>
                    <a:pt x="2030" y="0"/>
                    <a:pt x="1930" y="4"/>
                    <a:pt x="1830" y="13"/>
                  </a:cubicBezTo>
                  <a:cubicBezTo>
                    <a:pt x="1678" y="22"/>
                    <a:pt x="1517" y="49"/>
                    <a:pt x="1366" y="67"/>
                  </a:cubicBezTo>
                  <a:cubicBezTo>
                    <a:pt x="1089" y="111"/>
                    <a:pt x="813" y="165"/>
                    <a:pt x="554" y="263"/>
                  </a:cubicBezTo>
                  <a:cubicBezTo>
                    <a:pt x="349" y="343"/>
                    <a:pt x="152" y="450"/>
                    <a:pt x="1" y="593"/>
                  </a:cubicBezTo>
                  <a:cubicBezTo>
                    <a:pt x="152" y="513"/>
                    <a:pt x="340" y="450"/>
                    <a:pt x="509" y="432"/>
                  </a:cubicBezTo>
                  <a:cubicBezTo>
                    <a:pt x="672" y="409"/>
                    <a:pt x="828" y="399"/>
                    <a:pt x="977" y="399"/>
                  </a:cubicBezTo>
                  <a:cubicBezTo>
                    <a:pt x="1554" y="399"/>
                    <a:pt x="2017" y="540"/>
                    <a:pt x="2304" y="540"/>
                  </a:cubicBezTo>
                  <a:cubicBezTo>
                    <a:pt x="2361" y="540"/>
                    <a:pt x="2411" y="535"/>
                    <a:pt x="2454" y="521"/>
                  </a:cubicBezTo>
                  <a:cubicBezTo>
                    <a:pt x="2508" y="423"/>
                    <a:pt x="2650" y="406"/>
                    <a:pt x="2722" y="325"/>
                  </a:cubicBezTo>
                  <a:cubicBezTo>
                    <a:pt x="2784" y="245"/>
                    <a:pt x="2784" y="147"/>
                    <a:pt x="2757" y="49"/>
                  </a:cubicBezTo>
                  <a:cubicBezTo>
                    <a:pt x="2551" y="18"/>
                    <a:pt x="2341" y="0"/>
                    <a:pt x="2129"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2c7453614b7_0_7"/>
            <p:cNvSpPr/>
            <p:nvPr/>
          </p:nvSpPr>
          <p:spPr>
            <a:xfrm>
              <a:off x="1851214" y="1014562"/>
              <a:ext cx="20063" cy="41769"/>
            </a:xfrm>
            <a:custGeom>
              <a:rect b="b" l="l" r="r" t="t"/>
              <a:pathLst>
                <a:path extrusionOk="0" h="356" w="171">
                  <a:moveTo>
                    <a:pt x="69" y="1"/>
                  </a:moveTo>
                  <a:cubicBezTo>
                    <a:pt x="46" y="1"/>
                    <a:pt x="23" y="3"/>
                    <a:pt x="1" y="7"/>
                  </a:cubicBezTo>
                  <a:cubicBezTo>
                    <a:pt x="10" y="25"/>
                    <a:pt x="19" y="43"/>
                    <a:pt x="28" y="61"/>
                  </a:cubicBezTo>
                  <a:cubicBezTo>
                    <a:pt x="72" y="150"/>
                    <a:pt x="99" y="257"/>
                    <a:pt x="126" y="355"/>
                  </a:cubicBezTo>
                  <a:cubicBezTo>
                    <a:pt x="170" y="257"/>
                    <a:pt x="170" y="150"/>
                    <a:pt x="153" y="52"/>
                  </a:cubicBezTo>
                  <a:cubicBezTo>
                    <a:pt x="153" y="34"/>
                    <a:pt x="144" y="16"/>
                    <a:pt x="144" y="7"/>
                  </a:cubicBezTo>
                  <a:cubicBezTo>
                    <a:pt x="117" y="3"/>
                    <a:pt x="92" y="1"/>
                    <a:pt x="69" y="1"/>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2c7453614b7_0_7"/>
            <p:cNvSpPr/>
            <p:nvPr/>
          </p:nvSpPr>
          <p:spPr>
            <a:xfrm>
              <a:off x="1896268" y="1017496"/>
              <a:ext cx="16896" cy="43999"/>
            </a:xfrm>
            <a:custGeom>
              <a:rect b="b" l="l" r="r" t="t"/>
              <a:pathLst>
                <a:path extrusionOk="0" h="375" w="144">
                  <a:moveTo>
                    <a:pt x="1" y="0"/>
                  </a:moveTo>
                  <a:cubicBezTo>
                    <a:pt x="54" y="116"/>
                    <a:pt x="81" y="250"/>
                    <a:pt x="81" y="375"/>
                  </a:cubicBezTo>
                  <a:cubicBezTo>
                    <a:pt x="134" y="277"/>
                    <a:pt x="143" y="161"/>
                    <a:pt x="125" y="54"/>
                  </a:cubicBezTo>
                  <a:cubicBezTo>
                    <a:pt x="125" y="36"/>
                    <a:pt x="125" y="27"/>
                    <a:pt x="125" y="18"/>
                  </a:cubicBezTo>
                  <a:cubicBezTo>
                    <a:pt x="81" y="9"/>
                    <a:pt x="45" y="0"/>
                    <a:pt x="1"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2c7453614b7_0_7"/>
            <p:cNvSpPr/>
            <p:nvPr/>
          </p:nvSpPr>
          <p:spPr>
            <a:xfrm>
              <a:off x="1804165" y="1016440"/>
              <a:ext cx="28394" cy="42004"/>
            </a:xfrm>
            <a:custGeom>
              <a:rect b="b" l="l" r="r" t="t"/>
              <a:pathLst>
                <a:path extrusionOk="0" h="358" w="242">
                  <a:moveTo>
                    <a:pt x="152" y="0"/>
                  </a:moveTo>
                  <a:cubicBezTo>
                    <a:pt x="108" y="9"/>
                    <a:pt x="54" y="18"/>
                    <a:pt x="0" y="27"/>
                  </a:cubicBezTo>
                  <a:cubicBezTo>
                    <a:pt x="116" y="98"/>
                    <a:pt x="206" y="223"/>
                    <a:pt x="224" y="357"/>
                  </a:cubicBezTo>
                  <a:cubicBezTo>
                    <a:pt x="232" y="295"/>
                    <a:pt x="241" y="232"/>
                    <a:pt x="232" y="170"/>
                  </a:cubicBezTo>
                  <a:cubicBezTo>
                    <a:pt x="224" y="107"/>
                    <a:pt x="197" y="54"/>
                    <a:pt x="161"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2c7453614b7_0_7"/>
            <p:cNvSpPr/>
            <p:nvPr/>
          </p:nvSpPr>
          <p:spPr>
            <a:xfrm>
              <a:off x="2037533" y="1125673"/>
              <a:ext cx="192773" cy="367830"/>
            </a:xfrm>
            <a:custGeom>
              <a:rect b="b" l="l" r="r" t="t"/>
              <a:pathLst>
                <a:path extrusionOk="0" h="3135" w="1643">
                  <a:moveTo>
                    <a:pt x="248" y="0"/>
                  </a:moveTo>
                  <a:cubicBezTo>
                    <a:pt x="234" y="0"/>
                    <a:pt x="220" y="2"/>
                    <a:pt x="206" y="6"/>
                  </a:cubicBezTo>
                  <a:cubicBezTo>
                    <a:pt x="135" y="15"/>
                    <a:pt x="108" y="131"/>
                    <a:pt x="99" y="202"/>
                  </a:cubicBezTo>
                  <a:cubicBezTo>
                    <a:pt x="1" y="845"/>
                    <a:pt x="233" y="1505"/>
                    <a:pt x="563" y="2076"/>
                  </a:cubicBezTo>
                  <a:cubicBezTo>
                    <a:pt x="634" y="2192"/>
                    <a:pt x="723" y="2317"/>
                    <a:pt x="866" y="2325"/>
                  </a:cubicBezTo>
                  <a:cubicBezTo>
                    <a:pt x="902" y="2388"/>
                    <a:pt x="911" y="2415"/>
                    <a:pt x="964" y="2459"/>
                  </a:cubicBezTo>
                  <a:cubicBezTo>
                    <a:pt x="1003" y="2481"/>
                    <a:pt x="1048" y="2497"/>
                    <a:pt x="1092" y="2497"/>
                  </a:cubicBezTo>
                  <a:cubicBezTo>
                    <a:pt x="1119" y="2497"/>
                    <a:pt x="1146" y="2491"/>
                    <a:pt x="1170" y="2477"/>
                  </a:cubicBezTo>
                  <a:cubicBezTo>
                    <a:pt x="1187" y="2548"/>
                    <a:pt x="1205" y="2629"/>
                    <a:pt x="1250" y="2691"/>
                  </a:cubicBezTo>
                  <a:cubicBezTo>
                    <a:pt x="1294" y="2754"/>
                    <a:pt x="1366" y="2798"/>
                    <a:pt x="1437" y="2798"/>
                  </a:cubicBezTo>
                  <a:cubicBezTo>
                    <a:pt x="1446" y="2879"/>
                    <a:pt x="1464" y="2968"/>
                    <a:pt x="1482" y="3039"/>
                  </a:cubicBezTo>
                  <a:cubicBezTo>
                    <a:pt x="1489" y="3084"/>
                    <a:pt x="1515" y="3135"/>
                    <a:pt x="1550" y="3135"/>
                  </a:cubicBezTo>
                  <a:cubicBezTo>
                    <a:pt x="1557" y="3135"/>
                    <a:pt x="1564" y="3133"/>
                    <a:pt x="1571" y="3128"/>
                  </a:cubicBezTo>
                  <a:cubicBezTo>
                    <a:pt x="1642" y="2968"/>
                    <a:pt x="1633" y="2789"/>
                    <a:pt x="1607" y="2611"/>
                  </a:cubicBezTo>
                  <a:cubicBezTo>
                    <a:pt x="1509" y="1853"/>
                    <a:pt x="1178" y="1148"/>
                    <a:pt x="786" y="497"/>
                  </a:cubicBezTo>
                  <a:cubicBezTo>
                    <a:pt x="679" y="327"/>
                    <a:pt x="572" y="149"/>
                    <a:pt x="393" y="51"/>
                  </a:cubicBezTo>
                  <a:cubicBezTo>
                    <a:pt x="352" y="23"/>
                    <a:pt x="299" y="0"/>
                    <a:pt x="2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2c7453614b7_0_7"/>
            <p:cNvSpPr/>
            <p:nvPr/>
          </p:nvSpPr>
          <p:spPr>
            <a:xfrm>
              <a:off x="2086811" y="1259193"/>
              <a:ext cx="50335" cy="138332"/>
            </a:xfrm>
            <a:custGeom>
              <a:rect b="b" l="l" r="r" t="t"/>
              <a:pathLst>
                <a:path extrusionOk="0" h="1179" w="429">
                  <a:moveTo>
                    <a:pt x="0" y="1"/>
                  </a:moveTo>
                  <a:lnTo>
                    <a:pt x="0" y="1"/>
                  </a:lnTo>
                  <a:cubicBezTo>
                    <a:pt x="125" y="322"/>
                    <a:pt x="241" y="643"/>
                    <a:pt x="321" y="982"/>
                  </a:cubicBezTo>
                  <a:cubicBezTo>
                    <a:pt x="330" y="1027"/>
                    <a:pt x="339" y="1080"/>
                    <a:pt x="303" y="1116"/>
                  </a:cubicBezTo>
                  <a:cubicBezTo>
                    <a:pt x="339" y="1143"/>
                    <a:pt x="384" y="1170"/>
                    <a:pt x="428" y="1179"/>
                  </a:cubicBezTo>
                  <a:cubicBezTo>
                    <a:pt x="330" y="768"/>
                    <a:pt x="188" y="385"/>
                    <a:pt x="0" y="1"/>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2c7453614b7_0_7"/>
            <p:cNvSpPr/>
            <p:nvPr/>
          </p:nvSpPr>
          <p:spPr>
            <a:xfrm>
              <a:off x="2078363" y="1187036"/>
              <a:ext cx="97501" cy="230788"/>
            </a:xfrm>
            <a:custGeom>
              <a:rect b="b" l="l" r="r" t="t"/>
              <a:pathLst>
                <a:path extrusionOk="0" h="1967" w="831">
                  <a:moveTo>
                    <a:pt x="1" y="0"/>
                  </a:moveTo>
                  <a:lnTo>
                    <a:pt x="1" y="0"/>
                  </a:lnTo>
                  <a:cubicBezTo>
                    <a:pt x="251" y="545"/>
                    <a:pt x="465" y="1098"/>
                    <a:pt x="652" y="1669"/>
                  </a:cubicBezTo>
                  <a:cubicBezTo>
                    <a:pt x="688" y="1758"/>
                    <a:pt x="714" y="1865"/>
                    <a:pt x="723" y="1963"/>
                  </a:cubicBezTo>
                  <a:cubicBezTo>
                    <a:pt x="733" y="1965"/>
                    <a:pt x="743" y="1967"/>
                    <a:pt x="752" y="1967"/>
                  </a:cubicBezTo>
                  <a:cubicBezTo>
                    <a:pt x="778" y="1967"/>
                    <a:pt x="804" y="1958"/>
                    <a:pt x="830" y="1945"/>
                  </a:cubicBezTo>
                  <a:cubicBezTo>
                    <a:pt x="822" y="1865"/>
                    <a:pt x="813" y="1785"/>
                    <a:pt x="795" y="1704"/>
                  </a:cubicBezTo>
                  <a:cubicBezTo>
                    <a:pt x="741" y="1490"/>
                    <a:pt x="643" y="1294"/>
                    <a:pt x="545" y="1089"/>
                  </a:cubicBezTo>
                  <a:cubicBezTo>
                    <a:pt x="367" y="723"/>
                    <a:pt x="179" y="366"/>
                    <a:pt x="1" y="0"/>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2c7453614b7_0_7"/>
            <p:cNvSpPr/>
            <p:nvPr/>
          </p:nvSpPr>
          <p:spPr>
            <a:xfrm>
              <a:off x="2097253" y="1175538"/>
              <a:ext cx="121554" cy="311980"/>
            </a:xfrm>
            <a:custGeom>
              <a:rect b="b" l="l" r="r" t="t"/>
              <a:pathLst>
                <a:path extrusionOk="0" h="2659" w="1036">
                  <a:moveTo>
                    <a:pt x="0" y="0"/>
                  </a:moveTo>
                  <a:lnTo>
                    <a:pt x="0" y="0"/>
                  </a:lnTo>
                  <a:cubicBezTo>
                    <a:pt x="393" y="625"/>
                    <a:pt x="696" y="1294"/>
                    <a:pt x="901" y="1999"/>
                  </a:cubicBezTo>
                  <a:cubicBezTo>
                    <a:pt x="937" y="2115"/>
                    <a:pt x="964" y="2257"/>
                    <a:pt x="928" y="2364"/>
                  </a:cubicBezTo>
                  <a:lnTo>
                    <a:pt x="946" y="2364"/>
                  </a:lnTo>
                  <a:cubicBezTo>
                    <a:pt x="964" y="2445"/>
                    <a:pt x="973" y="2543"/>
                    <a:pt x="991" y="2614"/>
                  </a:cubicBezTo>
                  <a:cubicBezTo>
                    <a:pt x="991" y="2632"/>
                    <a:pt x="1000" y="2641"/>
                    <a:pt x="1000" y="2659"/>
                  </a:cubicBezTo>
                  <a:cubicBezTo>
                    <a:pt x="1035" y="2373"/>
                    <a:pt x="991" y="2070"/>
                    <a:pt x="919" y="1793"/>
                  </a:cubicBezTo>
                  <a:cubicBezTo>
                    <a:pt x="803" y="1392"/>
                    <a:pt x="616" y="1026"/>
                    <a:pt x="438" y="660"/>
                  </a:cubicBezTo>
                  <a:cubicBezTo>
                    <a:pt x="313" y="428"/>
                    <a:pt x="197" y="170"/>
                    <a:pt x="0" y="0"/>
                  </a:cubicBezTo>
                  <a:close/>
                </a:path>
              </a:pathLst>
            </a:custGeom>
            <a:solidFill>
              <a:srgbClr val="FFFFFF">
                <a:alpha val="1921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2c7453614b7_0_7"/>
            <p:cNvSpPr/>
            <p:nvPr/>
          </p:nvSpPr>
          <p:spPr>
            <a:xfrm>
              <a:off x="1651402" y="1065718"/>
              <a:ext cx="1131531" cy="544294"/>
            </a:xfrm>
            <a:custGeom>
              <a:rect b="b" l="l" r="r" t="t"/>
              <a:pathLst>
                <a:path extrusionOk="0" h="4639" w="9644">
                  <a:moveTo>
                    <a:pt x="9359" y="1"/>
                  </a:moveTo>
                  <a:cubicBezTo>
                    <a:pt x="9269" y="1"/>
                    <a:pt x="9173" y="47"/>
                    <a:pt x="9091" y="98"/>
                  </a:cubicBezTo>
                  <a:cubicBezTo>
                    <a:pt x="8225" y="570"/>
                    <a:pt x="7306" y="963"/>
                    <a:pt x="6361" y="1257"/>
                  </a:cubicBezTo>
                  <a:cubicBezTo>
                    <a:pt x="6310" y="1272"/>
                    <a:pt x="6259" y="1287"/>
                    <a:pt x="6208" y="1287"/>
                  </a:cubicBezTo>
                  <a:cubicBezTo>
                    <a:pt x="6196" y="1287"/>
                    <a:pt x="6185" y="1286"/>
                    <a:pt x="6173" y="1284"/>
                  </a:cubicBezTo>
                  <a:cubicBezTo>
                    <a:pt x="6091" y="1269"/>
                    <a:pt x="6016" y="1204"/>
                    <a:pt x="5941" y="1204"/>
                  </a:cubicBezTo>
                  <a:cubicBezTo>
                    <a:pt x="5926" y="1204"/>
                    <a:pt x="5911" y="1207"/>
                    <a:pt x="5897" y="1213"/>
                  </a:cubicBezTo>
                  <a:cubicBezTo>
                    <a:pt x="5486" y="1775"/>
                    <a:pt x="5094" y="2390"/>
                    <a:pt x="4505" y="2756"/>
                  </a:cubicBezTo>
                  <a:cubicBezTo>
                    <a:pt x="3693" y="3256"/>
                    <a:pt x="2819" y="3693"/>
                    <a:pt x="1989" y="4103"/>
                  </a:cubicBezTo>
                  <a:cubicBezTo>
                    <a:pt x="1612" y="4130"/>
                    <a:pt x="1202" y="4147"/>
                    <a:pt x="799" y="4147"/>
                  </a:cubicBezTo>
                  <a:cubicBezTo>
                    <a:pt x="526" y="4147"/>
                    <a:pt x="256" y="4139"/>
                    <a:pt x="0" y="4121"/>
                  </a:cubicBezTo>
                  <a:lnTo>
                    <a:pt x="0" y="4121"/>
                  </a:lnTo>
                  <a:cubicBezTo>
                    <a:pt x="803" y="4362"/>
                    <a:pt x="1633" y="4540"/>
                    <a:pt x="2462" y="4638"/>
                  </a:cubicBezTo>
                  <a:cubicBezTo>
                    <a:pt x="3087" y="4192"/>
                    <a:pt x="3738" y="3836"/>
                    <a:pt x="4398" y="3461"/>
                  </a:cubicBezTo>
                  <a:cubicBezTo>
                    <a:pt x="4469" y="3416"/>
                    <a:pt x="4585" y="3443"/>
                    <a:pt x="4666" y="3407"/>
                  </a:cubicBezTo>
                  <a:cubicBezTo>
                    <a:pt x="4755" y="3363"/>
                    <a:pt x="4826" y="3291"/>
                    <a:pt x="4898" y="3220"/>
                  </a:cubicBezTo>
                  <a:cubicBezTo>
                    <a:pt x="5308" y="2836"/>
                    <a:pt x="5772" y="2515"/>
                    <a:pt x="6280" y="2274"/>
                  </a:cubicBezTo>
                  <a:cubicBezTo>
                    <a:pt x="6539" y="2150"/>
                    <a:pt x="6816" y="2042"/>
                    <a:pt x="7083" y="1918"/>
                  </a:cubicBezTo>
                  <a:cubicBezTo>
                    <a:pt x="7315" y="1811"/>
                    <a:pt x="7538" y="1686"/>
                    <a:pt x="7752" y="1561"/>
                  </a:cubicBezTo>
                  <a:cubicBezTo>
                    <a:pt x="8377" y="1213"/>
                    <a:pt x="8992" y="865"/>
                    <a:pt x="9617" y="517"/>
                  </a:cubicBezTo>
                  <a:cubicBezTo>
                    <a:pt x="9644" y="347"/>
                    <a:pt x="9617" y="98"/>
                    <a:pt x="9465" y="26"/>
                  </a:cubicBezTo>
                  <a:cubicBezTo>
                    <a:pt x="9432" y="8"/>
                    <a:pt x="9396" y="1"/>
                    <a:pt x="93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2c7453614b7_0_7"/>
            <p:cNvSpPr/>
            <p:nvPr/>
          </p:nvSpPr>
          <p:spPr>
            <a:xfrm>
              <a:off x="1651402" y="1069824"/>
              <a:ext cx="1131531" cy="540187"/>
            </a:xfrm>
            <a:custGeom>
              <a:rect b="b" l="l" r="r" t="t"/>
              <a:pathLst>
                <a:path extrusionOk="0" h="4604" w="9644">
                  <a:moveTo>
                    <a:pt x="9492" y="0"/>
                  </a:moveTo>
                  <a:cubicBezTo>
                    <a:pt x="8707" y="500"/>
                    <a:pt x="7904" y="973"/>
                    <a:pt x="7092" y="1419"/>
                  </a:cubicBezTo>
                  <a:cubicBezTo>
                    <a:pt x="6298" y="1847"/>
                    <a:pt x="5478" y="2257"/>
                    <a:pt x="4862" y="2917"/>
                  </a:cubicBezTo>
                  <a:cubicBezTo>
                    <a:pt x="4773" y="3016"/>
                    <a:pt x="4684" y="3114"/>
                    <a:pt x="4568" y="3185"/>
                  </a:cubicBezTo>
                  <a:cubicBezTo>
                    <a:pt x="4461" y="3256"/>
                    <a:pt x="4345" y="3292"/>
                    <a:pt x="4220" y="3328"/>
                  </a:cubicBezTo>
                  <a:cubicBezTo>
                    <a:pt x="3524" y="3569"/>
                    <a:pt x="2926" y="3979"/>
                    <a:pt x="2319" y="4407"/>
                  </a:cubicBezTo>
                  <a:cubicBezTo>
                    <a:pt x="1579" y="4327"/>
                    <a:pt x="848" y="4220"/>
                    <a:pt x="116" y="4095"/>
                  </a:cubicBezTo>
                  <a:cubicBezTo>
                    <a:pt x="71" y="4095"/>
                    <a:pt x="36" y="4086"/>
                    <a:pt x="0" y="4086"/>
                  </a:cubicBezTo>
                  <a:cubicBezTo>
                    <a:pt x="803" y="4327"/>
                    <a:pt x="1633" y="4505"/>
                    <a:pt x="2462" y="4603"/>
                  </a:cubicBezTo>
                  <a:cubicBezTo>
                    <a:pt x="3087" y="4157"/>
                    <a:pt x="3738" y="3801"/>
                    <a:pt x="4398" y="3426"/>
                  </a:cubicBezTo>
                  <a:cubicBezTo>
                    <a:pt x="4469" y="3381"/>
                    <a:pt x="4585" y="3408"/>
                    <a:pt x="4666" y="3372"/>
                  </a:cubicBezTo>
                  <a:cubicBezTo>
                    <a:pt x="4755" y="3328"/>
                    <a:pt x="4826" y="3256"/>
                    <a:pt x="4898" y="3185"/>
                  </a:cubicBezTo>
                  <a:cubicBezTo>
                    <a:pt x="5308" y="2801"/>
                    <a:pt x="5772" y="2480"/>
                    <a:pt x="6280" y="2239"/>
                  </a:cubicBezTo>
                  <a:cubicBezTo>
                    <a:pt x="6539" y="2115"/>
                    <a:pt x="6816" y="2007"/>
                    <a:pt x="7083" y="1883"/>
                  </a:cubicBezTo>
                  <a:cubicBezTo>
                    <a:pt x="7315" y="1776"/>
                    <a:pt x="7538" y="1651"/>
                    <a:pt x="7752" y="1526"/>
                  </a:cubicBezTo>
                  <a:cubicBezTo>
                    <a:pt x="8377" y="1178"/>
                    <a:pt x="8992" y="830"/>
                    <a:pt x="9617" y="482"/>
                  </a:cubicBezTo>
                  <a:cubicBezTo>
                    <a:pt x="9644" y="321"/>
                    <a:pt x="9617" y="89"/>
                    <a:pt x="9492" y="0"/>
                  </a:cubicBezTo>
                  <a:close/>
                </a:path>
              </a:pathLst>
            </a:custGeom>
            <a:solidFill>
              <a:srgbClr val="3F423C">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2c7453614b7_0_7"/>
            <p:cNvSpPr/>
            <p:nvPr/>
          </p:nvSpPr>
          <p:spPr>
            <a:xfrm>
              <a:off x="2256352" y="1188092"/>
              <a:ext cx="253433" cy="164379"/>
            </a:xfrm>
            <a:custGeom>
              <a:rect b="b" l="l" r="r" t="t"/>
              <a:pathLst>
                <a:path extrusionOk="0" h="1401" w="2160">
                  <a:moveTo>
                    <a:pt x="2159" y="0"/>
                  </a:moveTo>
                  <a:cubicBezTo>
                    <a:pt x="1945" y="98"/>
                    <a:pt x="1722" y="188"/>
                    <a:pt x="1499" y="286"/>
                  </a:cubicBezTo>
                  <a:cubicBezTo>
                    <a:pt x="1205" y="411"/>
                    <a:pt x="910" y="536"/>
                    <a:pt x="643" y="705"/>
                  </a:cubicBezTo>
                  <a:cubicBezTo>
                    <a:pt x="375" y="883"/>
                    <a:pt x="143" y="1115"/>
                    <a:pt x="0" y="1401"/>
                  </a:cubicBezTo>
                  <a:cubicBezTo>
                    <a:pt x="393" y="1017"/>
                    <a:pt x="910" y="696"/>
                    <a:pt x="1392" y="437"/>
                  </a:cubicBezTo>
                  <a:cubicBezTo>
                    <a:pt x="1669" y="286"/>
                    <a:pt x="1883" y="152"/>
                    <a:pt x="2159"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2c7453614b7_0_7"/>
            <p:cNvSpPr/>
            <p:nvPr/>
          </p:nvSpPr>
          <p:spPr>
            <a:xfrm>
              <a:off x="1833497" y="1530340"/>
              <a:ext cx="126716" cy="38602"/>
            </a:xfrm>
            <a:custGeom>
              <a:rect b="b" l="l" r="r" t="t"/>
              <a:pathLst>
                <a:path extrusionOk="0" h="329" w="1080">
                  <a:moveTo>
                    <a:pt x="1071" y="0"/>
                  </a:moveTo>
                  <a:lnTo>
                    <a:pt x="1071" y="0"/>
                  </a:lnTo>
                  <a:cubicBezTo>
                    <a:pt x="991" y="54"/>
                    <a:pt x="892" y="63"/>
                    <a:pt x="812" y="116"/>
                  </a:cubicBezTo>
                  <a:cubicBezTo>
                    <a:pt x="767" y="152"/>
                    <a:pt x="714" y="179"/>
                    <a:pt x="660" y="197"/>
                  </a:cubicBezTo>
                  <a:cubicBezTo>
                    <a:pt x="625" y="206"/>
                    <a:pt x="580" y="215"/>
                    <a:pt x="536" y="215"/>
                  </a:cubicBezTo>
                  <a:cubicBezTo>
                    <a:pt x="348" y="232"/>
                    <a:pt x="188" y="241"/>
                    <a:pt x="0" y="259"/>
                  </a:cubicBezTo>
                  <a:cubicBezTo>
                    <a:pt x="161" y="286"/>
                    <a:pt x="330" y="313"/>
                    <a:pt x="500" y="322"/>
                  </a:cubicBezTo>
                  <a:cubicBezTo>
                    <a:pt x="522" y="326"/>
                    <a:pt x="544" y="328"/>
                    <a:pt x="566" y="328"/>
                  </a:cubicBezTo>
                  <a:cubicBezTo>
                    <a:pt x="587" y="328"/>
                    <a:pt x="607" y="326"/>
                    <a:pt x="625" y="322"/>
                  </a:cubicBezTo>
                  <a:cubicBezTo>
                    <a:pt x="669" y="313"/>
                    <a:pt x="714" y="286"/>
                    <a:pt x="759" y="259"/>
                  </a:cubicBezTo>
                  <a:cubicBezTo>
                    <a:pt x="857" y="197"/>
                    <a:pt x="946" y="125"/>
                    <a:pt x="1035" y="54"/>
                  </a:cubicBezTo>
                  <a:cubicBezTo>
                    <a:pt x="1062" y="45"/>
                    <a:pt x="1080" y="18"/>
                    <a:pt x="1071"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2c7453614b7_0_7"/>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2c7453614b7_0_7"/>
            <p:cNvSpPr/>
            <p:nvPr/>
          </p:nvSpPr>
          <p:spPr>
            <a:xfrm>
              <a:off x="1969599" y="1471910"/>
              <a:ext cx="51391" cy="92104"/>
            </a:xfrm>
            <a:custGeom>
              <a:rect b="b" l="l" r="r" t="t"/>
              <a:pathLst>
                <a:path extrusionOk="0" h="785" w="438">
                  <a:moveTo>
                    <a:pt x="305" y="1"/>
                  </a:moveTo>
                  <a:cubicBezTo>
                    <a:pt x="257" y="1"/>
                    <a:pt x="206" y="17"/>
                    <a:pt x="161" y="44"/>
                  </a:cubicBezTo>
                  <a:cubicBezTo>
                    <a:pt x="80" y="97"/>
                    <a:pt x="18" y="204"/>
                    <a:pt x="9" y="302"/>
                  </a:cubicBezTo>
                  <a:cubicBezTo>
                    <a:pt x="0" y="409"/>
                    <a:pt x="27" y="516"/>
                    <a:pt x="80" y="606"/>
                  </a:cubicBezTo>
                  <a:cubicBezTo>
                    <a:pt x="116" y="677"/>
                    <a:pt x="161" y="739"/>
                    <a:pt x="232" y="766"/>
                  </a:cubicBezTo>
                  <a:cubicBezTo>
                    <a:pt x="256" y="778"/>
                    <a:pt x="284" y="784"/>
                    <a:pt x="311" y="784"/>
                  </a:cubicBezTo>
                  <a:cubicBezTo>
                    <a:pt x="363" y="784"/>
                    <a:pt x="414" y="763"/>
                    <a:pt x="437" y="721"/>
                  </a:cubicBezTo>
                  <a:cubicBezTo>
                    <a:pt x="366" y="721"/>
                    <a:pt x="303" y="686"/>
                    <a:pt x="250" y="632"/>
                  </a:cubicBezTo>
                  <a:cubicBezTo>
                    <a:pt x="187" y="552"/>
                    <a:pt x="143" y="463"/>
                    <a:pt x="134" y="365"/>
                  </a:cubicBezTo>
                  <a:cubicBezTo>
                    <a:pt x="116" y="275"/>
                    <a:pt x="143" y="168"/>
                    <a:pt x="214" y="97"/>
                  </a:cubicBezTo>
                  <a:cubicBezTo>
                    <a:pt x="241" y="61"/>
                    <a:pt x="312" y="26"/>
                    <a:pt x="357" y="8"/>
                  </a:cubicBezTo>
                  <a:cubicBezTo>
                    <a:pt x="340" y="3"/>
                    <a:pt x="323" y="1"/>
                    <a:pt x="305" y="1"/>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2c7453614b7_0_7"/>
            <p:cNvSpPr/>
            <p:nvPr/>
          </p:nvSpPr>
          <p:spPr>
            <a:xfrm>
              <a:off x="1976874" y="1472497"/>
              <a:ext cx="56670" cy="86238"/>
            </a:xfrm>
            <a:custGeom>
              <a:rect b="b" l="l" r="r" t="t"/>
              <a:pathLst>
                <a:path extrusionOk="0" h="735" w="483">
                  <a:moveTo>
                    <a:pt x="478" y="641"/>
                  </a:moveTo>
                  <a:cubicBezTo>
                    <a:pt x="473" y="641"/>
                    <a:pt x="467" y="645"/>
                    <a:pt x="473" y="645"/>
                  </a:cubicBezTo>
                  <a:cubicBezTo>
                    <a:pt x="472" y="648"/>
                    <a:pt x="471" y="651"/>
                    <a:pt x="470" y="654"/>
                  </a:cubicBezTo>
                  <a:lnTo>
                    <a:pt x="470" y="654"/>
                  </a:lnTo>
                  <a:cubicBezTo>
                    <a:pt x="474" y="653"/>
                    <a:pt x="476" y="651"/>
                    <a:pt x="482" y="645"/>
                  </a:cubicBezTo>
                  <a:cubicBezTo>
                    <a:pt x="482" y="642"/>
                    <a:pt x="480" y="641"/>
                    <a:pt x="478" y="641"/>
                  </a:cubicBezTo>
                  <a:close/>
                  <a:moveTo>
                    <a:pt x="333" y="1"/>
                  </a:moveTo>
                  <a:cubicBezTo>
                    <a:pt x="202" y="1"/>
                    <a:pt x="78" y="94"/>
                    <a:pt x="45" y="226"/>
                  </a:cubicBezTo>
                  <a:cubicBezTo>
                    <a:pt x="0" y="360"/>
                    <a:pt x="45" y="511"/>
                    <a:pt x="134" y="618"/>
                  </a:cubicBezTo>
                  <a:cubicBezTo>
                    <a:pt x="189" y="680"/>
                    <a:pt x="263" y="729"/>
                    <a:pt x="340" y="729"/>
                  </a:cubicBezTo>
                  <a:cubicBezTo>
                    <a:pt x="352" y="729"/>
                    <a:pt x="363" y="728"/>
                    <a:pt x="375" y="725"/>
                  </a:cubicBezTo>
                  <a:cubicBezTo>
                    <a:pt x="381" y="732"/>
                    <a:pt x="389" y="735"/>
                    <a:pt x="397" y="735"/>
                  </a:cubicBezTo>
                  <a:cubicBezTo>
                    <a:pt x="411" y="735"/>
                    <a:pt x="426" y="725"/>
                    <a:pt x="438" y="708"/>
                  </a:cubicBezTo>
                  <a:cubicBezTo>
                    <a:pt x="453" y="692"/>
                    <a:pt x="462" y="676"/>
                    <a:pt x="470" y="654"/>
                  </a:cubicBezTo>
                  <a:lnTo>
                    <a:pt x="470" y="654"/>
                  </a:lnTo>
                  <a:cubicBezTo>
                    <a:pt x="469" y="654"/>
                    <a:pt x="467" y="654"/>
                    <a:pt x="464" y="654"/>
                  </a:cubicBezTo>
                  <a:cubicBezTo>
                    <a:pt x="375" y="645"/>
                    <a:pt x="277" y="601"/>
                    <a:pt x="223" y="520"/>
                  </a:cubicBezTo>
                  <a:cubicBezTo>
                    <a:pt x="170" y="440"/>
                    <a:pt x="152" y="342"/>
                    <a:pt x="179" y="253"/>
                  </a:cubicBezTo>
                  <a:cubicBezTo>
                    <a:pt x="197" y="190"/>
                    <a:pt x="241" y="128"/>
                    <a:pt x="277" y="83"/>
                  </a:cubicBezTo>
                  <a:cubicBezTo>
                    <a:pt x="304" y="47"/>
                    <a:pt x="322" y="21"/>
                    <a:pt x="366" y="3"/>
                  </a:cubicBezTo>
                  <a:cubicBezTo>
                    <a:pt x="355" y="1"/>
                    <a:pt x="344" y="1"/>
                    <a:pt x="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2c7453614b7_0_7"/>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2c7453614b7_0_7"/>
            <p:cNvSpPr/>
            <p:nvPr/>
          </p:nvSpPr>
          <p:spPr>
            <a:xfrm>
              <a:off x="2044924" y="1415827"/>
              <a:ext cx="93277" cy="71454"/>
            </a:xfrm>
            <a:custGeom>
              <a:rect b="b" l="l" r="r" t="t"/>
              <a:pathLst>
                <a:path extrusionOk="0" h="609" w="795">
                  <a:moveTo>
                    <a:pt x="568" y="0"/>
                  </a:moveTo>
                  <a:cubicBezTo>
                    <a:pt x="477" y="0"/>
                    <a:pt x="386" y="23"/>
                    <a:pt x="304" y="67"/>
                  </a:cubicBezTo>
                  <a:cubicBezTo>
                    <a:pt x="161" y="138"/>
                    <a:pt x="45" y="290"/>
                    <a:pt x="9" y="450"/>
                  </a:cubicBezTo>
                  <a:cubicBezTo>
                    <a:pt x="0" y="495"/>
                    <a:pt x="0" y="530"/>
                    <a:pt x="18" y="566"/>
                  </a:cubicBezTo>
                  <a:cubicBezTo>
                    <a:pt x="31" y="592"/>
                    <a:pt x="59" y="609"/>
                    <a:pt x="86" y="609"/>
                  </a:cubicBezTo>
                  <a:cubicBezTo>
                    <a:pt x="97" y="609"/>
                    <a:pt x="107" y="607"/>
                    <a:pt x="116" y="602"/>
                  </a:cubicBezTo>
                  <a:cubicBezTo>
                    <a:pt x="179" y="316"/>
                    <a:pt x="509" y="102"/>
                    <a:pt x="794" y="49"/>
                  </a:cubicBezTo>
                  <a:cubicBezTo>
                    <a:pt x="721" y="16"/>
                    <a:pt x="644" y="0"/>
                    <a:pt x="568" y="0"/>
                  </a:cubicBezTo>
                  <a:close/>
                </a:path>
              </a:pathLst>
            </a:custGeom>
            <a:solidFill>
              <a:srgbClr val="3F423C">
                <a:alpha val="2666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2c7453614b7_0_7"/>
            <p:cNvSpPr/>
            <p:nvPr/>
          </p:nvSpPr>
          <p:spPr>
            <a:xfrm>
              <a:off x="2055367" y="1422515"/>
              <a:ext cx="81779" cy="94451"/>
            </a:xfrm>
            <a:custGeom>
              <a:rect b="b" l="l" r="r" t="t"/>
              <a:pathLst>
                <a:path extrusionOk="0" h="805" w="697">
                  <a:moveTo>
                    <a:pt x="584" y="1"/>
                  </a:moveTo>
                  <a:cubicBezTo>
                    <a:pt x="502" y="1"/>
                    <a:pt x="419" y="15"/>
                    <a:pt x="340" y="45"/>
                  </a:cubicBezTo>
                  <a:cubicBezTo>
                    <a:pt x="224" y="99"/>
                    <a:pt x="125" y="179"/>
                    <a:pt x="72" y="295"/>
                  </a:cubicBezTo>
                  <a:cubicBezTo>
                    <a:pt x="1" y="429"/>
                    <a:pt x="1" y="589"/>
                    <a:pt x="63" y="723"/>
                  </a:cubicBezTo>
                  <a:cubicBezTo>
                    <a:pt x="87" y="764"/>
                    <a:pt x="134" y="805"/>
                    <a:pt x="176" y="805"/>
                  </a:cubicBezTo>
                  <a:cubicBezTo>
                    <a:pt x="180" y="805"/>
                    <a:pt x="184" y="804"/>
                    <a:pt x="188" y="804"/>
                  </a:cubicBezTo>
                  <a:cubicBezTo>
                    <a:pt x="108" y="688"/>
                    <a:pt x="108" y="527"/>
                    <a:pt x="161" y="402"/>
                  </a:cubicBezTo>
                  <a:cubicBezTo>
                    <a:pt x="248" y="184"/>
                    <a:pt x="454" y="9"/>
                    <a:pt x="680" y="9"/>
                  </a:cubicBezTo>
                  <a:cubicBezTo>
                    <a:pt x="685" y="9"/>
                    <a:pt x="691" y="9"/>
                    <a:pt x="696" y="10"/>
                  </a:cubicBezTo>
                  <a:cubicBezTo>
                    <a:pt x="660" y="4"/>
                    <a:pt x="622" y="1"/>
                    <a:pt x="58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8"/>
                                        </p:tgtEl>
                                        <p:attrNameLst>
                                          <p:attrName>style.visibility</p:attrName>
                                        </p:attrNameLst>
                                      </p:cBhvr>
                                      <p:to>
                                        <p:strVal val="visible"/>
                                      </p:to>
                                    </p:set>
                                    <p:animEffect filter="fade" transition="in">
                                      <p:cBhvr>
                                        <p:cTn dur="500"/>
                                        <p:tgtEl>
                                          <p:spTgt spid="2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7" name="Shape 2497"/>
        <p:cNvGrpSpPr/>
        <p:nvPr/>
      </p:nvGrpSpPr>
      <p:grpSpPr>
        <a:xfrm>
          <a:off x="0" y="0"/>
          <a:ext cx="0" cy="0"/>
          <a:chOff x="0" y="0"/>
          <a:chExt cx="0" cy="0"/>
        </a:xfrm>
      </p:grpSpPr>
      <p:sp>
        <p:nvSpPr>
          <p:cNvPr id="2498" name="Google Shape;2498;p7"/>
          <p:cNvSpPr txBox="1"/>
          <p:nvPr>
            <p:ph type="title"/>
          </p:nvPr>
        </p:nvSpPr>
        <p:spPr>
          <a:xfrm>
            <a:off x="644892" y="845823"/>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i="1" lang="en-US">
                <a:solidFill>
                  <a:srgbClr val="FE7109"/>
                </a:solidFill>
              </a:rPr>
              <a:t>                                    Modules</a:t>
            </a:r>
            <a:br>
              <a:rPr i="1" lang="en-US">
                <a:solidFill>
                  <a:srgbClr val="FE7109"/>
                </a:solidFill>
              </a:rPr>
            </a:br>
            <a:endParaRPr i="1">
              <a:solidFill>
                <a:srgbClr val="FE7109"/>
              </a:solidFill>
            </a:endParaRPr>
          </a:p>
        </p:txBody>
      </p:sp>
      <p:sp>
        <p:nvSpPr>
          <p:cNvPr id="2499" name="Google Shape;2499;p7"/>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500" name="Google Shape;2500;p7"/>
          <p:cNvSpPr/>
          <p:nvPr/>
        </p:nvSpPr>
        <p:spPr>
          <a:xfrm>
            <a:off x="795109" y="1665171"/>
            <a:ext cx="7870740" cy="3301635"/>
          </a:xfrm>
          <a:prstGeom prst="rect">
            <a:avLst/>
          </a:prstGeom>
          <a:solidFill>
            <a:srgbClr val="FFFFFF">
              <a:alpha val="63921"/>
            </a:srgbClr>
          </a:solidFill>
          <a:ln>
            <a:noFill/>
          </a:ln>
        </p:spPr>
        <p:txBody>
          <a:bodyPr anchorCtr="0" anchor="ctr" bIns="91425" lIns="91425" spcFirstLastPara="1" rIns="91425" wrap="square" tIns="91425">
            <a:noAutofit/>
          </a:bodyPr>
          <a:lstStyle/>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111111"/>
                </a:solidFill>
                <a:latin typeface="Times New Roman"/>
                <a:ea typeface="Times New Roman"/>
                <a:cs typeface="Times New Roman"/>
                <a:sym typeface="Times New Roman"/>
              </a:rPr>
              <a:t>Data Collection</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111111"/>
                </a:solidFill>
                <a:latin typeface="Times New Roman"/>
                <a:ea typeface="Times New Roman"/>
                <a:cs typeface="Times New Roman"/>
                <a:sym typeface="Times New Roman"/>
              </a:rPr>
              <a:t>Gather a diverse dataset of bird images. These images should cover various species, backgrounds, and lighting conditions.</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111111"/>
                </a:solidFill>
                <a:latin typeface="Times New Roman"/>
                <a:ea typeface="Times New Roman"/>
                <a:cs typeface="Times New Roman"/>
                <a:sym typeface="Times New Roman"/>
              </a:rPr>
              <a:t>Data Preprocessing</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Clean and prepare the dataset. This involves resizing images, normalizing pixel values, and handling any missing data.</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Split the dataset into training, validation, and test sets.</a:t>
            </a:r>
            <a:endParaRPr b="0" i="0" sz="1400" u="none" cap="none" strike="noStrike">
              <a:solidFill>
                <a:srgbClr val="000000"/>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111111"/>
                </a:solidFill>
                <a:latin typeface="Times New Roman"/>
                <a:ea typeface="Times New Roman"/>
                <a:cs typeface="Times New Roman"/>
                <a:sym typeface="Times New Roman"/>
              </a:rPr>
              <a:t>Model Selection</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Choose an appropriate machine learning model. In our case, we’re using a </a:t>
            </a:r>
            <a:r>
              <a:rPr b="1" i="0" lang="en-US" sz="1400" u="none" cap="none" strike="noStrike">
                <a:solidFill>
                  <a:srgbClr val="111111"/>
                </a:solidFill>
                <a:latin typeface="Times New Roman"/>
                <a:ea typeface="Times New Roman"/>
                <a:cs typeface="Times New Roman"/>
                <a:sym typeface="Times New Roman"/>
              </a:rPr>
              <a:t>Convolutional Neural Network (CNN)</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Configure the architecture of the CNN, including the number of layers, filters, and activation functions.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4" name="Shape 2504"/>
        <p:cNvGrpSpPr/>
        <p:nvPr/>
      </p:nvGrpSpPr>
      <p:grpSpPr>
        <a:xfrm>
          <a:off x="0" y="0"/>
          <a:ext cx="0" cy="0"/>
          <a:chOff x="0" y="0"/>
          <a:chExt cx="0" cy="0"/>
        </a:xfrm>
      </p:grpSpPr>
      <p:sp>
        <p:nvSpPr>
          <p:cNvPr id="2505" name="Google Shape;2505;p8"/>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506" name="Google Shape;2506;p8"/>
          <p:cNvSpPr/>
          <p:nvPr/>
        </p:nvSpPr>
        <p:spPr>
          <a:xfrm>
            <a:off x="795109" y="920933"/>
            <a:ext cx="7870800" cy="3301500"/>
          </a:xfrm>
          <a:prstGeom prst="rect">
            <a:avLst/>
          </a:prstGeom>
          <a:solidFill>
            <a:srgbClr val="FFFFFF">
              <a:alpha val="6392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11111"/>
                </a:solidFill>
                <a:latin typeface="Times New Roman"/>
                <a:ea typeface="Times New Roman"/>
                <a:cs typeface="Times New Roman"/>
                <a:sym typeface="Times New Roman"/>
              </a:rPr>
              <a:t>4. Model Training</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Train the CNN using the training dataset. The model learns to recognize patterns in bird images.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Optimize hyperparameters (like learning rate) to improve performance.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Monitor training progress using validation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11111"/>
                </a:solidFill>
                <a:latin typeface="Times New Roman"/>
                <a:ea typeface="Times New Roman"/>
                <a:cs typeface="Times New Roman"/>
                <a:sym typeface="Times New Roman"/>
              </a:rPr>
              <a:t>5. Deployment</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Once the model is trained, deploy it to a production environment.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Set up an API or web service to accept bird images for prediction.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111111"/>
                </a:solidFill>
                <a:latin typeface="Times New Roman"/>
                <a:ea typeface="Times New Roman"/>
                <a:cs typeface="Times New Roman"/>
                <a:sym typeface="Times New Roman"/>
              </a:rPr>
              <a:t>6. Prediction</a:t>
            </a:r>
            <a:r>
              <a:rPr b="0" i="0" lang="en-US" sz="1400" u="none" cap="none" strike="noStrike">
                <a:solidFill>
                  <a:srgbClr val="11111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Users can submit bird images to our system.</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111111"/>
                </a:solidFill>
                <a:latin typeface="Times New Roman"/>
                <a:ea typeface="Times New Roman"/>
                <a:cs typeface="Times New Roman"/>
                <a:sym typeface="Times New Roman"/>
              </a:rPr>
              <a:t>The deployed model processes the image and predicts the bird species.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D0D0D"/>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0" name="Shape 2510"/>
        <p:cNvGrpSpPr/>
        <p:nvPr/>
      </p:nvGrpSpPr>
      <p:grpSpPr>
        <a:xfrm>
          <a:off x="0" y="0"/>
          <a:ext cx="0" cy="0"/>
          <a:chOff x="0" y="0"/>
          <a:chExt cx="0" cy="0"/>
        </a:xfrm>
      </p:grpSpPr>
      <p:sp>
        <p:nvSpPr>
          <p:cNvPr id="2511" name="Google Shape;2511;g2c733265fef_0_79"/>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512" name="Google Shape;2512;g2c733265fef_0_79"/>
          <p:cNvSpPr/>
          <p:nvPr/>
        </p:nvSpPr>
        <p:spPr>
          <a:xfrm>
            <a:off x="1568575" y="1354925"/>
            <a:ext cx="5550000" cy="2758200"/>
          </a:xfrm>
          <a:prstGeom prst="rect">
            <a:avLst/>
          </a:prstGeom>
          <a:solidFill>
            <a:srgbClr val="FAFB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111111"/>
                </a:solidFill>
                <a:latin typeface="Times New Roman"/>
                <a:ea typeface="Times New Roman"/>
                <a:cs typeface="Times New Roman"/>
                <a:sym typeface="Times New Roman"/>
              </a:rPr>
              <a:t>Step-1: </a:t>
            </a:r>
            <a:r>
              <a:rPr lang="en-US">
                <a:solidFill>
                  <a:srgbClr val="0D0D0D"/>
                </a:solidFill>
                <a:highlight>
                  <a:srgbClr val="FFFFFF"/>
                </a:highlight>
                <a:latin typeface="Times New Roman"/>
                <a:ea typeface="Times New Roman"/>
                <a:cs typeface="Times New Roman"/>
                <a:sym typeface="Times New Roman"/>
              </a:rPr>
              <a:t>Data collection</a:t>
            </a:r>
            <a:endParaRPr b="1">
              <a:solidFill>
                <a:srgbClr val="11111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111111"/>
                </a:solidFill>
                <a:latin typeface="Times New Roman"/>
                <a:ea typeface="Times New Roman"/>
                <a:cs typeface="Times New Roman"/>
                <a:sym typeface="Times New Roman"/>
              </a:rPr>
              <a:t>Step-2: </a:t>
            </a:r>
            <a:r>
              <a:rPr lang="en-US">
                <a:solidFill>
                  <a:srgbClr val="0D0D0D"/>
                </a:solidFill>
                <a:highlight>
                  <a:srgbClr val="FFFFFF"/>
                </a:highlight>
                <a:latin typeface="Times New Roman"/>
                <a:ea typeface="Times New Roman"/>
                <a:cs typeface="Times New Roman"/>
                <a:sym typeface="Times New Roman"/>
              </a:rPr>
              <a:t>Data </a:t>
            </a:r>
            <a:r>
              <a:rPr lang="en-US">
                <a:solidFill>
                  <a:srgbClr val="0D0D0D"/>
                </a:solidFill>
                <a:highlight>
                  <a:srgbClr val="FFFFFF"/>
                </a:highlight>
                <a:latin typeface="Times New Roman"/>
                <a:ea typeface="Times New Roman"/>
                <a:cs typeface="Times New Roman"/>
                <a:sym typeface="Times New Roman"/>
              </a:rPr>
              <a:t>Augmentation</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Step-3: </a:t>
            </a:r>
            <a:r>
              <a:rPr lang="en-US">
                <a:solidFill>
                  <a:srgbClr val="0D0D0D"/>
                </a:solidFill>
                <a:highlight>
                  <a:srgbClr val="FFFFFF"/>
                </a:highlight>
                <a:latin typeface="Times New Roman"/>
                <a:ea typeface="Times New Roman"/>
                <a:cs typeface="Times New Roman"/>
                <a:sym typeface="Times New Roman"/>
              </a:rPr>
              <a:t>Image rescaling</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Step-4: </a:t>
            </a:r>
            <a:r>
              <a:rPr lang="en-US">
                <a:solidFill>
                  <a:srgbClr val="0D0D0D"/>
                </a:solidFill>
                <a:highlight>
                  <a:srgbClr val="FFFFFF"/>
                </a:highlight>
                <a:latin typeface="Times New Roman"/>
                <a:ea typeface="Times New Roman"/>
                <a:cs typeface="Times New Roman"/>
                <a:sym typeface="Times New Roman"/>
              </a:rPr>
              <a:t>Image preprocessing</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Step-5: </a:t>
            </a:r>
            <a:r>
              <a:rPr lang="en-US">
                <a:solidFill>
                  <a:srgbClr val="0D0D0D"/>
                </a:solidFill>
                <a:highlight>
                  <a:srgbClr val="FFFFFF"/>
                </a:highlight>
                <a:latin typeface="Times New Roman"/>
                <a:ea typeface="Times New Roman"/>
                <a:cs typeface="Times New Roman"/>
                <a:sym typeface="Times New Roman"/>
              </a:rPr>
              <a:t>Model creation</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Step-6: </a:t>
            </a:r>
            <a:r>
              <a:rPr lang="en-US">
                <a:solidFill>
                  <a:srgbClr val="0D0D0D"/>
                </a:solidFill>
                <a:highlight>
                  <a:srgbClr val="FFFFFF"/>
                </a:highlight>
                <a:latin typeface="Times New Roman"/>
                <a:ea typeface="Times New Roman"/>
                <a:cs typeface="Times New Roman"/>
                <a:sym typeface="Times New Roman"/>
              </a:rPr>
              <a:t>Model compilation</a:t>
            </a:r>
            <a:endParaRPr>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Step-7: </a:t>
            </a:r>
            <a:r>
              <a:rPr lang="en-US">
                <a:solidFill>
                  <a:srgbClr val="0D0D0D"/>
                </a:solidFill>
                <a:highlight>
                  <a:srgbClr val="FFFFFF"/>
                </a:highlight>
                <a:latin typeface="Times New Roman"/>
                <a:ea typeface="Times New Roman"/>
                <a:cs typeface="Times New Roman"/>
                <a:sym typeface="Times New Roman"/>
              </a:rPr>
              <a:t>Fitting the data</a:t>
            </a:r>
            <a:endParaRPr>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Step-8: </a:t>
            </a:r>
            <a:r>
              <a:rPr lang="en-US">
                <a:solidFill>
                  <a:srgbClr val="0D0D0D"/>
                </a:solidFill>
                <a:highlight>
                  <a:srgbClr val="FFFFFF"/>
                </a:highlight>
                <a:latin typeface="Times New Roman"/>
                <a:ea typeface="Times New Roman"/>
                <a:cs typeface="Times New Roman"/>
                <a:sym typeface="Times New Roman"/>
              </a:rPr>
              <a:t>Testing  on validation data</a:t>
            </a:r>
            <a:endParaRPr>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rgbClr val="000000"/>
              </a:buClr>
              <a:buSzPts val="1400"/>
              <a:buFont typeface="Arial"/>
              <a:buNone/>
            </a:pPr>
            <a:r>
              <a:rPr b="1" lang="en-US">
                <a:solidFill>
                  <a:srgbClr val="0D0D0D"/>
                </a:solidFill>
                <a:highlight>
                  <a:srgbClr val="FFFFFF"/>
                </a:highlight>
                <a:latin typeface="Times New Roman"/>
                <a:ea typeface="Times New Roman"/>
                <a:cs typeface="Times New Roman"/>
                <a:sym typeface="Times New Roman"/>
              </a:rPr>
              <a:t>Step-9: </a:t>
            </a:r>
            <a:r>
              <a:rPr lang="en-US">
                <a:solidFill>
                  <a:srgbClr val="0D0D0D"/>
                </a:solidFill>
                <a:highlight>
                  <a:srgbClr val="FFFFFF"/>
                </a:highlight>
                <a:latin typeface="Times New Roman"/>
                <a:ea typeface="Times New Roman"/>
                <a:cs typeface="Times New Roman"/>
                <a:sym typeface="Times New Roman"/>
              </a:rPr>
              <a:t>Saving the model</a:t>
            </a:r>
            <a:endParaRPr>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200">
              <a:solidFill>
                <a:srgbClr val="0D0D0D"/>
              </a:solidFill>
              <a:highlight>
                <a:srgbClr val="FFFFFF"/>
              </a:highlight>
              <a:latin typeface="Roboto"/>
              <a:ea typeface="Roboto"/>
              <a:cs typeface="Roboto"/>
              <a:sym typeface="Roboto"/>
            </a:endParaRPr>
          </a:p>
        </p:txBody>
      </p:sp>
      <p:sp>
        <p:nvSpPr>
          <p:cNvPr id="2513" name="Google Shape;2513;g2c733265fef_0_79"/>
          <p:cNvSpPr txBox="1"/>
          <p:nvPr>
            <p:ph type="title"/>
          </p:nvPr>
        </p:nvSpPr>
        <p:spPr>
          <a:xfrm>
            <a:off x="394767" y="64259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i="1" lang="en-US">
                <a:solidFill>
                  <a:srgbClr val="FE7109"/>
                </a:solidFill>
              </a:rPr>
              <a:t>                                   </a:t>
            </a:r>
            <a:r>
              <a:rPr i="1" lang="en-US">
                <a:solidFill>
                  <a:srgbClr val="FE7109"/>
                </a:solidFill>
              </a:rPr>
              <a:t>Algorithm</a:t>
            </a:r>
            <a:br>
              <a:rPr i="1" lang="en-US">
                <a:solidFill>
                  <a:srgbClr val="FE7109"/>
                </a:solidFill>
              </a:rPr>
            </a:br>
            <a:endParaRPr i="1">
              <a:solidFill>
                <a:srgbClr val="FE7109"/>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7" name="Shape 2517"/>
        <p:cNvGrpSpPr/>
        <p:nvPr/>
      </p:nvGrpSpPr>
      <p:grpSpPr>
        <a:xfrm>
          <a:off x="0" y="0"/>
          <a:ext cx="0" cy="0"/>
          <a:chOff x="0" y="0"/>
          <a:chExt cx="0" cy="0"/>
        </a:xfrm>
      </p:grpSpPr>
      <p:sp>
        <p:nvSpPr>
          <p:cNvPr id="2518" name="Google Shape;2518;g2c733265fef_0_61"/>
          <p:cNvSpPr txBox="1"/>
          <p:nvPr>
            <p:ph type="title"/>
          </p:nvPr>
        </p:nvSpPr>
        <p:spPr>
          <a:xfrm>
            <a:off x="644892" y="611323"/>
            <a:ext cx="7704000" cy="5727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3000"/>
              <a:buNone/>
            </a:pPr>
            <a:r>
              <a:rPr i="1" lang="en-US">
                <a:solidFill>
                  <a:srgbClr val="FE7109"/>
                </a:solidFill>
              </a:rPr>
              <a:t>References</a:t>
            </a:r>
            <a:endParaRPr i="1">
              <a:solidFill>
                <a:srgbClr val="FE7109"/>
              </a:solidFill>
            </a:endParaRPr>
          </a:p>
        </p:txBody>
      </p:sp>
      <p:sp>
        <p:nvSpPr>
          <p:cNvPr id="2519" name="Google Shape;2519;g2c733265fef_0_61"/>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520" name="Google Shape;2520;g2c733265fef_0_61"/>
          <p:cNvSpPr/>
          <p:nvPr/>
        </p:nvSpPr>
        <p:spPr>
          <a:xfrm>
            <a:off x="974500" y="1340375"/>
            <a:ext cx="7473000" cy="3532200"/>
          </a:xfrm>
          <a:prstGeom prst="rect">
            <a:avLst/>
          </a:prstGeom>
          <a:solidFill>
            <a:srgbClr val="FFFFFF">
              <a:alpha val="63919"/>
            </a:srgbClr>
          </a:solidFill>
          <a:ln>
            <a:noFill/>
          </a:ln>
        </p:spPr>
        <p:txBody>
          <a:bodyPr anchorCtr="0" anchor="ctr" bIns="91425" lIns="91425" spcFirstLastPara="1" rIns="91425" wrap="square" tIns="91425">
            <a:noAutofit/>
          </a:bodyPr>
          <a:lstStyle/>
          <a:p>
            <a:pPr indent="-271780" lvl="0" marL="802474" marR="10654" rtl="0" algn="just">
              <a:lnSpc>
                <a:spcPct val="110154"/>
              </a:lnSpc>
              <a:spcBef>
                <a:spcPts val="1037"/>
              </a:spcBef>
              <a:spcAft>
                <a:spcPts val="0"/>
              </a:spcAft>
              <a:buNone/>
            </a:pPr>
            <a:r>
              <a:t/>
            </a:r>
            <a:endParaRPr sz="1100">
              <a:latin typeface="Times New Roman"/>
              <a:ea typeface="Times New Roman"/>
              <a:cs typeface="Times New Roman"/>
              <a:sym typeface="Times New Roman"/>
            </a:endParaRPr>
          </a:p>
          <a:p>
            <a:pPr indent="-271780" lvl="0" marL="802474" marR="10654" rtl="0" algn="just">
              <a:lnSpc>
                <a:spcPct val="110154"/>
              </a:lnSpc>
              <a:spcBef>
                <a:spcPts val="1037"/>
              </a:spcBef>
              <a:spcAft>
                <a:spcPts val="0"/>
              </a:spcAft>
              <a:buNone/>
            </a:pPr>
            <a:r>
              <a:rPr lang="en-US" sz="1100">
                <a:latin typeface="Times New Roman"/>
                <a:ea typeface="Times New Roman"/>
                <a:cs typeface="Times New Roman"/>
                <a:sym typeface="Times New Roman"/>
              </a:rPr>
              <a:t>1. P. Srinadh Department of CSE Koneru Lakshmiah Education Foundation Vaddeswaram, Andhra Pradesh, India.” Image Classification using Deep Learning and Neural Networks”.2023 International Journal of Engineering Research &amp; Technology (IJERT) http://www.ijert.org ISSN: 2278-0181 IJERTV12IS030117`. DOI: 10.17577/IJERTV12IS030117 </a:t>
            </a:r>
            <a:endParaRPr sz="1100">
              <a:latin typeface="Times New Roman"/>
              <a:ea typeface="Times New Roman"/>
              <a:cs typeface="Times New Roman"/>
              <a:sym typeface="Times New Roman"/>
            </a:endParaRPr>
          </a:p>
          <a:p>
            <a:pPr indent="-291617" lvl="0" marL="808901" marR="12076" rtl="0" algn="just">
              <a:lnSpc>
                <a:spcPct val="110154"/>
              </a:lnSpc>
              <a:spcBef>
                <a:spcPts val="1514"/>
              </a:spcBef>
              <a:spcAft>
                <a:spcPts val="0"/>
              </a:spcAft>
              <a:buNone/>
            </a:pPr>
            <a:r>
              <a:rPr lang="en-US" sz="1100">
                <a:latin typeface="Times New Roman"/>
                <a:ea typeface="Times New Roman"/>
                <a:cs typeface="Times New Roman"/>
                <a:sym typeface="Times New Roman"/>
              </a:rPr>
              <a:t>2. Carlos N. Silla Jr. School of Computing, University of Kent at Canterbury Canterbury, UK. “Automatic Bird Species Identification for Large Number of Species” . 2011 IEEE International Symposium on Multimedia. DOI: 10.1109/ISM.2011.27 </a:t>
            </a:r>
            <a:endParaRPr sz="1100">
              <a:latin typeface="Times New Roman"/>
              <a:ea typeface="Times New Roman"/>
              <a:cs typeface="Times New Roman"/>
              <a:sym typeface="Times New Roman"/>
            </a:endParaRPr>
          </a:p>
          <a:p>
            <a:pPr indent="-282397" lvl="0" marL="802474" marR="7550" rtl="0" algn="just">
              <a:lnSpc>
                <a:spcPct val="110155"/>
              </a:lnSpc>
              <a:spcBef>
                <a:spcPts val="1514"/>
              </a:spcBef>
              <a:spcAft>
                <a:spcPts val="0"/>
              </a:spcAft>
              <a:buNone/>
            </a:pPr>
            <a:r>
              <a:rPr lang="en-US" sz="1100">
                <a:latin typeface="Times New Roman"/>
                <a:ea typeface="Times New Roman"/>
                <a:cs typeface="Times New Roman"/>
                <a:sym typeface="Times New Roman"/>
              </a:rPr>
              <a:t>3. Prof. Pralhad Gavali, Ms. Prachi Abhijeet Mhetre, Ms. Neha Chandrakhant Patil, Ms. Nikita Suresh Bamane, Ms. Harshal Dipak Buva Rajarambapu Institute of Technology, Rajaramnagar, India “Bird Species Identification using Deep Learning “ 2019 International Journal of Engineering Research &amp; Technology </a:t>
            </a:r>
            <a:endParaRPr sz="1100">
              <a:latin typeface="Times New Roman"/>
              <a:ea typeface="Times New Roman"/>
              <a:cs typeface="Times New Roman"/>
              <a:sym typeface="Times New Roman"/>
            </a:endParaRPr>
          </a:p>
          <a:p>
            <a:pPr indent="0" lvl="0" marL="726126" rtl="0" algn="l">
              <a:spcBef>
                <a:spcPts val="59"/>
              </a:spcBef>
              <a:spcAft>
                <a:spcPts val="0"/>
              </a:spcAft>
              <a:buNone/>
            </a:pPr>
            <a:r>
              <a:rPr lang="en-US" sz="1100">
                <a:latin typeface="Times New Roman"/>
                <a:ea typeface="Times New Roman"/>
                <a:cs typeface="Times New Roman"/>
                <a:sym typeface="Times New Roman"/>
              </a:rPr>
              <a:t>DOI : 10.17577/IJERTV8IS040112 </a:t>
            </a:r>
            <a:endParaRPr sz="1100">
              <a:latin typeface="Times New Roman"/>
              <a:ea typeface="Times New Roman"/>
              <a:cs typeface="Times New Roman"/>
              <a:sym typeface="Times New Roman"/>
            </a:endParaRPr>
          </a:p>
          <a:p>
            <a:pPr indent="-285889" lvl="0" marL="802474" rtl="0" algn="just">
              <a:lnSpc>
                <a:spcPct val="110154"/>
              </a:lnSpc>
              <a:spcBef>
                <a:spcPts val="1626"/>
              </a:spcBef>
              <a:spcAft>
                <a:spcPts val="0"/>
              </a:spcAft>
              <a:buNone/>
            </a:pPr>
            <a:r>
              <a:rPr lang="en-US" sz="1100">
                <a:latin typeface="Times New Roman"/>
                <a:ea typeface="Times New Roman"/>
                <a:cs typeface="Times New Roman"/>
                <a:sym typeface="Times New Roman"/>
              </a:rPr>
              <a:t>4. YOSIHIRO NATUHARA* and CHOBEI IMAI Osaka City Institute of Public Health and Environmental Sciences, 8-34 Tojo-cho, Tennoji-ku, Osaka 543, Japan .” Prediction of species richness of breeding birds by landscape-level factors of urban woods in Osaka Prefecture, Japan “ 1999 INTERNATIONAL JOURNAL OF ENGINEERING RESEARCH &amp; TECHNOLOGY DOI :10.1023/a:1008869410668 </a:t>
            </a:r>
            <a:endParaRPr sz="1100">
              <a:latin typeface="Times New Roman"/>
              <a:ea typeface="Times New Roman"/>
              <a:cs typeface="Times New Roman"/>
              <a:sym typeface="Times New Roman"/>
            </a:endParaRPr>
          </a:p>
          <a:p>
            <a:pPr indent="0" lvl="0" marL="726126" rtl="0" algn="l">
              <a:spcBef>
                <a:spcPts val="59"/>
              </a:spcBef>
              <a:spcAft>
                <a:spcPts val="0"/>
              </a:spcAft>
              <a:buNone/>
            </a:pPr>
            <a:r>
              <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1" sz="1100">
              <a:solidFill>
                <a:srgbClr val="11111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4" name="Shape 2524"/>
        <p:cNvGrpSpPr/>
        <p:nvPr/>
      </p:nvGrpSpPr>
      <p:grpSpPr>
        <a:xfrm>
          <a:off x="0" y="0"/>
          <a:ext cx="0" cy="0"/>
          <a:chOff x="0" y="0"/>
          <a:chExt cx="0" cy="0"/>
        </a:xfrm>
      </p:grpSpPr>
      <p:sp>
        <p:nvSpPr>
          <p:cNvPr id="2525" name="Google Shape;2525;g2c733265fef_0_67"/>
          <p:cNvSpPr txBox="1"/>
          <p:nvPr/>
        </p:nvSpPr>
        <p:spPr>
          <a:xfrm>
            <a:off x="644892" y="21584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526" name="Google Shape;2526;g2c733265fef_0_67"/>
          <p:cNvSpPr/>
          <p:nvPr/>
        </p:nvSpPr>
        <p:spPr>
          <a:xfrm>
            <a:off x="974500" y="1340375"/>
            <a:ext cx="7473000" cy="3532200"/>
          </a:xfrm>
          <a:prstGeom prst="rect">
            <a:avLst/>
          </a:prstGeom>
          <a:solidFill>
            <a:srgbClr val="FFFFFF">
              <a:alpha val="63919"/>
            </a:srgbClr>
          </a:solidFill>
          <a:ln>
            <a:noFill/>
          </a:ln>
        </p:spPr>
        <p:txBody>
          <a:bodyPr anchorCtr="0" anchor="ctr" bIns="91425" lIns="91425" spcFirstLastPara="1" rIns="91425" wrap="square" tIns="91425">
            <a:noAutofit/>
          </a:bodyPr>
          <a:lstStyle/>
          <a:p>
            <a:pPr indent="-279742" lvl="0" marL="800798" marR="13190" rtl="0" algn="just">
              <a:lnSpc>
                <a:spcPct val="110153"/>
              </a:lnSpc>
              <a:spcBef>
                <a:spcPts val="1514"/>
              </a:spcBef>
              <a:spcAft>
                <a:spcPts val="0"/>
              </a:spcAft>
              <a:buNone/>
            </a:pPr>
            <a:r>
              <a:rPr lang="en-US" sz="1100">
                <a:latin typeface="Times New Roman"/>
                <a:ea typeface="Times New Roman"/>
                <a:cs typeface="Times New Roman"/>
                <a:sym typeface="Times New Roman"/>
              </a:rPr>
              <a:t>5. Carlos N. Silla Jr Post-Graduate Program in Informatics (PPGI) Federal University of Technology of Parana (UTFPR-CP) Cornelio Proc ´ opio, Brazil ´ carlosjunior@utfpr.edu.br “Hierarchical Classification of Bird Species Using Their Audio Recorded Songs “ 2013 IEEE International Conference on Systems </a:t>
            </a:r>
            <a:endParaRPr sz="1100">
              <a:latin typeface="Times New Roman"/>
              <a:ea typeface="Times New Roman"/>
              <a:cs typeface="Times New Roman"/>
              <a:sym typeface="Times New Roman"/>
            </a:endParaRPr>
          </a:p>
          <a:p>
            <a:pPr indent="0" lvl="0" marL="726126" rtl="0" algn="l">
              <a:spcBef>
                <a:spcPts val="59"/>
              </a:spcBef>
              <a:spcAft>
                <a:spcPts val="0"/>
              </a:spcAft>
              <a:buNone/>
            </a:pPr>
            <a:r>
              <a:rPr lang="en-US" sz="1100">
                <a:latin typeface="Times New Roman"/>
                <a:ea typeface="Times New Roman"/>
                <a:cs typeface="Times New Roman"/>
                <a:sym typeface="Times New Roman"/>
              </a:rPr>
              <a:t>DOI: 10.1109/SMC.2013.326 </a:t>
            </a:r>
            <a:endParaRPr sz="1100">
              <a:latin typeface="Times New Roman"/>
              <a:ea typeface="Times New Roman"/>
              <a:cs typeface="Times New Roman"/>
              <a:sym typeface="Times New Roman"/>
            </a:endParaRPr>
          </a:p>
          <a:p>
            <a:pPr indent="-283210" lvl="0" marL="802474" marR="5645" rtl="0" algn="just">
              <a:lnSpc>
                <a:spcPct val="110154"/>
              </a:lnSpc>
              <a:spcBef>
                <a:spcPts val="1626"/>
              </a:spcBef>
              <a:spcAft>
                <a:spcPts val="0"/>
              </a:spcAft>
              <a:buNone/>
            </a:pPr>
            <a:r>
              <a:rPr lang="en-US" sz="900">
                <a:latin typeface="Times New Roman"/>
                <a:ea typeface="Times New Roman"/>
                <a:cs typeface="Times New Roman"/>
                <a:sym typeface="Times New Roman"/>
              </a:rPr>
              <a:t>6. </a:t>
            </a:r>
            <a:r>
              <a:rPr lang="en-US" sz="1100">
                <a:latin typeface="Times New Roman"/>
                <a:ea typeface="Times New Roman"/>
                <a:cs typeface="Times New Roman"/>
                <a:sym typeface="Times New Roman"/>
              </a:rPr>
              <a:t>Yuanchun Zhou</a:t>
            </a:r>
            <a:r>
              <a:rPr lang="en-US" sz="1100"/>
              <a:t>∗</a:t>
            </a:r>
            <a:r>
              <a:rPr lang="en-US" sz="1100">
                <a:latin typeface="Times New Roman"/>
                <a:ea typeface="Times New Roman"/>
                <a:cs typeface="Times New Roman"/>
                <a:sym typeface="Times New Roman"/>
              </a:rPr>
              <a:t>, Jing Shao</a:t>
            </a:r>
            <a:r>
              <a:rPr lang="en-US" sz="1100"/>
              <a:t>∗</a:t>
            </a:r>
            <a:r>
              <a:rPr lang="en-US" sz="1100">
                <a:latin typeface="Times New Roman"/>
                <a:ea typeface="Times New Roman"/>
                <a:cs typeface="Times New Roman"/>
                <a:sym typeface="Times New Roman"/>
              </a:rPr>
              <a:t>, Xuezhi Wang</a:t>
            </a:r>
            <a:r>
              <a:rPr lang="en-US" sz="1100"/>
              <a:t>∗</a:t>
            </a:r>
            <a:r>
              <a:rPr lang="en-US" sz="1100">
                <a:latin typeface="Times New Roman"/>
                <a:ea typeface="Times New Roman"/>
                <a:cs typeface="Times New Roman"/>
                <a:sym typeface="Times New Roman"/>
              </a:rPr>
              <a:t>, Ze Luo</a:t>
            </a:r>
            <a:r>
              <a:rPr lang="en-US" sz="1100"/>
              <a:t>∗</a:t>
            </a:r>
            <a:r>
              <a:rPr lang="en-US" sz="1100">
                <a:latin typeface="Times New Roman"/>
                <a:ea typeface="Times New Roman"/>
                <a:cs typeface="Times New Roman"/>
                <a:sym typeface="Times New Roman"/>
              </a:rPr>
              <a:t>, Jianhui Li</a:t>
            </a:r>
            <a:r>
              <a:rPr lang="en-US" sz="1100"/>
              <a:t>∗ </a:t>
            </a:r>
            <a:r>
              <a:rPr lang="en-US" sz="1100">
                <a:latin typeface="Times New Roman"/>
                <a:ea typeface="Times New Roman"/>
                <a:cs typeface="Times New Roman"/>
                <a:sym typeface="Times New Roman"/>
              </a:rPr>
              <a:t>and Baoping Yan</a:t>
            </a:r>
            <a:r>
              <a:rPr lang="en-US" sz="1100"/>
              <a:t>∗ ∗</a:t>
            </a:r>
            <a:r>
              <a:rPr lang="en-US" sz="1100">
                <a:latin typeface="Times New Roman"/>
                <a:ea typeface="Times New Roman"/>
                <a:cs typeface="Times New Roman"/>
                <a:sym typeface="Times New Roman"/>
              </a:rPr>
              <a:t>Computer Network Information Center Chinese Academy of Sciences, Beijing, China P.O.BOX 100190 “Bird-SDPS: A Migratory Birds’ Spatial Distribution Prediction System “2013 IEEE 9th International Conference on e-Science DOI: 10.1109/eScience.2013.12 </a:t>
            </a:r>
            <a:endParaRPr sz="1100">
              <a:latin typeface="Times New Roman"/>
              <a:ea typeface="Times New Roman"/>
              <a:cs typeface="Times New Roman"/>
              <a:sym typeface="Times New Roman"/>
            </a:endParaRPr>
          </a:p>
          <a:p>
            <a:pPr indent="-282956" lvl="0" marL="802474" marR="1638" rtl="0" algn="just">
              <a:lnSpc>
                <a:spcPct val="110153"/>
              </a:lnSpc>
              <a:spcBef>
                <a:spcPts val="2440"/>
              </a:spcBef>
              <a:spcAft>
                <a:spcPts val="0"/>
              </a:spcAft>
              <a:buNone/>
            </a:pPr>
            <a:r>
              <a:rPr lang="en-US" sz="1100">
                <a:latin typeface="Times New Roman"/>
                <a:ea typeface="Times New Roman"/>
                <a:cs typeface="Times New Roman"/>
                <a:sym typeface="Times New Roman"/>
              </a:rPr>
              <a:t>7. Revathy Narasimhan, Xiaoli Z. Fern, Raviv Raich School of EECS, Oregon State University, Corvallis, OR 97331-5501, USA {narasimr, xfern, raich} “SIMULTANEOUS SEGMENTATION AND CLASSIFICATION OF BIRD SONG USING CNN” 2017 IEEE International Symposium on Multimedia DOI: 10.1109/ICASSP.2017.7952135 </a:t>
            </a:r>
            <a:endParaRPr sz="1100">
              <a:latin typeface="Times New Roman"/>
              <a:ea typeface="Times New Roman"/>
              <a:cs typeface="Times New Roman"/>
              <a:sym typeface="Times New Roman"/>
            </a:endParaRPr>
          </a:p>
          <a:p>
            <a:pPr indent="-283514" lvl="0" marL="803592" marR="9554" rtl="0" algn="l">
              <a:lnSpc>
                <a:spcPct val="125583"/>
              </a:lnSpc>
              <a:spcBef>
                <a:spcPts val="1497"/>
              </a:spcBef>
              <a:spcAft>
                <a:spcPts val="0"/>
              </a:spcAft>
              <a:buNone/>
            </a:pPr>
            <a:r>
              <a:rPr lang="en-US" sz="1100"/>
              <a:t>8. </a:t>
            </a:r>
            <a:r>
              <a:rPr lang="en-US" sz="1100">
                <a:latin typeface="Times New Roman"/>
                <a:ea typeface="Times New Roman"/>
                <a:cs typeface="Times New Roman"/>
                <a:sym typeface="Times New Roman"/>
              </a:rPr>
              <a:t>Wen Li and Dezhen Song </a:t>
            </a:r>
            <a:r>
              <a:rPr b="1" lang="en-US" sz="1350">
                <a:solidFill>
                  <a:srgbClr val="333333"/>
                </a:solidFill>
                <a:latin typeface="Times New Roman"/>
                <a:ea typeface="Times New Roman"/>
                <a:cs typeface="Times New Roman"/>
                <a:sym typeface="Times New Roman"/>
              </a:rPr>
              <a:t>“</a:t>
            </a:r>
            <a:r>
              <a:rPr lang="en-US" sz="1100">
                <a:latin typeface="Times New Roman"/>
                <a:ea typeface="Times New Roman"/>
                <a:cs typeface="Times New Roman"/>
                <a:sym typeface="Times New Roman"/>
              </a:rPr>
              <a:t>Automatic Bird Species Detection Using Periodicity of Salient Extremities</a:t>
            </a:r>
            <a:r>
              <a:rPr b="1" lang="en-US" sz="1350">
                <a:solidFill>
                  <a:srgbClr val="333333"/>
                </a:solidFill>
                <a:latin typeface="Times New Roman"/>
                <a:ea typeface="Times New Roman"/>
                <a:cs typeface="Times New Roman"/>
                <a:sym typeface="Times New Roman"/>
              </a:rPr>
              <a:t>” </a:t>
            </a:r>
            <a:r>
              <a:rPr lang="en-US" sz="1100">
                <a:latin typeface="Times New Roman"/>
                <a:ea typeface="Times New Roman"/>
                <a:cs typeface="Times New Roman"/>
                <a:sym typeface="Times New Roman"/>
              </a:rPr>
              <a:t>2013 IEEE International Conference on Robotics and Automation (ICRA) </a:t>
            </a:r>
            <a:r>
              <a:rPr lang="en-US" sz="1100">
                <a:solidFill>
                  <a:srgbClr val="333333"/>
                </a:solidFill>
                <a:latin typeface="Times New Roman"/>
                <a:ea typeface="Times New Roman"/>
                <a:cs typeface="Times New Roman"/>
                <a:sym typeface="Times New Roman"/>
              </a:rPr>
              <a:t>DOI: </a:t>
            </a:r>
            <a:r>
              <a:rPr lang="en-US" sz="1100">
                <a:latin typeface="Times New Roman"/>
                <a:ea typeface="Times New Roman"/>
                <a:cs typeface="Times New Roman"/>
                <a:sym typeface="Times New Roman"/>
              </a:rPr>
              <a:t>10.1109/ICRA.2013.6631407 </a:t>
            </a:r>
            <a:endParaRPr sz="11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1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0" name="Shape 2530"/>
        <p:cNvGrpSpPr/>
        <p:nvPr/>
      </p:nvGrpSpPr>
      <p:grpSpPr>
        <a:xfrm>
          <a:off x="0" y="0"/>
          <a:ext cx="0" cy="0"/>
          <a:chOff x="0" y="0"/>
          <a:chExt cx="0" cy="0"/>
        </a:xfrm>
      </p:grpSpPr>
      <p:sp>
        <p:nvSpPr>
          <p:cNvPr id="2531" name="Google Shape;2531;p9"/>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chemeClr val="accent1"/>
                </a:solidFill>
              </a:rPr>
              <a:t>Conclusion</a:t>
            </a:r>
            <a:endParaRPr i="1">
              <a:solidFill>
                <a:schemeClr val="accent1"/>
              </a:solidFill>
            </a:endParaRPr>
          </a:p>
        </p:txBody>
      </p:sp>
      <p:grpSp>
        <p:nvGrpSpPr>
          <p:cNvPr id="2532" name="Google Shape;2532;p9"/>
          <p:cNvGrpSpPr/>
          <p:nvPr/>
        </p:nvGrpSpPr>
        <p:grpSpPr>
          <a:xfrm>
            <a:off x="5998709" y="4084025"/>
            <a:ext cx="665043" cy="546442"/>
            <a:chOff x="7705481" y="2812312"/>
            <a:chExt cx="668049" cy="548912"/>
          </a:xfrm>
        </p:grpSpPr>
        <p:sp>
          <p:nvSpPr>
            <p:cNvPr id="2533" name="Google Shape;2533;p9"/>
            <p:cNvSpPr/>
            <p:nvPr/>
          </p:nvSpPr>
          <p:spPr>
            <a:xfrm>
              <a:off x="7931622" y="2859060"/>
              <a:ext cx="401905" cy="502164"/>
            </a:xfrm>
            <a:custGeom>
              <a:rect b="b" l="l" r="r" t="t"/>
              <a:pathLst>
                <a:path extrusionOk="0" h="4694" w="3757">
                  <a:moveTo>
                    <a:pt x="3756" y="1"/>
                  </a:moveTo>
                  <a:cubicBezTo>
                    <a:pt x="2909" y="1125"/>
                    <a:pt x="1499" y="1740"/>
                    <a:pt x="732" y="2927"/>
                  </a:cubicBezTo>
                  <a:cubicBezTo>
                    <a:pt x="384" y="3462"/>
                    <a:pt x="188" y="4087"/>
                    <a:pt x="0" y="4693"/>
                  </a:cubicBezTo>
                  <a:cubicBezTo>
                    <a:pt x="268" y="4220"/>
                    <a:pt x="571" y="3721"/>
                    <a:pt x="982" y="3364"/>
                  </a:cubicBezTo>
                  <a:cubicBezTo>
                    <a:pt x="1339" y="3043"/>
                    <a:pt x="1794" y="2829"/>
                    <a:pt x="2150" y="2508"/>
                  </a:cubicBezTo>
                  <a:cubicBezTo>
                    <a:pt x="2409" y="2276"/>
                    <a:pt x="2614" y="1990"/>
                    <a:pt x="2811" y="1696"/>
                  </a:cubicBezTo>
                  <a:cubicBezTo>
                    <a:pt x="3176" y="1160"/>
                    <a:pt x="3515" y="607"/>
                    <a:pt x="3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9"/>
            <p:cNvSpPr/>
            <p:nvPr/>
          </p:nvSpPr>
          <p:spPr>
            <a:xfrm>
              <a:off x="7931622" y="2859060"/>
              <a:ext cx="401905" cy="502164"/>
            </a:xfrm>
            <a:custGeom>
              <a:rect b="b" l="l" r="r" t="t"/>
              <a:pathLst>
                <a:path extrusionOk="0" h="4694" w="3757">
                  <a:moveTo>
                    <a:pt x="3756" y="1"/>
                  </a:moveTo>
                  <a:lnTo>
                    <a:pt x="3756" y="1"/>
                  </a:lnTo>
                  <a:cubicBezTo>
                    <a:pt x="2909" y="1125"/>
                    <a:pt x="1499" y="1740"/>
                    <a:pt x="732" y="2927"/>
                  </a:cubicBezTo>
                  <a:cubicBezTo>
                    <a:pt x="384" y="3462"/>
                    <a:pt x="188" y="4087"/>
                    <a:pt x="0" y="4693"/>
                  </a:cubicBezTo>
                  <a:cubicBezTo>
                    <a:pt x="9" y="4684"/>
                    <a:pt x="9" y="4675"/>
                    <a:pt x="18" y="4666"/>
                  </a:cubicBezTo>
                  <a:cubicBezTo>
                    <a:pt x="197" y="4238"/>
                    <a:pt x="402" y="3828"/>
                    <a:pt x="678" y="3462"/>
                  </a:cubicBezTo>
                  <a:cubicBezTo>
                    <a:pt x="875" y="3203"/>
                    <a:pt x="1107" y="2980"/>
                    <a:pt x="1339" y="2748"/>
                  </a:cubicBezTo>
                  <a:cubicBezTo>
                    <a:pt x="2133" y="1963"/>
                    <a:pt x="2962" y="1187"/>
                    <a:pt x="3622" y="295"/>
                  </a:cubicBezTo>
                  <a:cubicBezTo>
                    <a:pt x="3667" y="197"/>
                    <a:pt x="3712" y="99"/>
                    <a:pt x="375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9"/>
            <p:cNvSpPr/>
            <p:nvPr/>
          </p:nvSpPr>
          <p:spPr>
            <a:xfrm>
              <a:off x="8174022" y="2842372"/>
              <a:ext cx="199508" cy="488257"/>
            </a:xfrm>
            <a:custGeom>
              <a:rect b="b" l="l" r="r" t="t"/>
              <a:pathLst>
                <a:path extrusionOk="0" h="4564" w="1865">
                  <a:moveTo>
                    <a:pt x="1603" y="1"/>
                  </a:moveTo>
                  <a:cubicBezTo>
                    <a:pt x="1569" y="1"/>
                    <a:pt x="1534" y="15"/>
                    <a:pt x="1508" y="41"/>
                  </a:cubicBezTo>
                  <a:cubicBezTo>
                    <a:pt x="1463" y="85"/>
                    <a:pt x="1446" y="139"/>
                    <a:pt x="1428" y="201"/>
                  </a:cubicBezTo>
                  <a:cubicBezTo>
                    <a:pt x="1142" y="1031"/>
                    <a:pt x="857" y="1861"/>
                    <a:pt x="661" y="2717"/>
                  </a:cubicBezTo>
                  <a:cubicBezTo>
                    <a:pt x="509" y="3359"/>
                    <a:pt x="402" y="4037"/>
                    <a:pt x="0" y="4564"/>
                  </a:cubicBezTo>
                  <a:cubicBezTo>
                    <a:pt x="206" y="4296"/>
                    <a:pt x="545" y="4100"/>
                    <a:pt x="759" y="3823"/>
                  </a:cubicBezTo>
                  <a:cubicBezTo>
                    <a:pt x="1160" y="3324"/>
                    <a:pt x="1446" y="2744"/>
                    <a:pt x="1588" y="2119"/>
                  </a:cubicBezTo>
                  <a:cubicBezTo>
                    <a:pt x="1740" y="1477"/>
                    <a:pt x="1865" y="790"/>
                    <a:pt x="1722" y="130"/>
                  </a:cubicBezTo>
                  <a:cubicBezTo>
                    <a:pt x="1713" y="94"/>
                    <a:pt x="1704" y="50"/>
                    <a:pt x="1669" y="23"/>
                  </a:cubicBezTo>
                  <a:cubicBezTo>
                    <a:pt x="1650" y="8"/>
                    <a:pt x="1627" y="1"/>
                    <a:pt x="16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9"/>
            <p:cNvSpPr/>
            <p:nvPr/>
          </p:nvSpPr>
          <p:spPr>
            <a:xfrm>
              <a:off x="8032818" y="2840018"/>
              <a:ext cx="310227" cy="503983"/>
            </a:xfrm>
            <a:custGeom>
              <a:rect b="b" l="l" r="r" t="t"/>
              <a:pathLst>
                <a:path extrusionOk="0" h="4711" w="2900">
                  <a:moveTo>
                    <a:pt x="2899" y="0"/>
                  </a:moveTo>
                  <a:lnTo>
                    <a:pt x="2899" y="0"/>
                  </a:lnTo>
                  <a:cubicBezTo>
                    <a:pt x="2525" y="571"/>
                    <a:pt x="2177" y="1044"/>
                    <a:pt x="1802" y="1624"/>
                  </a:cubicBezTo>
                  <a:cubicBezTo>
                    <a:pt x="1606" y="1918"/>
                    <a:pt x="1410" y="2213"/>
                    <a:pt x="1231" y="2525"/>
                  </a:cubicBezTo>
                  <a:cubicBezTo>
                    <a:pt x="830" y="3248"/>
                    <a:pt x="509" y="4050"/>
                    <a:pt x="0" y="4711"/>
                  </a:cubicBezTo>
                  <a:cubicBezTo>
                    <a:pt x="794" y="4202"/>
                    <a:pt x="1401" y="3435"/>
                    <a:pt x="1847" y="2614"/>
                  </a:cubicBezTo>
                  <a:cubicBezTo>
                    <a:pt x="2293" y="1785"/>
                    <a:pt x="2596" y="892"/>
                    <a:pt x="28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9"/>
            <p:cNvSpPr/>
            <p:nvPr/>
          </p:nvSpPr>
          <p:spPr>
            <a:xfrm>
              <a:off x="8174022" y="2842907"/>
              <a:ext cx="169021" cy="487722"/>
            </a:xfrm>
            <a:custGeom>
              <a:rect b="b" l="l" r="r" t="t"/>
              <a:pathLst>
                <a:path extrusionOk="0" h="4559" w="1580">
                  <a:moveTo>
                    <a:pt x="1579" y="0"/>
                  </a:moveTo>
                  <a:lnTo>
                    <a:pt x="1579" y="0"/>
                  </a:lnTo>
                  <a:cubicBezTo>
                    <a:pt x="1553" y="9"/>
                    <a:pt x="1526" y="18"/>
                    <a:pt x="1508" y="36"/>
                  </a:cubicBezTo>
                  <a:cubicBezTo>
                    <a:pt x="1463" y="80"/>
                    <a:pt x="1446" y="134"/>
                    <a:pt x="1428" y="196"/>
                  </a:cubicBezTo>
                  <a:cubicBezTo>
                    <a:pt x="1142" y="1026"/>
                    <a:pt x="857" y="1856"/>
                    <a:pt x="661" y="2712"/>
                  </a:cubicBezTo>
                  <a:cubicBezTo>
                    <a:pt x="511" y="3345"/>
                    <a:pt x="405" y="4013"/>
                    <a:pt x="18" y="4536"/>
                  </a:cubicBezTo>
                  <a:lnTo>
                    <a:pt x="18" y="4536"/>
                  </a:lnTo>
                  <a:cubicBezTo>
                    <a:pt x="86" y="4448"/>
                    <a:pt x="168" y="4373"/>
                    <a:pt x="250" y="4291"/>
                  </a:cubicBezTo>
                  <a:cubicBezTo>
                    <a:pt x="571" y="3756"/>
                    <a:pt x="785" y="3149"/>
                    <a:pt x="973" y="2560"/>
                  </a:cubicBezTo>
                  <a:cubicBezTo>
                    <a:pt x="1062" y="2275"/>
                    <a:pt x="1142" y="1989"/>
                    <a:pt x="1223" y="1713"/>
                  </a:cubicBezTo>
                  <a:cubicBezTo>
                    <a:pt x="1383" y="1151"/>
                    <a:pt x="1535" y="580"/>
                    <a:pt x="1579" y="0"/>
                  </a:cubicBezTo>
                  <a:close/>
                  <a:moveTo>
                    <a:pt x="18" y="4536"/>
                  </a:moveTo>
                  <a:cubicBezTo>
                    <a:pt x="12" y="4543"/>
                    <a:pt x="6" y="4551"/>
                    <a:pt x="0" y="4559"/>
                  </a:cubicBezTo>
                  <a:cubicBezTo>
                    <a:pt x="6" y="4551"/>
                    <a:pt x="12" y="4543"/>
                    <a:pt x="18" y="4536"/>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9"/>
            <p:cNvSpPr/>
            <p:nvPr/>
          </p:nvSpPr>
          <p:spPr>
            <a:xfrm>
              <a:off x="8032818" y="2840018"/>
              <a:ext cx="310227" cy="503983"/>
            </a:xfrm>
            <a:custGeom>
              <a:rect b="b" l="l" r="r" t="t"/>
              <a:pathLst>
                <a:path extrusionOk="0" h="4711" w="2900">
                  <a:moveTo>
                    <a:pt x="2899" y="0"/>
                  </a:moveTo>
                  <a:lnTo>
                    <a:pt x="2899" y="0"/>
                  </a:lnTo>
                  <a:cubicBezTo>
                    <a:pt x="2525" y="571"/>
                    <a:pt x="2177" y="1044"/>
                    <a:pt x="1802" y="1615"/>
                  </a:cubicBezTo>
                  <a:cubicBezTo>
                    <a:pt x="1606" y="1918"/>
                    <a:pt x="1410" y="2213"/>
                    <a:pt x="1231" y="2525"/>
                  </a:cubicBezTo>
                  <a:cubicBezTo>
                    <a:pt x="830" y="3248"/>
                    <a:pt x="509" y="4050"/>
                    <a:pt x="0" y="4711"/>
                  </a:cubicBezTo>
                  <a:cubicBezTo>
                    <a:pt x="18" y="4702"/>
                    <a:pt x="27" y="4693"/>
                    <a:pt x="36" y="4684"/>
                  </a:cubicBezTo>
                  <a:cubicBezTo>
                    <a:pt x="223" y="4505"/>
                    <a:pt x="384" y="4300"/>
                    <a:pt x="535" y="4086"/>
                  </a:cubicBezTo>
                  <a:cubicBezTo>
                    <a:pt x="1463" y="2819"/>
                    <a:pt x="2186" y="1410"/>
                    <a:pt x="289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9"/>
            <p:cNvSpPr/>
            <p:nvPr/>
          </p:nvSpPr>
          <p:spPr>
            <a:xfrm>
              <a:off x="7705481" y="2822795"/>
              <a:ext cx="616604" cy="182401"/>
            </a:xfrm>
            <a:custGeom>
              <a:rect b="b" l="l" r="r" t="t"/>
              <a:pathLst>
                <a:path extrusionOk="0" h="1705" w="5764">
                  <a:moveTo>
                    <a:pt x="5763" y="1"/>
                  </a:moveTo>
                  <a:cubicBezTo>
                    <a:pt x="4425" y="447"/>
                    <a:pt x="2908" y="143"/>
                    <a:pt x="1606" y="670"/>
                  </a:cubicBezTo>
                  <a:cubicBezTo>
                    <a:pt x="1008" y="911"/>
                    <a:pt x="500" y="1312"/>
                    <a:pt x="0" y="1705"/>
                  </a:cubicBezTo>
                  <a:cubicBezTo>
                    <a:pt x="491" y="1473"/>
                    <a:pt x="1017" y="1241"/>
                    <a:pt x="1561" y="1178"/>
                  </a:cubicBezTo>
                  <a:cubicBezTo>
                    <a:pt x="1701" y="1160"/>
                    <a:pt x="1841" y="1155"/>
                    <a:pt x="1980" y="1155"/>
                  </a:cubicBezTo>
                  <a:cubicBezTo>
                    <a:pt x="2183" y="1155"/>
                    <a:pt x="2385" y="1166"/>
                    <a:pt x="2588" y="1166"/>
                  </a:cubicBezTo>
                  <a:cubicBezTo>
                    <a:pt x="2727" y="1166"/>
                    <a:pt x="2867" y="1161"/>
                    <a:pt x="3007" y="1143"/>
                  </a:cubicBezTo>
                  <a:cubicBezTo>
                    <a:pt x="3354" y="1098"/>
                    <a:pt x="3685" y="982"/>
                    <a:pt x="4015" y="857"/>
                  </a:cubicBezTo>
                  <a:cubicBezTo>
                    <a:pt x="4621" y="616"/>
                    <a:pt x="5219" y="358"/>
                    <a:pt x="57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9"/>
            <p:cNvSpPr/>
            <p:nvPr/>
          </p:nvSpPr>
          <p:spPr>
            <a:xfrm>
              <a:off x="7705481" y="2822795"/>
              <a:ext cx="616604" cy="182401"/>
            </a:xfrm>
            <a:custGeom>
              <a:rect b="b" l="l" r="r" t="t"/>
              <a:pathLst>
                <a:path extrusionOk="0" h="1705" w="5764">
                  <a:moveTo>
                    <a:pt x="5763" y="1"/>
                  </a:moveTo>
                  <a:cubicBezTo>
                    <a:pt x="4425" y="447"/>
                    <a:pt x="2908" y="143"/>
                    <a:pt x="1606" y="670"/>
                  </a:cubicBezTo>
                  <a:cubicBezTo>
                    <a:pt x="1008" y="911"/>
                    <a:pt x="500" y="1312"/>
                    <a:pt x="0" y="1705"/>
                  </a:cubicBezTo>
                  <a:cubicBezTo>
                    <a:pt x="9" y="1705"/>
                    <a:pt x="18" y="1696"/>
                    <a:pt x="27" y="1696"/>
                  </a:cubicBezTo>
                  <a:cubicBezTo>
                    <a:pt x="419" y="1446"/>
                    <a:pt x="821" y="1223"/>
                    <a:pt x="1258" y="1089"/>
                  </a:cubicBezTo>
                  <a:cubicBezTo>
                    <a:pt x="1570" y="991"/>
                    <a:pt x="1891" y="929"/>
                    <a:pt x="2204" y="875"/>
                  </a:cubicBezTo>
                  <a:cubicBezTo>
                    <a:pt x="3310" y="688"/>
                    <a:pt x="4425" y="518"/>
                    <a:pt x="5487" y="170"/>
                  </a:cubicBezTo>
                  <a:cubicBezTo>
                    <a:pt x="5576" y="117"/>
                    <a:pt x="5674" y="54"/>
                    <a:pt x="576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9"/>
            <p:cNvSpPr/>
            <p:nvPr/>
          </p:nvSpPr>
          <p:spPr>
            <a:xfrm>
              <a:off x="7922101" y="2814024"/>
              <a:ext cx="425760" cy="304786"/>
            </a:xfrm>
            <a:custGeom>
              <a:rect b="b" l="l" r="r" t="t"/>
              <a:pathLst>
                <a:path extrusionOk="0" h="2849" w="3980">
                  <a:moveTo>
                    <a:pt x="3842" y="1"/>
                  </a:moveTo>
                  <a:cubicBezTo>
                    <a:pt x="3834" y="1"/>
                    <a:pt x="3826" y="1"/>
                    <a:pt x="3818" y="2"/>
                  </a:cubicBezTo>
                  <a:cubicBezTo>
                    <a:pt x="3756" y="11"/>
                    <a:pt x="3711" y="47"/>
                    <a:pt x="3658" y="83"/>
                  </a:cubicBezTo>
                  <a:cubicBezTo>
                    <a:pt x="2953" y="600"/>
                    <a:pt x="2239" y="1118"/>
                    <a:pt x="1588" y="1706"/>
                  </a:cubicBezTo>
                  <a:cubicBezTo>
                    <a:pt x="1099" y="2151"/>
                    <a:pt x="628" y="2640"/>
                    <a:pt x="6" y="2846"/>
                  </a:cubicBezTo>
                  <a:lnTo>
                    <a:pt x="6" y="2846"/>
                  </a:lnTo>
                  <a:cubicBezTo>
                    <a:pt x="326" y="2742"/>
                    <a:pt x="707" y="2776"/>
                    <a:pt x="1044" y="2679"/>
                  </a:cubicBezTo>
                  <a:cubicBezTo>
                    <a:pt x="1651" y="2491"/>
                    <a:pt x="2222" y="2179"/>
                    <a:pt x="2694" y="1751"/>
                  </a:cubicBezTo>
                  <a:cubicBezTo>
                    <a:pt x="3185" y="1314"/>
                    <a:pt x="3685" y="814"/>
                    <a:pt x="3943" y="199"/>
                  </a:cubicBezTo>
                  <a:cubicBezTo>
                    <a:pt x="3961" y="163"/>
                    <a:pt x="3979" y="118"/>
                    <a:pt x="3961" y="74"/>
                  </a:cubicBezTo>
                  <a:cubicBezTo>
                    <a:pt x="3946" y="27"/>
                    <a:pt x="3896" y="1"/>
                    <a:pt x="3842" y="1"/>
                  </a:cubicBezTo>
                  <a:close/>
                  <a:moveTo>
                    <a:pt x="6" y="2846"/>
                  </a:moveTo>
                  <a:cubicBezTo>
                    <a:pt x="4" y="2847"/>
                    <a:pt x="2" y="2848"/>
                    <a:pt x="0" y="2848"/>
                  </a:cubicBezTo>
                  <a:cubicBezTo>
                    <a:pt x="2" y="2848"/>
                    <a:pt x="4" y="2847"/>
                    <a:pt x="6" y="284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9"/>
            <p:cNvSpPr/>
            <p:nvPr/>
          </p:nvSpPr>
          <p:spPr>
            <a:xfrm>
              <a:off x="7798975" y="2812312"/>
              <a:ext cx="541187" cy="237175"/>
            </a:xfrm>
            <a:custGeom>
              <a:rect b="b" l="l" r="r" t="t"/>
              <a:pathLst>
                <a:path extrusionOk="0" h="2217" w="5059">
                  <a:moveTo>
                    <a:pt x="5059" y="1"/>
                  </a:moveTo>
                  <a:lnTo>
                    <a:pt x="5059" y="1"/>
                  </a:lnTo>
                  <a:cubicBezTo>
                    <a:pt x="4425" y="259"/>
                    <a:pt x="3872" y="447"/>
                    <a:pt x="3239" y="705"/>
                  </a:cubicBezTo>
                  <a:cubicBezTo>
                    <a:pt x="2900" y="839"/>
                    <a:pt x="2570" y="973"/>
                    <a:pt x="2249" y="1125"/>
                  </a:cubicBezTo>
                  <a:cubicBezTo>
                    <a:pt x="1508" y="1490"/>
                    <a:pt x="785" y="1963"/>
                    <a:pt x="0" y="2213"/>
                  </a:cubicBezTo>
                  <a:cubicBezTo>
                    <a:pt x="53" y="2215"/>
                    <a:pt x="106" y="2216"/>
                    <a:pt x="159" y="2216"/>
                  </a:cubicBezTo>
                  <a:cubicBezTo>
                    <a:pt x="1042" y="2216"/>
                    <a:pt x="1912" y="1940"/>
                    <a:pt x="2704" y="1544"/>
                  </a:cubicBezTo>
                  <a:cubicBezTo>
                    <a:pt x="3542" y="1125"/>
                    <a:pt x="4300" y="563"/>
                    <a:pt x="505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9"/>
            <p:cNvSpPr/>
            <p:nvPr/>
          </p:nvSpPr>
          <p:spPr>
            <a:xfrm>
              <a:off x="7922101" y="2813810"/>
              <a:ext cx="416133" cy="305000"/>
            </a:xfrm>
            <a:custGeom>
              <a:rect b="b" l="l" r="r" t="t"/>
              <a:pathLst>
                <a:path extrusionOk="0" h="2851" w="3890">
                  <a:moveTo>
                    <a:pt x="3842" y="1"/>
                  </a:moveTo>
                  <a:cubicBezTo>
                    <a:pt x="3834" y="1"/>
                    <a:pt x="3826" y="2"/>
                    <a:pt x="3818" y="4"/>
                  </a:cubicBezTo>
                  <a:cubicBezTo>
                    <a:pt x="3756" y="13"/>
                    <a:pt x="3711" y="49"/>
                    <a:pt x="3658" y="85"/>
                  </a:cubicBezTo>
                  <a:cubicBezTo>
                    <a:pt x="2953" y="602"/>
                    <a:pt x="2239" y="1120"/>
                    <a:pt x="1588" y="1708"/>
                  </a:cubicBezTo>
                  <a:cubicBezTo>
                    <a:pt x="1099" y="2153"/>
                    <a:pt x="627" y="2643"/>
                    <a:pt x="5" y="2849"/>
                  </a:cubicBezTo>
                  <a:lnTo>
                    <a:pt x="5" y="2849"/>
                  </a:lnTo>
                  <a:cubicBezTo>
                    <a:pt x="111" y="2814"/>
                    <a:pt x="234" y="2796"/>
                    <a:pt x="357" y="2779"/>
                  </a:cubicBezTo>
                  <a:cubicBezTo>
                    <a:pt x="919" y="2520"/>
                    <a:pt x="1437" y="2145"/>
                    <a:pt x="1936" y="1762"/>
                  </a:cubicBezTo>
                  <a:cubicBezTo>
                    <a:pt x="2168" y="1583"/>
                    <a:pt x="2400" y="1396"/>
                    <a:pt x="2632" y="1209"/>
                  </a:cubicBezTo>
                  <a:cubicBezTo>
                    <a:pt x="3078" y="843"/>
                    <a:pt x="3524" y="459"/>
                    <a:pt x="3890" y="13"/>
                  </a:cubicBezTo>
                  <a:cubicBezTo>
                    <a:pt x="3877" y="7"/>
                    <a:pt x="3860" y="1"/>
                    <a:pt x="3842" y="1"/>
                  </a:cubicBezTo>
                  <a:close/>
                  <a:moveTo>
                    <a:pt x="5" y="2849"/>
                  </a:moveTo>
                  <a:cubicBezTo>
                    <a:pt x="4" y="2849"/>
                    <a:pt x="2" y="2850"/>
                    <a:pt x="0" y="2850"/>
                  </a:cubicBezTo>
                  <a:cubicBezTo>
                    <a:pt x="2" y="2850"/>
                    <a:pt x="4" y="2849"/>
                    <a:pt x="5" y="2849"/>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9"/>
            <p:cNvSpPr/>
            <p:nvPr/>
          </p:nvSpPr>
          <p:spPr>
            <a:xfrm>
              <a:off x="7798975" y="2812312"/>
              <a:ext cx="541187" cy="236854"/>
            </a:xfrm>
            <a:custGeom>
              <a:rect b="b" l="l" r="r" t="t"/>
              <a:pathLst>
                <a:path extrusionOk="0" h="2214" w="5059">
                  <a:moveTo>
                    <a:pt x="5059" y="1"/>
                  </a:moveTo>
                  <a:cubicBezTo>
                    <a:pt x="4425" y="259"/>
                    <a:pt x="3872" y="447"/>
                    <a:pt x="3239" y="705"/>
                  </a:cubicBezTo>
                  <a:cubicBezTo>
                    <a:pt x="2900" y="839"/>
                    <a:pt x="2570" y="973"/>
                    <a:pt x="2249" y="1125"/>
                  </a:cubicBezTo>
                  <a:cubicBezTo>
                    <a:pt x="1508" y="1490"/>
                    <a:pt x="785" y="1963"/>
                    <a:pt x="0" y="2213"/>
                  </a:cubicBezTo>
                  <a:lnTo>
                    <a:pt x="36" y="2213"/>
                  </a:lnTo>
                  <a:cubicBezTo>
                    <a:pt x="286" y="2168"/>
                    <a:pt x="545" y="2088"/>
                    <a:pt x="785" y="2008"/>
                  </a:cubicBezTo>
                  <a:cubicBezTo>
                    <a:pt x="2275" y="1499"/>
                    <a:pt x="3676" y="759"/>
                    <a:pt x="505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5" name="Google Shape;2545;p9"/>
          <p:cNvGrpSpPr/>
          <p:nvPr/>
        </p:nvGrpSpPr>
        <p:grpSpPr>
          <a:xfrm rot="-9430802">
            <a:off x="5776811" y="3212398"/>
            <a:ext cx="366878" cy="1184822"/>
            <a:chOff x="7337066" y="2610987"/>
            <a:chExt cx="368529" cy="1190153"/>
          </a:xfrm>
        </p:grpSpPr>
        <p:sp>
          <p:nvSpPr>
            <p:cNvPr id="2546" name="Google Shape;2546;p9"/>
            <p:cNvSpPr/>
            <p:nvPr/>
          </p:nvSpPr>
          <p:spPr>
            <a:xfrm>
              <a:off x="7337066" y="2610987"/>
              <a:ext cx="368529" cy="1190153"/>
            </a:xfrm>
            <a:custGeom>
              <a:rect b="b" l="l" r="r" t="t"/>
              <a:pathLst>
                <a:path extrusionOk="0" h="11125" w="3445">
                  <a:moveTo>
                    <a:pt x="1598" y="0"/>
                  </a:moveTo>
                  <a:cubicBezTo>
                    <a:pt x="1178" y="652"/>
                    <a:pt x="759" y="1303"/>
                    <a:pt x="482" y="2025"/>
                  </a:cubicBezTo>
                  <a:cubicBezTo>
                    <a:pt x="72" y="3060"/>
                    <a:pt x="1" y="4175"/>
                    <a:pt x="99" y="5290"/>
                  </a:cubicBezTo>
                  <a:cubicBezTo>
                    <a:pt x="411" y="5326"/>
                    <a:pt x="705" y="5460"/>
                    <a:pt x="955" y="5647"/>
                  </a:cubicBezTo>
                  <a:cubicBezTo>
                    <a:pt x="741" y="5647"/>
                    <a:pt x="536" y="5692"/>
                    <a:pt x="349" y="5781"/>
                  </a:cubicBezTo>
                  <a:cubicBezTo>
                    <a:pt x="313" y="5790"/>
                    <a:pt x="277" y="5808"/>
                    <a:pt x="259" y="5844"/>
                  </a:cubicBezTo>
                  <a:cubicBezTo>
                    <a:pt x="242" y="5879"/>
                    <a:pt x="242" y="5924"/>
                    <a:pt x="259" y="5968"/>
                  </a:cubicBezTo>
                  <a:cubicBezTo>
                    <a:pt x="393" y="6513"/>
                    <a:pt x="1036" y="6736"/>
                    <a:pt x="1446" y="7119"/>
                  </a:cubicBezTo>
                  <a:cubicBezTo>
                    <a:pt x="1767" y="7431"/>
                    <a:pt x="1954" y="7860"/>
                    <a:pt x="2124" y="8279"/>
                  </a:cubicBezTo>
                  <a:lnTo>
                    <a:pt x="3310" y="11125"/>
                  </a:lnTo>
                  <a:cubicBezTo>
                    <a:pt x="3373" y="11071"/>
                    <a:pt x="3444" y="11098"/>
                    <a:pt x="3426" y="11018"/>
                  </a:cubicBezTo>
                  <a:cubicBezTo>
                    <a:pt x="3275" y="10322"/>
                    <a:pt x="2891" y="9706"/>
                    <a:pt x="2579" y="9073"/>
                  </a:cubicBezTo>
                  <a:cubicBezTo>
                    <a:pt x="2276" y="8431"/>
                    <a:pt x="2035" y="7708"/>
                    <a:pt x="2213" y="7021"/>
                  </a:cubicBezTo>
                  <a:cubicBezTo>
                    <a:pt x="2311" y="6611"/>
                    <a:pt x="2552" y="6263"/>
                    <a:pt x="2739" y="5888"/>
                  </a:cubicBezTo>
                  <a:cubicBezTo>
                    <a:pt x="2927" y="5513"/>
                    <a:pt x="3007" y="5103"/>
                    <a:pt x="2900" y="4702"/>
                  </a:cubicBezTo>
                  <a:lnTo>
                    <a:pt x="2900" y="4702"/>
                  </a:lnTo>
                  <a:cubicBezTo>
                    <a:pt x="2579" y="4827"/>
                    <a:pt x="2258" y="4943"/>
                    <a:pt x="1937" y="5067"/>
                  </a:cubicBezTo>
                  <a:cubicBezTo>
                    <a:pt x="2115" y="4719"/>
                    <a:pt x="2409" y="4434"/>
                    <a:pt x="2757" y="4256"/>
                  </a:cubicBezTo>
                  <a:cubicBezTo>
                    <a:pt x="2400" y="2837"/>
                    <a:pt x="2035" y="1401"/>
                    <a:pt x="15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9"/>
            <p:cNvSpPr/>
            <p:nvPr/>
          </p:nvSpPr>
          <p:spPr>
            <a:xfrm>
              <a:off x="7370441" y="2695924"/>
              <a:ext cx="227322" cy="705319"/>
            </a:xfrm>
            <a:custGeom>
              <a:rect b="b" l="l" r="r" t="t"/>
              <a:pathLst>
                <a:path extrusionOk="0" h="6593" w="2125">
                  <a:moveTo>
                    <a:pt x="1196" y="0"/>
                  </a:moveTo>
                  <a:lnTo>
                    <a:pt x="1196" y="0"/>
                  </a:lnTo>
                  <a:cubicBezTo>
                    <a:pt x="991" y="437"/>
                    <a:pt x="848" y="901"/>
                    <a:pt x="795" y="1383"/>
                  </a:cubicBezTo>
                  <a:cubicBezTo>
                    <a:pt x="759" y="1089"/>
                    <a:pt x="715" y="803"/>
                    <a:pt x="679" y="518"/>
                  </a:cubicBezTo>
                  <a:cubicBezTo>
                    <a:pt x="652" y="946"/>
                    <a:pt x="652" y="1374"/>
                    <a:pt x="652" y="1811"/>
                  </a:cubicBezTo>
                  <a:cubicBezTo>
                    <a:pt x="572" y="1597"/>
                    <a:pt x="483" y="1392"/>
                    <a:pt x="402" y="1178"/>
                  </a:cubicBezTo>
                  <a:lnTo>
                    <a:pt x="402" y="1178"/>
                  </a:lnTo>
                  <a:cubicBezTo>
                    <a:pt x="456" y="1552"/>
                    <a:pt x="554" y="1918"/>
                    <a:pt x="679" y="2266"/>
                  </a:cubicBezTo>
                  <a:cubicBezTo>
                    <a:pt x="518" y="2079"/>
                    <a:pt x="376" y="1865"/>
                    <a:pt x="233" y="1660"/>
                  </a:cubicBezTo>
                  <a:lnTo>
                    <a:pt x="233" y="1660"/>
                  </a:lnTo>
                  <a:cubicBezTo>
                    <a:pt x="367" y="2043"/>
                    <a:pt x="509" y="2436"/>
                    <a:pt x="643" y="2828"/>
                  </a:cubicBezTo>
                  <a:cubicBezTo>
                    <a:pt x="447" y="2712"/>
                    <a:pt x="269" y="2561"/>
                    <a:pt x="117" y="2391"/>
                  </a:cubicBezTo>
                  <a:lnTo>
                    <a:pt x="117" y="2391"/>
                  </a:lnTo>
                  <a:cubicBezTo>
                    <a:pt x="286" y="2703"/>
                    <a:pt x="465" y="3007"/>
                    <a:pt x="643" y="3310"/>
                  </a:cubicBezTo>
                  <a:cubicBezTo>
                    <a:pt x="447" y="3203"/>
                    <a:pt x="269" y="3087"/>
                    <a:pt x="90" y="2953"/>
                  </a:cubicBezTo>
                  <a:lnTo>
                    <a:pt x="90" y="2953"/>
                  </a:lnTo>
                  <a:cubicBezTo>
                    <a:pt x="322" y="3203"/>
                    <a:pt x="518" y="3506"/>
                    <a:pt x="643" y="3827"/>
                  </a:cubicBezTo>
                  <a:cubicBezTo>
                    <a:pt x="429" y="3720"/>
                    <a:pt x="224" y="3604"/>
                    <a:pt x="1" y="3542"/>
                  </a:cubicBezTo>
                  <a:lnTo>
                    <a:pt x="1" y="3542"/>
                  </a:lnTo>
                  <a:cubicBezTo>
                    <a:pt x="269" y="3765"/>
                    <a:pt x="518" y="4024"/>
                    <a:pt x="732" y="4309"/>
                  </a:cubicBezTo>
                  <a:cubicBezTo>
                    <a:pt x="509" y="4238"/>
                    <a:pt x="286" y="4166"/>
                    <a:pt x="63" y="4104"/>
                  </a:cubicBezTo>
                  <a:lnTo>
                    <a:pt x="63" y="4104"/>
                  </a:lnTo>
                  <a:cubicBezTo>
                    <a:pt x="242" y="4238"/>
                    <a:pt x="411" y="4380"/>
                    <a:pt x="581" y="4523"/>
                  </a:cubicBezTo>
                  <a:cubicBezTo>
                    <a:pt x="741" y="4657"/>
                    <a:pt x="911" y="4809"/>
                    <a:pt x="991" y="5005"/>
                  </a:cubicBezTo>
                  <a:cubicBezTo>
                    <a:pt x="831" y="5023"/>
                    <a:pt x="679" y="5050"/>
                    <a:pt x="518" y="5067"/>
                  </a:cubicBezTo>
                  <a:cubicBezTo>
                    <a:pt x="706" y="5157"/>
                    <a:pt x="884" y="5264"/>
                    <a:pt x="1054" y="5389"/>
                  </a:cubicBezTo>
                  <a:cubicBezTo>
                    <a:pt x="839" y="5308"/>
                    <a:pt x="608" y="5273"/>
                    <a:pt x="385" y="5273"/>
                  </a:cubicBezTo>
                  <a:cubicBezTo>
                    <a:pt x="634" y="5415"/>
                    <a:pt x="866" y="5585"/>
                    <a:pt x="1071" y="5772"/>
                  </a:cubicBezTo>
                  <a:cubicBezTo>
                    <a:pt x="884" y="5772"/>
                    <a:pt x="688" y="5701"/>
                    <a:pt x="536" y="5585"/>
                  </a:cubicBezTo>
                  <a:lnTo>
                    <a:pt x="536" y="5585"/>
                  </a:lnTo>
                  <a:cubicBezTo>
                    <a:pt x="839" y="5951"/>
                    <a:pt x="1170" y="6290"/>
                    <a:pt x="1535" y="6593"/>
                  </a:cubicBezTo>
                  <a:cubicBezTo>
                    <a:pt x="1678" y="6049"/>
                    <a:pt x="1865" y="5522"/>
                    <a:pt x="2124" y="5032"/>
                  </a:cubicBezTo>
                  <a:lnTo>
                    <a:pt x="2124" y="5032"/>
                  </a:lnTo>
                  <a:cubicBezTo>
                    <a:pt x="1865" y="5281"/>
                    <a:pt x="1616" y="5531"/>
                    <a:pt x="1366" y="5781"/>
                  </a:cubicBezTo>
                  <a:cubicBezTo>
                    <a:pt x="1642" y="5406"/>
                    <a:pt x="1928" y="5023"/>
                    <a:pt x="2124" y="4603"/>
                  </a:cubicBezTo>
                  <a:lnTo>
                    <a:pt x="2124" y="4603"/>
                  </a:lnTo>
                  <a:lnTo>
                    <a:pt x="1321" y="5255"/>
                  </a:lnTo>
                  <a:cubicBezTo>
                    <a:pt x="1616" y="4942"/>
                    <a:pt x="1910" y="4639"/>
                    <a:pt x="2115" y="4264"/>
                  </a:cubicBezTo>
                  <a:lnTo>
                    <a:pt x="2115" y="4264"/>
                  </a:lnTo>
                  <a:cubicBezTo>
                    <a:pt x="1776" y="4514"/>
                    <a:pt x="1419" y="4746"/>
                    <a:pt x="1054" y="4960"/>
                  </a:cubicBezTo>
                  <a:cubicBezTo>
                    <a:pt x="1250" y="4559"/>
                    <a:pt x="1446" y="4157"/>
                    <a:pt x="1642" y="3756"/>
                  </a:cubicBezTo>
                  <a:lnTo>
                    <a:pt x="1642" y="3756"/>
                  </a:lnTo>
                  <a:cubicBezTo>
                    <a:pt x="1446" y="3970"/>
                    <a:pt x="1241" y="4184"/>
                    <a:pt x="1018" y="4389"/>
                  </a:cubicBezTo>
                  <a:cubicBezTo>
                    <a:pt x="1339" y="3970"/>
                    <a:pt x="1669" y="3551"/>
                    <a:pt x="1874" y="3069"/>
                  </a:cubicBezTo>
                  <a:lnTo>
                    <a:pt x="1874" y="3069"/>
                  </a:lnTo>
                  <a:cubicBezTo>
                    <a:pt x="1651" y="3328"/>
                    <a:pt x="1410" y="3515"/>
                    <a:pt x="1116" y="3685"/>
                  </a:cubicBezTo>
                  <a:cubicBezTo>
                    <a:pt x="1303" y="3462"/>
                    <a:pt x="1482" y="3221"/>
                    <a:pt x="1625" y="2971"/>
                  </a:cubicBezTo>
                  <a:cubicBezTo>
                    <a:pt x="1705" y="2855"/>
                    <a:pt x="1776" y="2712"/>
                    <a:pt x="1749" y="2569"/>
                  </a:cubicBezTo>
                  <a:lnTo>
                    <a:pt x="1749" y="2569"/>
                  </a:lnTo>
                  <a:cubicBezTo>
                    <a:pt x="1491" y="2766"/>
                    <a:pt x="1268" y="3007"/>
                    <a:pt x="1089" y="3265"/>
                  </a:cubicBezTo>
                  <a:cubicBezTo>
                    <a:pt x="1178" y="2810"/>
                    <a:pt x="1589" y="2454"/>
                    <a:pt x="1625" y="1981"/>
                  </a:cubicBezTo>
                  <a:lnTo>
                    <a:pt x="1625" y="1981"/>
                  </a:lnTo>
                  <a:cubicBezTo>
                    <a:pt x="1402" y="2186"/>
                    <a:pt x="1205" y="2409"/>
                    <a:pt x="1027" y="2641"/>
                  </a:cubicBezTo>
                  <a:cubicBezTo>
                    <a:pt x="1321" y="2195"/>
                    <a:pt x="1517" y="1668"/>
                    <a:pt x="1580" y="1142"/>
                  </a:cubicBezTo>
                  <a:lnTo>
                    <a:pt x="1580" y="1142"/>
                  </a:lnTo>
                  <a:lnTo>
                    <a:pt x="1080" y="1927"/>
                  </a:lnTo>
                  <a:cubicBezTo>
                    <a:pt x="1259" y="1490"/>
                    <a:pt x="1348" y="1008"/>
                    <a:pt x="1348" y="536"/>
                  </a:cubicBezTo>
                  <a:lnTo>
                    <a:pt x="1348" y="536"/>
                  </a:lnTo>
                  <a:cubicBezTo>
                    <a:pt x="1250" y="812"/>
                    <a:pt x="1152" y="1089"/>
                    <a:pt x="1054" y="1374"/>
                  </a:cubicBezTo>
                  <a:cubicBezTo>
                    <a:pt x="1134" y="919"/>
                    <a:pt x="1178" y="464"/>
                    <a:pt x="119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9"/>
            <p:cNvSpPr/>
            <p:nvPr/>
          </p:nvSpPr>
          <p:spPr>
            <a:xfrm>
              <a:off x="7448746" y="2621470"/>
              <a:ext cx="210099" cy="817969"/>
            </a:xfrm>
            <a:custGeom>
              <a:rect b="b" l="l" r="r" t="t"/>
              <a:pathLst>
                <a:path extrusionOk="0" h="7646" w="1964">
                  <a:moveTo>
                    <a:pt x="589" y="0"/>
                  </a:moveTo>
                  <a:cubicBezTo>
                    <a:pt x="63" y="1472"/>
                    <a:pt x="0" y="3096"/>
                    <a:pt x="179" y="4657"/>
                  </a:cubicBezTo>
                  <a:cubicBezTo>
                    <a:pt x="304" y="5701"/>
                    <a:pt x="545" y="6763"/>
                    <a:pt x="1116" y="7646"/>
                  </a:cubicBezTo>
                  <a:cubicBezTo>
                    <a:pt x="1098" y="7405"/>
                    <a:pt x="1107" y="7164"/>
                    <a:pt x="1169" y="6923"/>
                  </a:cubicBezTo>
                  <a:cubicBezTo>
                    <a:pt x="1267" y="6513"/>
                    <a:pt x="1508" y="6165"/>
                    <a:pt x="1695" y="5790"/>
                  </a:cubicBezTo>
                  <a:cubicBezTo>
                    <a:pt x="1883" y="5415"/>
                    <a:pt x="1963" y="5005"/>
                    <a:pt x="1856" y="4604"/>
                  </a:cubicBezTo>
                  <a:lnTo>
                    <a:pt x="1856" y="4604"/>
                  </a:lnTo>
                  <a:cubicBezTo>
                    <a:pt x="1535" y="4729"/>
                    <a:pt x="1214" y="4845"/>
                    <a:pt x="893" y="4969"/>
                  </a:cubicBezTo>
                  <a:cubicBezTo>
                    <a:pt x="1071" y="4621"/>
                    <a:pt x="1365" y="4336"/>
                    <a:pt x="1713" y="4158"/>
                  </a:cubicBezTo>
                  <a:cubicBezTo>
                    <a:pt x="1365" y="2775"/>
                    <a:pt x="1009" y="1365"/>
                    <a:pt x="58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9"/>
            <p:cNvSpPr/>
            <p:nvPr/>
          </p:nvSpPr>
          <p:spPr>
            <a:xfrm>
              <a:off x="7428742" y="2650995"/>
              <a:ext cx="276851" cy="1150142"/>
            </a:xfrm>
            <a:custGeom>
              <a:rect b="b" l="l" r="r" t="t"/>
              <a:pathLst>
                <a:path extrusionOk="0" h="10751" w="2588">
                  <a:moveTo>
                    <a:pt x="616" y="1"/>
                  </a:moveTo>
                  <a:cubicBezTo>
                    <a:pt x="0" y="2142"/>
                    <a:pt x="71" y="4488"/>
                    <a:pt x="821" y="6594"/>
                  </a:cubicBezTo>
                  <a:cubicBezTo>
                    <a:pt x="865" y="6727"/>
                    <a:pt x="919" y="6870"/>
                    <a:pt x="883" y="7013"/>
                  </a:cubicBezTo>
                  <a:cubicBezTo>
                    <a:pt x="874" y="7040"/>
                    <a:pt x="865" y="7057"/>
                    <a:pt x="857" y="7075"/>
                  </a:cubicBezTo>
                  <a:cubicBezTo>
                    <a:pt x="1026" y="7334"/>
                    <a:pt x="1151" y="7619"/>
                    <a:pt x="1267" y="7905"/>
                  </a:cubicBezTo>
                  <a:lnTo>
                    <a:pt x="2453" y="10751"/>
                  </a:lnTo>
                  <a:cubicBezTo>
                    <a:pt x="2516" y="10697"/>
                    <a:pt x="2587" y="10724"/>
                    <a:pt x="2569" y="10644"/>
                  </a:cubicBezTo>
                  <a:cubicBezTo>
                    <a:pt x="2418" y="9948"/>
                    <a:pt x="2034" y="9332"/>
                    <a:pt x="1722" y="8699"/>
                  </a:cubicBezTo>
                  <a:cubicBezTo>
                    <a:pt x="1490" y="8217"/>
                    <a:pt x="1303" y="7691"/>
                    <a:pt x="1294" y="7165"/>
                  </a:cubicBezTo>
                  <a:cubicBezTo>
                    <a:pt x="1204" y="7075"/>
                    <a:pt x="1124" y="6968"/>
                    <a:pt x="1053" y="6852"/>
                  </a:cubicBezTo>
                  <a:cubicBezTo>
                    <a:pt x="874" y="6549"/>
                    <a:pt x="785" y="6201"/>
                    <a:pt x="714" y="5862"/>
                  </a:cubicBezTo>
                  <a:cubicBezTo>
                    <a:pt x="312" y="3944"/>
                    <a:pt x="241" y="1919"/>
                    <a:pt x="6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50" name="Google Shape;2550;p9"/>
          <p:cNvSpPr/>
          <p:nvPr/>
        </p:nvSpPr>
        <p:spPr>
          <a:xfrm>
            <a:off x="3506279" y="2663530"/>
            <a:ext cx="6514" cy="16285"/>
          </a:xfrm>
          <a:custGeom>
            <a:rect b="b" l="l" r="r" t="t"/>
            <a:pathLst>
              <a:path extrusionOk="0" h="135" w="54">
                <a:moveTo>
                  <a:pt x="0" y="1"/>
                </a:moveTo>
                <a:cubicBezTo>
                  <a:pt x="0" y="36"/>
                  <a:pt x="0" y="72"/>
                  <a:pt x="0" y="108"/>
                </a:cubicBezTo>
                <a:cubicBezTo>
                  <a:pt x="0" y="117"/>
                  <a:pt x="0" y="126"/>
                  <a:pt x="0" y="135"/>
                </a:cubicBezTo>
                <a:cubicBezTo>
                  <a:pt x="18" y="117"/>
                  <a:pt x="36" y="99"/>
                  <a:pt x="54" y="81"/>
                </a:cubicBezTo>
                <a:cubicBezTo>
                  <a:pt x="36" y="54"/>
                  <a:pt x="18" y="28"/>
                  <a:pt x="0" y="1"/>
                </a:cubicBezTo>
                <a:close/>
              </a:path>
            </a:pathLst>
          </a:custGeom>
          <a:solidFill>
            <a:srgbClr val="849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1" name="Google Shape;2551;p9"/>
          <p:cNvGrpSpPr/>
          <p:nvPr/>
        </p:nvGrpSpPr>
        <p:grpSpPr>
          <a:xfrm rot="-7117785">
            <a:off x="7132220" y="2496421"/>
            <a:ext cx="535029" cy="980646"/>
            <a:chOff x="8439315" y="2349435"/>
            <a:chExt cx="537438" cy="985061"/>
          </a:xfrm>
        </p:grpSpPr>
        <p:sp>
          <p:nvSpPr>
            <p:cNvPr id="2552" name="Google Shape;2552;p9"/>
            <p:cNvSpPr/>
            <p:nvPr/>
          </p:nvSpPr>
          <p:spPr>
            <a:xfrm>
              <a:off x="8439315" y="2349435"/>
              <a:ext cx="514443" cy="499276"/>
            </a:xfrm>
            <a:custGeom>
              <a:rect b="b" l="l" r="r" t="t"/>
              <a:pathLst>
                <a:path extrusionOk="0" h="4667" w="4809">
                  <a:moveTo>
                    <a:pt x="1666" y="332"/>
                  </a:moveTo>
                  <a:cubicBezTo>
                    <a:pt x="1693" y="332"/>
                    <a:pt x="1720" y="339"/>
                    <a:pt x="1740" y="349"/>
                  </a:cubicBezTo>
                  <a:cubicBezTo>
                    <a:pt x="1776" y="376"/>
                    <a:pt x="1776" y="438"/>
                    <a:pt x="1794" y="474"/>
                  </a:cubicBezTo>
                  <a:cubicBezTo>
                    <a:pt x="1829" y="572"/>
                    <a:pt x="1829" y="688"/>
                    <a:pt x="1785" y="786"/>
                  </a:cubicBezTo>
                  <a:cubicBezTo>
                    <a:pt x="1749" y="839"/>
                    <a:pt x="1704" y="893"/>
                    <a:pt x="1642" y="893"/>
                  </a:cubicBezTo>
                  <a:cubicBezTo>
                    <a:pt x="1571" y="893"/>
                    <a:pt x="1517" y="831"/>
                    <a:pt x="1490" y="759"/>
                  </a:cubicBezTo>
                  <a:cubicBezTo>
                    <a:pt x="1446" y="616"/>
                    <a:pt x="1490" y="447"/>
                    <a:pt x="1606" y="349"/>
                  </a:cubicBezTo>
                  <a:cubicBezTo>
                    <a:pt x="1622" y="337"/>
                    <a:pt x="1644" y="332"/>
                    <a:pt x="1666" y="332"/>
                  </a:cubicBezTo>
                  <a:close/>
                  <a:moveTo>
                    <a:pt x="1412" y="1209"/>
                  </a:moveTo>
                  <a:cubicBezTo>
                    <a:pt x="1450" y="1209"/>
                    <a:pt x="1490" y="1223"/>
                    <a:pt x="1517" y="1250"/>
                  </a:cubicBezTo>
                  <a:cubicBezTo>
                    <a:pt x="1579" y="1303"/>
                    <a:pt x="1597" y="1402"/>
                    <a:pt x="1579" y="1491"/>
                  </a:cubicBezTo>
                  <a:cubicBezTo>
                    <a:pt x="1579" y="1509"/>
                    <a:pt x="1571" y="1544"/>
                    <a:pt x="1544" y="1544"/>
                  </a:cubicBezTo>
                  <a:cubicBezTo>
                    <a:pt x="1539" y="1547"/>
                    <a:pt x="1534" y="1548"/>
                    <a:pt x="1530" y="1548"/>
                  </a:cubicBezTo>
                  <a:cubicBezTo>
                    <a:pt x="1520" y="1548"/>
                    <a:pt x="1512" y="1542"/>
                    <a:pt x="1499" y="1535"/>
                  </a:cubicBezTo>
                  <a:cubicBezTo>
                    <a:pt x="1455" y="1517"/>
                    <a:pt x="1401" y="1500"/>
                    <a:pt x="1365" y="1464"/>
                  </a:cubicBezTo>
                  <a:cubicBezTo>
                    <a:pt x="1312" y="1419"/>
                    <a:pt x="1267" y="1330"/>
                    <a:pt x="1294" y="1277"/>
                  </a:cubicBezTo>
                  <a:cubicBezTo>
                    <a:pt x="1314" y="1231"/>
                    <a:pt x="1362" y="1209"/>
                    <a:pt x="1412" y="1209"/>
                  </a:cubicBezTo>
                  <a:close/>
                  <a:moveTo>
                    <a:pt x="3013" y="954"/>
                  </a:moveTo>
                  <a:cubicBezTo>
                    <a:pt x="3089" y="954"/>
                    <a:pt x="3177" y="1062"/>
                    <a:pt x="3212" y="1178"/>
                  </a:cubicBezTo>
                  <a:cubicBezTo>
                    <a:pt x="3248" y="1294"/>
                    <a:pt x="3230" y="1428"/>
                    <a:pt x="3212" y="1553"/>
                  </a:cubicBezTo>
                  <a:cubicBezTo>
                    <a:pt x="3203" y="1651"/>
                    <a:pt x="3194" y="1749"/>
                    <a:pt x="3185" y="1856"/>
                  </a:cubicBezTo>
                  <a:cubicBezTo>
                    <a:pt x="3176" y="1883"/>
                    <a:pt x="3176" y="1919"/>
                    <a:pt x="3150" y="1937"/>
                  </a:cubicBezTo>
                  <a:cubicBezTo>
                    <a:pt x="3128" y="1963"/>
                    <a:pt x="3098" y="1971"/>
                    <a:pt x="3067" y="1971"/>
                  </a:cubicBezTo>
                  <a:cubicBezTo>
                    <a:pt x="3046" y="1971"/>
                    <a:pt x="3025" y="1967"/>
                    <a:pt x="3007" y="1964"/>
                  </a:cubicBezTo>
                  <a:cubicBezTo>
                    <a:pt x="2953" y="1955"/>
                    <a:pt x="2900" y="1946"/>
                    <a:pt x="2864" y="1910"/>
                  </a:cubicBezTo>
                  <a:cubicBezTo>
                    <a:pt x="2837" y="1865"/>
                    <a:pt x="2837" y="1812"/>
                    <a:pt x="2846" y="1767"/>
                  </a:cubicBezTo>
                  <a:cubicBezTo>
                    <a:pt x="2864" y="1553"/>
                    <a:pt x="2837" y="1259"/>
                    <a:pt x="2909" y="1063"/>
                  </a:cubicBezTo>
                  <a:cubicBezTo>
                    <a:pt x="2934" y="985"/>
                    <a:pt x="2972" y="954"/>
                    <a:pt x="3013" y="954"/>
                  </a:cubicBezTo>
                  <a:close/>
                  <a:moveTo>
                    <a:pt x="1282" y="2144"/>
                  </a:moveTo>
                  <a:cubicBezTo>
                    <a:pt x="1323" y="2144"/>
                    <a:pt x="1362" y="2149"/>
                    <a:pt x="1392" y="2160"/>
                  </a:cubicBezTo>
                  <a:cubicBezTo>
                    <a:pt x="1455" y="2178"/>
                    <a:pt x="1508" y="2240"/>
                    <a:pt x="1481" y="2294"/>
                  </a:cubicBezTo>
                  <a:cubicBezTo>
                    <a:pt x="1464" y="2320"/>
                    <a:pt x="1428" y="2338"/>
                    <a:pt x="1392" y="2347"/>
                  </a:cubicBezTo>
                  <a:cubicBezTo>
                    <a:pt x="1357" y="2353"/>
                    <a:pt x="1322" y="2355"/>
                    <a:pt x="1287" y="2355"/>
                  </a:cubicBezTo>
                  <a:cubicBezTo>
                    <a:pt x="1207" y="2355"/>
                    <a:pt x="1128" y="2340"/>
                    <a:pt x="1053" y="2303"/>
                  </a:cubicBezTo>
                  <a:cubicBezTo>
                    <a:pt x="1026" y="2285"/>
                    <a:pt x="1026" y="2249"/>
                    <a:pt x="1044" y="2222"/>
                  </a:cubicBezTo>
                  <a:cubicBezTo>
                    <a:pt x="1062" y="2195"/>
                    <a:pt x="1089" y="2178"/>
                    <a:pt x="1116" y="2169"/>
                  </a:cubicBezTo>
                  <a:cubicBezTo>
                    <a:pt x="1162" y="2153"/>
                    <a:pt x="1224" y="2144"/>
                    <a:pt x="1282" y="2144"/>
                  </a:cubicBezTo>
                  <a:close/>
                  <a:moveTo>
                    <a:pt x="4015" y="2059"/>
                  </a:moveTo>
                  <a:cubicBezTo>
                    <a:pt x="4039" y="2059"/>
                    <a:pt x="4064" y="2066"/>
                    <a:pt x="4077" y="2080"/>
                  </a:cubicBezTo>
                  <a:cubicBezTo>
                    <a:pt x="4104" y="2115"/>
                    <a:pt x="4104" y="2160"/>
                    <a:pt x="4104" y="2195"/>
                  </a:cubicBezTo>
                  <a:cubicBezTo>
                    <a:pt x="4095" y="2294"/>
                    <a:pt x="4068" y="2392"/>
                    <a:pt x="4015" y="2472"/>
                  </a:cubicBezTo>
                  <a:cubicBezTo>
                    <a:pt x="3987" y="2528"/>
                    <a:pt x="3921" y="2584"/>
                    <a:pt x="3863" y="2584"/>
                  </a:cubicBezTo>
                  <a:cubicBezTo>
                    <a:pt x="3847" y="2584"/>
                    <a:pt x="3832" y="2580"/>
                    <a:pt x="3819" y="2570"/>
                  </a:cubicBezTo>
                  <a:cubicBezTo>
                    <a:pt x="3756" y="2534"/>
                    <a:pt x="3765" y="2445"/>
                    <a:pt x="3783" y="2374"/>
                  </a:cubicBezTo>
                  <a:cubicBezTo>
                    <a:pt x="3819" y="2267"/>
                    <a:pt x="3872" y="2169"/>
                    <a:pt x="3952" y="2080"/>
                  </a:cubicBezTo>
                  <a:cubicBezTo>
                    <a:pt x="3966" y="2066"/>
                    <a:pt x="3990" y="2059"/>
                    <a:pt x="4015" y="2059"/>
                  </a:cubicBezTo>
                  <a:close/>
                  <a:moveTo>
                    <a:pt x="4220" y="3204"/>
                  </a:moveTo>
                  <a:cubicBezTo>
                    <a:pt x="4256" y="3204"/>
                    <a:pt x="4336" y="3266"/>
                    <a:pt x="4354" y="3302"/>
                  </a:cubicBezTo>
                  <a:cubicBezTo>
                    <a:pt x="4399" y="3364"/>
                    <a:pt x="4407" y="3453"/>
                    <a:pt x="4363" y="3516"/>
                  </a:cubicBezTo>
                  <a:cubicBezTo>
                    <a:pt x="4336" y="3559"/>
                    <a:pt x="4286" y="3583"/>
                    <a:pt x="4239" y="3583"/>
                  </a:cubicBezTo>
                  <a:cubicBezTo>
                    <a:pt x="4208" y="3583"/>
                    <a:pt x="4179" y="3573"/>
                    <a:pt x="4158" y="3551"/>
                  </a:cubicBezTo>
                  <a:cubicBezTo>
                    <a:pt x="4077" y="3489"/>
                    <a:pt x="4104" y="3364"/>
                    <a:pt x="4140" y="3266"/>
                  </a:cubicBezTo>
                  <a:cubicBezTo>
                    <a:pt x="4158" y="3230"/>
                    <a:pt x="4193" y="3204"/>
                    <a:pt x="4220" y="3204"/>
                  </a:cubicBezTo>
                  <a:close/>
                  <a:moveTo>
                    <a:pt x="1446" y="1"/>
                  </a:moveTo>
                  <a:cubicBezTo>
                    <a:pt x="1276" y="1"/>
                    <a:pt x="1107" y="63"/>
                    <a:pt x="955" y="117"/>
                  </a:cubicBezTo>
                  <a:cubicBezTo>
                    <a:pt x="857" y="153"/>
                    <a:pt x="741" y="215"/>
                    <a:pt x="643" y="251"/>
                  </a:cubicBezTo>
                  <a:cubicBezTo>
                    <a:pt x="643" y="367"/>
                    <a:pt x="652" y="509"/>
                    <a:pt x="687" y="616"/>
                  </a:cubicBezTo>
                  <a:cubicBezTo>
                    <a:pt x="545" y="581"/>
                    <a:pt x="402" y="527"/>
                    <a:pt x="268" y="483"/>
                  </a:cubicBezTo>
                  <a:cubicBezTo>
                    <a:pt x="215" y="581"/>
                    <a:pt x="161" y="697"/>
                    <a:pt x="152" y="804"/>
                  </a:cubicBezTo>
                  <a:cubicBezTo>
                    <a:pt x="491" y="1027"/>
                    <a:pt x="830" y="1303"/>
                    <a:pt x="1169" y="1526"/>
                  </a:cubicBezTo>
                  <a:cubicBezTo>
                    <a:pt x="812" y="1437"/>
                    <a:pt x="402" y="1348"/>
                    <a:pt x="45" y="1259"/>
                  </a:cubicBezTo>
                  <a:cubicBezTo>
                    <a:pt x="9" y="1339"/>
                    <a:pt x="0" y="1491"/>
                    <a:pt x="27" y="1580"/>
                  </a:cubicBezTo>
                  <a:cubicBezTo>
                    <a:pt x="455" y="1696"/>
                    <a:pt x="919" y="1803"/>
                    <a:pt x="1365" y="1839"/>
                  </a:cubicBezTo>
                  <a:cubicBezTo>
                    <a:pt x="1383" y="1892"/>
                    <a:pt x="1419" y="1946"/>
                    <a:pt x="1446" y="2008"/>
                  </a:cubicBezTo>
                  <a:cubicBezTo>
                    <a:pt x="1089" y="2017"/>
                    <a:pt x="714" y="2044"/>
                    <a:pt x="366" y="2053"/>
                  </a:cubicBezTo>
                  <a:cubicBezTo>
                    <a:pt x="473" y="2249"/>
                    <a:pt x="643" y="2410"/>
                    <a:pt x="812" y="2570"/>
                  </a:cubicBezTo>
                  <a:cubicBezTo>
                    <a:pt x="839" y="2588"/>
                    <a:pt x="857" y="2606"/>
                    <a:pt x="884" y="2615"/>
                  </a:cubicBezTo>
                  <a:cubicBezTo>
                    <a:pt x="910" y="2624"/>
                    <a:pt x="937" y="2624"/>
                    <a:pt x="973" y="2624"/>
                  </a:cubicBezTo>
                  <a:cubicBezTo>
                    <a:pt x="1162" y="2619"/>
                    <a:pt x="1357" y="2602"/>
                    <a:pt x="1550" y="2602"/>
                  </a:cubicBezTo>
                  <a:cubicBezTo>
                    <a:pt x="1693" y="2602"/>
                    <a:pt x="1835" y="2611"/>
                    <a:pt x="1972" y="2642"/>
                  </a:cubicBezTo>
                  <a:cubicBezTo>
                    <a:pt x="1981" y="2704"/>
                    <a:pt x="1972" y="2802"/>
                    <a:pt x="1990" y="2865"/>
                  </a:cubicBezTo>
                  <a:cubicBezTo>
                    <a:pt x="1669" y="2829"/>
                    <a:pt x="1356" y="2847"/>
                    <a:pt x="1035" y="2829"/>
                  </a:cubicBezTo>
                  <a:lnTo>
                    <a:pt x="1035" y="2829"/>
                  </a:lnTo>
                  <a:lnTo>
                    <a:pt x="2097" y="3783"/>
                  </a:lnTo>
                  <a:cubicBezTo>
                    <a:pt x="2195" y="3873"/>
                    <a:pt x="2293" y="3962"/>
                    <a:pt x="2409" y="4033"/>
                  </a:cubicBezTo>
                  <a:cubicBezTo>
                    <a:pt x="2516" y="4096"/>
                    <a:pt x="2641" y="4140"/>
                    <a:pt x="2757" y="4185"/>
                  </a:cubicBezTo>
                  <a:cubicBezTo>
                    <a:pt x="3176" y="4345"/>
                    <a:pt x="3596" y="4506"/>
                    <a:pt x="4015" y="4667"/>
                  </a:cubicBezTo>
                  <a:cubicBezTo>
                    <a:pt x="4104" y="4345"/>
                    <a:pt x="4274" y="4033"/>
                    <a:pt x="4470" y="3766"/>
                  </a:cubicBezTo>
                  <a:cubicBezTo>
                    <a:pt x="4559" y="3650"/>
                    <a:pt x="4657" y="3534"/>
                    <a:pt x="4720" y="3400"/>
                  </a:cubicBezTo>
                  <a:cubicBezTo>
                    <a:pt x="4809" y="3177"/>
                    <a:pt x="4782" y="2909"/>
                    <a:pt x="4746" y="2668"/>
                  </a:cubicBezTo>
                  <a:lnTo>
                    <a:pt x="4746" y="2668"/>
                  </a:lnTo>
                  <a:cubicBezTo>
                    <a:pt x="4479" y="2758"/>
                    <a:pt x="4229" y="2829"/>
                    <a:pt x="3988" y="2972"/>
                  </a:cubicBezTo>
                  <a:cubicBezTo>
                    <a:pt x="4220" y="2766"/>
                    <a:pt x="4390" y="2481"/>
                    <a:pt x="4506" y="2204"/>
                  </a:cubicBezTo>
                  <a:cubicBezTo>
                    <a:pt x="4372" y="1946"/>
                    <a:pt x="4167" y="1714"/>
                    <a:pt x="3970" y="1500"/>
                  </a:cubicBezTo>
                  <a:cubicBezTo>
                    <a:pt x="3801" y="1883"/>
                    <a:pt x="3649" y="2240"/>
                    <a:pt x="3480" y="2624"/>
                  </a:cubicBezTo>
                  <a:cubicBezTo>
                    <a:pt x="3506" y="1990"/>
                    <a:pt x="3453" y="1330"/>
                    <a:pt x="3337" y="706"/>
                  </a:cubicBezTo>
                  <a:cubicBezTo>
                    <a:pt x="3167" y="616"/>
                    <a:pt x="2971" y="545"/>
                    <a:pt x="2784" y="509"/>
                  </a:cubicBezTo>
                  <a:cubicBezTo>
                    <a:pt x="2650" y="893"/>
                    <a:pt x="2516" y="1268"/>
                    <a:pt x="2356" y="1642"/>
                  </a:cubicBezTo>
                  <a:cubicBezTo>
                    <a:pt x="2311" y="1598"/>
                    <a:pt x="2213" y="1633"/>
                    <a:pt x="2177" y="1589"/>
                  </a:cubicBezTo>
                  <a:cubicBezTo>
                    <a:pt x="2168" y="1571"/>
                    <a:pt x="2159" y="1544"/>
                    <a:pt x="2159" y="1526"/>
                  </a:cubicBezTo>
                  <a:cubicBezTo>
                    <a:pt x="2115" y="1098"/>
                    <a:pt x="2222" y="697"/>
                    <a:pt x="2115" y="277"/>
                  </a:cubicBezTo>
                  <a:cubicBezTo>
                    <a:pt x="1910" y="144"/>
                    <a:pt x="1687" y="10"/>
                    <a:pt x="14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9"/>
            <p:cNvSpPr/>
            <p:nvPr/>
          </p:nvSpPr>
          <p:spPr>
            <a:xfrm>
              <a:off x="8439315" y="2400996"/>
              <a:ext cx="418058" cy="442897"/>
            </a:xfrm>
            <a:custGeom>
              <a:rect b="b" l="l" r="r" t="t"/>
              <a:pathLst>
                <a:path extrusionOk="0" h="4140" w="3908">
                  <a:moveTo>
                    <a:pt x="1412" y="727"/>
                  </a:moveTo>
                  <a:cubicBezTo>
                    <a:pt x="1450" y="727"/>
                    <a:pt x="1490" y="741"/>
                    <a:pt x="1517" y="768"/>
                  </a:cubicBezTo>
                  <a:cubicBezTo>
                    <a:pt x="1579" y="821"/>
                    <a:pt x="1597" y="920"/>
                    <a:pt x="1579" y="1009"/>
                  </a:cubicBezTo>
                  <a:cubicBezTo>
                    <a:pt x="1579" y="1027"/>
                    <a:pt x="1571" y="1062"/>
                    <a:pt x="1544" y="1062"/>
                  </a:cubicBezTo>
                  <a:cubicBezTo>
                    <a:pt x="1539" y="1065"/>
                    <a:pt x="1534" y="1066"/>
                    <a:pt x="1530" y="1066"/>
                  </a:cubicBezTo>
                  <a:cubicBezTo>
                    <a:pt x="1520" y="1066"/>
                    <a:pt x="1512" y="1060"/>
                    <a:pt x="1499" y="1053"/>
                  </a:cubicBezTo>
                  <a:cubicBezTo>
                    <a:pt x="1455" y="1035"/>
                    <a:pt x="1401" y="1018"/>
                    <a:pt x="1365" y="982"/>
                  </a:cubicBezTo>
                  <a:cubicBezTo>
                    <a:pt x="1312" y="937"/>
                    <a:pt x="1267" y="848"/>
                    <a:pt x="1294" y="795"/>
                  </a:cubicBezTo>
                  <a:cubicBezTo>
                    <a:pt x="1314" y="749"/>
                    <a:pt x="1362" y="727"/>
                    <a:pt x="1412" y="727"/>
                  </a:cubicBezTo>
                  <a:close/>
                  <a:moveTo>
                    <a:pt x="1282" y="1662"/>
                  </a:moveTo>
                  <a:cubicBezTo>
                    <a:pt x="1323" y="1662"/>
                    <a:pt x="1362" y="1667"/>
                    <a:pt x="1392" y="1678"/>
                  </a:cubicBezTo>
                  <a:cubicBezTo>
                    <a:pt x="1455" y="1696"/>
                    <a:pt x="1508" y="1758"/>
                    <a:pt x="1481" y="1812"/>
                  </a:cubicBezTo>
                  <a:cubicBezTo>
                    <a:pt x="1464" y="1838"/>
                    <a:pt x="1428" y="1856"/>
                    <a:pt x="1392" y="1865"/>
                  </a:cubicBezTo>
                  <a:cubicBezTo>
                    <a:pt x="1357" y="1871"/>
                    <a:pt x="1322" y="1873"/>
                    <a:pt x="1287" y="1873"/>
                  </a:cubicBezTo>
                  <a:cubicBezTo>
                    <a:pt x="1207" y="1873"/>
                    <a:pt x="1128" y="1858"/>
                    <a:pt x="1053" y="1821"/>
                  </a:cubicBezTo>
                  <a:cubicBezTo>
                    <a:pt x="1026" y="1803"/>
                    <a:pt x="1026" y="1767"/>
                    <a:pt x="1044" y="1740"/>
                  </a:cubicBezTo>
                  <a:cubicBezTo>
                    <a:pt x="1062" y="1713"/>
                    <a:pt x="1089" y="1696"/>
                    <a:pt x="1116" y="1687"/>
                  </a:cubicBezTo>
                  <a:cubicBezTo>
                    <a:pt x="1162" y="1671"/>
                    <a:pt x="1224" y="1662"/>
                    <a:pt x="1282" y="1662"/>
                  </a:cubicBezTo>
                  <a:close/>
                  <a:moveTo>
                    <a:pt x="268" y="1"/>
                  </a:moveTo>
                  <a:cubicBezTo>
                    <a:pt x="215" y="99"/>
                    <a:pt x="161" y="215"/>
                    <a:pt x="152" y="322"/>
                  </a:cubicBezTo>
                  <a:cubicBezTo>
                    <a:pt x="491" y="545"/>
                    <a:pt x="830" y="821"/>
                    <a:pt x="1169" y="1044"/>
                  </a:cubicBezTo>
                  <a:cubicBezTo>
                    <a:pt x="812" y="955"/>
                    <a:pt x="402" y="866"/>
                    <a:pt x="45" y="777"/>
                  </a:cubicBezTo>
                  <a:cubicBezTo>
                    <a:pt x="9" y="857"/>
                    <a:pt x="0" y="1009"/>
                    <a:pt x="27" y="1098"/>
                  </a:cubicBezTo>
                  <a:cubicBezTo>
                    <a:pt x="455" y="1214"/>
                    <a:pt x="919" y="1321"/>
                    <a:pt x="1365" y="1357"/>
                  </a:cubicBezTo>
                  <a:cubicBezTo>
                    <a:pt x="1383" y="1410"/>
                    <a:pt x="1419" y="1464"/>
                    <a:pt x="1446" y="1526"/>
                  </a:cubicBezTo>
                  <a:cubicBezTo>
                    <a:pt x="1089" y="1535"/>
                    <a:pt x="714" y="1562"/>
                    <a:pt x="366" y="1571"/>
                  </a:cubicBezTo>
                  <a:cubicBezTo>
                    <a:pt x="473" y="1767"/>
                    <a:pt x="643" y="1928"/>
                    <a:pt x="812" y="2088"/>
                  </a:cubicBezTo>
                  <a:cubicBezTo>
                    <a:pt x="839" y="2106"/>
                    <a:pt x="857" y="2124"/>
                    <a:pt x="884" y="2133"/>
                  </a:cubicBezTo>
                  <a:cubicBezTo>
                    <a:pt x="910" y="2142"/>
                    <a:pt x="937" y="2142"/>
                    <a:pt x="973" y="2142"/>
                  </a:cubicBezTo>
                  <a:cubicBezTo>
                    <a:pt x="1162" y="2137"/>
                    <a:pt x="1357" y="2120"/>
                    <a:pt x="1550" y="2120"/>
                  </a:cubicBezTo>
                  <a:cubicBezTo>
                    <a:pt x="1693" y="2120"/>
                    <a:pt x="1835" y="2129"/>
                    <a:pt x="1972" y="2160"/>
                  </a:cubicBezTo>
                  <a:cubicBezTo>
                    <a:pt x="1981" y="2222"/>
                    <a:pt x="1972" y="2320"/>
                    <a:pt x="1990" y="2383"/>
                  </a:cubicBezTo>
                  <a:cubicBezTo>
                    <a:pt x="1669" y="2347"/>
                    <a:pt x="1356" y="2365"/>
                    <a:pt x="1035" y="2347"/>
                  </a:cubicBezTo>
                  <a:lnTo>
                    <a:pt x="1035" y="2347"/>
                  </a:lnTo>
                  <a:lnTo>
                    <a:pt x="2097" y="3301"/>
                  </a:lnTo>
                  <a:cubicBezTo>
                    <a:pt x="2195" y="3391"/>
                    <a:pt x="2293" y="3480"/>
                    <a:pt x="2409" y="3551"/>
                  </a:cubicBezTo>
                  <a:cubicBezTo>
                    <a:pt x="2516" y="3614"/>
                    <a:pt x="2641" y="3658"/>
                    <a:pt x="2757" y="3703"/>
                  </a:cubicBezTo>
                  <a:cubicBezTo>
                    <a:pt x="3141" y="3855"/>
                    <a:pt x="3524" y="3997"/>
                    <a:pt x="3908" y="4140"/>
                  </a:cubicBezTo>
                  <a:cubicBezTo>
                    <a:pt x="3613" y="3498"/>
                    <a:pt x="3274" y="2882"/>
                    <a:pt x="2882" y="2302"/>
                  </a:cubicBezTo>
                  <a:cubicBezTo>
                    <a:pt x="2721" y="2070"/>
                    <a:pt x="2561" y="1847"/>
                    <a:pt x="2400" y="1624"/>
                  </a:cubicBezTo>
                  <a:cubicBezTo>
                    <a:pt x="2186" y="1339"/>
                    <a:pt x="1972" y="1044"/>
                    <a:pt x="1713" y="795"/>
                  </a:cubicBezTo>
                  <a:cubicBezTo>
                    <a:pt x="1410" y="500"/>
                    <a:pt x="1044" y="277"/>
                    <a:pt x="670" y="72"/>
                  </a:cubicBezTo>
                  <a:lnTo>
                    <a:pt x="670" y="72"/>
                  </a:lnTo>
                  <a:cubicBezTo>
                    <a:pt x="678" y="99"/>
                    <a:pt x="678" y="117"/>
                    <a:pt x="687" y="134"/>
                  </a:cubicBezTo>
                  <a:cubicBezTo>
                    <a:pt x="545" y="99"/>
                    <a:pt x="402" y="45"/>
                    <a:pt x="268"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9"/>
            <p:cNvSpPr/>
            <p:nvPr/>
          </p:nvSpPr>
          <p:spPr>
            <a:xfrm>
              <a:off x="8520401" y="2417256"/>
              <a:ext cx="378050" cy="426636"/>
            </a:xfrm>
            <a:custGeom>
              <a:rect b="b" l="l" r="r" t="t"/>
              <a:pathLst>
                <a:path extrusionOk="0" h="3988" w="3534">
                  <a:moveTo>
                    <a:pt x="1446" y="3033"/>
                  </a:moveTo>
                  <a:lnTo>
                    <a:pt x="1446" y="3033"/>
                  </a:lnTo>
                  <a:cubicBezTo>
                    <a:pt x="1454" y="3037"/>
                    <a:pt x="1462" y="3041"/>
                    <a:pt x="1470" y="3044"/>
                  </a:cubicBezTo>
                  <a:lnTo>
                    <a:pt x="1470" y="3044"/>
                  </a:lnTo>
                  <a:cubicBezTo>
                    <a:pt x="1462" y="3041"/>
                    <a:pt x="1454" y="3037"/>
                    <a:pt x="1446" y="3033"/>
                  </a:cubicBezTo>
                  <a:close/>
                  <a:moveTo>
                    <a:pt x="2088" y="3355"/>
                  </a:moveTo>
                  <a:lnTo>
                    <a:pt x="2088" y="3355"/>
                  </a:lnTo>
                  <a:cubicBezTo>
                    <a:pt x="2100" y="3357"/>
                    <a:pt x="2112" y="3360"/>
                    <a:pt x="2124" y="3362"/>
                  </a:cubicBezTo>
                  <a:lnTo>
                    <a:pt x="2124" y="3362"/>
                  </a:lnTo>
                  <a:cubicBezTo>
                    <a:pt x="2112" y="3359"/>
                    <a:pt x="2100" y="3357"/>
                    <a:pt x="2088" y="3355"/>
                  </a:cubicBezTo>
                  <a:close/>
                  <a:moveTo>
                    <a:pt x="1" y="0"/>
                  </a:moveTo>
                  <a:cubicBezTo>
                    <a:pt x="224" y="116"/>
                    <a:pt x="429" y="250"/>
                    <a:pt x="625" y="402"/>
                  </a:cubicBezTo>
                  <a:cubicBezTo>
                    <a:pt x="723" y="473"/>
                    <a:pt x="813" y="544"/>
                    <a:pt x="893" y="634"/>
                  </a:cubicBezTo>
                  <a:cubicBezTo>
                    <a:pt x="1045" y="785"/>
                    <a:pt x="1143" y="982"/>
                    <a:pt x="1250" y="1169"/>
                  </a:cubicBezTo>
                  <a:cubicBezTo>
                    <a:pt x="946" y="1115"/>
                    <a:pt x="643" y="1062"/>
                    <a:pt x="358" y="973"/>
                  </a:cubicBezTo>
                  <a:lnTo>
                    <a:pt x="358" y="973"/>
                  </a:lnTo>
                  <a:cubicBezTo>
                    <a:pt x="688" y="1169"/>
                    <a:pt x="1036" y="1338"/>
                    <a:pt x="1401" y="1472"/>
                  </a:cubicBezTo>
                  <a:cubicBezTo>
                    <a:pt x="1169" y="1472"/>
                    <a:pt x="937" y="1437"/>
                    <a:pt x="714" y="1356"/>
                  </a:cubicBezTo>
                  <a:lnTo>
                    <a:pt x="714" y="1356"/>
                  </a:lnTo>
                  <a:cubicBezTo>
                    <a:pt x="1000" y="1535"/>
                    <a:pt x="1312" y="1660"/>
                    <a:pt x="1642" y="1731"/>
                  </a:cubicBezTo>
                  <a:cubicBezTo>
                    <a:pt x="1562" y="1776"/>
                    <a:pt x="1464" y="1785"/>
                    <a:pt x="1375" y="1793"/>
                  </a:cubicBezTo>
                  <a:lnTo>
                    <a:pt x="937" y="1820"/>
                  </a:lnTo>
                  <a:cubicBezTo>
                    <a:pt x="1259" y="1918"/>
                    <a:pt x="1589" y="1972"/>
                    <a:pt x="1919" y="1990"/>
                  </a:cubicBezTo>
                  <a:cubicBezTo>
                    <a:pt x="1758" y="2070"/>
                    <a:pt x="1580" y="2124"/>
                    <a:pt x="1401" y="2132"/>
                  </a:cubicBezTo>
                  <a:cubicBezTo>
                    <a:pt x="1571" y="2204"/>
                    <a:pt x="1749" y="2257"/>
                    <a:pt x="1928" y="2293"/>
                  </a:cubicBezTo>
                  <a:cubicBezTo>
                    <a:pt x="1717" y="2417"/>
                    <a:pt x="1468" y="2450"/>
                    <a:pt x="1216" y="2450"/>
                  </a:cubicBezTo>
                  <a:cubicBezTo>
                    <a:pt x="1105" y="2450"/>
                    <a:pt x="993" y="2444"/>
                    <a:pt x="884" y="2436"/>
                  </a:cubicBezTo>
                  <a:lnTo>
                    <a:pt x="884" y="2436"/>
                  </a:lnTo>
                  <a:cubicBezTo>
                    <a:pt x="1062" y="2525"/>
                    <a:pt x="1241" y="2605"/>
                    <a:pt x="1428" y="2686"/>
                  </a:cubicBezTo>
                  <a:cubicBezTo>
                    <a:pt x="1553" y="2739"/>
                    <a:pt x="1678" y="2784"/>
                    <a:pt x="1812" y="2810"/>
                  </a:cubicBezTo>
                  <a:cubicBezTo>
                    <a:pt x="1879" y="2823"/>
                    <a:pt x="1948" y="2828"/>
                    <a:pt x="2016" y="2828"/>
                  </a:cubicBezTo>
                  <a:cubicBezTo>
                    <a:pt x="2139" y="2828"/>
                    <a:pt x="2263" y="2813"/>
                    <a:pt x="2383" y="2802"/>
                  </a:cubicBezTo>
                  <a:lnTo>
                    <a:pt x="2383" y="2802"/>
                  </a:lnTo>
                  <a:cubicBezTo>
                    <a:pt x="2249" y="2935"/>
                    <a:pt x="2053" y="2980"/>
                    <a:pt x="1865" y="3033"/>
                  </a:cubicBezTo>
                  <a:cubicBezTo>
                    <a:pt x="1785" y="3054"/>
                    <a:pt x="1701" y="3071"/>
                    <a:pt x="1621" y="3071"/>
                  </a:cubicBezTo>
                  <a:cubicBezTo>
                    <a:pt x="1569" y="3071"/>
                    <a:pt x="1517" y="3063"/>
                    <a:pt x="1470" y="3044"/>
                  </a:cubicBezTo>
                  <a:lnTo>
                    <a:pt x="1470" y="3044"/>
                  </a:lnTo>
                  <a:cubicBezTo>
                    <a:pt x="1810" y="3195"/>
                    <a:pt x="2187" y="3274"/>
                    <a:pt x="2564" y="3274"/>
                  </a:cubicBezTo>
                  <a:cubicBezTo>
                    <a:pt x="2634" y="3274"/>
                    <a:pt x="2705" y="3271"/>
                    <a:pt x="2775" y="3265"/>
                  </a:cubicBezTo>
                  <a:lnTo>
                    <a:pt x="2775" y="3265"/>
                  </a:lnTo>
                  <a:cubicBezTo>
                    <a:pt x="2607" y="3319"/>
                    <a:pt x="2428" y="3373"/>
                    <a:pt x="2254" y="3373"/>
                  </a:cubicBezTo>
                  <a:cubicBezTo>
                    <a:pt x="2210" y="3373"/>
                    <a:pt x="2167" y="3370"/>
                    <a:pt x="2124" y="3362"/>
                  </a:cubicBezTo>
                  <a:lnTo>
                    <a:pt x="2124" y="3362"/>
                  </a:lnTo>
                  <a:cubicBezTo>
                    <a:pt x="2521" y="3451"/>
                    <a:pt x="2892" y="3720"/>
                    <a:pt x="3203" y="3988"/>
                  </a:cubicBezTo>
                  <a:cubicBezTo>
                    <a:pt x="3239" y="3658"/>
                    <a:pt x="3355" y="3337"/>
                    <a:pt x="3533" y="3060"/>
                  </a:cubicBezTo>
                  <a:lnTo>
                    <a:pt x="3533" y="3060"/>
                  </a:lnTo>
                  <a:cubicBezTo>
                    <a:pt x="3409" y="3194"/>
                    <a:pt x="3284" y="3328"/>
                    <a:pt x="3159" y="3462"/>
                  </a:cubicBezTo>
                  <a:cubicBezTo>
                    <a:pt x="3186" y="3069"/>
                    <a:pt x="3284" y="2686"/>
                    <a:pt x="3435" y="2329"/>
                  </a:cubicBezTo>
                  <a:lnTo>
                    <a:pt x="3435" y="2329"/>
                  </a:lnTo>
                  <a:cubicBezTo>
                    <a:pt x="3230" y="2534"/>
                    <a:pt x="3070" y="2775"/>
                    <a:pt x="2963" y="3051"/>
                  </a:cubicBezTo>
                  <a:cubicBezTo>
                    <a:pt x="3025" y="2632"/>
                    <a:pt x="3177" y="2204"/>
                    <a:pt x="3426" y="1865"/>
                  </a:cubicBezTo>
                  <a:lnTo>
                    <a:pt x="3426" y="1865"/>
                  </a:lnTo>
                  <a:cubicBezTo>
                    <a:pt x="3194" y="2124"/>
                    <a:pt x="2989" y="2409"/>
                    <a:pt x="2820" y="2721"/>
                  </a:cubicBezTo>
                  <a:cubicBezTo>
                    <a:pt x="2873" y="2471"/>
                    <a:pt x="2918" y="2213"/>
                    <a:pt x="2971" y="1963"/>
                  </a:cubicBezTo>
                  <a:lnTo>
                    <a:pt x="2971" y="1963"/>
                  </a:lnTo>
                  <a:lnTo>
                    <a:pt x="2659" y="2534"/>
                  </a:lnTo>
                  <a:cubicBezTo>
                    <a:pt x="2624" y="2132"/>
                    <a:pt x="2597" y="1722"/>
                    <a:pt x="2597" y="1321"/>
                  </a:cubicBezTo>
                  <a:cubicBezTo>
                    <a:pt x="2552" y="1606"/>
                    <a:pt x="2499" y="1900"/>
                    <a:pt x="2418" y="2177"/>
                  </a:cubicBezTo>
                  <a:cubicBezTo>
                    <a:pt x="2401" y="1954"/>
                    <a:pt x="2356" y="1740"/>
                    <a:pt x="2293" y="1517"/>
                  </a:cubicBezTo>
                  <a:cubicBezTo>
                    <a:pt x="2285" y="1669"/>
                    <a:pt x="2258" y="1820"/>
                    <a:pt x="2222" y="1963"/>
                  </a:cubicBezTo>
                  <a:cubicBezTo>
                    <a:pt x="2177" y="1758"/>
                    <a:pt x="2106" y="1553"/>
                    <a:pt x="2017" y="1365"/>
                  </a:cubicBezTo>
                  <a:cubicBezTo>
                    <a:pt x="2017" y="1490"/>
                    <a:pt x="2017" y="1615"/>
                    <a:pt x="2017" y="1740"/>
                  </a:cubicBezTo>
                  <a:cubicBezTo>
                    <a:pt x="1919" y="1383"/>
                    <a:pt x="1883" y="999"/>
                    <a:pt x="1901" y="625"/>
                  </a:cubicBezTo>
                  <a:lnTo>
                    <a:pt x="1901" y="625"/>
                  </a:lnTo>
                  <a:cubicBezTo>
                    <a:pt x="1821" y="875"/>
                    <a:pt x="1767" y="1133"/>
                    <a:pt x="1740" y="1392"/>
                  </a:cubicBezTo>
                  <a:cubicBezTo>
                    <a:pt x="1508" y="1107"/>
                    <a:pt x="1250" y="794"/>
                    <a:pt x="973" y="544"/>
                  </a:cubicBezTo>
                  <a:cubicBezTo>
                    <a:pt x="688" y="295"/>
                    <a:pt x="367" y="90"/>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9"/>
            <p:cNvSpPr/>
            <p:nvPr/>
          </p:nvSpPr>
          <p:spPr>
            <a:xfrm>
              <a:off x="8668344" y="2548942"/>
              <a:ext cx="308409" cy="785554"/>
            </a:xfrm>
            <a:custGeom>
              <a:rect b="b" l="l" r="r" t="t"/>
              <a:pathLst>
                <a:path extrusionOk="0" h="7343" w="2883">
                  <a:moveTo>
                    <a:pt x="1" y="0"/>
                  </a:moveTo>
                  <a:cubicBezTo>
                    <a:pt x="1678" y="2070"/>
                    <a:pt x="2632" y="4675"/>
                    <a:pt x="2668" y="7342"/>
                  </a:cubicBezTo>
                  <a:cubicBezTo>
                    <a:pt x="2748" y="7307"/>
                    <a:pt x="2775" y="7217"/>
                    <a:pt x="2784" y="7146"/>
                  </a:cubicBezTo>
                  <a:cubicBezTo>
                    <a:pt x="2882" y="6602"/>
                    <a:pt x="2784" y="6049"/>
                    <a:pt x="2677" y="5505"/>
                  </a:cubicBezTo>
                  <a:cubicBezTo>
                    <a:pt x="2561" y="4862"/>
                    <a:pt x="2427" y="4220"/>
                    <a:pt x="2222" y="3604"/>
                  </a:cubicBezTo>
                  <a:cubicBezTo>
                    <a:pt x="1776" y="2249"/>
                    <a:pt x="955" y="105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6" name="Google Shape;2556;p9"/>
          <p:cNvGrpSpPr/>
          <p:nvPr/>
        </p:nvGrpSpPr>
        <p:grpSpPr>
          <a:xfrm>
            <a:off x="1001667" y="4040560"/>
            <a:ext cx="882725" cy="508105"/>
            <a:chOff x="5110638" y="3283105"/>
            <a:chExt cx="886715" cy="510402"/>
          </a:xfrm>
        </p:grpSpPr>
        <p:sp>
          <p:nvSpPr>
            <p:cNvPr id="2557" name="Google Shape;2557;p9"/>
            <p:cNvSpPr/>
            <p:nvPr/>
          </p:nvSpPr>
          <p:spPr>
            <a:xfrm>
              <a:off x="5110638" y="3283105"/>
              <a:ext cx="845637" cy="510402"/>
            </a:xfrm>
            <a:custGeom>
              <a:rect b="b" l="l" r="r" t="t"/>
              <a:pathLst>
                <a:path extrusionOk="0" h="4771" w="7905">
                  <a:moveTo>
                    <a:pt x="3499" y="654"/>
                  </a:moveTo>
                  <a:cubicBezTo>
                    <a:pt x="3585" y="654"/>
                    <a:pt x="3690" y="729"/>
                    <a:pt x="3748" y="845"/>
                  </a:cubicBezTo>
                  <a:cubicBezTo>
                    <a:pt x="3819" y="988"/>
                    <a:pt x="3801" y="1140"/>
                    <a:pt x="3703" y="1184"/>
                  </a:cubicBezTo>
                  <a:cubicBezTo>
                    <a:pt x="3685" y="1193"/>
                    <a:pt x="3665" y="1196"/>
                    <a:pt x="3645" y="1196"/>
                  </a:cubicBezTo>
                  <a:cubicBezTo>
                    <a:pt x="3557" y="1196"/>
                    <a:pt x="3458" y="1122"/>
                    <a:pt x="3400" y="1006"/>
                  </a:cubicBezTo>
                  <a:cubicBezTo>
                    <a:pt x="3328" y="863"/>
                    <a:pt x="3346" y="711"/>
                    <a:pt x="3444" y="667"/>
                  </a:cubicBezTo>
                  <a:cubicBezTo>
                    <a:pt x="3461" y="658"/>
                    <a:pt x="3480" y="654"/>
                    <a:pt x="3499" y="654"/>
                  </a:cubicBezTo>
                  <a:close/>
                  <a:moveTo>
                    <a:pt x="2024" y="1296"/>
                  </a:moveTo>
                  <a:cubicBezTo>
                    <a:pt x="2053" y="1296"/>
                    <a:pt x="2079" y="1314"/>
                    <a:pt x="2097" y="1345"/>
                  </a:cubicBezTo>
                  <a:cubicBezTo>
                    <a:pt x="2115" y="1380"/>
                    <a:pt x="2097" y="1434"/>
                    <a:pt x="2053" y="1452"/>
                  </a:cubicBezTo>
                  <a:cubicBezTo>
                    <a:pt x="2043" y="1457"/>
                    <a:pt x="2032" y="1459"/>
                    <a:pt x="2021" y="1459"/>
                  </a:cubicBezTo>
                  <a:cubicBezTo>
                    <a:pt x="1991" y="1459"/>
                    <a:pt x="1959" y="1442"/>
                    <a:pt x="1946" y="1416"/>
                  </a:cubicBezTo>
                  <a:cubicBezTo>
                    <a:pt x="1919" y="1371"/>
                    <a:pt x="1937" y="1327"/>
                    <a:pt x="1981" y="1309"/>
                  </a:cubicBezTo>
                  <a:cubicBezTo>
                    <a:pt x="1996" y="1300"/>
                    <a:pt x="2010" y="1296"/>
                    <a:pt x="2024" y="1296"/>
                  </a:cubicBezTo>
                  <a:close/>
                  <a:moveTo>
                    <a:pt x="1517" y="1209"/>
                  </a:moveTo>
                  <a:cubicBezTo>
                    <a:pt x="1557" y="1209"/>
                    <a:pt x="1606" y="1225"/>
                    <a:pt x="1651" y="1256"/>
                  </a:cubicBezTo>
                  <a:cubicBezTo>
                    <a:pt x="1740" y="1309"/>
                    <a:pt x="1776" y="1389"/>
                    <a:pt x="1749" y="1434"/>
                  </a:cubicBezTo>
                  <a:cubicBezTo>
                    <a:pt x="1734" y="1453"/>
                    <a:pt x="1709" y="1462"/>
                    <a:pt x="1677" y="1462"/>
                  </a:cubicBezTo>
                  <a:cubicBezTo>
                    <a:pt x="1637" y="1462"/>
                    <a:pt x="1586" y="1446"/>
                    <a:pt x="1535" y="1416"/>
                  </a:cubicBezTo>
                  <a:cubicBezTo>
                    <a:pt x="1455" y="1363"/>
                    <a:pt x="1410" y="1282"/>
                    <a:pt x="1446" y="1238"/>
                  </a:cubicBezTo>
                  <a:cubicBezTo>
                    <a:pt x="1461" y="1218"/>
                    <a:pt x="1487" y="1209"/>
                    <a:pt x="1517" y="1209"/>
                  </a:cubicBezTo>
                  <a:close/>
                  <a:moveTo>
                    <a:pt x="3944" y="1347"/>
                  </a:moveTo>
                  <a:cubicBezTo>
                    <a:pt x="3976" y="1347"/>
                    <a:pt x="4005" y="1363"/>
                    <a:pt x="4024" y="1389"/>
                  </a:cubicBezTo>
                  <a:cubicBezTo>
                    <a:pt x="4042" y="1434"/>
                    <a:pt x="4024" y="1479"/>
                    <a:pt x="3980" y="1505"/>
                  </a:cubicBezTo>
                  <a:cubicBezTo>
                    <a:pt x="3970" y="1510"/>
                    <a:pt x="3960" y="1512"/>
                    <a:pt x="3949" y="1512"/>
                  </a:cubicBezTo>
                  <a:cubicBezTo>
                    <a:pt x="3919" y="1512"/>
                    <a:pt x="3886" y="1494"/>
                    <a:pt x="3873" y="1461"/>
                  </a:cubicBezTo>
                  <a:cubicBezTo>
                    <a:pt x="3846" y="1425"/>
                    <a:pt x="3864" y="1371"/>
                    <a:pt x="3908" y="1354"/>
                  </a:cubicBezTo>
                  <a:cubicBezTo>
                    <a:pt x="3920" y="1349"/>
                    <a:pt x="3932" y="1347"/>
                    <a:pt x="3944" y="1347"/>
                  </a:cubicBezTo>
                  <a:close/>
                  <a:moveTo>
                    <a:pt x="3579" y="2747"/>
                  </a:moveTo>
                  <a:cubicBezTo>
                    <a:pt x="3613" y="2747"/>
                    <a:pt x="3645" y="2764"/>
                    <a:pt x="3658" y="2790"/>
                  </a:cubicBezTo>
                  <a:cubicBezTo>
                    <a:pt x="3676" y="2835"/>
                    <a:pt x="3658" y="2879"/>
                    <a:pt x="3623" y="2897"/>
                  </a:cubicBezTo>
                  <a:cubicBezTo>
                    <a:pt x="3609" y="2906"/>
                    <a:pt x="3593" y="2910"/>
                    <a:pt x="3579" y="2910"/>
                  </a:cubicBezTo>
                  <a:cubicBezTo>
                    <a:pt x="3548" y="2910"/>
                    <a:pt x="3519" y="2892"/>
                    <a:pt x="3507" y="2861"/>
                  </a:cubicBezTo>
                  <a:cubicBezTo>
                    <a:pt x="3489" y="2826"/>
                    <a:pt x="3507" y="2772"/>
                    <a:pt x="3543" y="2754"/>
                  </a:cubicBezTo>
                  <a:cubicBezTo>
                    <a:pt x="3554" y="2749"/>
                    <a:pt x="3567" y="2747"/>
                    <a:pt x="3579" y="2747"/>
                  </a:cubicBezTo>
                  <a:close/>
                  <a:moveTo>
                    <a:pt x="1991" y="2515"/>
                  </a:moveTo>
                  <a:cubicBezTo>
                    <a:pt x="2074" y="2515"/>
                    <a:pt x="2137" y="2561"/>
                    <a:pt x="2133" y="2692"/>
                  </a:cubicBezTo>
                  <a:cubicBezTo>
                    <a:pt x="2126" y="2860"/>
                    <a:pt x="1972" y="2983"/>
                    <a:pt x="1808" y="2983"/>
                  </a:cubicBezTo>
                  <a:cubicBezTo>
                    <a:pt x="1755" y="2983"/>
                    <a:pt x="1701" y="2970"/>
                    <a:pt x="1651" y="2942"/>
                  </a:cubicBezTo>
                  <a:cubicBezTo>
                    <a:pt x="1616" y="2924"/>
                    <a:pt x="1580" y="2888"/>
                    <a:pt x="1571" y="2843"/>
                  </a:cubicBezTo>
                  <a:cubicBezTo>
                    <a:pt x="1553" y="2781"/>
                    <a:pt x="1616" y="2719"/>
                    <a:pt x="1660" y="2665"/>
                  </a:cubicBezTo>
                  <a:cubicBezTo>
                    <a:pt x="1736" y="2594"/>
                    <a:pt x="1881" y="2515"/>
                    <a:pt x="1991" y="2515"/>
                  </a:cubicBezTo>
                  <a:close/>
                  <a:moveTo>
                    <a:pt x="3307" y="2958"/>
                  </a:moveTo>
                  <a:cubicBezTo>
                    <a:pt x="3335" y="2958"/>
                    <a:pt x="3360" y="2964"/>
                    <a:pt x="3382" y="2977"/>
                  </a:cubicBezTo>
                  <a:cubicBezTo>
                    <a:pt x="3471" y="3040"/>
                    <a:pt x="3462" y="3191"/>
                    <a:pt x="3373" y="3325"/>
                  </a:cubicBezTo>
                  <a:cubicBezTo>
                    <a:pt x="3306" y="3420"/>
                    <a:pt x="3203" y="3478"/>
                    <a:pt x="3118" y="3478"/>
                  </a:cubicBezTo>
                  <a:cubicBezTo>
                    <a:pt x="3090" y="3478"/>
                    <a:pt x="3065" y="3472"/>
                    <a:pt x="3043" y="3459"/>
                  </a:cubicBezTo>
                  <a:cubicBezTo>
                    <a:pt x="2954" y="3397"/>
                    <a:pt x="2963" y="3245"/>
                    <a:pt x="3052" y="3111"/>
                  </a:cubicBezTo>
                  <a:cubicBezTo>
                    <a:pt x="3119" y="3017"/>
                    <a:pt x="3222" y="2958"/>
                    <a:pt x="3307" y="2958"/>
                  </a:cubicBezTo>
                  <a:close/>
                  <a:moveTo>
                    <a:pt x="5011" y="3699"/>
                  </a:moveTo>
                  <a:cubicBezTo>
                    <a:pt x="5056" y="3699"/>
                    <a:pt x="5095" y="3719"/>
                    <a:pt x="5113" y="3753"/>
                  </a:cubicBezTo>
                  <a:cubicBezTo>
                    <a:pt x="5139" y="3807"/>
                    <a:pt x="5104" y="3878"/>
                    <a:pt x="5032" y="3914"/>
                  </a:cubicBezTo>
                  <a:cubicBezTo>
                    <a:pt x="5005" y="3928"/>
                    <a:pt x="4975" y="3935"/>
                    <a:pt x="4947" y="3935"/>
                  </a:cubicBezTo>
                  <a:cubicBezTo>
                    <a:pt x="4902" y="3935"/>
                    <a:pt x="4861" y="3917"/>
                    <a:pt x="4845" y="3878"/>
                  </a:cubicBezTo>
                  <a:cubicBezTo>
                    <a:pt x="4818" y="3825"/>
                    <a:pt x="4854" y="3753"/>
                    <a:pt x="4934" y="3718"/>
                  </a:cubicBezTo>
                  <a:cubicBezTo>
                    <a:pt x="4959" y="3705"/>
                    <a:pt x="4986" y="3699"/>
                    <a:pt x="5011" y="3699"/>
                  </a:cubicBezTo>
                  <a:close/>
                  <a:moveTo>
                    <a:pt x="3899" y="1"/>
                  </a:moveTo>
                  <a:cubicBezTo>
                    <a:pt x="3305" y="1"/>
                    <a:pt x="2716" y="152"/>
                    <a:pt x="2231" y="479"/>
                  </a:cubicBezTo>
                  <a:cubicBezTo>
                    <a:pt x="2508" y="765"/>
                    <a:pt x="2695" y="1086"/>
                    <a:pt x="2865" y="1443"/>
                  </a:cubicBezTo>
                  <a:cubicBezTo>
                    <a:pt x="2597" y="1148"/>
                    <a:pt x="2195" y="890"/>
                    <a:pt x="1830" y="720"/>
                  </a:cubicBezTo>
                  <a:cubicBezTo>
                    <a:pt x="1143" y="1166"/>
                    <a:pt x="500" y="1702"/>
                    <a:pt x="1" y="2344"/>
                  </a:cubicBezTo>
                  <a:cubicBezTo>
                    <a:pt x="411" y="2371"/>
                    <a:pt x="795" y="2585"/>
                    <a:pt x="1045" y="2906"/>
                  </a:cubicBezTo>
                  <a:cubicBezTo>
                    <a:pt x="1170" y="3066"/>
                    <a:pt x="1259" y="3254"/>
                    <a:pt x="1375" y="3414"/>
                  </a:cubicBezTo>
                  <a:cubicBezTo>
                    <a:pt x="1500" y="3584"/>
                    <a:pt x="1723" y="3718"/>
                    <a:pt x="1928" y="3736"/>
                  </a:cubicBezTo>
                  <a:cubicBezTo>
                    <a:pt x="2169" y="3405"/>
                    <a:pt x="2490" y="3066"/>
                    <a:pt x="2802" y="2799"/>
                  </a:cubicBezTo>
                  <a:lnTo>
                    <a:pt x="2802" y="2799"/>
                  </a:lnTo>
                  <a:cubicBezTo>
                    <a:pt x="2517" y="3191"/>
                    <a:pt x="2302" y="3620"/>
                    <a:pt x="2195" y="4083"/>
                  </a:cubicBezTo>
                  <a:cubicBezTo>
                    <a:pt x="2606" y="4333"/>
                    <a:pt x="3061" y="4458"/>
                    <a:pt x="3543" y="4556"/>
                  </a:cubicBezTo>
                  <a:cubicBezTo>
                    <a:pt x="3623" y="3807"/>
                    <a:pt x="3917" y="3075"/>
                    <a:pt x="4435" y="2504"/>
                  </a:cubicBezTo>
                  <a:lnTo>
                    <a:pt x="4435" y="2504"/>
                  </a:lnTo>
                  <a:cubicBezTo>
                    <a:pt x="4426" y="2576"/>
                    <a:pt x="4408" y="2656"/>
                    <a:pt x="4390" y="2736"/>
                  </a:cubicBezTo>
                  <a:cubicBezTo>
                    <a:pt x="4274" y="3388"/>
                    <a:pt x="4256" y="4057"/>
                    <a:pt x="4301" y="4708"/>
                  </a:cubicBezTo>
                  <a:cubicBezTo>
                    <a:pt x="4450" y="4751"/>
                    <a:pt x="4604" y="4771"/>
                    <a:pt x="4758" y="4771"/>
                  </a:cubicBezTo>
                  <a:cubicBezTo>
                    <a:pt x="5021" y="4771"/>
                    <a:pt x="5285" y="4714"/>
                    <a:pt x="5532" y="4619"/>
                  </a:cubicBezTo>
                  <a:cubicBezTo>
                    <a:pt x="5924" y="4476"/>
                    <a:pt x="6281" y="4253"/>
                    <a:pt x="6620" y="4012"/>
                  </a:cubicBezTo>
                  <a:cubicBezTo>
                    <a:pt x="7004" y="3753"/>
                    <a:pt x="7379" y="3477"/>
                    <a:pt x="7700" y="3147"/>
                  </a:cubicBezTo>
                  <a:cubicBezTo>
                    <a:pt x="7780" y="3138"/>
                    <a:pt x="7905" y="2933"/>
                    <a:pt x="7896" y="2861"/>
                  </a:cubicBezTo>
                  <a:cubicBezTo>
                    <a:pt x="7842" y="2326"/>
                    <a:pt x="7486" y="1871"/>
                    <a:pt x="7093" y="1496"/>
                  </a:cubicBezTo>
                  <a:cubicBezTo>
                    <a:pt x="6469" y="872"/>
                    <a:pt x="5701" y="346"/>
                    <a:pt x="4827" y="123"/>
                  </a:cubicBezTo>
                  <a:cubicBezTo>
                    <a:pt x="4526" y="43"/>
                    <a:pt x="4212" y="1"/>
                    <a:pt x="38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9"/>
            <p:cNvSpPr/>
            <p:nvPr/>
          </p:nvSpPr>
          <p:spPr>
            <a:xfrm>
              <a:off x="5172682" y="3291342"/>
              <a:ext cx="785517" cy="422892"/>
            </a:xfrm>
            <a:custGeom>
              <a:rect b="b" l="l" r="r" t="t"/>
              <a:pathLst>
                <a:path extrusionOk="0" h="3953" w="7343">
                  <a:moveTo>
                    <a:pt x="3098" y="3095"/>
                  </a:moveTo>
                  <a:cubicBezTo>
                    <a:pt x="3052" y="3190"/>
                    <a:pt x="3016" y="3289"/>
                    <a:pt x="2989" y="3391"/>
                  </a:cubicBezTo>
                  <a:cubicBezTo>
                    <a:pt x="3024" y="3292"/>
                    <a:pt x="3061" y="3193"/>
                    <a:pt x="3098" y="3095"/>
                  </a:cubicBezTo>
                  <a:close/>
                  <a:moveTo>
                    <a:pt x="3516" y="1"/>
                  </a:moveTo>
                  <a:lnTo>
                    <a:pt x="3516" y="1"/>
                  </a:lnTo>
                  <a:cubicBezTo>
                    <a:pt x="3730" y="179"/>
                    <a:pt x="3944" y="376"/>
                    <a:pt x="4140" y="563"/>
                  </a:cubicBezTo>
                  <a:cubicBezTo>
                    <a:pt x="4238" y="652"/>
                    <a:pt x="4336" y="750"/>
                    <a:pt x="4417" y="848"/>
                  </a:cubicBezTo>
                  <a:cubicBezTo>
                    <a:pt x="4586" y="1054"/>
                    <a:pt x="4702" y="1286"/>
                    <a:pt x="4818" y="1526"/>
                  </a:cubicBezTo>
                  <a:cubicBezTo>
                    <a:pt x="4310" y="991"/>
                    <a:pt x="3685" y="581"/>
                    <a:pt x="3043" y="215"/>
                  </a:cubicBezTo>
                  <a:lnTo>
                    <a:pt x="3043" y="215"/>
                  </a:lnTo>
                  <a:cubicBezTo>
                    <a:pt x="3471" y="608"/>
                    <a:pt x="3855" y="1063"/>
                    <a:pt x="4176" y="1544"/>
                  </a:cubicBezTo>
                  <a:cubicBezTo>
                    <a:pt x="3926" y="1339"/>
                    <a:pt x="3632" y="1143"/>
                    <a:pt x="3364" y="964"/>
                  </a:cubicBezTo>
                  <a:lnTo>
                    <a:pt x="3364" y="964"/>
                  </a:lnTo>
                  <a:cubicBezTo>
                    <a:pt x="3587" y="1161"/>
                    <a:pt x="3774" y="1402"/>
                    <a:pt x="3908" y="1669"/>
                  </a:cubicBezTo>
                  <a:cubicBezTo>
                    <a:pt x="3284" y="1500"/>
                    <a:pt x="2686" y="1116"/>
                    <a:pt x="2320" y="608"/>
                  </a:cubicBezTo>
                  <a:lnTo>
                    <a:pt x="2320" y="608"/>
                  </a:lnTo>
                  <a:cubicBezTo>
                    <a:pt x="2490" y="964"/>
                    <a:pt x="2757" y="1294"/>
                    <a:pt x="3070" y="1553"/>
                  </a:cubicBezTo>
                  <a:cubicBezTo>
                    <a:pt x="2748" y="1410"/>
                    <a:pt x="2392" y="1250"/>
                    <a:pt x="2195" y="973"/>
                  </a:cubicBezTo>
                  <a:lnTo>
                    <a:pt x="2195" y="973"/>
                  </a:lnTo>
                  <a:cubicBezTo>
                    <a:pt x="2222" y="1071"/>
                    <a:pt x="2285" y="1161"/>
                    <a:pt x="2347" y="1250"/>
                  </a:cubicBezTo>
                  <a:cubicBezTo>
                    <a:pt x="2418" y="1348"/>
                    <a:pt x="2490" y="1446"/>
                    <a:pt x="2552" y="1544"/>
                  </a:cubicBezTo>
                  <a:cubicBezTo>
                    <a:pt x="2311" y="1491"/>
                    <a:pt x="2088" y="1393"/>
                    <a:pt x="1874" y="1268"/>
                  </a:cubicBezTo>
                  <a:cubicBezTo>
                    <a:pt x="1660" y="1152"/>
                    <a:pt x="1455" y="1045"/>
                    <a:pt x="1250" y="929"/>
                  </a:cubicBezTo>
                  <a:lnTo>
                    <a:pt x="1250" y="929"/>
                  </a:lnTo>
                  <a:cubicBezTo>
                    <a:pt x="1508" y="1134"/>
                    <a:pt x="1758" y="1357"/>
                    <a:pt x="1990" y="1607"/>
                  </a:cubicBezTo>
                  <a:cubicBezTo>
                    <a:pt x="1746" y="1559"/>
                    <a:pt x="1492" y="1536"/>
                    <a:pt x="1237" y="1536"/>
                  </a:cubicBezTo>
                  <a:cubicBezTo>
                    <a:pt x="970" y="1536"/>
                    <a:pt x="703" y="1561"/>
                    <a:pt x="447" y="1607"/>
                  </a:cubicBezTo>
                  <a:cubicBezTo>
                    <a:pt x="759" y="1616"/>
                    <a:pt x="1062" y="1651"/>
                    <a:pt x="1357" y="1705"/>
                  </a:cubicBezTo>
                  <a:cubicBezTo>
                    <a:pt x="884" y="1794"/>
                    <a:pt x="456" y="1964"/>
                    <a:pt x="1" y="2142"/>
                  </a:cubicBezTo>
                  <a:cubicBezTo>
                    <a:pt x="411" y="2187"/>
                    <a:pt x="830" y="2213"/>
                    <a:pt x="1241" y="2222"/>
                  </a:cubicBezTo>
                  <a:cubicBezTo>
                    <a:pt x="1009" y="2258"/>
                    <a:pt x="777" y="2329"/>
                    <a:pt x="572" y="2436"/>
                  </a:cubicBezTo>
                  <a:cubicBezTo>
                    <a:pt x="1098" y="2356"/>
                    <a:pt x="1624" y="2303"/>
                    <a:pt x="2151" y="2222"/>
                  </a:cubicBezTo>
                  <a:lnTo>
                    <a:pt x="2151" y="2222"/>
                  </a:lnTo>
                  <a:cubicBezTo>
                    <a:pt x="1946" y="2436"/>
                    <a:pt x="1749" y="2659"/>
                    <a:pt x="1571" y="2900"/>
                  </a:cubicBezTo>
                  <a:cubicBezTo>
                    <a:pt x="1919" y="2543"/>
                    <a:pt x="2365" y="2276"/>
                    <a:pt x="2855" y="2133"/>
                  </a:cubicBezTo>
                  <a:lnTo>
                    <a:pt x="2855" y="2133"/>
                  </a:lnTo>
                  <a:cubicBezTo>
                    <a:pt x="2632" y="2481"/>
                    <a:pt x="2409" y="2838"/>
                    <a:pt x="2186" y="3195"/>
                  </a:cubicBezTo>
                  <a:cubicBezTo>
                    <a:pt x="2490" y="2740"/>
                    <a:pt x="2945" y="2383"/>
                    <a:pt x="3471" y="2204"/>
                  </a:cubicBezTo>
                  <a:lnTo>
                    <a:pt x="3471" y="2204"/>
                  </a:lnTo>
                  <a:cubicBezTo>
                    <a:pt x="3336" y="2494"/>
                    <a:pt x="3212" y="2793"/>
                    <a:pt x="3098" y="3095"/>
                  </a:cubicBezTo>
                  <a:lnTo>
                    <a:pt x="3098" y="3095"/>
                  </a:lnTo>
                  <a:cubicBezTo>
                    <a:pt x="3358" y="2552"/>
                    <a:pt x="3909" y="2144"/>
                    <a:pt x="4524" y="2053"/>
                  </a:cubicBezTo>
                  <a:lnTo>
                    <a:pt x="4524" y="2053"/>
                  </a:lnTo>
                  <a:cubicBezTo>
                    <a:pt x="4363" y="2392"/>
                    <a:pt x="4194" y="2731"/>
                    <a:pt x="4024" y="3070"/>
                  </a:cubicBezTo>
                  <a:cubicBezTo>
                    <a:pt x="4372" y="2784"/>
                    <a:pt x="4773" y="2570"/>
                    <a:pt x="5211" y="2445"/>
                  </a:cubicBezTo>
                  <a:lnTo>
                    <a:pt x="5211" y="2445"/>
                  </a:lnTo>
                  <a:cubicBezTo>
                    <a:pt x="4782" y="2731"/>
                    <a:pt x="4408" y="3088"/>
                    <a:pt x="4095" y="3480"/>
                  </a:cubicBezTo>
                  <a:cubicBezTo>
                    <a:pt x="4658" y="3088"/>
                    <a:pt x="5309" y="2811"/>
                    <a:pt x="5987" y="2677"/>
                  </a:cubicBezTo>
                  <a:lnTo>
                    <a:pt x="5987" y="2677"/>
                  </a:lnTo>
                  <a:cubicBezTo>
                    <a:pt x="5478" y="3061"/>
                    <a:pt x="4997" y="3489"/>
                    <a:pt x="4550" y="3953"/>
                  </a:cubicBezTo>
                  <a:cubicBezTo>
                    <a:pt x="5121" y="3516"/>
                    <a:pt x="5755" y="3159"/>
                    <a:pt x="6424" y="2909"/>
                  </a:cubicBezTo>
                  <a:lnTo>
                    <a:pt x="6424" y="2909"/>
                  </a:lnTo>
                  <a:cubicBezTo>
                    <a:pt x="6022" y="3230"/>
                    <a:pt x="5594" y="3543"/>
                    <a:pt x="5157" y="3819"/>
                  </a:cubicBezTo>
                  <a:cubicBezTo>
                    <a:pt x="5960" y="3614"/>
                    <a:pt x="6772" y="3302"/>
                    <a:pt x="7343" y="2713"/>
                  </a:cubicBezTo>
                  <a:cubicBezTo>
                    <a:pt x="7316" y="2552"/>
                    <a:pt x="7227" y="2436"/>
                    <a:pt x="7138" y="2294"/>
                  </a:cubicBezTo>
                  <a:cubicBezTo>
                    <a:pt x="6540" y="1410"/>
                    <a:pt x="5630" y="724"/>
                    <a:pt x="4595" y="367"/>
                  </a:cubicBezTo>
                  <a:lnTo>
                    <a:pt x="4595" y="367"/>
                  </a:lnTo>
                  <a:cubicBezTo>
                    <a:pt x="4809" y="554"/>
                    <a:pt x="5041" y="750"/>
                    <a:pt x="5255" y="938"/>
                  </a:cubicBezTo>
                  <a:cubicBezTo>
                    <a:pt x="5496" y="1143"/>
                    <a:pt x="5737" y="1357"/>
                    <a:pt x="5889" y="1625"/>
                  </a:cubicBezTo>
                  <a:cubicBezTo>
                    <a:pt x="5666" y="1419"/>
                    <a:pt x="5380" y="1232"/>
                    <a:pt x="5130" y="1045"/>
                  </a:cubicBezTo>
                  <a:cubicBezTo>
                    <a:pt x="4970" y="929"/>
                    <a:pt x="4800" y="804"/>
                    <a:pt x="4640" y="688"/>
                  </a:cubicBezTo>
                  <a:cubicBezTo>
                    <a:pt x="4452" y="554"/>
                    <a:pt x="4274" y="420"/>
                    <a:pt x="4078" y="295"/>
                  </a:cubicBezTo>
                  <a:cubicBezTo>
                    <a:pt x="3899" y="188"/>
                    <a:pt x="3712" y="90"/>
                    <a:pt x="351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9"/>
            <p:cNvSpPr/>
            <p:nvPr/>
          </p:nvSpPr>
          <p:spPr>
            <a:xfrm>
              <a:off x="5115452" y="3483575"/>
              <a:ext cx="840824" cy="309921"/>
            </a:xfrm>
            <a:custGeom>
              <a:rect b="b" l="l" r="r" t="t"/>
              <a:pathLst>
                <a:path extrusionOk="0" h="2897" w="7860">
                  <a:moveTo>
                    <a:pt x="3534" y="873"/>
                  </a:moveTo>
                  <a:cubicBezTo>
                    <a:pt x="3568" y="873"/>
                    <a:pt x="3600" y="890"/>
                    <a:pt x="3613" y="916"/>
                  </a:cubicBezTo>
                  <a:cubicBezTo>
                    <a:pt x="3631" y="961"/>
                    <a:pt x="3613" y="1005"/>
                    <a:pt x="3578" y="1023"/>
                  </a:cubicBezTo>
                  <a:cubicBezTo>
                    <a:pt x="3564" y="1032"/>
                    <a:pt x="3548" y="1036"/>
                    <a:pt x="3534" y="1036"/>
                  </a:cubicBezTo>
                  <a:cubicBezTo>
                    <a:pt x="3503" y="1036"/>
                    <a:pt x="3474" y="1018"/>
                    <a:pt x="3462" y="987"/>
                  </a:cubicBezTo>
                  <a:cubicBezTo>
                    <a:pt x="3444" y="952"/>
                    <a:pt x="3462" y="898"/>
                    <a:pt x="3498" y="880"/>
                  </a:cubicBezTo>
                  <a:cubicBezTo>
                    <a:pt x="3509" y="875"/>
                    <a:pt x="3522" y="873"/>
                    <a:pt x="3534" y="873"/>
                  </a:cubicBezTo>
                  <a:close/>
                  <a:moveTo>
                    <a:pt x="1946" y="641"/>
                  </a:moveTo>
                  <a:cubicBezTo>
                    <a:pt x="2029" y="641"/>
                    <a:pt x="2092" y="687"/>
                    <a:pt x="2088" y="818"/>
                  </a:cubicBezTo>
                  <a:cubicBezTo>
                    <a:pt x="2081" y="986"/>
                    <a:pt x="1927" y="1109"/>
                    <a:pt x="1763" y="1109"/>
                  </a:cubicBezTo>
                  <a:cubicBezTo>
                    <a:pt x="1710" y="1109"/>
                    <a:pt x="1656" y="1096"/>
                    <a:pt x="1606" y="1068"/>
                  </a:cubicBezTo>
                  <a:cubicBezTo>
                    <a:pt x="1571" y="1050"/>
                    <a:pt x="1535" y="1014"/>
                    <a:pt x="1526" y="969"/>
                  </a:cubicBezTo>
                  <a:cubicBezTo>
                    <a:pt x="1508" y="907"/>
                    <a:pt x="1571" y="845"/>
                    <a:pt x="1615" y="791"/>
                  </a:cubicBezTo>
                  <a:cubicBezTo>
                    <a:pt x="1691" y="720"/>
                    <a:pt x="1836" y="641"/>
                    <a:pt x="1946" y="641"/>
                  </a:cubicBezTo>
                  <a:close/>
                  <a:moveTo>
                    <a:pt x="3262" y="1084"/>
                  </a:moveTo>
                  <a:cubicBezTo>
                    <a:pt x="3290" y="1084"/>
                    <a:pt x="3315" y="1090"/>
                    <a:pt x="3337" y="1103"/>
                  </a:cubicBezTo>
                  <a:cubicBezTo>
                    <a:pt x="3426" y="1166"/>
                    <a:pt x="3417" y="1317"/>
                    <a:pt x="3328" y="1451"/>
                  </a:cubicBezTo>
                  <a:cubicBezTo>
                    <a:pt x="3261" y="1546"/>
                    <a:pt x="3158" y="1604"/>
                    <a:pt x="3073" y="1604"/>
                  </a:cubicBezTo>
                  <a:cubicBezTo>
                    <a:pt x="3045" y="1604"/>
                    <a:pt x="3020" y="1598"/>
                    <a:pt x="2998" y="1585"/>
                  </a:cubicBezTo>
                  <a:cubicBezTo>
                    <a:pt x="2909" y="1523"/>
                    <a:pt x="2918" y="1371"/>
                    <a:pt x="3007" y="1237"/>
                  </a:cubicBezTo>
                  <a:cubicBezTo>
                    <a:pt x="3074" y="1143"/>
                    <a:pt x="3177" y="1084"/>
                    <a:pt x="3262" y="1084"/>
                  </a:cubicBezTo>
                  <a:close/>
                  <a:moveTo>
                    <a:pt x="4966" y="1825"/>
                  </a:moveTo>
                  <a:cubicBezTo>
                    <a:pt x="5011" y="1825"/>
                    <a:pt x="5050" y="1845"/>
                    <a:pt x="5068" y="1879"/>
                  </a:cubicBezTo>
                  <a:cubicBezTo>
                    <a:pt x="5094" y="1933"/>
                    <a:pt x="5059" y="2004"/>
                    <a:pt x="4987" y="2040"/>
                  </a:cubicBezTo>
                  <a:cubicBezTo>
                    <a:pt x="4960" y="2054"/>
                    <a:pt x="4930" y="2061"/>
                    <a:pt x="4902" y="2061"/>
                  </a:cubicBezTo>
                  <a:cubicBezTo>
                    <a:pt x="4857" y="2061"/>
                    <a:pt x="4816" y="2043"/>
                    <a:pt x="4800" y="2004"/>
                  </a:cubicBezTo>
                  <a:cubicBezTo>
                    <a:pt x="4773" y="1951"/>
                    <a:pt x="4809" y="1879"/>
                    <a:pt x="4889" y="1844"/>
                  </a:cubicBezTo>
                  <a:cubicBezTo>
                    <a:pt x="4914" y="1831"/>
                    <a:pt x="4941" y="1825"/>
                    <a:pt x="4966" y="1825"/>
                  </a:cubicBezTo>
                  <a:close/>
                  <a:moveTo>
                    <a:pt x="3340" y="1"/>
                  </a:moveTo>
                  <a:cubicBezTo>
                    <a:pt x="2211" y="1"/>
                    <a:pt x="1082" y="156"/>
                    <a:pt x="0" y="470"/>
                  </a:cubicBezTo>
                  <a:cubicBezTo>
                    <a:pt x="393" y="514"/>
                    <a:pt x="759" y="720"/>
                    <a:pt x="1000" y="1032"/>
                  </a:cubicBezTo>
                  <a:cubicBezTo>
                    <a:pt x="1125" y="1192"/>
                    <a:pt x="1214" y="1380"/>
                    <a:pt x="1330" y="1540"/>
                  </a:cubicBezTo>
                  <a:cubicBezTo>
                    <a:pt x="1455" y="1710"/>
                    <a:pt x="1678" y="1844"/>
                    <a:pt x="1883" y="1862"/>
                  </a:cubicBezTo>
                  <a:cubicBezTo>
                    <a:pt x="2124" y="1531"/>
                    <a:pt x="2445" y="1192"/>
                    <a:pt x="2757" y="925"/>
                  </a:cubicBezTo>
                  <a:lnTo>
                    <a:pt x="2757" y="925"/>
                  </a:lnTo>
                  <a:cubicBezTo>
                    <a:pt x="2472" y="1317"/>
                    <a:pt x="2257" y="1746"/>
                    <a:pt x="2150" y="2209"/>
                  </a:cubicBezTo>
                  <a:cubicBezTo>
                    <a:pt x="2561" y="2459"/>
                    <a:pt x="3016" y="2584"/>
                    <a:pt x="3498" y="2682"/>
                  </a:cubicBezTo>
                  <a:cubicBezTo>
                    <a:pt x="3578" y="1933"/>
                    <a:pt x="3872" y="1201"/>
                    <a:pt x="4390" y="630"/>
                  </a:cubicBezTo>
                  <a:lnTo>
                    <a:pt x="4390" y="630"/>
                  </a:lnTo>
                  <a:cubicBezTo>
                    <a:pt x="4381" y="702"/>
                    <a:pt x="4363" y="782"/>
                    <a:pt x="4345" y="862"/>
                  </a:cubicBezTo>
                  <a:cubicBezTo>
                    <a:pt x="4229" y="1514"/>
                    <a:pt x="4211" y="2183"/>
                    <a:pt x="4256" y="2834"/>
                  </a:cubicBezTo>
                  <a:cubicBezTo>
                    <a:pt x="4405" y="2877"/>
                    <a:pt x="4559" y="2897"/>
                    <a:pt x="4713" y="2897"/>
                  </a:cubicBezTo>
                  <a:cubicBezTo>
                    <a:pt x="4976" y="2897"/>
                    <a:pt x="5240" y="2840"/>
                    <a:pt x="5487" y="2745"/>
                  </a:cubicBezTo>
                  <a:cubicBezTo>
                    <a:pt x="5879" y="2602"/>
                    <a:pt x="6236" y="2379"/>
                    <a:pt x="6575" y="2138"/>
                  </a:cubicBezTo>
                  <a:cubicBezTo>
                    <a:pt x="6959" y="1879"/>
                    <a:pt x="7334" y="1603"/>
                    <a:pt x="7655" y="1273"/>
                  </a:cubicBezTo>
                  <a:cubicBezTo>
                    <a:pt x="7735" y="1264"/>
                    <a:pt x="7860" y="1059"/>
                    <a:pt x="7851" y="987"/>
                  </a:cubicBezTo>
                  <a:cubicBezTo>
                    <a:pt x="7851" y="943"/>
                    <a:pt x="7842" y="898"/>
                    <a:pt x="7833" y="853"/>
                  </a:cubicBezTo>
                  <a:cubicBezTo>
                    <a:pt x="6414" y="288"/>
                    <a:pt x="4877" y="1"/>
                    <a:pt x="334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9"/>
            <p:cNvSpPr/>
            <p:nvPr/>
          </p:nvSpPr>
          <p:spPr>
            <a:xfrm>
              <a:off x="5145083" y="3480579"/>
              <a:ext cx="852270" cy="123455"/>
            </a:xfrm>
            <a:custGeom>
              <a:rect b="b" l="l" r="r" t="t"/>
              <a:pathLst>
                <a:path extrusionOk="0" h="1154" w="7967">
                  <a:moveTo>
                    <a:pt x="3032" y="1"/>
                  </a:moveTo>
                  <a:cubicBezTo>
                    <a:pt x="2004" y="1"/>
                    <a:pt x="983" y="124"/>
                    <a:pt x="0" y="418"/>
                  </a:cubicBezTo>
                  <a:cubicBezTo>
                    <a:pt x="598" y="274"/>
                    <a:pt x="1240" y="245"/>
                    <a:pt x="1876" y="245"/>
                  </a:cubicBezTo>
                  <a:cubicBezTo>
                    <a:pt x="2228" y="245"/>
                    <a:pt x="2578" y="254"/>
                    <a:pt x="2917" y="257"/>
                  </a:cubicBezTo>
                  <a:cubicBezTo>
                    <a:pt x="4514" y="284"/>
                    <a:pt x="6164" y="364"/>
                    <a:pt x="7574" y="1087"/>
                  </a:cubicBezTo>
                  <a:cubicBezTo>
                    <a:pt x="7632" y="1123"/>
                    <a:pt x="7703" y="1154"/>
                    <a:pt x="7776" y="1154"/>
                  </a:cubicBezTo>
                  <a:cubicBezTo>
                    <a:pt x="7792" y="1154"/>
                    <a:pt x="7808" y="1152"/>
                    <a:pt x="7824" y="1149"/>
                  </a:cubicBezTo>
                  <a:cubicBezTo>
                    <a:pt x="7913" y="1131"/>
                    <a:pt x="7967" y="1060"/>
                    <a:pt x="7895" y="1006"/>
                  </a:cubicBezTo>
                  <a:cubicBezTo>
                    <a:pt x="7297" y="596"/>
                    <a:pt x="6557" y="409"/>
                    <a:pt x="5843" y="275"/>
                  </a:cubicBezTo>
                  <a:cubicBezTo>
                    <a:pt x="4918" y="104"/>
                    <a:pt x="3972" y="1"/>
                    <a:pt x="3032" y="1"/>
                  </a:cubicBezTo>
                  <a:close/>
                </a:path>
              </a:pathLst>
            </a:custGeom>
            <a:solidFill>
              <a:srgbClr val="849C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9"/>
            <p:cNvSpPr/>
            <p:nvPr/>
          </p:nvSpPr>
          <p:spPr>
            <a:xfrm>
              <a:off x="5145083" y="3480579"/>
              <a:ext cx="852270" cy="123455"/>
            </a:xfrm>
            <a:custGeom>
              <a:rect b="b" l="l" r="r" t="t"/>
              <a:pathLst>
                <a:path extrusionOk="0" h="1154" w="7967">
                  <a:moveTo>
                    <a:pt x="3032" y="1"/>
                  </a:moveTo>
                  <a:cubicBezTo>
                    <a:pt x="2004" y="1"/>
                    <a:pt x="983" y="124"/>
                    <a:pt x="0" y="418"/>
                  </a:cubicBezTo>
                  <a:cubicBezTo>
                    <a:pt x="598" y="274"/>
                    <a:pt x="1240" y="245"/>
                    <a:pt x="1876" y="245"/>
                  </a:cubicBezTo>
                  <a:cubicBezTo>
                    <a:pt x="2228" y="245"/>
                    <a:pt x="2578" y="254"/>
                    <a:pt x="2917" y="257"/>
                  </a:cubicBezTo>
                  <a:cubicBezTo>
                    <a:pt x="4514" y="284"/>
                    <a:pt x="6164" y="364"/>
                    <a:pt x="7574" y="1087"/>
                  </a:cubicBezTo>
                  <a:cubicBezTo>
                    <a:pt x="7632" y="1123"/>
                    <a:pt x="7703" y="1154"/>
                    <a:pt x="7776" y="1154"/>
                  </a:cubicBezTo>
                  <a:cubicBezTo>
                    <a:pt x="7792" y="1154"/>
                    <a:pt x="7808" y="1152"/>
                    <a:pt x="7824" y="1149"/>
                  </a:cubicBezTo>
                  <a:cubicBezTo>
                    <a:pt x="7913" y="1131"/>
                    <a:pt x="7967" y="1060"/>
                    <a:pt x="7895" y="1006"/>
                  </a:cubicBezTo>
                  <a:cubicBezTo>
                    <a:pt x="7297" y="596"/>
                    <a:pt x="6557" y="409"/>
                    <a:pt x="5843" y="275"/>
                  </a:cubicBezTo>
                  <a:cubicBezTo>
                    <a:pt x="4918" y="104"/>
                    <a:pt x="3972" y="1"/>
                    <a:pt x="30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2" name="Google Shape;2562;p9"/>
          <p:cNvGrpSpPr/>
          <p:nvPr/>
        </p:nvGrpSpPr>
        <p:grpSpPr>
          <a:xfrm>
            <a:off x="2275805" y="2942097"/>
            <a:ext cx="902638" cy="514379"/>
            <a:chOff x="5189905" y="2326542"/>
            <a:chExt cx="906719" cy="516704"/>
          </a:xfrm>
        </p:grpSpPr>
        <p:sp>
          <p:nvSpPr>
            <p:cNvPr id="2563" name="Google Shape;2563;p9"/>
            <p:cNvSpPr/>
            <p:nvPr/>
          </p:nvSpPr>
          <p:spPr>
            <a:xfrm>
              <a:off x="5270028" y="2326542"/>
              <a:ext cx="826596" cy="490717"/>
            </a:xfrm>
            <a:custGeom>
              <a:rect b="b" l="l" r="r" t="t"/>
              <a:pathLst>
                <a:path extrusionOk="0" h="4587" w="7727">
                  <a:moveTo>
                    <a:pt x="3113" y="195"/>
                  </a:moveTo>
                  <a:cubicBezTo>
                    <a:pt x="3122" y="195"/>
                    <a:pt x="3132" y="196"/>
                    <a:pt x="3141" y="197"/>
                  </a:cubicBezTo>
                  <a:cubicBezTo>
                    <a:pt x="3203" y="206"/>
                    <a:pt x="3257" y="260"/>
                    <a:pt x="3257" y="322"/>
                  </a:cubicBezTo>
                  <a:cubicBezTo>
                    <a:pt x="3257" y="384"/>
                    <a:pt x="3203" y="429"/>
                    <a:pt x="3150" y="465"/>
                  </a:cubicBezTo>
                  <a:cubicBezTo>
                    <a:pt x="3087" y="509"/>
                    <a:pt x="3016" y="554"/>
                    <a:pt x="2954" y="599"/>
                  </a:cubicBezTo>
                  <a:cubicBezTo>
                    <a:pt x="2846" y="679"/>
                    <a:pt x="2784" y="822"/>
                    <a:pt x="2695" y="920"/>
                  </a:cubicBezTo>
                  <a:cubicBezTo>
                    <a:pt x="2686" y="911"/>
                    <a:pt x="2677" y="875"/>
                    <a:pt x="2668" y="857"/>
                  </a:cubicBezTo>
                  <a:cubicBezTo>
                    <a:pt x="2650" y="616"/>
                    <a:pt x="2766" y="367"/>
                    <a:pt x="2971" y="242"/>
                  </a:cubicBezTo>
                  <a:cubicBezTo>
                    <a:pt x="3016" y="212"/>
                    <a:pt x="3066" y="195"/>
                    <a:pt x="3113" y="195"/>
                  </a:cubicBezTo>
                  <a:close/>
                  <a:moveTo>
                    <a:pt x="4070" y="442"/>
                  </a:moveTo>
                  <a:cubicBezTo>
                    <a:pt x="4081" y="442"/>
                    <a:pt x="4093" y="444"/>
                    <a:pt x="4104" y="447"/>
                  </a:cubicBezTo>
                  <a:cubicBezTo>
                    <a:pt x="4158" y="456"/>
                    <a:pt x="4202" y="536"/>
                    <a:pt x="4176" y="581"/>
                  </a:cubicBezTo>
                  <a:cubicBezTo>
                    <a:pt x="4060" y="741"/>
                    <a:pt x="3997" y="920"/>
                    <a:pt x="3828" y="1018"/>
                  </a:cubicBezTo>
                  <a:cubicBezTo>
                    <a:pt x="3774" y="964"/>
                    <a:pt x="3756" y="884"/>
                    <a:pt x="3765" y="813"/>
                  </a:cubicBezTo>
                  <a:cubicBezTo>
                    <a:pt x="3783" y="688"/>
                    <a:pt x="3846" y="572"/>
                    <a:pt x="3935" y="500"/>
                  </a:cubicBezTo>
                  <a:cubicBezTo>
                    <a:pt x="3971" y="471"/>
                    <a:pt x="4020" y="442"/>
                    <a:pt x="4070" y="442"/>
                  </a:cubicBezTo>
                  <a:close/>
                  <a:moveTo>
                    <a:pt x="1669" y="714"/>
                  </a:moveTo>
                  <a:cubicBezTo>
                    <a:pt x="1705" y="714"/>
                    <a:pt x="1740" y="732"/>
                    <a:pt x="1758" y="768"/>
                  </a:cubicBezTo>
                  <a:cubicBezTo>
                    <a:pt x="1826" y="870"/>
                    <a:pt x="1894" y="1181"/>
                    <a:pt x="1709" y="1181"/>
                  </a:cubicBezTo>
                  <a:cubicBezTo>
                    <a:pt x="1699" y="1181"/>
                    <a:pt x="1689" y="1180"/>
                    <a:pt x="1678" y="1178"/>
                  </a:cubicBezTo>
                  <a:cubicBezTo>
                    <a:pt x="1482" y="1152"/>
                    <a:pt x="1490" y="857"/>
                    <a:pt x="1598" y="750"/>
                  </a:cubicBezTo>
                  <a:cubicBezTo>
                    <a:pt x="1615" y="732"/>
                    <a:pt x="1642" y="714"/>
                    <a:pt x="1669" y="714"/>
                  </a:cubicBezTo>
                  <a:close/>
                  <a:moveTo>
                    <a:pt x="5058" y="650"/>
                  </a:moveTo>
                  <a:cubicBezTo>
                    <a:pt x="5064" y="650"/>
                    <a:pt x="5070" y="650"/>
                    <a:pt x="5077" y="652"/>
                  </a:cubicBezTo>
                  <a:cubicBezTo>
                    <a:pt x="5121" y="661"/>
                    <a:pt x="5130" y="732"/>
                    <a:pt x="5121" y="786"/>
                  </a:cubicBezTo>
                  <a:cubicBezTo>
                    <a:pt x="5104" y="902"/>
                    <a:pt x="5059" y="1018"/>
                    <a:pt x="5005" y="1125"/>
                  </a:cubicBezTo>
                  <a:cubicBezTo>
                    <a:pt x="4979" y="1161"/>
                    <a:pt x="4952" y="1205"/>
                    <a:pt x="4916" y="1232"/>
                  </a:cubicBezTo>
                  <a:cubicBezTo>
                    <a:pt x="4885" y="1250"/>
                    <a:pt x="4859" y="1258"/>
                    <a:pt x="4836" y="1258"/>
                  </a:cubicBezTo>
                  <a:cubicBezTo>
                    <a:pt x="4746" y="1258"/>
                    <a:pt x="4718" y="1137"/>
                    <a:pt x="4747" y="1045"/>
                  </a:cubicBezTo>
                  <a:cubicBezTo>
                    <a:pt x="4791" y="911"/>
                    <a:pt x="4872" y="768"/>
                    <a:pt x="4988" y="679"/>
                  </a:cubicBezTo>
                  <a:cubicBezTo>
                    <a:pt x="5009" y="664"/>
                    <a:pt x="5031" y="650"/>
                    <a:pt x="5058" y="650"/>
                  </a:cubicBezTo>
                  <a:close/>
                  <a:moveTo>
                    <a:pt x="5550" y="1009"/>
                  </a:moveTo>
                  <a:cubicBezTo>
                    <a:pt x="5576" y="1018"/>
                    <a:pt x="5576" y="1036"/>
                    <a:pt x="5585" y="1053"/>
                  </a:cubicBezTo>
                  <a:cubicBezTo>
                    <a:pt x="5594" y="1169"/>
                    <a:pt x="5558" y="1277"/>
                    <a:pt x="5496" y="1366"/>
                  </a:cubicBezTo>
                  <a:cubicBezTo>
                    <a:pt x="5452" y="1421"/>
                    <a:pt x="5409" y="1447"/>
                    <a:pt x="5376" y="1447"/>
                  </a:cubicBezTo>
                  <a:cubicBezTo>
                    <a:pt x="5329" y="1447"/>
                    <a:pt x="5302" y="1394"/>
                    <a:pt x="5318" y="1294"/>
                  </a:cubicBezTo>
                  <a:cubicBezTo>
                    <a:pt x="5335" y="1178"/>
                    <a:pt x="5416" y="1071"/>
                    <a:pt x="5532" y="1018"/>
                  </a:cubicBezTo>
                  <a:cubicBezTo>
                    <a:pt x="5532" y="1018"/>
                    <a:pt x="5541" y="1009"/>
                    <a:pt x="5550" y="1009"/>
                  </a:cubicBezTo>
                  <a:close/>
                  <a:moveTo>
                    <a:pt x="7040" y="1952"/>
                  </a:moveTo>
                  <a:cubicBezTo>
                    <a:pt x="7085" y="1952"/>
                    <a:pt x="7131" y="1966"/>
                    <a:pt x="7138" y="2008"/>
                  </a:cubicBezTo>
                  <a:cubicBezTo>
                    <a:pt x="7138" y="2044"/>
                    <a:pt x="7102" y="2079"/>
                    <a:pt x="7066" y="2097"/>
                  </a:cubicBezTo>
                  <a:cubicBezTo>
                    <a:pt x="7010" y="2125"/>
                    <a:pt x="6942" y="2143"/>
                    <a:pt x="6876" y="2143"/>
                  </a:cubicBezTo>
                  <a:cubicBezTo>
                    <a:pt x="6837" y="2143"/>
                    <a:pt x="6799" y="2137"/>
                    <a:pt x="6763" y="2124"/>
                  </a:cubicBezTo>
                  <a:cubicBezTo>
                    <a:pt x="6745" y="2124"/>
                    <a:pt x="6718" y="2115"/>
                    <a:pt x="6709" y="2097"/>
                  </a:cubicBezTo>
                  <a:cubicBezTo>
                    <a:pt x="6691" y="2079"/>
                    <a:pt x="6691" y="2053"/>
                    <a:pt x="6700" y="2035"/>
                  </a:cubicBezTo>
                  <a:cubicBezTo>
                    <a:pt x="6754" y="1955"/>
                    <a:pt x="6906" y="1963"/>
                    <a:pt x="7004" y="1955"/>
                  </a:cubicBezTo>
                  <a:cubicBezTo>
                    <a:pt x="7015" y="1953"/>
                    <a:pt x="7028" y="1952"/>
                    <a:pt x="7040" y="1952"/>
                  </a:cubicBezTo>
                  <a:close/>
                  <a:moveTo>
                    <a:pt x="660" y="1606"/>
                  </a:moveTo>
                  <a:cubicBezTo>
                    <a:pt x="700" y="1606"/>
                    <a:pt x="723" y="1663"/>
                    <a:pt x="723" y="1705"/>
                  </a:cubicBezTo>
                  <a:cubicBezTo>
                    <a:pt x="741" y="1839"/>
                    <a:pt x="750" y="1963"/>
                    <a:pt x="741" y="2097"/>
                  </a:cubicBezTo>
                  <a:cubicBezTo>
                    <a:pt x="741" y="2124"/>
                    <a:pt x="741" y="2151"/>
                    <a:pt x="723" y="2169"/>
                  </a:cubicBezTo>
                  <a:cubicBezTo>
                    <a:pt x="714" y="2195"/>
                    <a:pt x="688" y="2204"/>
                    <a:pt x="661" y="2204"/>
                  </a:cubicBezTo>
                  <a:cubicBezTo>
                    <a:pt x="572" y="2178"/>
                    <a:pt x="563" y="1946"/>
                    <a:pt x="563" y="1874"/>
                  </a:cubicBezTo>
                  <a:cubicBezTo>
                    <a:pt x="554" y="1821"/>
                    <a:pt x="554" y="1776"/>
                    <a:pt x="563" y="1723"/>
                  </a:cubicBezTo>
                  <a:cubicBezTo>
                    <a:pt x="572" y="1669"/>
                    <a:pt x="607" y="1624"/>
                    <a:pt x="652" y="1607"/>
                  </a:cubicBezTo>
                  <a:cubicBezTo>
                    <a:pt x="655" y="1606"/>
                    <a:pt x="658" y="1606"/>
                    <a:pt x="660" y="1606"/>
                  </a:cubicBezTo>
                  <a:close/>
                  <a:moveTo>
                    <a:pt x="5330" y="2834"/>
                  </a:moveTo>
                  <a:cubicBezTo>
                    <a:pt x="5452" y="2834"/>
                    <a:pt x="5607" y="2909"/>
                    <a:pt x="5657" y="2972"/>
                  </a:cubicBezTo>
                  <a:cubicBezTo>
                    <a:pt x="5683" y="3007"/>
                    <a:pt x="5701" y="3043"/>
                    <a:pt x="5683" y="3079"/>
                  </a:cubicBezTo>
                  <a:cubicBezTo>
                    <a:pt x="5666" y="3132"/>
                    <a:pt x="5594" y="3141"/>
                    <a:pt x="5541" y="3141"/>
                  </a:cubicBezTo>
                  <a:cubicBezTo>
                    <a:pt x="5451" y="3132"/>
                    <a:pt x="5068" y="3034"/>
                    <a:pt x="5202" y="2882"/>
                  </a:cubicBezTo>
                  <a:cubicBezTo>
                    <a:pt x="5231" y="2847"/>
                    <a:pt x="5277" y="2834"/>
                    <a:pt x="5330" y="2834"/>
                  </a:cubicBezTo>
                  <a:close/>
                  <a:moveTo>
                    <a:pt x="4583" y="3251"/>
                  </a:moveTo>
                  <a:cubicBezTo>
                    <a:pt x="4736" y="3251"/>
                    <a:pt x="4908" y="3450"/>
                    <a:pt x="4738" y="3489"/>
                  </a:cubicBezTo>
                  <a:cubicBezTo>
                    <a:pt x="4728" y="3491"/>
                    <a:pt x="4717" y="3492"/>
                    <a:pt x="4705" y="3492"/>
                  </a:cubicBezTo>
                  <a:cubicBezTo>
                    <a:pt x="4572" y="3492"/>
                    <a:pt x="4318" y="3364"/>
                    <a:pt x="4515" y="3266"/>
                  </a:cubicBezTo>
                  <a:cubicBezTo>
                    <a:pt x="4536" y="3255"/>
                    <a:pt x="4559" y="3251"/>
                    <a:pt x="4583" y="3251"/>
                  </a:cubicBezTo>
                  <a:close/>
                  <a:moveTo>
                    <a:pt x="1522" y="3762"/>
                  </a:moveTo>
                  <a:cubicBezTo>
                    <a:pt x="1546" y="3762"/>
                    <a:pt x="1569" y="3763"/>
                    <a:pt x="1589" y="3765"/>
                  </a:cubicBezTo>
                  <a:cubicBezTo>
                    <a:pt x="1821" y="3765"/>
                    <a:pt x="2061" y="3873"/>
                    <a:pt x="2231" y="4033"/>
                  </a:cubicBezTo>
                  <a:cubicBezTo>
                    <a:pt x="2240" y="4042"/>
                    <a:pt x="2258" y="4060"/>
                    <a:pt x="2258" y="4069"/>
                  </a:cubicBezTo>
                  <a:cubicBezTo>
                    <a:pt x="2276" y="4113"/>
                    <a:pt x="2231" y="4158"/>
                    <a:pt x="2177" y="4167"/>
                  </a:cubicBezTo>
                  <a:cubicBezTo>
                    <a:pt x="2161" y="4171"/>
                    <a:pt x="2145" y="4173"/>
                    <a:pt x="2129" y="4173"/>
                  </a:cubicBezTo>
                  <a:cubicBezTo>
                    <a:pt x="2074" y="4173"/>
                    <a:pt x="2019" y="4152"/>
                    <a:pt x="1963" y="4131"/>
                  </a:cubicBezTo>
                  <a:lnTo>
                    <a:pt x="1642" y="4024"/>
                  </a:lnTo>
                  <a:cubicBezTo>
                    <a:pt x="1562" y="3997"/>
                    <a:pt x="1375" y="3944"/>
                    <a:pt x="1366" y="3846"/>
                  </a:cubicBezTo>
                  <a:cubicBezTo>
                    <a:pt x="1359" y="3778"/>
                    <a:pt x="1445" y="3762"/>
                    <a:pt x="1522" y="3762"/>
                  </a:cubicBezTo>
                  <a:close/>
                  <a:moveTo>
                    <a:pt x="3183" y="3951"/>
                  </a:moveTo>
                  <a:cubicBezTo>
                    <a:pt x="3234" y="3951"/>
                    <a:pt x="3283" y="3966"/>
                    <a:pt x="3319" y="3989"/>
                  </a:cubicBezTo>
                  <a:cubicBezTo>
                    <a:pt x="3355" y="4006"/>
                    <a:pt x="3391" y="4024"/>
                    <a:pt x="3417" y="4051"/>
                  </a:cubicBezTo>
                  <a:cubicBezTo>
                    <a:pt x="3444" y="4069"/>
                    <a:pt x="3462" y="4104"/>
                    <a:pt x="3453" y="4140"/>
                  </a:cubicBezTo>
                  <a:cubicBezTo>
                    <a:pt x="3444" y="4158"/>
                    <a:pt x="3435" y="4176"/>
                    <a:pt x="3417" y="4194"/>
                  </a:cubicBezTo>
                  <a:cubicBezTo>
                    <a:pt x="3384" y="4238"/>
                    <a:pt x="3313" y="4255"/>
                    <a:pt x="3243" y="4255"/>
                  </a:cubicBezTo>
                  <a:cubicBezTo>
                    <a:pt x="3200" y="4255"/>
                    <a:pt x="3157" y="4248"/>
                    <a:pt x="3123" y="4238"/>
                  </a:cubicBezTo>
                  <a:cubicBezTo>
                    <a:pt x="3070" y="4229"/>
                    <a:pt x="3025" y="4194"/>
                    <a:pt x="2998" y="4149"/>
                  </a:cubicBezTo>
                  <a:cubicBezTo>
                    <a:pt x="2980" y="4104"/>
                    <a:pt x="2980" y="4042"/>
                    <a:pt x="3016" y="4006"/>
                  </a:cubicBezTo>
                  <a:cubicBezTo>
                    <a:pt x="3052" y="3962"/>
                    <a:pt x="3105" y="3953"/>
                    <a:pt x="3150" y="3953"/>
                  </a:cubicBezTo>
                  <a:cubicBezTo>
                    <a:pt x="3161" y="3951"/>
                    <a:pt x="3172" y="3951"/>
                    <a:pt x="3183" y="3951"/>
                  </a:cubicBezTo>
                  <a:close/>
                  <a:moveTo>
                    <a:pt x="4069" y="1"/>
                  </a:moveTo>
                  <a:cubicBezTo>
                    <a:pt x="4042" y="1"/>
                    <a:pt x="4024" y="19"/>
                    <a:pt x="4015" y="37"/>
                  </a:cubicBezTo>
                  <a:cubicBezTo>
                    <a:pt x="3658" y="527"/>
                    <a:pt x="3417" y="1098"/>
                    <a:pt x="3301" y="1687"/>
                  </a:cubicBezTo>
                  <a:cubicBezTo>
                    <a:pt x="3293" y="1152"/>
                    <a:pt x="3524" y="634"/>
                    <a:pt x="3792" y="170"/>
                  </a:cubicBezTo>
                  <a:cubicBezTo>
                    <a:pt x="3783" y="126"/>
                    <a:pt x="3730" y="108"/>
                    <a:pt x="3694" y="99"/>
                  </a:cubicBezTo>
                  <a:cubicBezTo>
                    <a:pt x="3530" y="61"/>
                    <a:pt x="3361" y="43"/>
                    <a:pt x="3193" y="43"/>
                  </a:cubicBezTo>
                  <a:cubicBezTo>
                    <a:pt x="3005" y="43"/>
                    <a:pt x="2816" y="66"/>
                    <a:pt x="2632" y="108"/>
                  </a:cubicBezTo>
                  <a:cubicBezTo>
                    <a:pt x="2427" y="661"/>
                    <a:pt x="2374" y="1259"/>
                    <a:pt x="2481" y="1839"/>
                  </a:cubicBezTo>
                  <a:cubicBezTo>
                    <a:pt x="2284" y="1401"/>
                    <a:pt x="2168" y="911"/>
                    <a:pt x="2213" y="429"/>
                  </a:cubicBezTo>
                  <a:cubicBezTo>
                    <a:pt x="1901" y="429"/>
                    <a:pt x="1615" y="563"/>
                    <a:pt x="1357" y="714"/>
                  </a:cubicBezTo>
                  <a:cubicBezTo>
                    <a:pt x="1294" y="750"/>
                    <a:pt x="1241" y="786"/>
                    <a:pt x="1205" y="839"/>
                  </a:cubicBezTo>
                  <a:cubicBezTo>
                    <a:pt x="964" y="1285"/>
                    <a:pt x="1267" y="1847"/>
                    <a:pt x="1383" y="2338"/>
                  </a:cubicBezTo>
                  <a:cubicBezTo>
                    <a:pt x="1232" y="2115"/>
                    <a:pt x="1098" y="1883"/>
                    <a:pt x="1018" y="1624"/>
                  </a:cubicBezTo>
                  <a:cubicBezTo>
                    <a:pt x="991" y="1544"/>
                    <a:pt x="964" y="1464"/>
                    <a:pt x="946" y="1384"/>
                  </a:cubicBezTo>
                  <a:cubicBezTo>
                    <a:pt x="928" y="1259"/>
                    <a:pt x="937" y="1134"/>
                    <a:pt x="964" y="1018"/>
                  </a:cubicBezTo>
                  <a:lnTo>
                    <a:pt x="964" y="1018"/>
                  </a:lnTo>
                  <a:cubicBezTo>
                    <a:pt x="741" y="1089"/>
                    <a:pt x="607" y="1339"/>
                    <a:pt x="536" y="1562"/>
                  </a:cubicBezTo>
                  <a:cubicBezTo>
                    <a:pt x="322" y="2213"/>
                    <a:pt x="152" y="2882"/>
                    <a:pt x="19" y="3551"/>
                  </a:cubicBezTo>
                  <a:cubicBezTo>
                    <a:pt x="10" y="3614"/>
                    <a:pt x="1" y="3685"/>
                    <a:pt x="27" y="3748"/>
                  </a:cubicBezTo>
                  <a:cubicBezTo>
                    <a:pt x="643" y="3935"/>
                    <a:pt x="1285" y="4149"/>
                    <a:pt x="1901" y="4345"/>
                  </a:cubicBezTo>
                  <a:cubicBezTo>
                    <a:pt x="2222" y="4443"/>
                    <a:pt x="2552" y="4542"/>
                    <a:pt x="2882" y="4586"/>
                  </a:cubicBezTo>
                  <a:cubicBezTo>
                    <a:pt x="2632" y="4256"/>
                    <a:pt x="2409" y="3890"/>
                    <a:pt x="2231" y="3516"/>
                  </a:cubicBezTo>
                  <a:lnTo>
                    <a:pt x="2231" y="3516"/>
                  </a:lnTo>
                  <a:cubicBezTo>
                    <a:pt x="2507" y="3864"/>
                    <a:pt x="2829" y="4212"/>
                    <a:pt x="3123" y="4542"/>
                  </a:cubicBezTo>
                  <a:cubicBezTo>
                    <a:pt x="3507" y="4488"/>
                    <a:pt x="3872" y="4390"/>
                    <a:pt x="4158" y="4140"/>
                  </a:cubicBezTo>
                  <a:cubicBezTo>
                    <a:pt x="3908" y="3953"/>
                    <a:pt x="3667" y="3757"/>
                    <a:pt x="3435" y="3551"/>
                  </a:cubicBezTo>
                  <a:cubicBezTo>
                    <a:pt x="3159" y="3319"/>
                    <a:pt x="2882" y="3070"/>
                    <a:pt x="2722" y="2740"/>
                  </a:cubicBezTo>
                  <a:lnTo>
                    <a:pt x="2722" y="2740"/>
                  </a:lnTo>
                  <a:cubicBezTo>
                    <a:pt x="2945" y="2927"/>
                    <a:pt x="3177" y="3096"/>
                    <a:pt x="3417" y="3266"/>
                  </a:cubicBezTo>
                  <a:cubicBezTo>
                    <a:pt x="3756" y="3507"/>
                    <a:pt x="4113" y="3739"/>
                    <a:pt x="4506" y="3899"/>
                  </a:cubicBezTo>
                  <a:cubicBezTo>
                    <a:pt x="4525" y="3912"/>
                    <a:pt x="4550" y="3921"/>
                    <a:pt x="4575" y="3921"/>
                  </a:cubicBezTo>
                  <a:cubicBezTo>
                    <a:pt x="4585" y="3921"/>
                    <a:pt x="4594" y="3920"/>
                    <a:pt x="4604" y="3917"/>
                  </a:cubicBezTo>
                  <a:cubicBezTo>
                    <a:pt x="4631" y="3917"/>
                    <a:pt x="4657" y="3899"/>
                    <a:pt x="4684" y="3873"/>
                  </a:cubicBezTo>
                  <a:cubicBezTo>
                    <a:pt x="4845" y="3739"/>
                    <a:pt x="5005" y="3569"/>
                    <a:pt x="5148" y="3409"/>
                  </a:cubicBezTo>
                  <a:cubicBezTo>
                    <a:pt x="4854" y="3168"/>
                    <a:pt x="4541" y="2909"/>
                    <a:pt x="4408" y="2543"/>
                  </a:cubicBezTo>
                  <a:lnTo>
                    <a:pt x="4408" y="2543"/>
                  </a:lnTo>
                  <a:cubicBezTo>
                    <a:pt x="4541" y="2686"/>
                    <a:pt x="4675" y="2820"/>
                    <a:pt x="4827" y="2954"/>
                  </a:cubicBezTo>
                  <a:cubicBezTo>
                    <a:pt x="4981" y="3091"/>
                    <a:pt x="5171" y="3309"/>
                    <a:pt x="5371" y="3309"/>
                  </a:cubicBezTo>
                  <a:cubicBezTo>
                    <a:pt x="5392" y="3309"/>
                    <a:pt x="5413" y="3307"/>
                    <a:pt x="5434" y="3302"/>
                  </a:cubicBezTo>
                  <a:cubicBezTo>
                    <a:pt x="5683" y="3239"/>
                    <a:pt x="5987" y="3132"/>
                    <a:pt x="6192" y="2963"/>
                  </a:cubicBezTo>
                  <a:cubicBezTo>
                    <a:pt x="5969" y="2722"/>
                    <a:pt x="5755" y="2472"/>
                    <a:pt x="5585" y="2195"/>
                  </a:cubicBezTo>
                  <a:lnTo>
                    <a:pt x="5585" y="2195"/>
                  </a:lnTo>
                  <a:cubicBezTo>
                    <a:pt x="5755" y="2347"/>
                    <a:pt x="5942" y="2481"/>
                    <a:pt x="6129" y="2606"/>
                  </a:cubicBezTo>
                  <a:cubicBezTo>
                    <a:pt x="6219" y="2659"/>
                    <a:pt x="6308" y="2722"/>
                    <a:pt x="6415" y="2748"/>
                  </a:cubicBezTo>
                  <a:cubicBezTo>
                    <a:pt x="6567" y="2641"/>
                    <a:pt x="6700" y="2517"/>
                    <a:pt x="6825" y="2374"/>
                  </a:cubicBezTo>
                  <a:cubicBezTo>
                    <a:pt x="6674" y="2276"/>
                    <a:pt x="6522" y="2160"/>
                    <a:pt x="6388" y="2044"/>
                  </a:cubicBezTo>
                  <a:lnTo>
                    <a:pt x="6388" y="2044"/>
                  </a:lnTo>
                  <a:cubicBezTo>
                    <a:pt x="6451" y="2070"/>
                    <a:pt x="6513" y="2106"/>
                    <a:pt x="6584" y="2133"/>
                  </a:cubicBezTo>
                  <a:cubicBezTo>
                    <a:pt x="6704" y="2193"/>
                    <a:pt x="6848" y="2277"/>
                    <a:pt x="6986" y="2277"/>
                  </a:cubicBezTo>
                  <a:cubicBezTo>
                    <a:pt x="7013" y="2277"/>
                    <a:pt x="7040" y="2274"/>
                    <a:pt x="7066" y="2267"/>
                  </a:cubicBezTo>
                  <a:cubicBezTo>
                    <a:pt x="7316" y="2204"/>
                    <a:pt x="7477" y="1937"/>
                    <a:pt x="7726" y="1901"/>
                  </a:cubicBezTo>
                  <a:cubicBezTo>
                    <a:pt x="7575" y="1723"/>
                    <a:pt x="7405" y="1580"/>
                    <a:pt x="7209" y="1437"/>
                  </a:cubicBezTo>
                  <a:cubicBezTo>
                    <a:pt x="7030" y="1437"/>
                    <a:pt x="6843" y="1473"/>
                    <a:pt x="6665" y="1535"/>
                  </a:cubicBezTo>
                  <a:cubicBezTo>
                    <a:pt x="6807" y="1455"/>
                    <a:pt x="6941" y="1375"/>
                    <a:pt x="7084" y="1294"/>
                  </a:cubicBezTo>
                  <a:cubicBezTo>
                    <a:pt x="6959" y="1196"/>
                    <a:pt x="6816" y="1089"/>
                    <a:pt x="6674" y="1018"/>
                  </a:cubicBezTo>
                  <a:cubicBezTo>
                    <a:pt x="6602" y="1053"/>
                    <a:pt x="6531" y="1107"/>
                    <a:pt x="6460" y="1152"/>
                  </a:cubicBezTo>
                  <a:cubicBezTo>
                    <a:pt x="6290" y="1277"/>
                    <a:pt x="6112" y="1401"/>
                    <a:pt x="5942" y="1535"/>
                  </a:cubicBezTo>
                  <a:cubicBezTo>
                    <a:pt x="6112" y="1294"/>
                    <a:pt x="6317" y="1071"/>
                    <a:pt x="6540" y="884"/>
                  </a:cubicBezTo>
                  <a:cubicBezTo>
                    <a:pt x="6460" y="830"/>
                    <a:pt x="6379" y="759"/>
                    <a:pt x="6290" y="706"/>
                  </a:cubicBezTo>
                  <a:cubicBezTo>
                    <a:pt x="6094" y="830"/>
                    <a:pt x="5906" y="938"/>
                    <a:pt x="5710" y="1071"/>
                  </a:cubicBezTo>
                  <a:cubicBezTo>
                    <a:pt x="5817" y="929"/>
                    <a:pt x="5951" y="786"/>
                    <a:pt x="6058" y="643"/>
                  </a:cubicBezTo>
                  <a:cubicBezTo>
                    <a:pt x="5969" y="572"/>
                    <a:pt x="5853" y="527"/>
                    <a:pt x="5746" y="483"/>
                  </a:cubicBezTo>
                  <a:cubicBezTo>
                    <a:pt x="5425" y="866"/>
                    <a:pt x="5148" y="1285"/>
                    <a:pt x="4934" y="1740"/>
                  </a:cubicBezTo>
                  <a:cubicBezTo>
                    <a:pt x="5059" y="1303"/>
                    <a:pt x="5219" y="830"/>
                    <a:pt x="5451" y="429"/>
                  </a:cubicBezTo>
                  <a:cubicBezTo>
                    <a:pt x="5309" y="322"/>
                    <a:pt x="5184" y="188"/>
                    <a:pt x="5041" y="81"/>
                  </a:cubicBezTo>
                  <a:cubicBezTo>
                    <a:pt x="4720" y="572"/>
                    <a:pt x="4506" y="1125"/>
                    <a:pt x="4399" y="1705"/>
                  </a:cubicBezTo>
                  <a:cubicBezTo>
                    <a:pt x="4408" y="1384"/>
                    <a:pt x="4434" y="1027"/>
                    <a:pt x="4506" y="714"/>
                  </a:cubicBezTo>
                  <a:cubicBezTo>
                    <a:pt x="4515" y="670"/>
                    <a:pt x="4533" y="625"/>
                    <a:pt x="4524" y="581"/>
                  </a:cubicBezTo>
                  <a:cubicBezTo>
                    <a:pt x="4515" y="536"/>
                    <a:pt x="4479" y="500"/>
                    <a:pt x="4461" y="465"/>
                  </a:cubicBezTo>
                  <a:cubicBezTo>
                    <a:pt x="4345" y="322"/>
                    <a:pt x="4238" y="188"/>
                    <a:pt x="4131" y="45"/>
                  </a:cubicBezTo>
                  <a:cubicBezTo>
                    <a:pt x="4113" y="19"/>
                    <a:pt x="4095" y="1"/>
                    <a:pt x="40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9"/>
            <p:cNvSpPr/>
            <p:nvPr/>
          </p:nvSpPr>
          <p:spPr>
            <a:xfrm>
              <a:off x="5289176" y="2377141"/>
              <a:ext cx="766369" cy="387589"/>
            </a:xfrm>
            <a:custGeom>
              <a:rect b="b" l="l" r="r" t="t"/>
              <a:pathLst>
                <a:path extrusionOk="0" h="3623" w="7164">
                  <a:moveTo>
                    <a:pt x="3203" y="1"/>
                  </a:moveTo>
                  <a:cubicBezTo>
                    <a:pt x="3015" y="491"/>
                    <a:pt x="2819" y="1000"/>
                    <a:pt x="2837" y="1526"/>
                  </a:cubicBezTo>
                  <a:cubicBezTo>
                    <a:pt x="2632" y="1160"/>
                    <a:pt x="2659" y="714"/>
                    <a:pt x="2703" y="295"/>
                  </a:cubicBezTo>
                  <a:lnTo>
                    <a:pt x="2703" y="295"/>
                  </a:lnTo>
                  <a:cubicBezTo>
                    <a:pt x="2560" y="804"/>
                    <a:pt x="2489" y="1339"/>
                    <a:pt x="2507" y="1874"/>
                  </a:cubicBezTo>
                  <a:cubicBezTo>
                    <a:pt x="2052" y="1508"/>
                    <a:pt x="1766" y="928"/>
                    <a:pt x="1758" y="340"/>
                  </a:cubicBezTo>
                  <a:lnTo>
                    <a:pt x="1758" y="340"/>
                  </a:lnTo>
                  <a:cubicBezTo>
                    <a:pt x="1722" y="875"/>
                    <a:pt x="1820" y="1419"/>
                    <a:pt x="2052" y="1901"/>
                  </a:cubicBezTo>
                  <a:cubicBezTo>
                    <a:pt x="1936" y="1821"/>
                    <a:pt x="1856" y="1696"/>
                    <a:pt x="1775" y="1580"/>
                  </a:cubicBezTo>
                  <a:cubicBezTo>
                    <a:pt x="1606" y="1312"/>
                    <a:pt x="1454" y="1027"/>
                    <a:pt x="1320" y="741"/>
                  </a:cubicBezTo>
                  <a:lnTo>
                    <a:pt x="1320" y="741"/>
                  </a:lnTo>
                  <a:cubicBezTo>
                    <a:pt x="1374" y="1223"/>
                    <a:pt x="1472" y="1696"/>
                    <a:pt x="1615" y="2168"/>
                  </a:cubicBezTo>
                  <a:cubicBezTo>
                    <a:pt x="1204" y="2070"/>
                    <a:pt x="848" y="1803"/>
                    <a:pt x="660" y="1428"/>
                  </a:cubicBezTo>
                  <a:lnTo>
                    <a:pt x="660" y="1428"/>
                  </a:lnTo>
                  <a:cubicBezTo>
                    <a:pt x="785" y="1749"/>
                    <a:pt x="964" y="2044"/>
                    <a:pt x="1169" y="2311"/>
                  </a:cubicBezTo>
                  <a:cubicBezTo>
                    <a:pt x="919" y="2249"/>
                    <a:pt x="696" y="2106"/>
                    <a:pt x="535" y="1901"/>
                  </a:cubicBezTo>
                  <a:lnTo>
                    <a:pt x="535" y="1901"/>
                  </a:lnTo>
                  <a:cubicBezTo>
                    <a:pt x="642" y="2106"/>
                    <a:pt x="758" y="2302"/>
                    <a:pt x="892" y="2490"/>
                  </a:cubicBezTo>
                  <a:cubicBezTo>
                    <a:pt x="696" y="2490"/>
                    <a:pt x="500" y="2400"/>
                    <a:pt x="357" y="2258"/>
                  </a:cubicBezTo>
                  <a:lnTo>
                    <a:pt x="357" y="2258"/>
                  </a:lnTo>
                  <a:cubicBezTo>
                    <a:pt x="366" y="2427"/>
                    <a:pt x="375" y="2597"/>
                    <a:pt x="393" y="2766"/>
                  </a:cubicBezTo>
                  <a:cubicBezTo>
                    <a:pt x="321" y="2730"/>
                    <a:pt x="241" y="2659"/>
                    <a:pt x="205" y="2588"/>
                  </a:cubicBezTo>
                  <a:cubicBezTo>
                    <a:pt x="98" y="2766"/>
                    <a:pt x="27" y="2962"/>
                    <a:pt x="0" y="3168"/>
                  </a:cubicBezTo>
                  <a:cubicBezTo>
                    <a:pt x="509" y="3408"/>
                    <a:pt x="1053" y="3551"/>
                    <a:pt x="1615" y="3623"/>
                  </a:cubicBezTo>
                  <a:cubicBezTo>
                    <a:pt x="1187" y="3498"/>
                    <a:pt x="785" y="3284"/>
                    <a:pt x="455" y="2980"/>
                  </a:cubicBezTo>
                  <a:lnTo>
                    <a:pt x="455" y="2980"/>
                  </a:lnTo>
                  <a:cubicBezTo>
                    <a:pt x="901" y="3177"/>
                    <a:pt x="955" y="3123"/>
                    <a:pt x="1410" y="3292"/>
                  </a:cubicBezTo>
                  <a:cubicBezTo>
                    <a:pt x="1017" y="3087"/>
                    <a:pt x="892" y="2909"/>
                    <a:pt x="830" y="2659"/>
                  </a:cubicBezTo>
                  <a:lnTo>
                    <a:pt x="830" y="2659"/>
                  </a:lnTo>
                  <a:lnTo>
                    <a:pt x="2007" y="3435"/>
                  </a:lnTo>
                  <a:cubicBezTo>
                    <a:pt x="1722" y="3123"/>
                    <a:pt x="1454" y="2793"/>
                    <a:pt x="1204" y="2454"/>
                  </a:cubicBezTo>
                  <a:lnTo>
                    <a:pt x="1204" y="2454"/>
                  </a:lnTo>
                  <a:cubicBezTo>
                    <a:pt x="1624" y="2677"/>
                    <a:pt x="2052" y="2873"/>
                    <a:pt x="2480" y="3096"/>
                  </a:cubicBezTo>
                  <a:cubicBezTo>
                    <a:pt x="2186" y="2882"/>
                    <a:pt x="1936" y="2623"/>
                    <a:pt x="1731" y="2329"/>
                  </a:cubicBezTo>
                  <a:lnTo>
                    <a:pt x="1731" y="2329"/>
                  </a:lnTo>
                  <a:cubicBezTo>
                    <a:pt x="2159" y="2695"/>
                    <a:pt x="2614" y="3025"/>
                    <a:pt x="3087" y="3328"/>
                  </a:cubicBezTo>
                  <a:cubicBezTo>
                    <a:pt x="2641" y="2936"/>
                    <a:pt x="2195" y="2507"/>
                    <a:pt x="2007" y="1954"/>
                  </a:cubicBezTo>
                  <a:lnTo>
                    <a:pt x="2007" y="1954"/>
                  </a:lnTo>
                  <a:cubicBezTo>
                    <a:pt x="2739" y="2204"/>
                    <a:pt x="3461" y="2499"/>
                    <a:pt x="4166" y="2838"/>
                  </a:cubicBezTo>
                  <a:cubicBezTo>
                    <a:pt x="3747" y="2543"/>
                    <a:pt x="3337" y="2249"/>
                    <a:pt x="2917" y="1945"/>
                  </a:cubicBezTo>
                  <a:lnTo>
                    <a:pt x="2917" y="1945"/>
                  </a:lnTo>
                  <a:cubicBezTo>
                    <a:pt x="3390" y="2168"/>
                    <a:pt x="3881" y="2374"/>
                    <a:pt x="4354" y="2597"/>
                  </a:cubicBezTo>
                  <a:cubicBezTo>
                    <a:pt x="4050" y="2391"/>
                    <a:pt x="3783" y="2151"/>
                    <a:pt x="3560" y="1865"/>
                  </a:cubicBezTo>
                  <a:lnTo>
                    <a:pt x="3560" y="1865"/>
                  </a:lnTo>
                  <a:cubicBezTo>
                    <a:pt x="3729" y="1954"/>
                    <a:pt x="3899" y="2035"/>
                    <a:pt x="4059" y="2115"/>
                  </a:cubicBezTo>
                  <a:cubicBezTo>
                    <a:pt x="3961" y="2035"/>
                    <a:pt x="3899" y="1919"/>
                    <a:pt x="3872" y="1794"/>
                  </a:cubicBezTo>
                  <a:lnTo>
                    <a:pt x="3872" y="1794"/>
                  </a:lnTo>
                  <a:cubicBezTo>
                    <a:pt x="4229" y="2008"/>
                    <a:pt x="4594" y="2195"/>
                    <a:pt x="4987" y="2356"/>
                  </a:cubicBezTo>
                  <a:cubicBezTo>
                    <a:pt x="4728" y="2186"/>
                    <a:pt x="4505" y="1963"/>
                    <a:pt x="4345" y="1713"/>
                  </a:cubicBezTo>
                  <a:lnTo>
                    <a:pt x="4345" y="1713"/>
                  </a:lnTo>
                  <a:cubicBezTo>
                    <a:pt x="4657" y="1981"/>
                    <a:pt x="5023" y="2186"/>
                    <a:pt x="5415" y="2320"/>
                  </a:cubicBezTo>
                  <a:cubicBezTo>
                    <a:pt x="5148" y="2142"/>
                    <a:pt x="4916" y="1892"/>
                    <a:pt x="4764" y="1597"/>
                  </a:cubicBezTo>
                  <a:lnTo>
                    <a:pt x="4764" y="1597"/>
                  </a:lnTo>
                  <a:cubicBezTo>
                    <a:pt x="4960" y="1767"/>
                    <a:pt x="5174" y="1901"/>
                    <a:pt x="5406" y="2017"/>
                  </a:cubicBezTo>
                  <a:cubicBezTo>
                    <a:pt x="5246" y="1865"/>
                    <a:pt x="5130" y="1669"/>
                    <a:pt x="5067" y="1455"/>
                  </a:cubicBezTo>
                  <a:lnTo>
                    <a:pt x="5067" y="1455"/>
                  </a:lnTo>
                  <a:cubicBezTo>
                    <a:pt x="5388" y="1624"/>
                    <a:pt x="5727" y="1767"/>
                    <a:pt x="6075" y="1883"/>
                  </a:cubicBezTo>
                  <a:cubicBezTo>
                    <a:pt x="5897" y="1758"/>
                    <a:pt x="5745" y="1606"/>
                    <a:pt x="5620" y="1428"/>
                  </a:cubicBezTo>
                  <a:lnTo>
                    <a:pt x="5620" y="1428"/>
                  </a:lnTo>
                  <a:cubicBezTo>
                    <a:pt x="5834" y="1553"/>
                    <a:pt x="6049" y="1669"/>
                    <a:pt x="6254" y="1794"/>
                  </a:cubicBezTo>
                  <a:cubicBezTo>
                    <a:pt x="6147" y="1687"/>
                    <a:pt x="6057" y="1562"/>
                    <a:pt x="5986" y="1419"/>
                  </a:cubicBezTo>
                  <a:lnTo>
                    <a:pt x="5986" y="1419"/>
                  </a:lnTo>
                  <a:cubicBezTo>
                    <a:pt x="6117" y="1443"/>
                    <a:pt x="6250" y="1455"/>
                    <a:pt x="6383" y="1455"/>
                  </a:cubicBezTo>
                  <a:cubicBezTo>
                    <a:pt x="6648" y="1455"/>
                    <a:pt x="6914" y="1407"/>
                    <a:pt x="7164" y="1312"/>
                  </a:cubicBezTo>
                  <a:cubicBezTo>
                    <a:pt x="6971" y="1231"/>
                    <a:pt x="6765" y="1190"/>
                    <a:pt x="6560" y="1190"/>
                  </a:cubicBezTo>
                  <a:cubicBezTo>
                    <a:pt x="6339" y="1190"/>
                    <a:pt x="6119" y="1237"/>
                    <a:pt x="5915" y="1330"/>
                  </a:cubicBezTo>
                  <a:cubicBezTo>
                    <a:pt x="6084" y="1125"/>
                    <a:pt x="6307" y="955"/>
                    <a:pt x="6530" y="812"/>
                  </a:cubicBezTo>
                  <a:lnTo>
                    <a:pt x="6530" y="812"/>
                  </a:lnTo>
                  <a:cubicBezTo>
                    <a:pt x="6120" y="964"/>
                    <a:pt x="5736" y="1169"/>
                    <a:pt x="5379" y="1410"/>
                  </a:cubicBezTo>
                  <a:cubicBezTo>
                    <a:pt x="5540" y="1151"/>
                    <a:pt x="5710" y="893"/>
                    <a:pt x="5870" y="634"/>
                  </a:cubicBezTo>
                  <a:lnTo>
                    <a:pt x="5870" y="634"/>
                  </a:lnTo>
                  <a:cubicBezTo>
                    <a:pt x="5522" y="893"/>
                    <a:pt x="5183" y="1151"/>
                    <a:pt x="4835" y="1410"/>
                  </a:cubicBezTo>
                  <a:cubicBezTo>
                    <a:pt x="4996" y="1196"/>
                    <a:pt x="5148" y="973"/>
                    <a:pt x="5299" y="759"/>
                  </a:cubicBezTo>
                  <a:lnTo>
                    <a:pt x="5299" y="759"/>
                  </a:lnTo>
                  <a:cubicBezTo>
                    <a:pt x="5085" y="1027"/>
                    <a:pt x="4844" y="1267"/>
                    <a:pt x="4577" y="1490"/>
                  </a:cubicBezTo>
                  <a:cubicBezTo>
                    <a:pt x="4559" y="1366"/>
                    <a:pt x="4586" y="1241"/>
                    <a:pt x="4621" y="1125"/>
                  </a:cubicBezTo>
                  <a:lnTo>
                    <a:pt x="4621" y="1125"/>
                  </a:lnTo>
                  <a:cubicBezTo>
                    <a:pt x="4541" y="1205"/>
                    <a:pt x="4478" y="1151"/>
                    <a:pt x="4220" y="1464"/>
                  </a:cubicBezTo>
                  <a:cubicBezTo>
                    <a:pt x="4148" y="1392"/>
                    <a:pt x="4050" y="1348"/>
                    <a:pt x="4015" y="1258"/>
                  </a:cubicBezTo>
                  <a:cubicBezTo>
                    <a:pt x="3961" y="1125"/>
                    <a:pt x="3997" y="973"/>
                    <a:pt x="4023" y="830"/>
                  </a:cubicBezTo>
                  <a:cubicBezTo>
                    <a:pt x="4068" y="661"/>
                    <a:pt x="4104" y="482"/>
                    <a:pt x="4148" y="313"/>
                  </a:cubicBezTo>
                  <a:lnTo>
                    <a:pt x="4148" y="313"/>
                  </a:lnTo>
                  <a:cubicBezTo>
                    <a:pt x="3943" y="705"/>
                    <a:pt x="3774" y="1116"/>
                    <a:pt x="3658" y="1535"/>
                  </a:cubicBezTo>
                  <a:cubicBezTo>
                    <a:pt x="3586" y="1401"/>
                    <a:pt x="3542" y="1223"/>
                    <a:pt x="3551" y="1071"/>
                  </a:cubicBezTo>
                  <a:cubicBezTo>
                    <a:pt x="3560" y="919"/>
                    <a:pt x="3595" y="777"/>
                    <a:pt x="3640" y="625"/>
                  </a:cubicBezTo>
                  <a:lnTo>
                    <a:pt x="3640" y="625"/>
                  </a:lnTo>
                  <a:cubicBezTo>
                    <a:pt x="3435" y="982"/>
                    <a:pt x="3256" y="1357"/>
                    <a:pt x="3096" y="1731"/>
                  </a:cubicBezTo>
                  <a:cubicBezTo>
                    <a:pt x="2971" y="1169"/>
                    <a:pt x="3006" y="545"/>
                    <a:pt x="320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9"/>
            <p:cNvSpPr/>
            <p:nvPr/>
          </p:nvSpPr>
          <p:spPr>
            <a:xfrm>
              <a:off x="5277730" y="2514389"/>
              <a:ext cx="818894" cy="302860"/>
            </a:xfrm>
            <a:custGeom>
              <a:rect b="b" l="l" r="r" t="t"/>
              <a:pathLst>
                <a:path extrusionOk="0" h="2831" w="7655">
                  <a:moveTo>
                    <a:pt x="6968" y="196"/>
                  </a:moveTo>
                  <a:cubicBezTo>
                    <a:pt x="7013" y="196"/>
                    <a:pt x="7059" y="210"/>
                    <a:pt x="7066" y="252"/>
                  </a:cubicBezTo>
                  <a:cubicBezTo>
                    <a:pt x="7066" y="288"/>
                    <a:pt x="7030" y="323"/>
                    <a:pt x="6994" y="341"/>
                  </a:cubicBezTo>
                  <a:cubicBezTo>
                    <a:pt x="6938" y="369"/>
                    <a:pt x="6870" y="387"/>
                    <a:pt x="6804" y="387"/>
                  </a:cubicBezTo>
                  <a:cubicBezTo>
                    <a:pt x="6765" y="387"/>
                    <a:pt x="6727" y="381"/>
                    <a:pt x="6691" y="368"/>
                  </a:cubicBezTo>
                  <a:cubicBezTo>
                    <a:pt x="6673" y="368"/>
                    <a:pt x="6646" y="359"/>
                    <a:pt x="6637" y="341"/>
                  </a:cubicBezTo>
                  <a:cubicBezTo>
                    <a:pt x="6619" y="323"/>
                    <a:pt x="6619" y="297"/>
                    <a:pt x="6628" y="279"/>
                  </a:cubicBezTo>
                  <a:cubicBezTo>
                    <a:pt x="6682" y="199"/>
                    <a:pt x="6834" y="207"/>
                    <a:pt x="6932" y="199"/>
                  </a:cubicBezTo>
                  <a:cubicBezTo>
                    <a:pt x="6943" y="197"/>
                    <a:pt x="6956" y="196"/>
                    <a:pt x="6968" y="196"/>
                  </a:cubicBezTo>
                  <a:close/>
                  <a:moveTo>
                    <a:pt x="5258" y="1078"/>
                  </a:moveTo>
                  <a:cubicBezTo>
                    <a:pt x="5380" y="1078"/>
                    <a:pt x="5535" y="1153"/>
                    <a:pt x="5585" y="1216"/>
                  </a:cubicBezTo>
                  <a:cubicBezTo>
                    <a:pt x="5611" y="1251"/>
                    <a:pt x="5629" y="1287"/>
                    <a:pt x="5611" y="1323"/>
                  </a:cubicBezTo>
                  <a:cubicBezTo>
                    <a:pt x="5594" y="1376"/>
                    <a:pt x="5522" y="1385"/>
                    <a:pt x="5469" y="1385"/>
                  </a:cubicBezTo>
                  <a:cubicBezTo>
                    <a:pt x="5379" y="1376"/>
                    <a:pt x="4996" y="1278"/>
                    <a:pt x="5130" y="1126"/>
                  </a:cubicBezTo>
                  <a:cubicBezTo>
                    <a:pt x="5159" y="1091"/>
                    <a:pt x="5205" y="1078"/>
                    <a:pt x="5258" y="1078"/>
                  </a:cubicBezTo>
                  <a:close/>
                  <a:moveTo>
                    <a:pt x="4511" y="1495"/>
                  </a:moveTo>
                  <a:cubicBezTo>
                    <a:pt x="4664" y="1495"/>
                    <a:pt x="4836" y="1694"/>
                    <a:pt x="4666" y="1733"/>
                  </a:cubicBezTo>
                  <a:cubicBezTo>
                    <a:pt x="4656" y="1735"/>
                    <a:pt x="4645" y="1736"/>
                    <a:pt x="4633" y="1736"/>
                  </a:cubicBezTo>
                  <a:cubicBezTo>
                    <a:pt x="4500" y="1736"/>
                    <a:pt x="4246" y="1608"/>
                    <a:pt x="4443" y="1510"/>
                  </a:cubicBezTo>
                  <a:cubicBezTo>
                    <a:pt x="4464" y="1499"/>
                    <a:pt x="4487" y="1495"/>
                    <a:pt x="4511" y="1495"/>
                  </a:cubicBezTo>
                  <a:close/>
                  <a:moveTo>
                    <a:pt x="1450" y="2006"/>
                  </a:moveTo>
                  <a:cubicBezTo>
                    <a:pt x="1474" y="2006"/>
                    <a:pt x="1497" y="2007"/>
                    <a:pt x="1517" y="2009"/>
                  </a:cubicBezTo>
                  <a:cubicBezTo>
                    <a:pt x="1749" y="2009"/>
                    <a:pt x="1989" y="2117"/>
                    <a:pt x="2159" y="2277"/>
                  </a:cubicBezTo>
                  <a:cubicBezTo>
                    <a:pt x="2168" y="2286"/>
                    <a:pt x="2186" y="2304"/>
                    <a:pt x="2186" y="2313"/>
                  </a:cubicBezTo>
                  <a:cubicBezTo>
                    <a:pt x="2204" y="2357"/>
                    <a:pt x="2159" y="2402"/>
                    <a:pt x="2105" y="2411"/>
                  </a:cubicBezTo>
                  <a:cubicBezTo>
                    <a:pt x="2089" y="2415"/>
                    <a:pt x="2073" y="2417"/>
                    <a:pt x="2057" y="2417"/>
                  </a:cubicBezTo>
                  <a:cubicBezTo>
                    <a:pt x="2002" y="2417"/>
                    <a:pt x="1947" y="2396"/>
                    <a:pt x="1891" y="2375"/>
                  </a:cubicBezTo>
                  <a:lnTo>
                    <a:pt x="1570" y="2268"/>
                  </a:lnTo>
                  <a:cubicBezTo>
                    <a:pt x="1490" y="2241"/>
                    <a:pt x="1303" y="2188"/>
                    <a:pt x="1294" y="2090"/>
                  </a:cubicBezTo>
                  <a:cubicBezTo>
                    <a:pt x="1287" y="2022"/>
                    <a:pt x="1373" y="2006"/>
                    <a:pt x="1450" y="2006"/>
                  </a:cubicBezTo>
                  <a:close/>
                  <a:moveTo>
                    <a:pt x="3111" y="2195"/>
                  </a:moveTo>
                  <a:cubicBezTo>
                    <a:pt x="3162" y="2195"/>
                    <a:pt x="3211" y="2210"/>
                    <a:pt x="3247" y="2233"/>
                  </a:cubicBezTo>
                  <a:cubicBezTo>
                    <a:pt x="3283" y="2250"/>
                    <a:pt x="3319" y="2268"/>
                    <a:pt x="3345" y="2295"/>
                  </a:cubicBezTo>
                  <a:cubicBezTo>
                    <a:pt x="3372" y="2313"/>
                    <a:pt x="3390" y="2348"/>
                    <a:pt x="3381" y="2384"/>
                  </a:cubicBezTo>
                  <a:cubicBezTo>
                    <a:pt x="3372" y="2402"/>
                    <a:pt x="3363" y="2420"/>
                    <a:pt x="3345" y="2438"/>
                  </a:cubicBezTo>
                  <a:cubicBezTo>
                    <a:pt x="3312" y="2482"/>
                    <a:pt x="3241" y="2499"/>
                    <a:pt x="3171" y="2499"/>
                  </a:cubicBezTo>
                  <a:cubicBezTo>
                    <a:pt x="3128" y="2499"/>
                    <a:pt x="3085" y="2492"/>
                    <a:pt x="3051" y="2482"/>
                  </a:cubicBezTo>
                  <a:cubicBezTo>
                    <a:pt x="2998" y="2473"/>
                    <a:pt x="2953" y="2438"/>
                    <a:pt x="2926" y="2393"/>
                  </a:cubicBezTo>
                  <a:cubicBezTo>
                    <a:pt x="2908" y="2348"/>
                    <a:pt x="2908" y="2286"/>
                    <a:pt x="2944" y="2250"/>
                  </a:cubicBezTo>
                  <a:cubicBezTo>
                    <a:pt x="2980" y="2206"/>
                    <a:pt x="3033" y="2197"/>
                    <a:pt x="3078" y="2197"/>
                  </a:cubicBezTo>
                  <a:cubicBezTo>
                    <a:pt x="3089" y="2195"/>
                    <a:pt x="3100" y="2195"/>
                    <a:pt x="3111" y="2195"/>
                  </a:cubicBezTo>
                  <a:close/>
                  <a:moveTo>
                    <a:pt x="6125" y="0"/>
                  </a:moveTo>
                  <a:cubicBezTo>
                    <a:pt x="5181" y="0"/>
                    <a:pt x="4281" y="142"/>
                    <a:pt x="3354" y="341"/>
                  </a:cubicBezTo>
                  <a:cubicBezTo>
                    <a:pt x="2123" y="609"/>
                    <a:pt x="919" y="1144"/>
                    <a:pt x="0" y="2001"/>
                  </a:cubicBezTo>
                  <a:cubicBezTo>
                    <a:pt x="607" y="2188"/>
                    <a:pt x="1231" y="2402"/>
                    <a:pt x="1829" y="2589"/>
                  </a:cubicBezTo>
                  <a:cubicBezTo>
                    <a:pt x="2150" y="2687"/>
                    <a:pt x="2480" y="2786"/>
                    <a:pt x="2810" y="2830"/>
                  </a:cubicBezTo>
                  <a:cubicBezTo>
                    <a:pt x="2560" y="2500"/>
                    <a:pt x="2337" y="2134"/>
                    <a:pt x="2159" y="1760"/>
                  </a:cubicBezTo>
                  <a:lnTo>
                    <a:pt x="2159" y="1760"/>
                  </a:lnTo>
                  <a:cubicBezTo>
                    <a:pt x="2435" y="2108"/>
                    <a:pt x="2757" y="2456"/>
                    <a:pt x="3051" y="2786"/>
                  </a:cubicBezTo>
                  <a:cubicBezTo>
                    <a:pt x="3435" y="2732"/>
                    <a:pt x="3800" y="2634"/>
                    <a:pt x="4086" y="2384"/>
                  </a:cubicBezTo>
                  <a:cubicBezTo>
                    <a:pt x="3836" y="2197"/>
                    <a:pt x="3595" y="2001"/>
                    <a:pt x="3363" y="1795"/>
                  </a:cubicBezTo>
                  <a:cubicBezTo>
                    <a:pt x="3087" y="1563"/>
                    <a:pt x="2810" y="1314"/>
                    <a:pt x="2650" y="984"/>
                  </a:cubicBezTo>
                  <a:lnTo>
                    <a:pt x="2650" y="984"/>
                  </a:lnTo>
                  <a:cubicBezTo>
                    <a:pt x="2873" y="1171"/>
                    <a:pt x="3105" y="1340"/>
                    <a:pt x="3345" y="1510"/>
                  </a:cubicBezTo>
                  <a:cubicBezTo>
                    <a:pt x="3684" y="1751"/>
                    <a:pt x="4041" y="1983"/>
                    <a:pt x="4434" y="2143"/>
                  </a:cubicBezTo>
                  <a:cubicBezTo>
                    <a:pt x="4453" y="2156"/>
                    <a:pt x="4478" y="2165"/>
                    <a:pt x="4503" y="2165"/>
                  </a:cubicBezTo>
                  <a:cubicBezTo>
                    <a:pt x="4513" y="2165"/>
                    <a:pt x="4522" y="2164"/>
                    <a:pt x="4532" y="2161"/>
                  </a:cubicBezTo>
                  <a:cubicBezTo>
                    <a:pt x="4559" y="2161"/>
                    <a:pt x="4585" y="2143"/>
                    <a:pt x="4612" y="2117"/>
                  </a:cubicBezTo>
                  <a:cubicBezTo>
                    <a:pt x="4773" y="1983"/>
                    <a:pt x="4933" y="1813"/>
                    <a:pt x="5076" y="1653"/>
                  </a:cubicBezTo>
                  <a:cubicBezTo>
                    <a:pt x="4782" y="1412"/>
                    <a:pt x="4469" y="1153"/>
                    <a:pt x="4336" y="787"/>
                  </a:cubicBezTo>
                  <a:lnTo>
                    <a:pt x="4336" y="787"/>
                  </a:lnTo>
                  <a:cubicBezTo>
                    <a:pt x="4469" y="930"/>
                    <a:pt x="4603" y="1064"/>
                    <a:pt x="4755" y="1198"/>
                  </a:cubicBezTo>
                  <a:cubicBezTo>
                    <a:pt x="4909" y="1335"/>
                    <a:pt x="5099" y="1553"/>
                    <a:pt x="5299" y="1553"/>
                  </a:cubicBezTo>
                  <a:cubicBezTo>
                    <a:pt x="5320" y="1553"/>
                    <a:pt x="5341" y="1551"/>
                    <a:pt x="5362" y="1546"/>
                  </a:cubicBezTo>
                  <a:cubicBezTo>
                    <a:pt x="5611" y="1483"/>
                    <a:pt x="5915" y="1376"/>
                    <a:pt x="6120" y="1207"/>
                  </a:cubicBezTo>
                  <a:cubicBezTo>
                    <a:pt x="5897" y="966"/>
                    <a:pt x="5683" y="716"/>
                    <a:pt x="5513" y="439"/>
                  </a:cubicBezTo>
                  <a:lnTo>
                    <a:pt x="5513" y="439"/>
                  </a:lnTo>
                  <a:cubicBezTo>
                    <a:pt x="5683" y="591"/>
                    <a:pt x="5870" y="725"/>
                    <a:pt x="6057" y="850"/>
                  </a:cubicBezTo>
                  <a:cubicBezTo>
                    <a:pt x="6147" y="903"/>
                    <a:pt x="6236" y="966"/>
                    <a:pt x="6343" y="992"/>
                  </a:cubicBezTo>
                  <a:cubicBezTo>
                    <a:pt x="6495" y="885"/>
                    <a:pt x="6628" y="761"/>
                    <a:pt x="6753" y="618"/>
                  </a:cubicBezTo>
                  <a:cubicBezTo>
                    <a:pt x="6602" y="520"/>
                    <a:pt x="6450" y="404"/>
                    <a:pt x="6316" y="288"/>
                  </a:cubicBezTo>
                  <a:lnTo>
                    <a:pt x="6316" y="288"/>
                  </a:lnTo>
                  <a:cubicBezTo>
                    <a:pt x="6379" y="314"/>
                    <a:pt x="6441" y="350"/>
                    <a:pt x="6512" y="377"/>
                  </a:cubicBezTo>
                  <a:cubicBezTo>
                    <a:pt x="6632" y="437"/>
                    <a:pt x="6776" y="521"/>
                    <a:pt x="6914" y="521"/>
                  </a:cubicBezTo>
                  <a:cubicBezTo>
                    <a:pt x="6941" y="521"/>
                    <a:pt x="6968" y="518"/>
                    <a:pt x="6994" y="511"/>
                  </a:cubicBezTo>
                  <a:cubicBezTo>
                    <a:pt x="7244" y="448"/>
                    <a:pt x="7405" y="181"/>
                    <a:pt x="7654" y="145"/>
                  </a:cubicBezTo>
                  <a:cubicBezTo>
                    <a:pt x="7654" y="136"/>
                    <a:pt x="7645" y="136"/>
                    <a:pt x="7645" y="127"/>
                  </a:cubicBezTo>
                  <a:cubicBezTo>
                    <a:pt x="7120" y="39"/>
                    <a:pt x="6617" y="0"/>
                    <a:pt x="612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9"/>
            <p:cNvSpPr/>
            <p:nvPr/>
          </p:nvSpPr>
          <p:spPr>
            <a:xfrm>
              <a:off x="5189905" y="2515673"/>
              <a:ext cx="870456" cy="327573"/>
            </a:xfrm>
            <a:custGeom>
              <a:rect b="b" l="l" r="r" t="t"/>
              <a:pathLst>
                <a:path extrusionOk="0" h="3062" w="8137">
                  <a:moveTo>
                    <a:pt x="7285" y="0"/>
                  </a:moveTo>
                  <a:cubicBezTo>
                    <a:pt x="6913" y="0"/>
                    <a:pt x="6539" y="24"/>
                    <a:pt x="6165" y="44"/>
                  </a:cubicBezTo>
                  <a:cubicBezTo>
                    <a:pt x="5148" y="106"/>
                    <a:pt x="4122" y="178"/>
                    <a:pt x="3167" y="517"/>
                  </a:cubicBezTo>
                  <a:cubicBezTo>
                    <a:pt x="2186" y="873"/>
                    <a:pt x="625" y="1667"/>
                    <a:pt x="107" y="2649"/>
                  </a:cubicBezTo>
                  <a:cubicBezTo>
                    <a:pt x="81" y="2702"/>
                    <a:pt x="36" y="2756"/>
                    <a:pt x="18" y="2827"/>
                  </a:cubicBezTo>
                  <a:cubicBezTo>
                    <a:pt x="0" y="2890"/>
                    <a:pt x="0" y="2961"/>
                    <a:pt x="36" y="3023"/>
                  </a:cubicBezTo>
                  <a:cubicBezTo>
                    <a:pt x="45" y="3041"/>
                    <a:pt x="54" y="3050"/>
                    <a:pt x="72" y="3059"/>
                  </a:cubicBezTo>
                  <a:cubicBezTo>
                    <a:pt x="77" y="3061"/>
                    <a:pt x="82" y="3062"/>
                    <a:pt x="86" y="3062"/>
                  </a:cubicBezTo>
                  <a:cubicBezTo>
                    <a:pt x="105" y="3062"/>
                    <a:pt x="120" y="3048"/>
                    <a:pt x="134" y="3041"/>
                  </a:cubicBezTo>
                  <a:cubicBezTo>
                    <a:pt x="295" y="2934"/>
                    <a:pt x="384" y="2684"/>
                    <a:pt x="500" y="2533"/>
                  </a:cubicBezTo>
                  <a:cubicBezTo>
                    <a:pt x="1338" y="1409"/>
                    <a:pt x="2694" y="766"/>
                    <a:pt x="4059" y="445"/>
                  </a:cubicBezTo>
                  <a:cubicBezTo>
                    <a:pt x="5380" y="142"/>
                    <a:pt x="6780" y="106"/>
                    <a:pt x="8136" y="53"/>
                  </a:cubicBezTo>
                  <a:cubicBezTo>
                    <a:pt x="7854" y="14"/>
                    <a:pt x="7570" y="0"/>
                    <a:pt x="72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7" name="Google Shape;2567;p9"/>
          <p:cNvGrpSpPr/>
          <p:nvPr/>
        </p:nvGrpSpPr>
        <p:grpSpPr>
          <a:xfrm>
            <a:off x="2916945" y="3138069"/>
            <a:ext cx="906469" cy="1114717"/>
            <a:chOff x="6094575" y="2309213"/>
            <a:chExt cx="910567" cy="1119756"/>
          </a:xfrm>
        </p:grpSpPr>
        <p:sp>
          <p:nvSpPr>
            <p:cNvPr id="2568" name="Google Shape;2568;p9"/>
            <p:cNvSpPr/>
            <p:nvPr/>
          </p:nvSpPr>
          <p:spPr>
            <a:xfrm>
              <a:off x="6279745" y="2309213"/>
              <a:ext cx="725397" cy="450707"/>
            </a:xfrm>
            <a:custGeom>
              <a:rect b="b" l="l" r="r" t="t"/>
              <a:pathLst>
                <a:path extrusionOk="0" h="4213" w="6781">
                  <a:moveTo>
                    <a:pt x="4833" y="0"/>
                  </a:moveTo>
                  <a:cubicBezTo>
                    <a:pt x="4588" y="0"/>
                    <a:pt x="4347" y="16"/>
                    <a:pt x="4113" y="47"/>
                  </a:cubicBezTo>
                  <a:cubicBezTo>
                    <a:pt x="4006" y="252"/>
                    <a:pt x="3890" y="475"/>
                    <a:pt x="3890" y="716"/>
                  </a:cubicBezTo>
                  <a:cubicBezTo>
                    <a:pt x="3801" y="502"/>
                    <a:pt x="3765" y="270"/>
                    <a:pt x="3774" y="38"/>
                  </a:cubicBezTo>
                  <a:cubicBezTo>
                    <a:pt x="3695" y="31"/>
                    <a:pt x="3616" y="28"/>
                    <a:pt x="3537" y="28"/>
                  </a:cubicBezTo>
                  <a:cubicBezTo>
                    <a:pt x="3082" y="28"/>
                    <a:pt x="2635" y="137"/>
                    <a:pt x="2239" y="350"/>
                  </a:cubicBezTo>
                  <a:cubicBezTo>
                    <a:pt x="2195" y="377"/>
                    <a:pt x="2141" y="413"/>
                    <a:pt x="2106" y="448"/>
                  </a:cubicBezTo>
                  <a:cubicBezTo>
                    <a:pt x="2007" y="546"/>
                    <a:pt x="1998" y="698"/>
                    <a:pt x="1998" y="841"/>
                  </a:cubicBezTo>
                  <a:cubicBezTo>
                    <a:pt x="1998" y="1100"/>
                    <a:pt x="2043" y="1349"/>
                    <a:pt x="2114" y="1590"/>
                  </a:cubicBezTo>
                  <a:cubicBezTo>
                    <a:pt x="1909" y="1367"/>
                    <a:pt x="1749" y="1091"/>
                    <a:pt x="1659" y="805"/>
                  </a:cubicBezTo>
                  <a:cubicBezTo>
                    <a:pt x="687" y="1626"/>
                    <a:pt x="89" y="2946"/>
                    <a:pt x="0" y="4213"/>
                  </a:cubicBezTo>
                  <a:cubicBezTo>
                    <a:pt x="696" y="3687"/>
                    <a:pt x="1713" y="3687"/>
                    <a:pt x="2320" y="3071"/>
                  </a:cubicBezTo>
                  <a:cubicBezTo>
                    <a:pt x="2177" y="2884"/>
                    <a:pt x="2061" y="2634"/>
                    <a:pt x="1891" y="2482"/>
                  </a:cubicBezTo>
                  <a:lnTo>
                    <a:pt x="1891" y="2482"/>
                  </a:lnTo>
                  <a:cubicBezTo>
                    <a:pt x="2132" y="2536"/>
                    <a:pt x="2355" y="2661"/>
                    <a:pt x="2534" y="2830"/>
                  </a:cubicBezTo>
                  <a:cubicBezTo>
                    <a:pt x="2748" y="2607"/>
                    <a:pt x="3051" y="2384"/>
                    <a:pt x="3337" y="2286"/>
                  </a:cubicBezTo>
                  <a:cubicBezTo>
                    <a:pt x="3685" y="2152"/>
                    <a:pt x="4077" y="2125"/>
                    <a:pt x="4389" y="1929"/>
                  </a:cubicBezTo>
                  <a:cubicBezTo>
                    <a:pt x="4291" y="1715"/>
                    <a:pt x="4175" y="1519"/>
                    <a:pt x="4024" y="1349"/>
                  </a:cubicBezTo>
                  <a:lnTo>
                    <a:pt x="4024" y="1349"/>
                  </a:lnTo>
                  <a:cubicBezTo>
                    <a:pt x="4282" y="1376"/>
                    <a:pt x="4541" y="1492"/>
                    <a:pt x="4737" y="1679"/>
                  </a:cubicBezTo>
                  <a:cubicBezTo>
                    <a:pt x="4969" y="1626"/>
                    <a:pt x="5264" y="1510"/>
                    <a:pt x="5451" y="1358"/>
                  </a:cubicBezTo>
                  <a:cubicBezTo>
                    <a:pt x="5638" y="1198"/>
                    <a:pt x="5790" y="984"/>
                    <a:pt x="5968" y="814"/>
                  </a:cubicBezTo>
                  <a:cubicBezTo>
                    <a:pt x="6200" y="591"/>
                    <a:pt x="6477" y="413"/>
                    <a:pt x="6780" y="306"/>
                  </a:cubicBezTo>
                  <a:cubicBezTo>
                    <a:pt x="6175" y="110"/>
                    <a:pt x="5493" y="0"/>
                    <a:pt x="483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9"/>
            <p:cNvSpPr/>
            <p:nvPr/>
          </p:nvSpPr>
          <p:spPr>
            <a:xfrm>
              <a:off x="6302638" y="2322798"/>
              <a:ext cx="640459" cy="404705"/>
            </a:xfrm>
            <a:custGeom>
              <a:rect b="b" l="l" r="r" t="t"/>
              <a:pathLst>
                <a:path extrusionOk="0" h="3783" w="5987">
                  <a:moveTo>
                    <a:pt x="4488" y="0"/>
                  </a:moveTo>
                  <a:cubicBezTo>
                    <a:pt x="4354" y="134"/>
                    <a:pt x="4229" y="286"/>
                    <a:pt x="4140" y="455"/>
                  </a:cubicBezTo>
                  <a:cubicBezTo>
                    <a:pt x="4140" y="312"/>
                    <a:pt x="4157" y="170"/>
                    <a:pt x="4184" y="27"/>
                  </a:cubicBezTo>
                  <a:lnTo>
                    <a:pt x="4184" y="27"/>
                  </a:lnTo>
                  <a:cubicBezTo>
                    <a:pt x="4024" y="170"/>
                    <a:pt x="3926" y="357"/>
                    <a:pt x="3827" y="544"/>
                  </a:cubicBezTo>
                  <a:cubicBezTo>
                    <a:pt x="3854" y="402"/>
                    <a:pt x="3890" y="259"/>
                    <a:pt x="3943" y="116"/>
                  </a:cubicBezTo>
                  <a:lnTo>
                    <a:pt x="3943" y="116"/>
                  </a:lnTo>
                  <a:cubicBezTo>
                    <a:pt x="3827" y="295"/>
                    <a:pt x="3738" y="491"/>
                    <a:pt x="3667" y="687"/>
                  </a:cubicBezTo>
                  <a:cubicBezTo>
                    <a:pt x="3604" y="660"/>
                    <a:pt x="3578" y="580"/>
                    <a:pt x="3569" y="518"/>
                  </a:cubicBezTo>
                  <a:cubicBezTo>
                    <a:pt x="3533" y="366"/>
                    <a:pt x="3497" y="205"/>
                    <a:pt x="3462" y="54"/>
                  </a:cubicBezTo>
                  <a:cubicBezTo>
                    <a:pt x="3381" y="268"/>
                    <a:pt x="3337" y="491"/>
                    <a:pt x="3283" y="714"/>
                  </a:cubicBezTo>
                  <a:cubicBezTo>
                    <a:pt x="3256" y="500"/>
                    <a:pt x="3256" y="277"/>
                    <a:pt x="3274" y="54"/>
                  </a:cubicBezTo>
                  <a:lnTo>
                    <a:pt x="3274" y="54"/>
                  </a:lnTo>
                  <a:cubicBezTo>
                    <a:pt x="3158" y="286"/>
                    <a:pt x="3078" y="535"/>
                    <a:pt x="3007" y="785"/>
                  </a:cubicBezTo>
                  <a:cubicBezTo>
                    <a:pt x="2971" y="589"/>
                    <a:pt x="2980" y="384"/>
                    <a:pt x="3033" y="187"/>
                  </a:cubicBezTo>
                  <a:lnTo>
                    <a:pt x="3033" y="187"/>
                  </a:lnTo>
                  <a:cubicBezTo>
                    <a:pt x="2935" y="384"/>
                    <a:pt x="2873" y="598"/>
                    <a:pt x="2846" y="821"/>
                  </a:cubicBezTo>
                  <a:cubicBezTo>
                    <a:pt x="2784" y="669"/>
                    <a:pt x="2703" y="518"/>
                    <a:pt x="2668" y="357"/>
                  </a:cubicBezTo>
                  <a:cubicBezTo>
                    <a:pt x="2623" y="544"/>
                    <a:pt x="2614" y="732"/>
                    <a:pt x="2632" y="919"/>
                  </a:cubicBezTo>
                  <a:cubicBezTo>
                    <a:pt x="2552" y="669"/>
                    <a:pt x="2507" y="419"/>
                    <a:pt x="2516" y="161"/>
                  </a:cubicBezTo>
                  <a:lnTo>
                    <a:pt x="2516" y="161"/>
                  </a:lnTo>
                  <a:cubicBezTo>
                    <a:pt x="2454" y="482"/>
                    <a:pt x="2409" y="803"/>
                    <a:pt x="2391" y="1133"/>
                  </a:cubicBezTo>
                  <a:cubicBezTo>
                    <a:pt x="2293" y="848"/>
                    <a:pt x="2231" y="553"/>
                    <a:pt x="2222" y="250"/>
                  </a:cubicBezTo>
                  <a:cubicBezTo>
                    <a:pt x="2150" y="580"/>
                    <a:pt x="2088" y="928"/>
                    <a:pt x="2132" y="1258"/>
                  </a:cubicBezTo>
                  <a:cubicBezTo>
                    <a:pt x="2052" y="999"/>
                    <a:pt x="1981" y="732"/>
                    <a:pt x="2007" y="455"/>
                  </a:cubicBezTo>
                  <a:lnTo>
                    <a:pt x="2007" y="455"/>
                  </a:lnTo>
                  <a:cubicBezTo>
                    <a:pt x="1936" y="830"/>
                    <a:pt x="1972" y="1213"/>
                    <a:pt x="1981" y="1597"/>
                  </a:cubicBezTo>
                  <a:cubicBezTo>
                    <a:pt x="1981" y="1606"/>
                    <a:pt x="1981" y="1624"/>
                    <a:pt x="1972" y="1633"/>
                  </a:cubicBezTo>
                  <a:lnTo>
                    <a:pt x="1954" y="1633"/>
                  </a:lnTo>
                  <a:cubicBezTo>
                    <a:pt x="1847" y="1615"/>
                    <a:pt x="1776" y="1543"/>
                    <a:pt x="1704" y="1463"/>
                  </a:cubicBezTo>
                  <a:cubicBezTo>
                    <a:pt x="1606" y="1347"/>
                    <a:pt x="1526" y="1231"/>
                    <a:pt x="1437" y="1106"/>
                  </a:cubicBezTo>
                  <a:lnTo>
                    <a:pt x="1437" y="1106"/>
                  </a:lnTo>
                  <a:cubicBezTo>
                    <a:pt x="1472" y="1347"/>
                    <a:pt x="1544" y="1570"/>
                    <a:pt x="1642" y="1784"/>
                  </a:cubicBezTo>
                  <a:cubicBezTo>
                    <a:pt x="1454" y="1668"/>
                    <a:pt x="1329" y="1481"/>
                    <a:pt x="1222" y="1294"/>
                  </a:cubicBezTo>
                  <a:lnTo>
                    <a:pt x="1222" y="1294"/>
                  </a:lnTo>
                  <a:cubicBezTo>
                    <a:pt x="1231" y="1535"/>
                    <a:pt x="1294" y="1784"/>
                    <a:pt x="1401" y="2007"/>
                  </a:cubicBezTo>
                  <a:cubicBezTo>
                    <a:pt x="1267" y="1847"/>
                    <a:pt x="1151" y="1668"/>
                    <a:pt x="1071" y="1472"/>
                  </a:cubicBezTo>
                  <a:lnTo>
                    <a:pt x="1071" y="1472"/>
                  </a:lnTo>
                  <a:cubicBezTo>
                    <a:pt x="1017" y="1722"/>
                    <a:pt x="1080" y="1990"/>
                    <a:pt x="1178" y="2230"/>
                  </a:cubicBezTo>
                  <a:cubicBezTo>
                    <a:pt x="1062" y="2034"/>
                    <a:pt x="964" y="1829"/>
                    <a:pt x="892" y="1615"/>
                  </a:cubicBezTo>
                  <a:lnTo>
                    <a:pt x="892" y="1615"/>
                  </a:lnTo>
                  <a:cubicBezTo>
                    <a:pt x="866" y="1891"/>
                    <a:pt x="892" y="2177"/>
                    <a:pt x="982" y="2436"/>
                  </a:cubicBezTo>
                  <a:cubicBezTo>
                    <a:pt x="883" y="2221"/>
                    <a:pt x="803" y="2007"/>
                    <a:pt x="741" y="1784"/>
                  </a:cubicBezTo>
                  <a:lnTo>
                    <a:pt x="741" y="1784"/>
                  </a:lnTo>
                  <a:cubicBezTo>
                    <a:pt x="696" y="2070"/>
                    <a:pt x="741" y="2364"/>
                    <a:pt x="776" y="2650"/>
                  </a:cubicBezTo>
                  <a:cubicBezTo>
                    <a:pt x="696" y="2418"/>
                    <a:pt x="643" y="2177"/>
                    <a:pt x="598" y="1936"/>
                  </a:cubicBezTo>
                  <a:cubicBezTo>
                    <a:pt x="536" y="2275"/>
                    <a:pt x="536" y="2623"/>
                    <a:pt x="589" y="2962"/>
                  </a:cubicBezTo>
                  <a:cubicBezTo>
                    <a:pt x="553" y="2748"/>
                    <a:pt x="500" y="2543"/>
                    <a:pt x="428" y="2337"/>
                  </a:cubicBezTo>
                  <a:cubicBezTo>
                    <a:pt x="366" y="2614"/>
                    <a:pt x="393" y="2899"/>
                    <a:pt x="428" y="3176"/>
                  </a:cubicBezTo>
                  <a:cubicBezTo>
                    <a:pt x="375" y="2989"/>
                    <a:pt x="330" y="2801"/>
                    <a:pt x="277" y="2614"/>
                  </a:cubicBezTo>
                  <a:cubicBezTo>
                    <a:pt x="188" y="2882"/>
                    <a:pt x="205" y="3167"/>
                    <a:pt x="223" y="3435"/>
                  </a:cubicBezTo>
                  <a:cubicBezTo>
                    <a:pt x="161" y="3292"/>
                    <a:pt x="143" y="3122"/>
                    <a:pt x="116" y="2962"/>
                  </a:cubicBezTo>
                  <a:cubicBezTo>
                    <a:pt x="89" y="3060"/>
                    <a:pt x="89" y="3158"/>
                    <a:pt x="81" y="3256"/>
                  </a:cubicBezTo>
                  <a:cubicBezTo>
                    <a:pt x="81" y="3417"/>
                    <a:pt x="0" y="3631"/>
                    <a:pt x="0" y="3783"/>
                  </a:cubicBezTo>
                  <a:cubicBezTo>
                    <a:pt x="402" y="3560"/>
                    <a:pt x="848" y="3426"/>
                    <a:pt x="1285" y="3283"/>
                  </a:cubicBezTo>
                  <a:cubicBezTo>
                    <a:pt x="1089" y="3274"/>
                    <a:pt x="883" y="3274"/>
                    <a:pt x="678" y="3274"/>
                  </a:cubicBezTo>
                  <a:cubicBezTo>
                    <a:pt x="964" y="3176"/>
                    <a:pt x="1258" y="3105"/>
                    <a:pt x="1553" y="3078"/>
                  </a:cubicBezTo>
                  <a:cubicBezTo>
                    <a:pt x="1372" y="3023"/>
                    <a:pt x="1184" y="2968"/>
                    <a:pt x="995" y="2968"/>
                  </a:cubicBezTo>
                  <a:cubicBezTo>
                    <a:pt x="970" y="2968"/>
                    <a:pt x="944" y="2969"/>
                    <a:pt x="919" y="2971"/>
                  </a:cubicBezTo>
                  <a:cubicBezTo>
                    <a:pt x="1095" y="2945"/>
                    <a:pt x="1281" y="2928"/>
                    <a:pt x="1466" y="2928"/>
                  </a:cubicBezTo>
                  <a:cubicBezTo>
                    <a:pt x="1534" y="2928"/>
                    <a:pt x="1602" y="2930"/>
                    <a:pt x="1668" y="2935"/>
                  </a:cubicBezTo>
                  <a:cubicBezTo>
                    <a:pt x="1499" y="2828"/>
                    <a:pt x="1329" y="2730"/>
                    <a:pt x="1160" y="2641"/>
                  </a:cubicBezTo>
                  <a:cubicBezTo>
                    <a:pt x="1365" y="2641"/>
                    <a:pt x="1570" y="2685"/>
                    <a:pt x="1758" y="2783"/>
                  </a:cubicBezTo>
                  <a:cubicBezTo>
                    <a:pt x="1633" y="2605"/>
                    <a:pt x="1490" y="2444"/>
                    <a:pt x="1329" y="2293"/>
                  </a:cubicBezTo>
                  <a:cubicBezTo>
                    <a:pt x="1356" y="2248"/>
                    <a:pt x="1410" y="2239"/>
                    <a:pt x="1463" y="2239"/>
                  </a:cubicBezTo>
                  <a:cubicBezTo>
                    <a:pt x="1495" y="2237"/>
                    <a:pt x="1527" y="2237"/>
                    <a:pt x="1559" y="2237"/>
                  </a:cubicBezTo>
                  <a:cubicBezTo>
                    <a:pt x="1840" y="2237"/>
                    <a:pt x="2125" y="2306"/>
                    <a:pt x="2373" y="2427"/>
                  </a:cubicBezTo>
                  <a:cubicBezTo>
                    <a:pt x="2284" y="2221"/>
                    <a:pt x="2115" y="2061"/>
                    <a:pt x="1918" y="1972"/>
                  </a:cubicBezTo>
                  <a:lnTo>
                    <a:pt x="1918" y="1972"/>
                  </a:lnTo>
                  <a:cubicBezTo>
                    <a:pt x="2195" y="2007"/>
                    <a:pt x="2480" y="2061"/>
                    <a:pt x="2739" y="2168"/>
                  </a:cubicBezTo>
                  <a:cubicBezTo>
                    <a:pt x="2552" y="2007"/>
                    <a:pt x="2338" y="1874"/>
                    <a:pt x="2097" y="1784"/>
                  </a:cubicBezTo>
                  <a:lnTo>
                    <a:pt x="2097" y="1784"/>
                  </a:lnTo>
                  <a:cubicBezTo>
                    <a:pt x="2427" y="1874"/>
                    <a:pt x="2757" y="1954"/>
                    <a:pt x="3087" y="2016"/>
                  </a:cubicBezTo>
                  <a:cubicBezTo>
                    <a:pt x="2936" y="1906"/>
                    <a:pt x="2774" y="1786"/>
                    <a:pt x="2597" y="1720"/>
                  </a:cubicBezTo>
                  <a:lnTo>
                    <a:pt x="2597" y="1720"/>
                  </a:lnTo>
                  <a:cubicBezTo>
                    <a:pt x="2849" y="1786"/>
                    <a:pt x="3106" y="1850"/>
                    <a:pt x="3363" y="1909"/>
                  </a:cubicBezTo>
                  <a:cubicBezTo>
                    <a:pt x="3194" y="1749"/>
                    <a:pt x="3016" y="1606"/>
                    <a:pt x="2819" y="1481"/>
                  </a:cubicBezTo>
                  <a:lnTo>
                    <a:pt x="2819" y="1481"/>
                  </a:lnTo>
                  <a:cubicBezTo>
                    <a:pt x="3105" y="1561"/>
                    <a:pt x="3399" y="1642"/>
                    <a:pt x="3676" y="1740"/>
                  </a:cubicBezTo>
                  <a:cubicBezTo>
                    <a:pt x="3694" y="1722"/>
                    <a:pt x="3685" y="1704"/>
                    <a:pt x="3667" y="1686"/>
                  </a:cubicBezTo>
                  <a:cubicBezTo>
                    <a:pt x="3524" y="1508"/>
                    <a:pt x="3346" y="1356"/>
                    <a:pt x="3149" y="1240"/>
                  </a:cubicBezTo>
                  <a:lnTo>
                    <a:pt x="3149" y="1240"/>
                  </a:lnTo>
                  <a:cubicBezTo>
                    <a:pt x="3265" y="1285"/>
                    <a:pt x="3372" y="1329"/>
                    <a:pt x="3479" y="1374"/>
                  </a:cubicBezTo>
                  <a:cubicBezTo>
                    <a:pt x="3595" y="1419"/>
                    <a:pt x="3711" y="1463"/>
                    <a:pt x="3801" y="1543"/>
                  </a:cubicBezTo>
                  <a:cubicBezTo>
                    <a:pt x="3747" y="1436"/>
                    <a:pt x="3667" y="1329"/>
                    <a:pt x="3587" y="1240"/>
                  </a:cubicBezTo>
                  <a:cubicBezTo>
                    <a:pt x="3515" y="1169"/>
                    <a:pt x="3435" y="1097"/>
                    <a:pt x="3390" y="1008"/>
                  </a:cubicBezTo>
                  <a:lnTo>
                    <a:pt x="3390" y="1008"/>
                  </a:lnTo>
                  <a:cubicBezTo>
                    <a:pt x="3622" y="1053"/>
                    <a:pt x="3872" y="1071"/>
                    <a:pt x="4095" y="1133"/>
                  </a:cubicBezTo>
                  <a:cubicBezTo>
                    <a:pt x="4247" y="1178"/>
                    <a:pt x="4416" y="1240"/>
                    <a:pt x="4532" y="1347"/>
                  </a:cubicBezTo>
                  <a:cubicBezTo>
                    <a:pt x="4425" y="1204"/>
                    <a:pt x="4291" y="1071"/>
                    <a:pt x="4140" y="973"/>
                  </a:cubicBezTo>
                  <a:lnTo>
                    <a:pt x="4140" y="973"/>
                  </a:lnTo>
                  <a:cubicBezTo>
                    <a:pt x="4389" y="999"/>
                    <a:pt x="4630" y="1071"/>
                    <a:pt x="4862" y="1160"/>
                  </a:cubicBezTo>
                  <a:cubicBezTo>
                    <a:pt x="4702" y="981"/>
                    <a:pt x="4470" y="883"/>
                    <a:pt x="4238" y="794"/>
                  </a:cubicBezTo>
                  <a:lnTo>
                    <a:pt x="4238" y="794"/>
                  </a:lnTo>
                  <a:cubicBezTo>
                    <a:pt x="4523" y="812"/>
                    <a:pt x="4800" y="892"/>
                    <a:pt x="5076" y="964"/>
                  </a:cubicBezTo>
                  <a:cubicBezTo>
                    <a:pt x="4934" y="812"/>
                    <a:pt x="4755" y="696"/>
                    <a:pt x="4550" y="634"/>
                  </a:cubicBezTo>
                  <a:cubicBezTo>
                    <a:pt x="4666" y="634"/>
                    <a:pt x="4773" y="669"/>
                    <a:pt x="4871" y="705"/>
                  </a:cubicBezTo>
                  <a:cubicBezTo>
                    <a:pt x="5076" y="758"/>
                    <a:pt x="5273" y="794"/>
                    <a:pt x="5487" y="812"/>
                  </a:cubicBezTo>
                  <a:cubicBezTo>
                    <a:pt x="5371" y="678"/>
                    <a:pt x="5219" y="580"/>
                    <a:pt x="5058" y="526"/>
                  </a:cubicBezTo>
                  <a:cubicBezTo>
                    <a:pt x="5371" y="446"/>
                    <a:pt x="5674" y="366"/>
                    <a:pt x="5986" y="312"/>
                  </a:cubicBezTo>
                  <a:cubicBezTo>
                    <a:pt x="5792" y="274"/>
                    <a:pt x="5595" y="254"/>
                    <a:pt x="5399" y="254"/>
                  </a:cubicBezTo>
                  <a:cubicBezTo>
                    <a:pt x="5225" y="254"/>
                    <a:pt x="5052" y="270"/>
                    <a:pt x="4880" y="303"/>
                  </a:cubicBezTo>
                  <a:cubicBezTo>
                    <a:pt x="5085" y="179"/>
                    <a:pt x="5308" y="98"/>
                    <a:pt x="5540" y="63"/>
                  </a:cubicBezTo>
                  <a:cubicBezTo>
                    <a:pt x="5486" y="56"/>
                    <a:pt x="5432" y="53"/>
                    <a:pt x="5377" y="53"/>
                  </a:cubicBezTo>
                  <a:cubicBezTo>
                    <a:pt x="5133" y="53"/>
                    <a:pt x="4886" y="117"/>
                    <a:pt x="4675" y="241"/>
                  </a:cubicBezTo>
                  <a:cubicBezTo>
                    <a:pt x="4693" y="170"/>
                    <a:pt x="4711" y="107"/>
                    <a:pt x="4728" y="45"/>
                  </a:cubicBezTo>
                  <a:lnTo>
                    <a:pt x="4728" y="45"/>
                  </a:lnTo>
                  <a:cubicBezTo>
                    <a:pt x="4630" y="125"/>
                    <a:pt x="4532" y="223"/>
                    <a:pt x="4452" y="330"/>
                  </a:cubicBezTo>
                  <a:cubicBezTo>
                    <a:pt x="4452" y="214"/>
                    <a:pt x="4461" y="107"/>
                    <a:pt x="448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9"/>
            <p:cNvSpPr/>
            <p:nvPr/>
          </p:nvSpPr>
          <p:spPr>
            <a:xfrm>
              <a:off x="6299749" y="2344728"/>
              <a:ext cx="698654" cy="400961"/>
            </a:xfrm>
            <a:custGeom>
              <a:rect b="b" l="l" r="r" t="t"/>
              <a:pathLst>
                <a:path extrusionOk="0" h="3748" w="6531">
                  <a:moveTo>
                    <a:pt x="6531" y="0"/>
                  </a:moveTo>
                  <a:lnTo>
                    <a:pt x="6531" y="0"/>
                  </a:lnTo>
                  <a:cubicBezTo>
                    <a:pt x="5282" y="152"/>
                    <a:pt x="4006" y="330"/>
                    <a:pt x="2882" y="875"/>
                  </a:cubicBezTo>
                  <a:cubicBezTo>
                    <a:pt x="2516" y="1053"/>
                    <a:pt x="2168" y="1267"/>
                    <a:pt x="1847" y="1499"/>
                  </a:cubicBezTo>
                  <a:cubicBezTo>
                    <a:pt x="1553" y="1704"/>
                    <a:pt x="1267" y="1927"/>
                    <a:pt x="1026" y="2195"/>
                  </a:cubicBezTo>
                  <a:cubicBezTo>
                    <a:pt x="786" y="2471"/>
                    <a:pt x="589" y="2793"/>
                    <a:pt x="393" y="3105"/>
                  </a:cubicBezTo>
                  <a:cubicBezTo>
                    <a:pt x="259" y="3319"/>
                    <a:pt x="125" y="3533"/>
                    <a:pt x="0" y="3747"/>
                  </a:cubicBezTo>
                  <a:cubicBezTo>
                    <a:pt x="678" y="3346"/>
                    <a:pt x="1580" y="3301"/>
                    <a:pt x="2133" y="2739"/>
                  </a:cubicBezTo>
                  <a:cubicBezTo>
                    <a:pt x="1990" y="2552"/>
                    <a:pt x="1874" y="2302"/>
                    <a:pt x="1704" y="2150"/>
                  </a:cubicBezTo>
                  <a:lnTo>
                    <a:pt x="1704" y="2150"/>
                  </a:lnTo>
                  <a:cubicBezTo>
                    <a:pt x="1945" y="2204"/>
                    <a:pt x="2168" y="2329"/>
                    <a:pt x="2356" y="2498"/>
                  </a:cubicBezTo>
                  <a:cubicBezTo>
                    <a:pt x="2561" y="2275"/>
                    <a:pt x="2864" y="2052"/>
                    <a:pt x="3150" y="1954"/>
                  </a:cubicBezTo>
                  <a:cubicBezTo>
                    <a:pt x="3498" y="1820"/>
                    <a:pt x="3890" y="1793"/>
                    <a:pt x="4202" y="1597"/>
                  </a:cubicBezTo>
                  <a:cubicBezTo>
                    <a:pt x="4104" y="1383"/>
                    <a:pt x="3988" y="1187"/>
                    <a:pt x="3837" y="1017"/>
                  </a:cubicBezTo>
                  <a:lnTo>
                    <a:pt x="3837" y="1017"/>
                  </a:lnTo>
                  <a:cubicBezTo>
                    <a:pt x="4095" y="1044"/>
                    <a:pt x="4354" y="1160"/>
                    <a:pt x="4550" y="1347"/>
                  </a:cubicBezTo>
                  <a:cubicBezTo>
                    <a:pt x="4782" y="1294"/>
                    <a:pt x="5077" y="1178"/>
                    <a:pt x="5264" y="1026"/>
                  </a:cubicBezTo>
                  <a:cubicBezTo>
                    <a:pt x="5451" y="866"/>
                    <a:pt x="5603" y="652"/>
                    <a:pt x="5781" y="482"/>
                  </a:cubicBezTo>
                  <a:cubicBezTo>
                    <a:pt x="5995" y="268"/>
                    <a:pt x="6254" y="107"/>
                    <a:pt x="653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9"/>
            <p:cNvSpPr/>
            <p:nvPr/>
          </p:nvSpPr>
          <p:spPr>
            <a:xfrm>
              <a:off x="6094575" y="2355211"/>
              <a:ext cx="856121" cy="1073758"/>
            </a:xfrm>
            <a:custGeom>
              <a:rect b="b" l="l" r="r" t="t"/>
              <a:pathLst>
                <a:path extrusionOk="0" h="10037" w="8003">
                  <a:moveTo>
                    <a:pt x="8003" y="0"/>
                  </a:moveTo>
                  <a:cubicBezTo>
                    <a:pt x="8003" y="0"/>
                    <a:pt x="7996" y="1"/>
                    <a:pt x="7983" y="1"/>
                  </a:cubicBezTo>
                  <a:lnTo>
                    <a:pt x="7983" y="1"/>
                  </a:lnTo>
                  <a:cubicBezTo>
                    <a:pt x="7989" y="1"/>
                    <a:pt x="7996" y="1"/>
                    <a:pt x="8003" y="0"/>
                  </a:cubicBezTo>
                  <a:close/>
                  <a:moveTo>
                    <a:pt x="7983" y="1"/>
                  </a:moveTo>
                  <a:cubicBezTo>
                    <a:pt x="6803" y="57"/>
                    <a:pt x="5615" y="289"/>
                    <a:pt x="4541" y="803"/>
                  </a:cubicBezTo>
                  <a:cubicBezTo>
                    <a:pt x="3471" y="1321"/>
                    <a:pt x="2472" y="2115"/>
                    <a:pt x="1963" y="3194"/>
                  </a:cubicBezTo>
                  <a:cubicBezTo>
                    <a:pt x="964" y="5308"/>
                    <a:pt x="304" y="7574"/>
                    <a:pt x="9" y="9885"/>
                  </a:cubicBezTo>
                  <a:cubicBezTo>
                    <a:pt x="0" y="9983"/>
                    <a:pt x="27" y="9983"/>
                    <a:pt x="99" y="10037"/>
                  </a:cubicBezTo>
                  <a:cubicBezTo>
                    <a:pt x="1446" y="4327"/>
                    <a:pt x="2106" y="2614"/>
                    <a:pt x="3935" y="1348"/>
                  </a:cubicBezTo>
                  <a:cubicBezTo>
                    <a:pt x="5662" y="151"/>
                    <a:pt x="7756" y="13"/>
                    <a:pt x="79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2" name="Google Shape;2572;p9"/>
          <p:cNvGrpSpPr/>
          <p:nvPr/>
        </p:nvGrpSpPr>
        <p:grpSpPr>
          <a:xfrm rot="-2948041">
            <a:off x="7576735" y="3619672"/>
            <a:ext cx="422856" cy="1080352"/>
            <a:chOff x="3234202" y="3252880"/>
            <a:chExt cx="479002" cy="1223797"/>
          </a:xfrm>
        </p:grpSpPr>
        <p:sp>
          <p:nvSpPr>
            <p:cNvPr id="2573" name="Google Shape;2573;p9"/>
            <p:cNvSpPr/>
            <p:nvPr/>
          </p:nvSpPr>
          <p:spPr>
            <a:xfrm>
              <a:off x="3234202" y="3252880"/>
              <a:ext cx="479002" cy="830904"/>
            </a:xfrm>
            <a:custGeom>
              <a:rect b="b" l="l" r="r" t="t"/>
              <a:pathLst>
                <a:path extrusionOk="0" h="6888" w="3971">
                  <a:moveTo>
                    <a:pt x="1000" y="1383"/>
                  </a:moveTo>
                  <a:cubicBezTo>
                    <a:pt x="1125" y="1437"/>
                    <a:pt x="1223" y="1535"/>
                    <a:pt x="1294" y="1651"/>
                  </a:cubicBezTo>
                  <a:cubicBezTo>
                    <a:pt x="1321" y="1696"/>
                    <a:pt x="1339" y="1740"/>
                    <a:pt x="1330" y="1794"/>
                  </a:cubicBezTo>
                  <a:cubicBezTo>
                    <a:pt x="1321" y="1838"/>
                    <a:pt x="1285" y="1883"/>
                    <a:pt x="1232" y="1883"/>
                  </a:cubicBezTo>
                  <a:cubicBezTo>
                    <a:pt x="1205" y="1883"/>
                    <a:pt x="1187" y="1865"/>
                    <a:pt x="1160" y="1847"/>
                  </a:cubicBezTo>
                  <a:cubicBezTo>
                    <a:pt x="1080" y="1785"/>
                    <a:pt x="1018" y="1696"/>
                    <a:pt x="973" y="1606"/>
                  </a:cubicBezTo>
                  <a:cubicBezTo>
                    <a:pt x="937" y="1526"/>
                    <a:pt x="928" y="1437"/>
                    <a:pt x="1000" y="1383"/>
                  </a:cubicBezTo>
                  <a:close/>
                  <a:moveTo>
                    <a:pt x="2293" y="1757"/>
                  </a:moveTo>
                  <a:cubicBezTo>
                    <a:pt x="2296" y="1757"/>
                    <a:pt x="2299" y="1758"/>
                    <a:pt x="2302" y="1758"/>
                  </a:cubicBezTo>
                  <a:cubicBezTo>
                    <a:pt x="2347" y="1776"/>
                    <a:pt x="2383" y="1847"/>
                    <a:pt x="2409" y="1883"/>
                  </a:cubicBezTo>
                  <a:cubicBezTo>
                    <a:pt x="2454" y="1937"/>
                    <a:pt x="2463" y="2017"/>
                    <a:pt x="2454" y="2079"/>
                  </a:cubicBezTo>
                  <a:cubicBezTo>
                    <a:pt x="2445" y="2142"/>
                    <a:pt x="2418" y="2213"/>
                    <a:pt x="2356" y="2213"/>
                  </a:cubicBezTo>
                  <a:cubicBezTo>
                    <a:pt x="2302" y="2213"/>
                    <a:pt x="2267" y="2160"/>
                    <a:pt x="2249" y="2106"/>
                  </a:cubicBezTo>
                  <a:cubicBezTo>
                    <a:pt x="2222" y="2026"/>
                    <a:pt x="2204" y="1945"/>
                    <a:pt x="2204" y="1865"/>
                  </a:cubicBezTo>
                  <a:cubicBezTo>
                    <a:pt x="2196" y="1815"/>
                    <a:pt x="2250" y="1757"/>
                    <a:pt x="2293" y="1757"/>
                  </a:cubicBezTo>
                  <a:close/>
                  <a:moveTo>
                    <a:pt x="1290" y="2466"/>
                  </a:moveTo>
                  <a:cubicBezTo>
                    <a:pt x="1299" y="2466"/>
                    <a:pt x="1306" y="2468"/>
                    <a:pt x="1312" y="2472"/>
                  </a:cubicBezTo>
                  <a:cubicBezTo>
                    <a:pt x="1357" y="2472"/>
                    <a:pt x="1401" y="2499"/>
                    <a:pt x="1437" y="2534"/>
                  </a:cubicBezTo>
                  <a:cubicBezTo>
                    <a:pt x="1499" y="2597"/>
                    <a:pt x="1535" y="2677"/>
                    <a:pt x="1526" y="2766"/>
                  </a:cubicBezTo>
                  <a:cubicBezTo>
                    <a:pt x="1526" y="2784"/>
                    <a:pt x="1526" y="2811"/>
                    <a:pt x="1508" y="2829"/>
                  </a:cubicBezTo>
                  <a:cubicBezTo>
                    <a:pt x="1495" y="2842"/>
                    <a:pt x="1477" y="2847"/>
                    <a:pt x="1458" y="2847"/>
                  </a:cubicBezTo>
                  <a:cubicBezTo>
                    <a:pt x="1439" y="2847"/>
                    <a:pt x="1419" y="2842"/>
                    <a:pt x="1401" y="2838"/>
                  </a:cubicBezTo>
                  <a:cubicBezTo>
                    <a:pt x="1312" y="2793"/>
                    <a:pt x="1241" y="2713"/>
                    <a:pt x="1214" y="2615"/>
                  </a:cubicBezTo>
                  <a:cubicBezTo>
                    <a:pt x="1205" y="2579"/>
                    <a:pt x="1196" y="2543"/>
                    <a:pt x="1205" y="2516"/>
                  </a:cubicBezTo>
                  <a:cubicBezTo>
                    <a:pt x="1219" y="2489"/>
                    <a:pt x="1260" y="2466"/>
                    <a:pt x="1290" y="2466"/>
                  </a:cubicBezTo>
                  <a:close/>
                  <a:moveTo>
                    <a:pt x="1207" y="3517"/>
                  </a:moveTo>
                  <a:cubicBezTo>
                    <a:pt x="1248" y="3517"/>
                    <a:pt x="1291" y="3532"/>
                    <a:pt x="1330" y="3551"/>
                  </a:cubicBezTo>
                  <a:cubicBezTo>
                    <a:pt x="1455" y="3605"/>
                    <a:pt x="1544" y="3721"/>
                    <a:pt x="1589" y="3846"/>
                  </a:cubicBezTo>
                  <a:cubicBezTo>
                    <a:pt x="1606" y="3890"/>
                    <a:pt x="1615" y="3944"/>
                    <a:pt x="1589" y="3988"/>
                  </a:cubicBezTo>
                  <a:cubicBezTo>
                    <a:pt x="1562" y="4020"/>
                    <a:pt x="1521" y="4033"/>
                    <a:pt x="1477" y="4033"/>
                  </a:cubicBezTo>
                  <a:cubicBezTo>
                    <a:pt x="1446" y="4033"/>
                    <a:pt x="1413" y="4026"/>
                    <a:pt x="1383" y="4015"/>
                  </a:cubicBezTo>
                  <a:cubicBezTo>
                    <a:pt x="1241" y="3962"/>
                    <a:pt x="1116" y="3846"/>
                    <a:pt x="1053" y="3703"/>
                  </a:cubicBezTo>
                  <a:cubicBezTo>
                    <a:pt x="1035" y="3667"/>
                    <a:pt x="1009" y="3605"/>
                    <a:pt x="1035" y="3569"/>
                  </a:cubicBezTo>
                  <a:cubicBezTo>
                    <a:pt x="1053" y="3524"/>
                    <a:pt x="1116" y="3533"/>
                    <a:pt x="1160" y="3524"/>
                  </a:cubicBezTo>
                  <a:cubicBezTo>
                    <a:pt x="1175" y="3520"/>
                    <a:pt x="1191" y="3517"/>
                    <a:pt x="1207" y="3517"/>
                  </a:cubicBezTo>
                  <a:close/>
                  <a:moveTo>
                    <a:pt x="3055" y="3349"/>
                  </a:moveTo>
                  <a:cubicBezTo>
                    <a:pt x="3079" y="3349"/>
                    <a:pt x="3103" y="3354"/>
                    <a:pt x="3123" y="3364"/>
                  </a:cubicBezTo>
                  <a:cubicBezTo>
                    <a:pt x="3185" y="3409"/>
                    <a:pt x="3221" y="3489"/>
                    <a:pt x="3221" y="3569"/>
                  </a:cubicBezTo>
                  <a:cubicBezTo>
                    <a:pt x="3212" y="3640"/>
                    <a:pt x="3185" y="3721"/>
                    <a:pt x="3150" y="3792"/>
                  </a:cubicBezTo>
                  <a:cubicBezTo>
                    <a:pt x="3114" y="3872"/>
                    <a:pt x="3061" y="3953"/>
                    <a:pt x="2980" y="4006"/>
                  </a:cubicBezTo>
                  <a:cubicBezTo>
                    <a:pt x="2949" y="4026"/>
                    <a:pt x="2909" y="4037"/>
                    <a:pt x="2868" y="4037"/>
                  </a:cubicBezTo>
                  <a:cubicBezTo>
                    <a:pt x="2817" y="4037"/>
                    <a:pt x="2765" y="4019"/>
                    <a:pt x="2730" y="3979"/>
                  </a:cubicBezTo>
                  <a:cubicBezTo>
                    <a:pt x="2704" y="3944"/>
                    <a:pt x="2695" y="3908"/>
                    <a:pt x="2686" y="3863"/>
                  </a:cubicBezTo>
                  <a:cubicBezTo>
                    <a:pt x="2668" y="3694"/>
                    <a:pt x="2748" y="3516"/>
                    <a:pt x="2882" y="3409"/>
                  </a:cubicBezTo>
                  <a:cubicBezTo>
                    <a:pt x="2927" y="3377"/>
                    <a:pt x="2994" y="3349"/>
                    <a:pt x="3055" y="3349"/>
                  </a:cubicBezTo>
                  <a:close/>
                  <a:moveTo>
                    <a:pt x="1214" y="4880"/>
                  </a:moveTo>
                  <a:cubicBezTo>
                    <a:pt x="1253" y="4880"/>
                    <a:pt x="1291" y="4887"/>
                    <a:pt x="1330" y="4898"/>
                  </a:cubicBezTo>
                  <a:cubicBezTo>
                    <a:pt x="1383" y="4916"/>
                    <a:pt x="1437" y="4943"/>
                    <a:pt x="1446" y="4996"/>
                  </a:cubicBezTo>
                  <a:cubicBezTo>
                    <a:pt x="1446" y="5050"/>
                    <a:pt x="1410" y="5086"/>
                    <a:pt x="1366" y="5112"/>
                  </a:cubicBezTo>
                  <a:cubicBezTo>
                    <a:pt x="1321" y="5135"/>
                    <a:pt x="1272" y="5146"/>
                    <a:pt x="1222" y="5146"/>
                  </a:cubicBezTo>
                  <a:cubicBezTo>
                    <a:pt x="1153" y="5146"/>
                    <a:pt x="1084" y="5124"/>
                    <a:pt x="1027" y="5077"/>
                  </a:cubicBezTo>
                  <a:cubicBezTo>
                    <a:pt x="991" y="5050"/>
                    <a:pt x="955" y="4979"/>
                    <a:pt x="982" y="4934"/>
                  </a:cubicBezTo>
                  <a:cubicBezTo>
                    <a:pt x="1009" y="4898"/>
                    <a:pt x="1089" y="4898"/>
                    <a:pt x="1143" y="4889"/>
                  </a:cubicBezTo>
                  <a:cubicBezTo>
                    <a:pt x="1166" y="4883"/>
                    <a:pt x="1190" y="4880"/>
                    <a:pt x="1214" y="4880"/>
                  </a:cubicBezTo>
                  <a:close/>
                  <a:moveTo>
                    <a:pt x="3533" y="4684"/>
                  </a:moveTo>
                  <a:cubicBezTo>
                    <a:pt x="3569" y="4711"/>
                    <a:pt x="3587" y="4765"/>
                    <a:pt x="3587" y="4809"/>
                  </a:cubicBezTo>
                  <a:cubicBezTo>
                    <a:pt x="3578" y="4863"/>
                    <a:pt x="3551" y="4907"/>
                    <a:pt x="3524" y="4943"/>
                  </a:cubicBezTo>
                  <a:cubicBezTo>
                    <a:pt x="3489" y="5005"/>
                    <a:pt x="3435" y="5068"/>
                    <a:pt x="3391" y="5112"/>
                  </a:cubicBezTo>
                  <a:cubicBezTo>
                    <a:pt x="3364" y="5139"/>
                    <a:pt x="3337" y="5166"/>
                    <a:pt x="3301" y="5166"/>
                  </a:cubicBezTo>
                  <a:cubicBezTo>
                    <a:pt x="3295" y="5167"/>
                    <a:pt x="3289" y="5168"/>
                    <a:pt x="3282" y="5168"/>
                  </a:cubicBezTo>
                  <a:cubicBezTo>
                    <a:pt x="3210" y="5168"/>
                    <a:pt x="3151" y="5079"/>
                    <a:pt x="3168" y="5005"/>
                  </a:cubicBezTo>
                  <a:cubicBezTo>
                    <a:pt x="3185" y="4916"/>
                    <a:pt x="3257" y="4863"/>
                    <a:pt x="3319" y="4809"/>
                  </a:cubicBezTo>
                  <a:cubicBezTo>
                    <a:pt x="3373" y="4756"/>
                    <a:pt x="3462" y="4711"/>
                    <a:pt x="3533" y="4684"/>
                  </a:cubicBezTo>
                  <a:close/>
                  <a:moveTo>
                    <a:pt x="2180" y="5995"/>
                  </a:moveTo>
                  <a:cubicBezTo>
                    <a:pt x="2208" y="5995"/>
                    <a:pt x="2235" y="6005"/>
                    <a:pt x="2258" y="6022"/>
                  </a:cubicBezTo>
                  <a:cubicBezTo>
                    <a:pt x="2293" y="6040"/>
                    <a:pt x="2329" y="6076"/>
                    <a:pt x="2356" y="6103"/>
                  </a:cubicBezTo>
                  <a:cubicBezTo>
                    <a:pt x="2383" y="6129"/>
                    <a:pt x="2409" y="6147"/>
                    <a:pt x="2427" y="6183"/>
                  </a:cubicBezTo>
                  <a:cubicBezTo>
                    <a:pt x="2445" y="6210"/>
                    <a:pt x="2418" y="6281"/>
                    <a:pt x="2391" y="6299"/>
                  </a:cubicBezTo>
                  <a:cubicBezTo>
                    <a:pt x="2365" y="6314"/>
                    <a:pt x="2336" y="6321"/>
                    <a:pt x="2307" y="6321"/>
                  </a:cubicBezTo>
                  <a:cubicBezTo>
                    <a:pt x="2267" y="6321"/>
                    <a:pt x="2226" y="6307"/>
                    <a:pt x="2195" y="6281"/>
                  </a:cubicBezTo>
                  <a:cubicBezTo>
                    <a:pt x="2142" y="6245"/>
                    <a:pt x="2106" y="6183"/>
                    <a:pt x="2070" y="6129"/>
                  </a:cubicBezTo>
                  <a:cubicBezTo>
                    <a:pt x="2044" y="6094"/>
                    <a:pt x="2097" y="6022"/>
                    <a:pt x="2133" y="6005"/>
                  </a:cubicBezTo>
                  <a:cubicBezTo>
                    <a:pt x="2149" y="5998"/>
                    <a:pt x="2164" y="5995"/>
                    <a:pt x="2180" y="5995"/>
                  </a:cubicBezTo>
                  <a:close/>
                  <a:moveTo>
                    <a:pt x="1044" y="1"/>
                  </a:moveTo>
                  <a:cubicBezTo>
                    <a:pt x="955" y="117"/>
                    <a:pt x="857" y="242"/>
                    <a:pt x="768" y="366"/>
                  </a:cubicBezTo>
                  <a:cubicBezTo>
                    <a:pt x="750" y="393"/>
                    <a:pt x="732" y="420"/>
                    <a:pt x="723" y="447"/>
                  </a:cubicBezTo>
                  <a:cubicBezTo>
                    <a:pt x="714" y="491"/>
                    <a:pt x="714" y="527"/>
                    <a:pt x="714" y="572"/>
                  </a:cubicBezTo>
                  <a:cubicBezTo>
                    <a:pt x="723" y="670"/>
                    <a:pt x="732" y="777"/>
                    <a:pt x="714" y="884"/>
                  </a:cubicBezTo>
                  <a:cubicBezTo>
                    <a:pt x="661" y="1160"/>
                    <a:pt x="518" y="1410"/>
                    <a:pt x="331" y="1606"/>
                  </a:cubicBezTo>
                  <a:cubicBezTo>
                    <a:pt x="634" y="1794"/>
                    <a:pt x="964" y="1990"/>
                    <a:pt x="1214" y="2240"/>
                  </a:cubicBezTo>
                  <a:cubicBezTo>
                    <a:pt x="875" y="2115"/>
                    <a:pt x="518" y="1901"/>
                    <a:pt x="170" y="1776"/>
                  </a:cubicBezTo>
                  <a:cubicBezTo>
                    <a:pt x="108" y="1999"/>
                    <a:pt x="117" y="2231"/>
                    <a:pt x="134" y="2463"/>
                  </a:cubicBezTo>
                  <a:cubicBezTo>
                    <a:pt x="447" y="2632"/>
                    <a:pt x="812" y="2784"/>
                    <a:pt x="1151" y="2873"/>
                  </a:cubicBezTo>
                  <a:cubicBezTo>
                    <a:pt x="885" y="2908"/>
                    <a:pt x="613" y="2932"/>
                    <a:pt x="344" y="2932"/>
                  </a:cubicBezTo>
                  <a:cubicBezTo>
                    <a:pt x="271" y="2932"/>
                    <a:pt x="198" y="2931"/>
                    <a:pt x="126" y="2927"/>
                  </a:cubicBezTo>
                  <a:cubicBezTo>
                    <a:pt x="18" y="3221"/>
                    <a:pt x="10" y="3605"/>
                    <a:pt x="1" y="3926"/>
                  </a:cubicBezTo>
                  <a:cubicBezTo>
                    <a:pt x="152" y="3979"/>
                    <a:pt x="304" y="4024"/>
                    <a:pt x="456" y="4069"/>
                  </a:cubicBezTo>
                  <a:cubicBezTo>
                    <a:pt x="732" y="4149"/>
                    <a:pt x="1000" y="4220"/>
                    <a:pt x="1276" y="4301"/>
                  </a:cubicBezTo>
                  <a:cubicBezTo>
                    <a:pt x="1351" y="4317"/>
                    <a:pt x="1478" y="4364"/>
                    <a:pt x="1567" y="4364"/>
                  </a:cubicBezTo>
                  <a:cubicBezTo>
                    <a:pt x="1575" y="4364"/>
                    <a:pt x="1582" y="4364"/>
                    <a:pt x="1589" y="4363"/>
                  </a:cubicBezTo>
                  <a:lnTo>
                    <a:pt x="1589" y="4363"/>
                  </a:lnTo>
                  <a:cubicBezTo>
                    <a:pt x="1134" y="4515"/>
                    <a:pt x="607" y="4622"/>
                    <a:pt x="126" y="4675"/>
                  </a:cubicBezTo>
                  <a:cubicBezTo>
                    <a:pt x="259" y="5014"/>
                    <a:pt x="536" y="5353"/>
                    <a:pt x="768" y="5630"/>
                  </a:cubicBezTo>
                  <a:cubicBezTo>
                    <a:pt x="1134" y="5478"/>
                    <a:pt x="1553" y="5389"/>
                    <a:pt x="1936" y="5318"/>
                  </a:cubicBezTo>
                  <a:lnTo>
                    <a:pt x="1936" y="5318"/>
                  </a:lnTo>
                  <a:cubicBezTo>
                    <a:pt x="1776" y="5532"/>
                    <a:pt x="1606" y="5737"/>
                    <a:pt x="1437" y="5951"/>
                  </a:cubicBezTo>
                  <a:cubicBezTo>
                    <a:pt x="1392" y="6013"/>
                    <a:pt x="1366" y="6121"/>
                    <a:pt x="1383" y="6192"/>
                  </a:cubicBezTo>
                  <a:cubicBezTo>
                    <a:pt x="1499" y="6326"/>
                    <a:pt x="1660" y="6406"/>
                    <a:pt x="1821" y="6486"/>
                  </a:cubicBezTo>
                  <a:cubicBezTo>
                    <a:pt x="2240" y="6674"/>
                    <a:pt x="2677" y="6807"/>
                    <a:pt x="3123" y="6888"/>
                  </a:cubicBezTo>
                  <a:cubicBezTo>
                    <a:pt x="3292" y="6638"/>
                    <a:pt x="3426" y="6433"/>
                    <a:pt x="3596" y="6183"/>
                  </a:cubicBezTo>
                  <a:cubicBezTo>
                    <a:pt x="3783" y="5924"/>
                    <a:pt x="3970" y="5630"/>
                    <a:pt x="3953" y="5318"/>
                  </a:cubicBezTo>
                  <a:lnTo>
                    <a:pt x="3953" y="5318"/>
                  </a:lnTo>
                  <a:cubicBezTo>
                    <a:pt x="3739" y="5514"/>
                    <a:pt x="3507" y="5674"/>
                    <a:pt x="3248" y="5790"/>
                  </a:cubicBezTo>
                  <a:cubicBezTo>
                    <a:pt x="3248" y="5790"/>
                    <a:pt x="3944" y="4996"/>
                    <a:pt x="3953" y="4916"/>
                  </a:cubicBezTo>
                  <a:cubicBezTo>
                    <a:pt x="3953" y="4880"/>
                    <a:pt x="3944" y="4836"/>
                    <a:pt x="3926" y="4800"/>
                  </a:cubicBezTo>
                  <a:cubicBezTo>
                    <a:pt x="3881" y="4675"/>
                    <a:pt x="3855" y="4238"/>
                    <a:pt x="3801" y="4113"/>
                  </a:cubicBezTo>
                  <a:cubicBezTo>
                    <a:pt x="3463" y="4336"/>
                    <a:pt x="3027" y="4710"/>
                    <a:pt x="2618" y="4710"/>
                  </a:cubicBezTo>
                  <a:cubicBezTo>
                    <a:pt x="2584" y="4710"/>
                    <a:pt x="2550" y="4708"/>
                    <a:pt x="2516" y="4702"/>
                  </a:cubicBezTo>
                  <a:cubicBezTo>
                    <a:pt x="2998" y="4461"/>
                    <a:pt x="3435" y="4113"/>
                    <a:pt x="3774" y="3694"/>
                  </a:cubicBezTo>
                  <a:cubicBezTo>
                    <a:pt x="3792" y="3676"/>
                    <a:pt x="3810" y="3649"/>
                    <a:pt x="3810" y="3623"/>
                  </a:cubicBezTo>
                  <a:cubicBezTo>
                    <a:pt x="3810" y="3596"/>
                    <a:pt x="3792" y="3569"/>
                    <a:pt x="3774" y="3551"/>
                  </a:cubicBezTo>
                  <a:cubicBezTo>
                    <a:pt x="3587" y="3293"/>
                    <a:pt x="3417" y="3052"/>
                    <a:pt x="3221" y="2802"/>
                  </a:cubicBezTo>
                  <a:cubicBezTo>
                    <a:pt x="2962" y="2847"/>
                    <a:pt x="2695" y="2891"/>
                    <a:pt x="2436" y="2918"/>
                  </a:cubicBezTo>
                  <a:cubicBezTo>
                    <a:pt x="2570" y="2784"/>
                    <a:pt x="2695" y="2641"/>
                    <a:pt x="2811" y="2508"/>
                  </a:cubicBezTo>
                  <a:cubicBezTo>
                    <a:pt x="2855" y="2454"/>
                    <a:pt x="2900" y="2400"/>
                    <a:pt x="2918" y="2338"/>
                  </a:cubicBezTo>
                  <a:cubicBezTo>
                    <a:pt x="2927" y="2276"/>
                    <a:pt x="2918" y="2213"/>
                    <a:pt x="2900" y="2151"/>
                  </a:cubicBezTo>
                  <a:cubicBezTo>
                    <a:pt x="2650" y="1214"/>
                    <a:pt x="1954" y="340"/>
                    <a:pt x="10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9"/>
            <p:cNvSpPr/>
            <p:nvPr/>
          </p:nvSpPr>
          <p:spPr>
            <a:xfrm>
              <a:off x="3325634" y="3252880"/>
              <a:ext cx="342334" cy="811603"/>
            </a:xfrm>
            <a:custGeom>
              <a:rect b="b" l="l" r="r" t="t"/>
              <a:pathLst>
                <a:path extrusionOk="0" h="6728" w="2838">
                  <a:moveTo>
                    <a:pt x="46" y="2400"/>
                  </a:moveTo>
                  <a:cubicBezTo>
                    <a:pt x="60" y="2418"/>
                    <a:pt x="74" y="2435"/>
                    <a:pt x="89" y="2452"/>
                  </a:cubicBezTo>
                  <a:lnTo>
                    <a:pt x="89" y="2452"/>
                  </a:lnTo>
                  <a:cubicBezTo>
                    <a:pt x="74" y="2435"/>
                    <a:pt x="60" y="2418"/>
                    <a:pt x="46" y="2400"/>
                  </a:cubicBezTo>
                  <a:close/>
                  <a:moveTo>
                    <a:pt x="295" y="1"/>
                  </a:moveTo>
                  <a:lnTo>
                    <a:pt x="295" y="1"/>
                  </a:lnTo>
                  <a:cubicBezTo>
                    <a:pt x="429" y="474"/>
                    <a:pt x="545" y="955"/>
                    <a:pt x="634" y="1446"/>
                  </a:cubicBezTo>
                  <a:cubicBezTo>
                    <a:pt x="500" y="1223"/>
                    <a:pt x="331" y="1027"/>
                    <a:pt x="135" y="875"/>
                  </a:cubicBezTo>
                  <a:lnTo>
                    <a:pt x="135" y="875"/>
                  </a:lnTo>
                  <a:cubicBezTo>
                    <a:pt x="474" y="1330"/>
                    <a:pt x="741" y="1847"/>
                    <a:pt x="902" y="2392"/>
                  </a:cubicBezTo>
                  <a:cubicBezTo>
                    <a:pt x="625" y="2097"/>
                    <a:pt x="322" y="1830"/>
                    <a:pt x="1" y="1580"/>
                  </a:cubicBezTo>
                  <a:lnTo>
                    <a:pt x="1" y="1580"/>
                  </a:lnTo>
                  <a:lnTo>
                    <a:pt x="411" y="2017"/>
                  </a:lnTo>
                  <a:cubicBezTo>
                    <a:pt x="590" y="2204"/>
                    <a:pt x="759" y="2392"/>
                    <a:pt x="884" y="2615"/>
                  </a:cubicBezTo>
                  <a:cubicBezTo>
                    <a:pt x="1000" y="2811"/>
                    <a:pt x="1071" y="3025"/>
                    <a:pt x="1125" y="3248"/>
                  </a:cubicBezTo>
                  <a:cubicBezTo>
                    <a:pt x="734" y="3061"/>
                    <a:pt x="376" y="2785"/>
                    <a:pt x="89" y="2452"/>
                  </a:cubicBezTo>
                  <a:lnTo>
                    <a:pt x="89" y="2452"/>
                  </a:lnTo>
                  <a:cubicBezTo>
                    <a:pt x="398" y="2816"/>
                    <a:pt x="731" y="3156"/>
                    <a:pt x="1080" y="3480"/>
                  </a:cubicBezTo>
                  <a:cubicBezTo>
                    <a:pt x="759" y="3293"/>
                    <a:pt x="411" y="3150"/>
                    <a:pt x="46" y="3052"/>
                  </a:cubicBezTo>
                  <a:lnTo>
                    <a:pt x="46" y="3052"/>
                  </a:lnTo>
                  <a:cubicBezTo>
                    <a:pt x="518" y="3310"/>
                    <a:pt x="1009" y="3605"/>
                    <a:pt x="1268" y="4078"/>
                  </a:cubicBezTo>
                  <a:cubicBezTo>
                    <a:pt x="1156" y="4115"/>
                    <a:pt x="1039" y="4131"/>
                    <a:pt x="925" y="4131"/>
                  </a:cubicBezTo>
                  <a:cubicBezTo>
                    <a:pt x="875" y="4131"/>
                    <a:pt x="826" y="4128"/>
                    <a:pt x="777" y="4122"/>
                  </a:cubicBezTo>
                  <a:cubicBezTo>
                    <a:pt x="500" y="4095"/>
                    <a:pt x="251" y="3971"/>
                    <a:pt x="1" y="3855"/>
                  </a:cubicBezTo>
                  <a:lnTo>
                    <a:pt x="1" y="3855"/>
                  </a:lnTo>
                  <a:cubicBezTo>
                    <a:pt x="402" y="4087"/>
                    <a:pt x="813" y="4283"/>
                    <a:pt x="1241" y="4452"/>
                  </a:cubicBezTo>
                  <a:cubicBezTo>
                    <a:pt x="947" y="4515"/>
                    <a:pt x="652" y="4577"/>
                    <a:pt x="358" y="4640"/>
                  </a:cubicBezTo>
                  <a:cubicBezTo>
                    <a:pt x="670" y="4640"/>
                    <a:pt x="982" y="4693"/>
                    <a:pt x="1277" y="4800"/>
                  </a:cubicBezTo>
                  <a:cubicBezTo>
                    <a:pt x="1036" y="4854"/>
                    <a:pt x="839" y="5014"/>
                    <a:pt x="670" y="5193"/>
                  </a:cubicBezTo>
                  <a:cubicBezTo>
                    <a:pt x="842" y="5119"/>
                    <a:pt x="1028" y="5079"/>
                    <a:pt x="1214" y="5079"/>
                  </a:cubicBezTo>
                  <a:cubicBezTo>
                    <a:pt x="1297" y="5079"/>
                    <a:pt x="1381" y="5087"/>
                    <a:pt x="1464" y="5104"/>
                  </a:cubicBezTo>
                  <a:cubicBezTo>
                    <a:pt x="1303" y="5362"/>
                    <a:pt x="1161" y="5639"/>
                    <a:pt x="1036" y="5924"/>
                  </a:cubicBezTo>
                  <a:cubicBezTo>
                    <a:pt x="1143" y="5737"/>
                    <a:pt x="1321" y="5603"/>
                    <a:pt x="1517" y="5532"/>
                  </a:cubicBezTo>
                  <a:lnTo>
                    <a:pt x="1517" y="5532"/>
                  </a:lnTo>
                  <a:cubicBezTo>
                    <a:pt x="1455" y="5612"/>
                    <a:pt x="1402" y="5701"/>
                    <a:pt x="1348" y="5790"/>
                  </a:cubicBezTo>
                  <a:cubicBezTo>
                    <a:pt x="1369" y="5782"/>
                    <a:pt x="1391" y="5778"/>
                    <a:pt x="1413" y="5778"/>
                  </a:cubicBezTo>
                  <a:cubicBezTo>
                    <a:pt x="1457" y="5778"/>
                    <a:pt x="1503" y="5793"/>
                    <a:pt x="1544" y="5817"/>
                  </a:cubicBezTo>
                  <a:cubicBezTo>
                    <a:pt x="1598" y="5853"/>
                    <a:pt x="1651" y="5906"/>
                    <a:pt x="1696" y="5960"/>
                  </a:cubicBezTo>
                  <a:cubicBezTo>
                    <a:pt x="1892" y="6201"/>
                    <a:pt x="2080" y="6460"/>
                    <a:pt x="2249" y="6727"/>
                  </a:cubicBezTo>
                  <a:cubicBezTo>
                    <a:pt x="2401" y="6388"/>
                    <a:pt x="2597" y="5996"/>
                    <a:pt x="2838" y="5710"/>
                  </a:cubicBezTo>
                  <a:lnTo>
                    <a:pt x="2838" y="5710"/>
                  </a:lnTo>
                  <a:cubicBezTo>
                    <a:pt x="2642" y="5862"/>
                    <a:pt x="2410" y="5951"/>
                    <a:pt x="2169" y="5987"/>
                  </a:cubicBezTo>
                  <a:cubicBezTo>
                    <a:pt x="2392" y="5719"/>
                    <a:pt x="2597" y="5434"/>
                    <a:pt x="2766" y="5130"/>
                  </a:cubicBezTo>
                  <a:lnTo>
                    <a:pt x="2766" y="5130"/>
                  </a:lnTo>
                  <a:cubicBezTo>
                    <a:pt x="2570" y="5380"/>
                    <a:pt x="2356" y="5639"/>
                    <a:pt x="2053" y="5728"/>
                  </a:cubicBezTo>
                  <a:cubicBezTo>
                    <a:pt x="2142" y="5532"/>
                    <a:pt x="2204" y="5318"/>
                    <a:pt x="2231" y="5104"/>
                  </a:cubicBezTo>
                  <a:lnTo>
                    <a:pt x="2231" y="5104"/>
                  </a:lnTo>
                  <a:cubicBezTo>
                    <a:pt x="2133" y="5193"/>
                    <a:pt x="2026" y="5264"/>
                    <a:pt x="1901" y="5309"/>
                  </a:cubicBezTo>
                  <a:cubicBezTo>
                    <a:pt x="2151" y="5059"/>
                    <a:pt x="2401" y="4791"/>
                    <a:pt x="2633" y="4524"/>
                  </a:cubicBezTo>
                  <a:lnTo>
                    <a:pt x="2633" y="4524"/>
                  </a:lnTo>
                  <a:cubicBezTo>
                    <a:pt x="2463" y="4613"/>
                    <a:pt x="2320" y="4747"/>
                    <a:pt x="2133" y="4818"/>
                  </a:cubicBezTo>
                  <a:cubicBezTo>
                    <a:pt x="2064" y="4846"/>
                    <a:pt x="1987" y="4861"/>
                    <a:pt x="1912" y="4861"/>
                  </a:cubicBezTo>
                  <a:cubicBezTo>
                    <a:pt x="1791" y="4861"/>
                    <a:pt x="1674" y="4822"/>
                    <a:pt x="1598" y="4729"/>
                  </a:cubicBezTo>
                  <a:cubicBezTo>
                    <a:pt x="1589" y="4720"/>
                    <a:pt x="1580" y="4702"/>
                    <a:pt x="1580" y="4684"/>
                  </a:cubicBezTo>
                  <a:cubicBezTo>
                    <a:pt x="1580" y="4675"/>
                    <a:pt x="1589" y="4657"/>
                    <a:pt x="1598" y="4649"/>
                  </a:cubicBezTo>
                  <a:cubicBezTo>
                    <a:pt x="1660" y="4586"/>
                    <a:pt x="1732" y="4550"/>
                    <a:pt x="1803" y="4506"/>
                  </a:cubicBezTo>
                  <a:cubicBezTo>
                    <a:pt x="2026" y="4390"/>
                    <a:pt x="2213" y="4220"/>
                    <a:pt x="2374" y="4033"/>
                  </a:cubicBezTo>
                  <a:lnTo>
                    <a:pt x="2374" y="4033"/>
                  </a:lnTo>
                  <a:cubicBezTo>
                    <a:pt x="2258" y="4095"/>
                    <a:pt x="2142" y="4158"/>
                    <a:pt x="2035" y="4220"/>
                  </a:cubicBezTo>
                  <a:cubicBezTo>
                    <a:pt x="1928" y="4274"/>
                    <a:pt x="1812" y="4336"/>
                    <a:pt x="1696" y="4336"/>
                  </a:cubicBezTo>
                  <a:cubicBezTo>
                    <a:pt x="1714" y="3917"/>
                    <a:pt x="1856" y="3507"/>
                    <a:pt x="2088" y="3168"/>
                  </a:cubicBezTo>
                  <a:lnTo>
                    <a:pt x="2088" y="3168"/>
                  </a:lnTo>
                  <a:cubicBezTo>
                    <a:pt x="1928" y="3293"/>
                    <a:pt x="1749" y="3400"/>
                    <a:pt x="1544" y="3417"/>
                  </a:cubicBezTo>
                  <a:cubicBezTo>
                    <a:pt x="1741" y="3284"/>
                    <a:pt x="1919" y="3132"/>
                    <a:pt x="2080" y="2954"/>
                  </a:cubicBezTo>
                  <a:lnTo>
                    <a:pt x="2080" y="2954"/>
                  </a:lnTo>
                  <a:cubicBezTo>
                    <a:pt x="1865" y="3043"/>
                    <a:pt x="1642" y="3096"/>
                    <a:pt x="1410" y="3114"/>
                  </a:cubicBezTo>
                  <a:cubicBezTo>
                    <a:pt x="1580" y="2793"/>
                    <a:pt x="1758" y="2481"/>
                    <a:pt x="1937" y="2169"/>
                  </a:cubicBezTo>
                  <a:lnTo>
                    <a:pt x="1937" y="2169"/>
                  </a:lnTo>
                  <a:cubicBezTo>
                    <a:pt x="1776" y="2356"/>
                    <a:pt x="1598" y="2561"/>
                    <a:pt x="1357" y="2632"/>
                  </a:cubicBezTo>
                  <a:cubicBezTo>
                    <a:pt x="1375" y="2088"/>
                    <a:pt x="1357" y="1553"/>
                    <a:pt x="1303" y="1009"/>
                  </a:cubicBezTo>
                  <a:cubicBezTo>
                    <a:pt x="1294" y="1285"/>
                    <a:pt x="1250" y="1553"/>
                    <a:pt x="1187" y="1812"/>
                  </a:cubicBezTo>
                  <a:cubicBezTo>
                    <a:pt x="1178" y="1392"/>
                    <a:pt x="1089" y="964"/>
                    <a:pt x="938" y="572"/>
                  </a:cubicBezTo>
                  <a:lnTo>
                    <a:pt x="938" y="572"/>
                  </a:lnTo>
                  <a:cubicBezTo>
                    <a:pt x="1000" y="813"/>
                    <a:pt x="1027" y="1053"/>
                    <a:pt x="1027" y="1303"/>
                  </a:cubicBezTo>
                  <a:cubicBezTo>
                    <a:pt x="813" y="857"/>
                    <a:pt x="563" y="411"/>
                    <a:pt x="29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9"/>
            <p:cNvSpPr/>
            <p:nvPr/>
          </p:nvSpPr>
          <p:spPr>
            <a:xfrm>
              <a:off x="3234202" y="3252880"/>
              <a:ext cx="371404" cy="829818"/>
            </a:xfrm>
            <a:custGeom>
              <a:rect b="b" l="l" r="r" t="t"/>
              <a:pathLst>
                <a:path extrusionOk="0" h="6879" w="3079">
                  <a:moveTo>
                    <a:pt x="1000" y="1383"/>
                  </a:moveTo>
                  <a:cubicBezTo>
                    <a:pt x="1125" y="1437"/>
                    <a:pt x="1223" y="1535"/>
                    <a:pt x="1294" y="1651"/>
                  </a:cubicBezTo>
                  <a:cubicBezTo>
                    <a:pt x="1321" y="1696"/>
                    <a:pt x="1339" y="1740"/>
                    <a:pt x="1330" y="1794"/>
                  </a:cubicBezTo>
                  <a:cubicBezTo>
                    <a:pt x="1321" y="1838"/>
                    <a:pt x="1285" y="1883"/>
                    <a:pt x="1232" y="1883"/>
                  </a:cubicBezTo>
                  <a:cubicBezTo>
                    <a:pt x="1205" y="1883"/>
                    <a:pt x="1187" y="1865"/>
                    <a:pt x="1160" y="1847"/>
                  </a:cubicBezTo>
                  <a:cubicBezTo>
                    <a:pt x="1080" y="1785"/>
                    <a:pt x="1018" y="1696"/>
                    <a:pt x="973" y="1606"/>
                  </a:cubicBezTo>
                  <a:cubicBezTo>
                    <a:pt x="937" y="1526"/>
                    <a:pt x="928" y="1437"/>
                    <a:pt x="1000" y="1383"/>
                  </a:cubicBezTo>
                  <a:close/>
                  <a:moveTo>
                    <a:pt x="1290" y="2466"/>
                  </a:moveTo>
                  <a:cubicBezTo>
                    <a:pt x="1299" y="2466"/>
                    <a:pt x="1306" y="2468"/>
                    <a:pt x="1312" y="2472"/>
                  </a:cubicBezTo>
                  <a:cubicBezTo>
                    <a:pt x="1357" y="2472"/>
                    <a:pt x="1401" y="2499"/>
                    <a:pt x="1437" y="2534"/>
                  </a:cubicBezTo>
                  <a:cubicBezTo>
                    <a:pt x="1499" y="2597"/>
                    <a:pt x="1535" y="2677"/>
                    <a:pt x="1526" y="2766"/>
                  </a:cubicBezTo>
                  <a:cubicBezTo>
                    <a:pt x="1526" y="2784"/>
                    <a:pt x="1526" y="2811"/>
                    <a:pt x="1508" y="2829"/>
                  </a:cubicBezTo>
                  <a:cubicBezTo>
                    <a:pt x="1495" y="2842"/>
                    <a:pt x="1477" y="2847"/>
                    <a:pt x="1458" y="2847"/>
                  </a:cubicBezTo>
                  <a:cubicBezTo>
                    <a:pt x="1439" y="2847"/>
                    <a:pt x="1419" y="2842"/>
                    <a:pt x="1401" y="2838"/>
                  </a:cubicBezTo>
                  <a:cubicBezTo>
                    <a:pt x="1312" y="2793"/>
                    <a:pt x="1241" y="2713"/>
                    <a:pt x="1214" y="2615"/>
                  </a:cubicBezTo>
                  <a:cubicBezTo>
                    <a:pt x="1205" y="2579"/>
                    <a:pt x="1196" y="2543"/>
                    <a:pt x="1205" y="2516"/>
                  </a:cubicBezTo>
                  <a:cubicBezTo>
                    <a:pt x="1219" y="2489"/>
                    <a:pt x="1260" y="2466"/>
                    <a:pt x="1290" y="2466"/>
                  </a:cubicBezTo>
                  <a:close/>
                  <a:moveTo>
                    <a:pt x="1207" y="3517"/>
                  </a:moveTo>
                  <a:cubicBezTo>
                    <a:pt x="1248" y="3517"/>
                    <a:pt x="1291" y="3532"/>
                    <a:pt x="1330" y="3551"/>
                  </a:cubicBezTo>
                  <a:cubicBezTo>
                    <a:pt x="1455" y="3605"/>
                    <a:pt x="1544" y="3721"/>
                    <a:pt x="1589" y="3846"/>
                  </a:cubicBezTo>
                  <a:cubicBezTo>
                    <a:pt x="1606" y="3890"/>
                    <a:pt x="1615" y="3944"/>
                    <a:pt x="1589" y="3988"/>
                  </a:cubicBezTo>
                  <a:cubicBezTo>
                    <a:pt x="1562" y="4020"/>
                    <a:pt x="1521" y="4033"/>
                    <a:pt x="1477" y="4033"/>
                  </a:cubicBezTo>
                  <a:cubicBezTo>
                    <a:pt x="1446" y="4033"/>
                    <a:pt x="1413" y="4026"/>
                    <a:pt x="1383" y="4015"/>
                  </a:cubicBezTo>
                  <a:cubicBezTo>
                    <a:pt x="1241" y="3962"/>
                    <a:pt x="1116" y="3846"/>
                    <a:pt x="1053" y="3703"/>
                  </a:cubicBezTo>
                  <a:cubicBezTo>
                    <a:pt x="1035" y="3667"/>
                    <a:pt x="1009" y="3605"/>
                    <a:pt x="1027" y="3569"/>
                  </a:cubicBezTo>
                  <a:cubicBezTo>
                    <a:pt x="1053" y="3524"/>
                    <a:pt x="1116" y="3533"/>
                    <a:pt x="1160" y="3524"/>
                  </a:cubicBezTo>
                  <a:cubicBezTo>
                    <a:pt x="1175" y="3520"/>
                    <a:pt x="1191" y="3517"/>
                    <a:pt x="1207" y="3517"/>
                  </a:cubicBezTo>
                  <a:close/>
                  <a:moveTo>
                    <a:pt x="1214" y="4880"/>
                  </a:moveTo>
                  <a:cubicBezTo>
                    <a:pt x="1253" y="4880"/>
                    <a:pt x="1291" y="4887"/>
                    <a:pt x="1330" y="4898"/>
                  </a:cubicBezTo>
                  <a:cubicBezTo>
                    <a:pt x="1383" y="4916"/>
                    <a:pt x="1437" y="4943"/>
                    <a:pt x="1446" y="4996"/>
                  </a:cubicBezTo>
                  <a:cubicBezTo>
                    <a:pt x="1446" y="5050"/>
                    <a:pt x="1410" y="5086"/>
                    <a:pt x="1366" y="5112"/>
                  </a:cubicBezTo>
                  <a:cubicBezTo>
                    <a:pt x="1321" y="5135"/>
                    <a:pt x="1272" y="5146"/>
                    <a:pt x="1222" y="5146"/>
                  </a:cubicBezTo>
                  <a:cubicBezTo>
                    <a:pt x="1153" y="5146"/>
                    <a:pt x="1084" y="5124"/>
                    <a:pt x="1027" y="5077"/>
                  </a:cubicBezTo>
                  <a:cubicBezTo>
                    <a:pt x="991" y="5050"/>
                    <a:pt x="955" y="4979"/>
                    <a:pt x="982" y="4934"/>
                  </a:cubicBezTo>
                  <a:cubicBezTo>
                    <a:pt x="1009" y="4898"/>
                    <a:pt x="1089" y="4898"/>
                    <a:pt x="1143" y="4889"/>
                  </a:cubicBezTo>
                  <a:cubicBezTo>
                    <a:pt x="1166" y="4883"/>
                    <a:pt x="1190" y="4880"/>
                    <a:pt x="1214" y="4880"/>
                  </a:cubicBezTo>
                  <a:close/>
                  <a:moveTo>
                    <a:pt x="2180" y="5995"/>
                  </a:moveTo>
                  <a:cubicBezTo>
                    <a:pt x="2208" y="5995"/>
                    <a:pt x="2235" y="6005"/>
                    <a:pt x="2258" y="6022"/>
                  </a:cubicBezTo>
                  <a:cubicBezTo>
                    <a:pt x="2293" y="6040"/>
                    <a:pt x="2329" y="6076"/>
                    <a:pt x="2356" y="6103"/>
                  </a:cubicBezTo>
                  <a:cubicBezTo>
                    <a:pt x="2383" y="6129"/>
                    <a:pt x="2409" y="6147"/>
                    <a:pt x="2427" y="6183"/>
                  </a:cubicBezTo>
                  <a:cubicBezTo>
                    <a:pt x="2445" y="6210"/>
                    <a:pt x="2418" y="6281"/>
                    <a:pt x="2391" y="6299"/>
                  </a:cubicBezTo>
                  <a:cubicBezTo>
                    <a:pt x="2365" y="6314"/>
                    <a:pt x="2336" y="6321"/>
                    <a:pt x="2307" y="6321"/>
                  </a:cubicBezTo>
                  <a:cubicBezTo>
                    <a:pt x="2267" y="6321"/>
                    <a:pt x="2226" y="6307"/>
                    <a:pt x="2195" y="6281"/>
                  </a:cubicBezTo>
                  <a:cubicBezTo>
                    <a:pt x="2142" y="6245"/>
                    <a:pt x="2106" y="6183"/>
                    <a:pt x="2070" y="6129"/>
                  </a:cubicBezTo>
                  <a:cubicBezTo>
                    <a:pt x="2044" y="6094"/>
                    <a:pt x="2097" y="6022"/>
                    <a:pt x="2133" y="6005"/>
                  </a:cubicBezTo>
                  <a:cubicBezTo>
                    <a:pt x="2149" y="5998"/>
                    <a:pt x="2164" y="5995"/>
                    <a:pt x="2180" y="5995"/>
                  </a:cubicBezTo>
                  <a:close/>
                  <a:moveTo>
                    <a:pt x="1044" y="1"/>
                  </a:moveTo>
                  <a:cubicBezTo>
                    <a:pt x="955" y="117"/>
                    <a:pt x="857" y="242"/>
                    <a:pt x="768" y="366"/>
                  </a:cubicBezTo>
                  <a:cubicBezTo>
                    <a:pt x="750" y="393"/>
                    <a:pt x="732" y="420"/>
                    <a:pt x="723" y="447"/>
                  </a:cubicBezTo>
                  <a:cubicBezTo>
                    <a:pt x="714" y="491"/>
                    <a:pt x="714" y="527"/>
                    <a:pt x="714" y="572"/>
                  </a:cubicBezTo>
                  <a:cubicBezTo>
                    <a:pt x="723" y="670"/>
                    <a:pt x="732" y="777"/>
                    <a:pt x="714" y="884"/>
                  </a:cubicBezTo>
                  <a:cubicBezTo>
                    <a:pt x="661" y="1160"/>
                    <a:pt x="518" y="1410"/>
                    <a:pt x="331" y="1606"/>
                  </a:cubicBezTo>
                  <a:cubicBezTo>
                    <a:pt x="634" y="1794"/>
                    <a:pt x="964" y="1990"/>
                    <a:pt x="1214" y="2240"/>
                  </a:cubicBezTo>
                  <a:cubicBezTo>
                    <a:pt x="875" y="2115"/>
                    <a:pt x="518" y="1901"/>
                    <a:pt x="170" y="1776"/>
                  </a:cubicBezTo>
                  <a:cubicBezTo>
                    <a:pt x="108" y="1999"/>
                    <a:pt x="117" y="2231"/>
                    <a:pt x="134" y="2463"/>
                  </a:cubicBezTo>
                  <a:cubicBezTo>
                    <a:pt x="447" y="2632"/>
                    <a:pt x="812" y="2784"/>
                    <a:pt x="1151" y="2873"/>
                  </a:cubicBezTo>
                  <a:cubicBezTo>
                    <a:pt x="885" y="2908"/>
                    <a:pt x="613" y="2932"/>
                    <a:pt x="344" y="2932"/>
                  </a:cubicBezTo>
                  <a:cubicBezTo>
                    <a:pt x="271" y="2932"/>
                    <a:pt x="198" y="2931"/>
                    <a:pt x="126" y="2927"/>
                  </a:cubicBezTo>
                  <a:cubicBezTo>
                    <a:pt x="18" y="3221"/>
                    <a:pt x="10" y="3605"/>
                    <a:pt x="1" y="3926"/>
                  </a:cubicBezTo>
                  <a:cubicBezTo>
                    <a:pt x="152" y="3979"/>
                    <a:pt x="304" y="4024"/>
                    <a:pt x="456" y="4069"/>
                  </a:cubicBezTo>
                  <a:cubicBezTo>
                    <a:pt x="732" y="4149"/>
                    <a:pt x="1000" y="4220"/>
                    <a:pt x="1276" y="4301"/>
                  </a:cubicBezTo>
                  <a:cubicBezTo>
                    <a:pt x="1351" y="4317"/>
                    <a:pt x="1478" y="4364"/>
                    <a:pt x="1567" y="4364"/>
                  </a:cubicBezTo>
                  <a:cubicBezTo>
                    <a:pt x="1575" y="4364"/>
                    <a:pt x="1582" y="4364"/>
                    <a:pt x="1589" y="4363"/>
                  </a:cubicBezTo>
                  <a:lnTo>
                    <a:pt x="1589" y="4363"/>
                  </a:lnTo>
                  <a:cubicBezTo>
                    <a:pt x="1134" y="4515"/>
                    <a:pt x="607" y="4622"/>
                    <a:pt x="126" y="4675"/>
                  </a:cubicBezTo>
                  <a:cubicBezTo>
                    <a:pt x="259" y="5014"/>
                    <a:pt x="536" y="5353"/>
                    <a:pt x="768" y="5630"/>
                  </a:cubicBezTo>
                  <a:cubicBezTo>
                    <a:pt x="1134" y="5478"/>
                    <a:pt x="1553" y="5389"/>
                    <a:pt x="1936" y="5318"/>
                  </a:cubicBezTo>
                  <a:lnTo>
                    <a:pt x="1936" y="5318"/>
                  </a:lnTo>
                  <a:cubicBezTo>
                    <a:pt x="1776" y="5532"/>
                    <a:pt x="1606" y="5737"/>
                    <a:pt x="1437" y="5951"/>
                  </a:cubicBezTo>
                  <a:cubicBezTo>
                    <a:pt x="1392" y="6013"/>
                    <a:pt x="1366" y="6121"/>
                    <a:pt x="1383" y="6192"/>
                  </a:cubicBezTo>
                  <a:cubicBezTo>
                    <a:pt x="1499" y="6326"/>
                    <a:pt x="1660" y="6406"/>
                    <a:pt x="1821" y="6486"/>
                  </a:cubicBezTo>
                  <a:cubicBezTo>
                    <a:pt x="2222" y="6665"/>
                    <a:pt x="2650" y="6799"/>
                    <a:pt x="3078" y="6879"/>
                  </a:cubicBezTo>
                  <a:cubicBezTo>
                    <a:pt x="2962" y="6575"/>
                    <a:pt x="2811" y="6290"/>
                    <a:pt x="2686" y="5987"/>
                  </a:cubicBezTo>
                  <a:cubicBezTo>
                    <a:pt x="2320" y="5104"/>
                    <a:pt x="2204" y="4131"/>
                    <a:pt x="2017" y="3194"/>
                  </a:cubicBezTo>
                  <a:cubicBezTo>
                    <a:pt x="1803" y="2097"/>
                    <a:pt x="1482" y="1027"/>
                    <a:pt x="105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9"/>
            <p:cNvSpPr/>
            <p:nvPr/>
          </p:nvSpPr>
          <p:spPr>
            <a:xfrm>
              <a:off x="3371953" y="3280865"/>
              <a:ext cx="292878" cy="1195812"/>
            </a:xfrm>
            <a:custGeom>
              <a:rect b="b" l="l" r="r" t="t"/>
              <a:pathLst>
                <a:path extrusionOk="0" h="9913" w="2428">
                  <a:moveTo>
                    <a:pt x="1" y="1"/>
                  </a:moveTo>
                  <a:lnTo>
                    <a:pt x="1" y="1"/>
                  </a:lnTo>
                  <a:cubicBezTo>
                    <a:pt x="473" y="1348"/>
                    <a:pt x="803" y="2722"/>
                    <a:pt x="1018" y="4131"/>
                  </a:cubicBezTo>
                  <a:cubicBezTo>
                    <a:pt x="1071" y="4443"/>
                    <a:pt x="1116" y="4764"/>
                    <a:pt x="1205" y="5068"/>
                  </a:cubicBezTo>
                  <a:cubicBezTo>
                    <a:pt x="1321" y="5407"/>
                    <a:pt x="1490" y="5728"/>
                    <a:pt x="1624" y="6058"/>
                  </a:cubicBezTo>
                  <a:cubicBezTo>
                    <a:pt x="2035" y="7173"/>
                    <a:pt x="1901" y="8413"/>
                    <a:pt x="2052" y="9591"/>
                  </a:cubicBezTo>
                  <a:cubicBezTo>
                    <a:pt x="2070" y="9689"/>
                    <a:pt x="2088" y="9778"/>
                    <a:pt x="2150" y="9849"/>
                  </a:cubicBezTo>
                  <a:cubicBezTo>
                    <a:pt x="2186" y="9890"/>
                    <a:pt x="2237" y="9913"/>
                    <a:pt x="2287" y="9913"/>
                  </a:cubicBezTo>
                  <a:cubicBezTo>
                    <a:pt x="2326" y="9913"/>
                    <a:pt x="2364" y="9899"/>
                    <a:pt x="2391" y="9867"/>
                  </a:cubicBezTo>
                  <a:cubicBezTo>
                    <a:pt x="2427" y="9814"/>
                    <a:pt x="2427" y="9742"/>
                    <a:pt x="2418" y="9680"/>
                  </a:cubicBezTo>
                  <a:cubicBezTo>
                    <a:pt x="2391" y="9484"/>
                    <a:pt x="2275" y="9386"/>
                    <a:pt x="2275" y="9189"/>
                  </a:cubicBezTo>
                  <a:cubicBezTo>
                    <a:pt x="2240" y="8324"/>
                    <a:pt x="2204" y="7450"/>
                    <a:pt x="1972" y="6620"/>
                  </a:cubicBezTo>
                  <a:cubicBezTo>
                    <a:pt x="1811" y="6049"/>
                    <a:pt x="1562" y="5505"/>
                    <a:pt x="1392" y="4934"/>
                  </a:cubicBezTo>
                  <a:cubicBezTo>
                    <a:pt x="1205" y="4318"/>
                    <a:pt x="1116" y="3676"/>
                    <a:pt x="982" y="3052"/>
                  </a:cubicBezTo>
                  <a:cubicBezTo>
                    <a:pt x="759" y="2008"/>
                    <a:pt x="429" y="982"/>
                    <a:pt x="1" y="1"/>
                  </a:cubicBezTo>
                  <a:close/>
                </a:path>
              </a:pathLst>
            </a:custGeom>
            <a:solidFill>
              <a:srgbClr val="8A63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9"/>
            <p:cNvSpPr/>
            <p:nvPr/>
          </p:nvSpPr>
          <p:spPr>
            <a:xfrm>
              <a:off x="3371953" y="3280865"/>
              <a:ext cx="292878" cy="1195812"/>
            </a:xfrm>
            <a:custGeom>
              <a:rect b="b" l="l" r="r" t="t"/>
              <a:pathLst>
                <a:path extrusionOk="0" h="9913" w="2428">
                  <a:moveTo>
                    <a:pt x="1" y="1"/>
                  </a:moveTo>
                  <a:lnTo>
                    <a:pt x="1" y="1"/>
                  </a:lnTo>
                  <a:cubicBezTo>
                    <a:pt x="473" y="1348"/>
                    <a:pt x="803" y="2722"/>
                    <a:pt x="1018" y="4131"/>
                  </a:cubicBezTo>
                  <a:cubicBezTo>
                    <a:pt x="1071" y="4443"/>
                    <a:pt x="1116" y="4764"/>
                    <a:pt x="1205" y="5068"/>
                  </a:cubicBezTo>
                  <a:cubicBezTo>
                    <a:pt x="1321" y="5407"/>
                    <a:pt x="1490" y="5728"/>
                    <a:pt x="1624" y="6058"/>
                  </a:cubicBezTo>
                  <a:cubicBezTo>
                    <a:pt x="2035" y="7173"/>
                    <a:pt x="1901" y="8413"/>
                    <a:pt x="2052" y="9591"/>
                  </a:cubicBezTo>
                  <a:cubicBezTo>
                    <a:pt x="2070" y="9689"/>
                    <a:pt x="2088" y="9778"/>
                    <a:pt x="2150" y="9849"/>
                  </a:cubicBezTo>
                  <a:cubicBezTo>
                    <a:pt x="2186" y="9890"/>
                    <a:pt x="2237" y="9913"/>
                    <a:pt x="2287" y="9913"/>
                  </a:cubicBezTo>
                  <a:cubicBezTo>
                    <a:pt x="2326" y="9913"/>
                    <a:pt x="2364" y="9899"/>
                    <a:pt x="2391" y="9867"/>
                  </a:cubicBezTo>
                  <a:cubicBezTo>
                    <a:pt x="2427" y="9814"/>
                    <a:pt x="2427" y="9742"/>
                    <a:pt x="2418" y="9680"/>
                  </a:cubicBezTo>
                  <a:cubicBezTo>
                    <a:pt x="2391" y="9484"/>
                    <a:pt x="2275" y="9386"/>
                    <a:pt x="2275" y="9189"/>
                  </a:cubicBezTo>
                  <a:cubicBezTo>
                    <a:pt x="2240" y="8324"/>
                    <a:pt x="2204" y="7450"/>
                    <a:pt x="1972" y="6620"/>
                  </a:cubicBezTo>
                  <a:cubicBezTo>
                    <a:pt x="1811" y="6049"/>
                    <a:pt x="1562" y="5505"/>
                    <a:pt x="1392" y="4934"/>
                  </a:cubicBezTo>
                  <a:cubicBezTo>
                    <a:pt x="1205" y="4318"/>
                    <a:pt x="1116" y="3676"/>
                    <a:pt x="982" y="3052"/>
                  </a:cubicBezTo>
                  <a:cubicBezTo>
                    <a:pt x="759" y="2008"/>
                    <a:pt x="429" y="982"/>
                    <a:pt x="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8" name="Google Shape;2578;p9"/>
          <p:cNvSpPr/>
          <p:nvPr/>
        </p:nvSpPr>
        <p:spPr>
          <a:xfrm>
            <a:off x="4375135" y="2679833"/>
            <a:ext cx="837079" cy="244663"/>
          </a:xfrm>
          <a:custGeom>
            <a:rect b="b" l="l" r="r" t="t"/>
            <a:pathLst>
              <a:path extrusionOk="0" h="2287" w="7825">
                <a:moveTo>
                  <a:pt x="3434" y="1"/>
                </a:moveTo>
                <a:cubicBezTo>
                  <a:pt x="3420" y="1"/>
                  <a:pt x="3405" y="1"/>
                  <a:pt x="3391" y="2"/>
                </a:cubicBezTo>
                <a:cubicBezTo>
                  <a:pt x="3132" y="11"/>
                  <a:pt x="2891" y="172"/>
                  <a:pt x="2757" y="395"/>
                </a:cubicBezTo>
                <a:cubicBezTo>
                  <a:pt x="2623" y="600"/>
                  <a:pt x="2659" y="858"/>
                  <a:pt x="2543" y="1064"/>
                </a:cubicBezTo>
                <a:cubicBezTo>
                  <a:pt x="2445" y="1215"/>
                  <a:pt x="2204" y="1304"/>
                  <a:pt x="2070" y="1438"/>
                </a:cubicBezTo>
                <a:cubicBezTo>
                  <a:pt x="1973" y="1536"/>
                  <a:pt x="1843" y="1633"/>
                  <a:pt x="1714" y="1633"/>
                </a:cubicBezTo>
                <a:cubicBezTo>
                  <a:pt x="1678" y="1633"/>
                  <a:pt x="1642" y="1625"/>
                  <a:pt x="1606" y="1608"/>
                </a:cubicBezTo>
                <a:cubicBezTo>
                  <a:pt x="1544" y="1572"/>
                  <a:pt x="1499" y="1519"/>
                  <a:pt x="1446" y="1474"/>
                </a:cubicBezTo>
                <a:cubicBezTo>
                  <a:pt x="1386" y="1428"/>
                  <a:pt x="1312" y="1406"/>
                  <a:pt x="1237" y="1406"/>
                </a:cubicBezTo>
                <a:cubicBezTo>
                  <a:pt x="1109" y="1406"/>
                  <a:pt x="978" y="1469"/>
                  <a:pt x="911" y="1581"/>
                </a:cubicBezTo>
                <a:cubicBezTo>
                  <a:pt x="884" y="1626"/>
                  <a:pt x="866" y="1679"/>
                  <a:pt x="830" y="1706"/>
                </a:cubicBezTo>
                <a:cubicBezTo>
                  <a:pt x="777" y="1759"/>
                  <a:pt x="705" y="1759"/>
                  <a:pt x="634" y="1768"/>
                </a:cubicBezTo>
                <a:cubicBezTo>
                  <a:pt x="465" y="1777"/>
                  <a:pt x="304" y="1822"/>
                  <a:pt x="152" y="1884"/>
                </a:cubicBezTo>
                <a:cubicBezTo>
                  <a:pt x="99" y="1911"/>
                  <a:pt x="36" y="1938"/>
                  <a:pt x="27" y="2000"/>
                </a:cubicBezTo>
                <a:cubicBezTo>
                  <a:pt x="1" y="2098"/>
                  <a:pt x="126" y="2170"/>
                  <a:pt x="233" y="2188"/>
                </a:cubicBezTo>
                <a:cubicBezTo>
                  <a:pt x="560" y="2263"/>
                  <a:pt x="894" y="2287"/>
                  <a:pt x="1232" y="2287"/>
                </a:cubicBezTo>
                <a:cubicBezTo>
                  <a:pt x="1658" y="2287"/>
                  <a:pt x="2088" y="2248"/>
                  <a:pt x="2516" y="2223"/>
                </a:cubicBezTo>
                <a:cubicBezTo>
                  <a:pt x="2974" y="2197"/>
                  <a:pt x="3432" y="2189"/>
                  <a:pt x="3891" y="2189"/>
                </a:cubicBezTo>
                <a:cubicBezTo>
                  <a:pt x="4730" y="2189"/>
                  <a:pt x="5571" y="2217"/>
                  <a:pt x="6410" y="2217"/>
                </a:cubicBezTo>
                <a:cubicBezTo>
                  <a:pt x="6837" y="2217"/>
                  <a:pt x="7264" y="2210"/>
                  <a:pt x="7691" y="2188"/>
                </a:cubicBezTo>
                <a:cubicBezTo>
                  <a:pt x="7735" y="2188"/>
                  <a:pt x="7780" y="2179"/>
                  <a:pt x="7798" y="2143"/>
                </a:cubicBezTo>
                <a:cubicBezTo>
                  <a:pt x="7824" y="2098"/>
                  <a:pt x="7762" y="2036"/>
                  <a:pt x="7708" y="2027"/>
                </a:cubicBezTo>
                <a:cubicBezTo>
                  <a:pt x="7646" y="2009"/>
                  <a:pt x="7584" y="2009"/>
                  <a:pt x="7539" y="1965"/>
                </a:cubicBezTo>
                <a:cubicBezTo>
                  <a:pt x="7494" y="1911"/>
                  <a:pt x="7521" y="1831"/>
                  <a:pt x="7503" y="1768"/>
                </a:cubicBezTo>
                <a:cubicBezTo>
                  <a:pt x="7476" y="1697"/>
                  <a:pt x="7405" y="1652"/>
                  <a:pt x="7343" y="1626"/>
                </a:cubicBezTo>
                <a:cubicBezTo>
                  <a:pt x="7175" y="1549"/>
                  <a:pt x="6994" y="1506"/>
                  <a:pt x="6817" y="1506"/>
                </a:cubicBezTo>
                <a:cubicBezTo>
                  <a:pt x="6787" y="1506"/>
                  <a:pt x="6757" y="1507"/>
                  <a:pt x="6727" y="1510"/>
                </a:cubicBezTo>
                <a:cubicBezTo>
                  <a:pt x="6696" y="1510"/>
                  <a:pt x="6667" y="1512"/>
                  <a:pt x="6639" y="1512"/>
                </a:cubicBezTo>
                <a:cubicBezTo>
                  <a:pt x="6611" y="1512"/>
                  <a:pt x="6584" y="1510"/>
                  <a:pt x="6558" y="1501"/>
                </a:cubicBezTo>
                <a:cubicBezTo>
                  <a:pt x="6433" y="1456"/>
                  <a:pt x="6388" y="1313"/>
                  <a:pt x="6308" y="1206"/>
                </a:cubicBezTo>
                <a:cubicBezTo>
                  <a:pt x="6165" y="1028"/>
                  <a:pt x="5915" y="957"/>
                  <a:pt x="5692" y="957"/>
                </a:cubicBezTo>
                <a:cubicBezTo>
                  <a:pt x="5478" y="957"/>
                  <a:pt x="5264" y="1002"/>
                  <a:pt x="5050" y="1002"/>
                </a:cubicBezTo>
                <a:cubicBezTo>
                  <a:pt x="5032" y="1002"/>
                  <a:pt x="5014" y="1002"/>
                  <a:pt x="4996" y="1001"/>
                </a:cubicBezTo>
                <a:cubicBezTo>
                  <a:pt x="4898" y="1001"/>
                  <a:pt x="4782" y="983"/>
                  <a:pt x="4729" y="903"/>
                </a:cubicBezTo>
                <a:cubicBezTo>
                  <a:pt x="4666" y="823"/>
                  <a:pt x="4675" y="716"/>
                  <a:pt x="4613" y="644"/>
                </a:cubicBezTo>
                <a:cubicBezTo>
                  <a:pt x="4479" y="502"/>
                  <a:pt x="4202" y="635"/>
                  <a:pt x="4078" y="484"/>
                </a:cubicBezTo>
                <a:cubicBezTo>
                  <a:pt x="4051" y="448"/>
                  <a:pt x="4033" y="403"/>
                  <a:pt x="4015" y="359"/>
                </a:cubicBezTo>
                <a:cubicBezTo>
                  <a:pt x="3923" y="140"/>
                  <a:pt x="3679" y="1"/>
                  <a:pt x="343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9"/>
          <p:cNvSpPr/>
          <p:nvPr/>
        </p:nvSpPr>
        <p:spPr>
          <a:xfrm>
            <a:off x="1401598" y="2942102"/>
            <a:ext cx="836972" cy="245519"/>
          </a:xfrm>
          <a:custGeom>
            <a:rect b="b" l="l" r="r" t="t"/>
            <a:pathLst>
              <a:path extrusionOk="0" h="2295" w="7824">
                <a:moveTo>
                  <a:pt x="3404" y="0"/>
                </a:moveTo>
                <a:cubicBezTo>
                  <a:pt x="3397" y="0"/>
                  <a:pt x="3389" y="0"/>
                  <a:pt x="3381" y="1"/>
                </a:cubicBezTo>
                <a:cubicBezTo>
                  <a:pt x="3123" y="19"/>
                  <a:pt x="2891" y="179"/>
                  <a:pt x="2748" y="402"/>
                </a:cubicBezTo>
                <a:cubicBezTo>
                  <a:pt x="2614" y="607"/>
                  <a:pt x="2659" y="866"/>
                  <a:pt x="2534" y="1062"/>
                </a:cubicBezTo>
                <a:cubicBezTo>
                  <a:pt x="2436" y="1223"/>
                  <a:pt x="2204" y="1312"/>
                  <a:pt x="2070" y="1446"/>
                </a:cubicBezTo>
                <a:cubicBezTo>
                  <a:pt x="1972" y="1543"/>
                  <a:pt x="1837" y="1641"/>
                  <a:pt x="1706" y="1641"/>
                </a:cubicBezTo>
                <a:cubicBezTo>
                  <a:pt x="1669" y="1641"/>
                  <a:pt x="1632" y="1633"/>
                  <a:pt x="1597" y="1615"/>
                </a:cubicBezTo>
                <a:cubicBezTo>
                  <a:pt x="1535" y="1580"/>
                  <a:pt x="1499" y="1526"/>
                  <a:pt x="1445" y="1482"/>
                </a:cubicBezTo>
                <a:cubicBezTo>
                  <a:pt x="1383" y="1435"/>
                  <a:pt x="1306" y="1414"/>
                  <a:pt x="1230" y="1414"/>
                </a:cubicBezTo>
                <a:cubicBezTo>
                  <a:pt x="1101" y="1414"/>
                  <a:pt x="972" y="1476"/>
                  <a:pt x="910" y="1589"/>
                </a:cubicBezTo>
                <a:cubicBezTo>
                  <a:pt x="883" y="1633"/>
                  <a:pt x="866" y="1678"/>
                  <a:pt x="830" y="1714"/>
                </a:cubicBezTo>
                <a:cubicBezTo>
                  <a:pt x="776" y="1767"/>
                  <a:pt x="696" y="1767"/>
                  <a:pt x="625" y="1776"/>
                </a:cubicBezTo>
                <a:cubicBezTo>
                  <a:pt x="464" y="1785"/>
                  <a:pt x="304" y="1821"/>
                  <a:pt x="152" y="1892"/>
                </a:cubicBezTo>
                <a:cubicBezTo>
                  <a:pt x="98" y="1910"/>
                  <a:pt x="36" y="1946"/>
                  <a:pt x="18" y="2008"/>
                </a:cubicBezTo>
                <a:cubicBezTo>
                  <a:pt x="0" y="2106"/>
                  <a:pt x="125" y="2169"/>
                  <a:pt x="223" y="2195"/>
                </a:cubicBezTo>
                <a:cubicBezTo>
                  <a:pt x="555" y="2270"/>
                  <a:pt x="891" y="2295"/>
                  <a:pt x="1229" y="2295"/>
                </a:cubicBezTo>
                <a:cubicBezTo>
                  <a:pt x="1656" y="2295"/>
                  <a:pt x="2084" y="2256"/>
                  <a:pt x="2507" y="2231"/>
                </a:cubicBezTo>
                <a:cubicBezTo>
                  <a:pt x="2989" y="2204"/>
                  <a:pt x="3470" y="2195"/>
                  <a:pt x="3952" y="2195"/>
                </a:cubicBezTo>
                <a:cubicBezTo>
                  <a:pt x="4785" y="2195"/>
                  <a:pt x="5619" y="2221"/>
                  <a:pt x="6450" y="2221"/>
                </a:cubicBezTo>
                <a:cubicBezTo>
                  <a:pt x="6864" y="2221"/>
                  <a:pt x="7277" y="2215"/>
                  <a:pt x="7690" y="2195"/>
                </a:cubicBezTo>
                <a:cubicBezTo>
                  <a:pt x="7726" y="2195"/>
                  <a:pt x="7779" y="2186"/>
                  <a:pt x="7797" y="2151"/>
                </a:cubicBezTo>
                <a:cubicBezTo>
                  <a:pt x="7824" y="2097"/>
                  <a:pt x="7762" y="2044"/>
                  <a:pt x="7699" y="2026"/>
                </a:cubicBezTo>
                <a:cubicBezTo>
                  <a:pt x="7646" y="2017"/>
                  <a:pt x="7574" y="2017"/>
                  <a:pt x="7539" y="1972"/>
                </a:cubicBezTo>
                <a:cubicBezTo>
                  <a:pt x="7494" y="1919"/>
                  <a:pt x="7512" y="1838"/>
                  <a:pt x="7494" y="1776"/>
                </a:cubicBezTo>
                <a:cubicBezTo>
                  <a:pt x="7476" y="1705"/>
                  <a:pt x="7405" y="1660"/>
                  <a:pt x="7333" y="1633"/>
                </a:cubicBezTo>
                <a:cubicBezTo>
                  <a:pt x="7162" y="1552"/>
                  <a:pt x="6968" y="1507"/>
                  <a:pt x="6772" y="1507"/>
                </a:cubicBezTo>
                <a:cubicBezTo>
                  <a:pt x="6754" y="1507"/>
                  <a:pt x="6736" y="1508"/>
                  <a:pt x="6718" y="1508"/>
                </a:cubicBezTo>
                <a:cubicBezTo>
                  <a:pt x="6696" y="1512"/>
                  <a:pt x="6672" y="1514"/>
                  <a:pt x="6648" y="1514"/>
                </a:cubicBezTo>
                <a:cubicBezTo>
                  <a:pt x="6614" y="1514"/>
                  <a:pt x="6580" y="1510"/>
                  <a:pt x="6548" y="1499"/>
                </a:cubicBezTo>
                <a:cubicBezTo>
                  <a:pt x="6432" y="1464"/>
                  <a:pt x="6379" y="1321"/>
                  <a:pt x="6299" y="1214"/>
                </a:cubicBezTo>
                <a:cubicBezTo>
                  <a:pt x="6165" y="1027"/>
                  <a:pt x="5915" y="964"/>
                  <a:pt x="5683" y="964"/>
                </a:cubicBezTo>
                <a:cubicBezTo>
                  <a:pt x="5469" y="964"/>
                  <a:pt x="5262" y="1010"/>
                  <a:pt x="5049" y="1010"/>
                </a:cubicBezTo>
                <a:cubicBezTo>
                  <a:pt x="5032" y="1010"/>
                  <a:pt x="5014" y="1009"/>
                  <a:pt x="4996" y="1009"/>
                </a:cubicBezTo>
                <a:cubicBezTo>
                  <a:pt x="4898" y="1009"/>
                  <a:pt x="4782" y="982"/>
                  <a:pt x="4719" y="902"/>
                </a:cubicBezTo>
                <a:cubicBezTo>
                  <a:pt x="4666" y="830"/>
                  <a:pt x="4666" y="723"/>
                  <a:pt x="4604" y="652"/>
                </a:cubicBezTo>
                <a:cubicBezTo>
                  <a:pt x="4479" y="509"/>
                  <a:pt x="4202" y="634"/>
                  <a:pt x="4077" y="491"/>
                </a:cubicBezTo>
                <a:cubicBezTo>
                  <a:pt x="4041" y="456"/>
                  <a:pt x="4033" y="411"/>
                  <a:pt x="4015" y="366"/>
                </a:cubicBezTo>
                <a:cubicBezTo>
                  <a:pt x="3911" y="141"/>
                  <a:pt x="3656" y="0"/>
                  <a:pt x="3404"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9"/>
          <p:cNvSpPr/>
          <p:nvPr/>
        </p:nvSpPr>
        <p:spPr>
          <a:xfrm>
            <a:off x="6841177" y="4172236"/>
            <a:ext cx="838042" cy="244770"/>
          </a:xfrm>
          <a:custGeom>
            <a:rect b="b" l="l" r="r" t="t"/>
            <a:pathLst>
              <a:path extrusionOk="0" h="2288" w="7834">
                <a:moveTo>
                  <a:pt x="3435" y="1"/>
                </a:moveTo>
                <a:cubicBezTo>
                  <a:pt x="3420" y="1"/>
                  <a:pt x="3406" y="1"/>
                  <a:pt x="3391" y="2"/>
                </a:cubicBezTo>
                <a:cubicBezTo>
                  <a:pt x="3132" y="20"/>
                  <a:pt x="2900" y="181"/>
                  <a:pt x="2758" y="395"/>
                </a:cubicBezTo>
                <a:cubicBezTo>
                  <a:pt x="2624" y="600"/>
                  <a:pt x="2659" y="867"/>
                  <a:pt x="2543" y="1064"/>
                </a:cubicBezTo>
                <a:cubicBezTo>
                  <a:pt x="2445" y="1224"/>
                  <a:pt x="2213" y="1305"/>
                  <a:pt x="2080" y="1438"/>
                </a:cubicBezTo>
                <a:cubicBezTo>
                  <a:pt x="1975" y="1536"/>
                  <a:pt x="1844" y="1633"/>
                  <a:pt x="1715" y="1633"/>
                </a:cubicBezTo>
                <a:cubicBezTo>
                  <a:pt x="1678" y="1633"/>
                  <a:pt x="1642" y="1626"/>
                  <a:pt x="1607" y="1608"/>
                </a:cubicBezTo>
                <a:cubicBezTo>
                  <a:pt x="1544" y="1572"/>
                  <a:pt x="1500" y="1519"/>
                  <a:pt x="1446" y="1474"/>
                </a:cubicBezTo>
                <a:cubicBezTo>
                  <a:pt x="1387" y="1428"/>
                  <a:pt x="1312" y="1406"/>
                  <a:pt x="1237" y="1406"/>
                </a:cubicBezTo>
                <a:cubicBezTo>
                  <a:pt x="1109" y="1406"/>
                  <a:pt x="978" y="1469"/>
                  <a:pt x="911" y="1581"/>
                </a:cubicBezTo>
                <a:cubicBezTo>
                  <a:pt x="884" y="1626"/>
                  <a:pt x="875" y="1679"/>
                  <a:pt x="831" y="1706"/>
                </a:cubicBezTo>
                <a:cubicBezTo>
                  <a:pt x="777" y="1760"/>
                  <a:pt x="706" y="1760"/>
                  <a:pt x="634" y="1768"/>
                </a:cubicBezTo>
                <a:cubicBezTo>
                  <a:pt x="465" y="1777"/>
                  <a:pt x="304" y="1822"/>
                  <a:pt x="153" y="1884"/>
                </a:cubicBezTo>
                <a:cubicBezTo>
                  <a:pt x="99" y="1911"/>
                  <a:pt x="46" y="1938"/>
                  <a:pt x="28" y="2000"/>
                </a:cubicBezTo>
                <a:cubicBezTo>
                  <a:pt x="1" y="2099"/>
                  <a:pt x="135" y="2170"/>
                  <a:pt x="233" y="2188"/>
                </a:cubicBezTo>
                <a:cubicBezTo>
                  <a:pt x="560" y="2263"/>
                  <a:pt x="895" y="2287"/>
                  <a:pt x="1232" y="2287"/>
                </a:cubicBezTo>
                <a:cubicBezTo>
                  <a:pt x="1658" y="2287"/>
                  <a:pt x="2089" y="2248"/>
                  <a:pt x="2517" y="2223"/>
                </a:cubicBezTo>
                <a:cubicBezTo>
                  <a:pt x="2974" y="2197"/>
                  <a:pt x="3433" y="2189"/>
                  <a:pt x="3892" y="2189"/>
                </a:cubicBezTo>
                <a:cubicBezTo>
                  <a:pt x="4731" y="2189"/>
                  <a:pt x="5572" y="2217"/>
                  <a:pt x="6414" y="2217"/>
                </a:cubicBezTo>
                <a:cubicBezTo>
                  <a:pt x="6843" y="2217"/>
                  <a:pt x="7271" y="2210"/>
                  <a:pt x="7700" y="2188"/>
                </a:cubicBezTo>
                <a:cubicBezTo>
                  <a:pt x="7736" y="2188"/>
                  <a:pt x="7780" y="2179"/>
                  <a:pt x="7798" y="2152"/>
                </a:cubicBezTo>
                <a:cubicBezTo>
                  <a:pt x="7834" y="2099"/>
                  <a:pt x="7771" y="2036"/>
                  <a:pt x="7709" y="2027"/>
                </a:cubicBezTo>
                <a:cubicBezTo>
                  <a:pt x="7646" y="2009"/>
                  <a:pt x="7584" y="2009"/>
                  <a:pt x="7539" y="1965"/>
                </a:cubicBezTo>
                <a:cubicBezTo>
                  <a:pt x="7504" y="1911"/>
                  <a:pt x="7521" y="1831"/>
                  <a:pt x="7504" y="1768"/>
                </a:cubicBezTo>
                <a:cubicBezTo>
                  <a:pt x="7477" y="1697"/>
                  <a:pt x="7405" y="1653"/>
                  <a:pt x="7343" y="1626"/>
                </a:cubicBezTo>
                <a:cubicBezTo>
                  <a:pt x="7174" y="1545"/>
                  <a:pt x="6984" y="1508"/>
                  <a:pt x="6791" y="1508"/>
                </a:cubicBezTo>
                <a:cubicBezTo>
                  <a:pt x="6770" y="1508"/>
                  <a:pt x="6749" y="1509"/>
                  <a:pt x="6727" y="1510"/>
                </a:cubicBezTo>
                <a:cubicBezTo>
                  <a:pt x="6701" y="1510"/>
                  <a:pt x="6672" y="1512"/>
                  <a:pt x="6643" y="1512"/>
                </a:cubicBezTo>
                <a:cubicBezTo>
                  <a:pt x="6614" y="1512"/>
                  <a:pt x="6585" y="1510"/>
                  <a:pt x="6558" y="1501"/>
                </a:cubicBezTo>
                <a:cubicBezTo>
                  <a:pt x="6433" y="1456"/>
                  <a:pt x="6388" y="1314"/>
                  <a:pt x="6308" y="1206"/>
                </a:cubicBezTo>
                <a:cubicBezTo>
                  <a:pt x="6165" y="1028"/>
                  <a:pt x="5925" y="957"/>
                  <a:pt x="5693" y="957"/>
                </a:cubicBezTo>
                <a:cubicBezTo>
                  <a:pt x="5478" y="957"/>
                  <a:pt x="5264" y="1002"/>
                  <a:pt x="5057" y="1002"/>
                </a:cubicBezTo>
                <a:cubicBezTo>
                  <a:pt x="5040" y="1002"/>
                  <a:pt x="5023" y="1002"/>
                  <a:pt x="5006" y="1001"/>
                </a:cubicBezTo>
                <a:cubicBezTo>
                  <a:pt x="4899" y="1001"/>
                  <a:pt x="4792" y="983"/>
                  <a:pt x="4729" y="903"/>
                </a:cubicBezTo>
                <a:cubicBezTo>
                  <a:pt x="4667" y="823"/>
                  <a:pt x="4676" y="716"/>
                  <a:pt x="4613" y="644"/>
                </a:cubicBezTo>
                <a:cubicBezTo>
                  <a:pt x="4488" y="502"/>
                  <a:pt x="4203" y="636"/>
                  <a:pt x="4087" y="493"/>
                </a:cubicBezTo>
                <a:cubicBezTo>
                  <a:pt x="4051" y="448"/>
                  <a:pt x="4042" y="404"/>
                  <a:pt x="4015" y="359"/>
                </a:cubicBezTo>
                <a:cubicBezTo>
                  <a:pt x="3923" y="140"/>
                  <a:pt x="3679" y="1"/>
                  <a:pt x="3435"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9"/>
          <p:cNvSpPr/>
          <p:nvPr/>
        </p:nvSpPr>
        <p:spPr>
          <a:xfrm>
            <a:off x="5212234" y="4317045"/>
            <a:ext cx="837079" cy="244663"/>
          </a:xfrm>
          <a:custGeom>
            <a:rect b="b" l="l" r="r" t="t"/>
            <a:pathLst>
              <a:path extrusionOk="0" h="2287" w="7825">
                <a:moveTo>
                  <a:pt x="3425" y="0"/>
                </a:moveTo>
                <a:cubicBezTo>
                  <a:pt x="3411" y="0"/>
                  <a:pt x="3396" y="1"/>
                  <a:pt x="3382" y="2"/>
                </a:cubicBezTo>
                <a:cubicBezTo>
                  <a:pt x="3132" y="20"/>
                  <a:pt x="2891" y="180"/>
                  <a:pt x="2757" y="394"/>
                </a:cubicBezTo>
                <a:cubicBezTo>
                  <a:pt x="2623" y="600"/>
                  <a:pt x="2659" y="867"/>
                  <a:pt x="2534" y="1064"/>
                </a:cubicBezTo>
                <a:cubicBezTo>
                  <a:pt x="2436" y="1224"/>
                  <a:pt x="2204" y="1304"/>
                  <a:pt x="2070" y="1438"/>
                </a:cubicBezTo>
                <a:cubicBezTo>
                  <a:pt x="1973" y="1536"/>
                  <a:pt x="1837" y="1633"/>
                  <a:pt x="1710" y="1633"/>
                </a:cubicBezTo>
                <a:cubicBezTo>
                  <a:pt x="1675" y="1633"/>
                  <a:pt x="1640" y="1625"/>
                  <a:pt x="1606" y="1608"/>
                </a:cubicBezTo>
                <a:cubicBezTo>
                  <a:pt x="1544" y="1572"/>
                  <a:pt x="1499" y="1519"/>
                  <a:pt x="1446" y="1474"/>
                </a:cubicBezTo>
                <a:cubicBezTo>
                  <a:pt x="1383" y="1428"/>
                  <a:pt x="1307" y="1406"/>
                  <a:pt x="1230" y="1406"/>
                </a:cubicBezTo>
                <a:cubicBezTo>
                  <a:pt x="1101" y="1406"/>
                  <a:pt x="972" y="1469"/>
                  <a:pt x="910" y="1581"/>
                </a:cubicBezTo>
                <a:cubicBezTo>
                  <a:pt x="884" y="1626"/>
                  <a:pt x="866" y="1679"/>
                  <a:pt x="830" y="1715"/>
                </a:cubicBezTo>
                <a:cubicBezTo>
                  <a:pt x="777" y="1759"/>
                  <a:pt x="696" y="1759"/>
                  <a:pt x="625" y="1768"/>
                </a:cubicBezTo>
                <a:cubicBezTo>
                  <a:pt x="464" y="1777"/>
                  <a:pt x="304" y="1822"/>
                  <a:pt x="152" y="1884"/>
                </a:cubicBezTo>
                <a:cubicBezTo>
                  <a:pt x="99" y="1911"/>
                  <a:pt x="36" y="1938"/>
                  <a:pt x="27" y="2000"/>
                </a:cubicBezTo>
                <a:cubicBezTo>
                  <a:pt x="0" y="2098"/>
                  <a:pt x="125" y="2170"/>
                  <a:pt x="223" y="2188"/>
                </a:cubicBezTo>
                <a:cubicBezTo>
                  <a:pt x="555" y="2263"/>
                  <a:pt x="892" y="2287"/>
                  <a:pt x="1230" y="2287"/>
                </a:cubicBezTo>
                <a:cubicBezTo>
                  <a:pt x="1656" y="2287"/>
                  <a:pt x="2084" y="2248"/>
                  <a:pt x="2507" y="2223"/>
                </a:cubicBezTo>
                <a:cubicBezTo>
                  <a:pt x="2967" y="2197"/>
                  <a:pt x="3427" y="2189"/>
                  <a:pt x="3887" y="2189"/>
                </a:cubicBezTo>
                <a:cubicBezTo>
                  <a:pt x="4729" y="2189"/>
                  <a:pt x="5570" y="2217"/>
                  <a:pt x="6410" y="2217"/>
                </a:cubicBezTo>
                <a:cubicBezTo>
                  <a:pt x="6837" y="2217"/>
                  <a:pt x="7264" y="2210"/>
                  <a:pt x="7690" y="2188"/>
                </a:cubicBezTo>
                <a:cubicBezTo>
                  <a:pt x="7735" y="2188"/>
                  <a:pt x="7780" y="2188"/>
                  <a:pt x="7797" y="2152"/>
                </a:cubicBezTo>
                <a:cubicBezTo>
                  <a:pt x="7824" y="2098"/>
                  <a:pt x="7762" y="2036"/>
                  <a:pt x="7708" y="2027"/>
                </a:cubicBezTo>
                <a:cubicBezTo>
                  <a:pt x="7646" y="2009"/>
                  <a:pt x="7574" y="2009"/>
                  <a:pt x="7539" y="1965"/>
                </a:cubicBezTo>
                <a:cubicBezTo>
                  <a:pt x="7494" y="1911"/>
                  <a:pt x="7521" y="1831"/>
                  <a:pt x="7494" y="1768"/>
                </a:cubicBezTo>
                <a:cubicBezTo>
                  <a:pt x="7476" y="1697"/>
                  <a:pt x="7405" y="1652"/>
                  <a:pt x="7342" y="1626"/>
                </a:cubicBezTo>
                <a:cubicBezTo>
                  <a:pt x="7166" y="1545"/>
                  <a:pt x="6974" y="1508"/>
                  <a:pt x="6788" y="1508"/>
                </a:cubicBezTo>
                <a:cubicBezTo>
                  <a:pt x="6768" y="1508"/>
                  <a:pt x="6747" y="1509"/>
                  <a:pt x="6727" y="1510"/>
                </a:cubicBezTo>
                <a:cubicBezTo>
                  <a:pt x="6696" y="1510"/>
                  <a:pt x="6667" y="1512"/>
                  <a:pt x="6639" y="1512"/>
                </a:cubicBezTo>
                <a:cubicBezTo>
                  <a:pt x="6611" y="1512"/>
                  <a:pt x="6584" y="1510"/>
                  <a:pt x="6557" y="1501"/>
                </a:cubicBezTo>
                <a:cubicBezTo>
                  <a:pt x="6433" y="1456"/>
                  <a:pt x="6379" y="1313"/>
                  <a:pt x="6308" y="1206"/>
                </a:cubicBezTo>
                <a:cubicBezTo>
                  <a:pt x="6165" y="1028"/>
                  <a:pt x="5915" y="956"/>
                  <a:pt x="5683" y="956"/>
                </a:cubicBezTo>
                <a:cubicBezTo>
                  <a:pt x="5477" y="956"/>
                  <a:pt x="5264" y="1002"/>
                  <a:pt x="5050" y="1002"/>
                </a:cubicBezTo>
                <a:cubicBezTo>
                  <a:pt x="5032" y="1002"/>
                  <a:pt x="5014" y="1002"/>
                  <a:pt x="4996" y="1001"/>
                </a:cubicBezTo>
                <a:cubicBezTo>
                  <a:pt x="4898" y="1001"/>
                  <a:pt x="4782" y="983"/>
                  <a:pt x="4720" y="903"/>
                </a:cubicBezTo>
                <a:cubicBezTo>
                  <a:pt x="4666" y="823"/>
                  <a:pt x="4675" y="716"/>
                  <a:pt x="4604" y="644"/>
                </a:cubicBezTo>
                <a:cubicBezTo>
                  <a:pt x="4479" y="502"/>
                  <a:pt x="4202" y="635"/>
                  <a:pt x="4077" y="493"/>
                </a:cubicBezTo>
                <a:cubicBezTo>
                  <a:pt x="4051" y="448"/>
                  <a:pt x="4033" y="403"/>
                  <a:pt x="4015" y="359"/>
                </a:cubicBezTo>
                <a:cubicBezTo>
                  <a:pt x="3914" y="140"/>
                  <a:pt x="3670" y="0"/>
                  <a:pt x="3425"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9"/>
          <p:cNvSpPr/>
          <p:nvPr/>
        </p:nvSpPr>
        <p:spPr>
          <a:xfrm>
            <a:off x="2626973" y="4353625"/>
            <a:ext cx="586116" cy="171489"/>
          </a:xfrm>
          <a:custGeom>
            <a:rect b="b" l="l" r="r" t="t"/>
            <a:pathLst>
              <a:path extrusionOk="0" h="1603" w="5479">
                <a:moveTo>
                  <a:pt x="3083" y="0"/>
                </a:moveTo>
                <a:cubicBezTo>
                  <a:pt x="2911" y="0"/>
                  <a:pt x="2736" y="97"/>
                  <a:pt x="2668" y="251"/>
                </a:cubicBezTo>
                <a:cubicBezTo>
                  <a:pt x="2659" y="287"/>
                  <a:pt x="2650" y="313"/>
                  <a:pt x="2623" y="340"/>
                </a:cubicBezTo>
                <a:cubicBezTo>
                  <a:pt x="2534" y="447"/>
                  <a:pt x="2347" y="349"/>
                  <a:pt x="2258" y="447"/>
                </a:cubicBezTo>
                <a:cubicBezTo>
                  <a:pt x="2213" y="501"/>
                  <a:pt x="2213" y="581"/>
                  <a:pt x="2177" y="634"/>
                </a:cubicBezTo>
                <a:cubicBezTo>
                  <a:pt x="2133" y="688"/>
                  <a:pt x="2052" y="706"/>
                  <a:pt x="1981" y="706"/>
                </a:cubicBezTo>
                <a:cubicBezTo>
                  <a:pt x="1820" y="706"/>
                  <a:pt x="1660" y="670"/>
                  <a:pt x="1499" y="670"/>
                </a:cubicBezTo>
                <a:cubicBezTo>
                  <a:pt x="1339" y="670"/>
                  <a:pt x="1169" y="715"/>
                  <a:pt x="1071" y="849"/>
                </a:cubicBezTo>
                <a:cubicBezTo>
                  <a:pt x="1018" y="920"/>
                  <a:pt x="982" y="1018"/>
                  <a:pt x="893" y="1045"/>
                </a:cubicBezTo>
                <a:cubicBezTo>
                  <a:pt x="875" y="1054"/>
                  <a:pt x="855" y="1056"/>
                  <a:pt x="835" y="1056"/>
                </a:cubicBezTo>
                <a:cubicBezTo>
                  <a:pt x="815" y="1056"/>
                  <a:pt x="795" y="1054"/>
                  <a:pt x="777" y="1054"/>
                </a:cubicBezTo>
                <a:cubicBezTo>
                  <a:pt x="761" y="1053"/>
                  <a:pt x="745" y="1052"/>
                  <a:pt x="730" y="1052"/>
                </a:cubicBezTo>
                <a:cubicBezTo>
                  <a:pt x="596" y="1052"/>
                  <a:pt x="468" y="1086"/>
                  <a:pt x="348" y="1134"/>
                </a:cubicBezTo>
                <a:cubicBezTo>
                  <a:pt x="295" y="1161"/>
                  <a:pt x="250" y="1188"/>
                  <a:pt x="232" y="1241"/>
                </a:cubicBezTo>
                <a:cubicBezTo>
                  <a:pt x="224" y="1286"/>
                  <a:pt x="232" y="1339"/>
                  <a:pt x="206" y="1375"/>
                </a:cubicBezTo>
                <a:cubicBezTo>
                  <a:pt x="179" y="1411"/>
                  <a:pt x="134" y="1411"/>
                  <a:pt x="90" y="1419"/>
                </a:cubicBezTo>
                <a:cubicBezTo>
                  <a:pt x="45" y="1428"/>
                  <a:pt x="1" y="1464"/>
                  <a:pt x="27" y="1500"/>
                </a:cubicBezTo>
                <a:cubicBezTo>
                  <a:pt x="36" y="1527"/>
                  <a:pt x="72" y="1535"/>
                  <a:pt x="99" y="1535"/>
                </a:cubicBezTo>
                <a:cubicBezTo>
                  <a:pt x="378" y="1548"/>
                  <a:pt x="657" y="1552"/>
                  <a:pt x="937" y="1552"/>
                </a:cubicBezTo>
                <a:cubicBezTo>
                  <a:pt x="1551" y="1552"/>
                  <a:pt x="2165" y="1532"/>
                  <a:pt x="2779" y="1532"/>
                </a:cubicBezTo>
                <a:cubicBezTo>
                  <a:pt x="3093" y="1532"/>
                  <a:pt x="3407" y="1537"/>
                  <a:pt x="3721" y="1553"/>
                </a:cubicBezTo>
                <a:cubicBezTo>
                  <a:pt x="4024" y="1574"/>
                  <a:pt x="4331" y="1602"/>
                  <a:pt x="4634" y="1602"/>
                </a:cubicBezTo>
                <a:cubicBezTo>
                  <a:pt x="4865" y="1602"/>
                  <a:pt x="5094" y="1586"/>
                  <a:pt x="5317" y="1535"/>
                </a:cubicBezTo>
                <a:cubicBezTo>
                  <a:pt x="5389" y="1518"/>
                  <a:pt x="5478" y="1473"/>
                  <a:pt x="5460" y="1402"/>
                </a:cubicBezTo>
                <a:cubicBezTo>
                  <a:pt x="5451" y="1357"/>
                  <a:pt x="5407" y="1339"/>
                  <a:pt x="5371" y="1321"/>
                </a:cubicBezTo>
                <a:cubicBezTo>
                  <a:pt x="5264" y="1277"/>
                  <a:pt x="5148" y="1250"/>
                  <a:pt x="5041" y="1232"/>
                </a:cubicBezTo>
                <a:cubicBezTo>
                  <a:pt x="4987" y="1232"/>
                  <a:pt x="4934" y="1232"/>
                  <a:pt x="4898" y="1196"/>
                </a:cubicBezTo>
                <a:cubicBezTo>
                  <a:pt x="4871" y="1170"/>
                  <a:pt x="4863" y="1134"/>
                  <a:pt x="4845" y="1107"/>
                </a:cubicBezTo>
                <a:cubicBezTo>
                  <a:pt x="4795" y="1029"/>
                  <a:pt x="4703" y="986"/>
                  <a:pt x="4615" y="986"/>
                </a:cubicBezTo>
                <a:cubicBezTo>
                  <a:pt x="4562" y="986"/>
                  <a:pt x="4510" y="1002"/>
                  <a:pt x="4470" y="1036"/>
                </a:cubicBezTo>
                <a:cubicBezTo>
                  <a:pt x="4425" y="1063"/>
                  <a:pt x="4399" y="1107"/>
                  <a:pt x="4354" y="1125"/>
                </a:cubicBezTo>
                <a:cubicBezTo>
                  <a:pt x="4330" y="1137"/>
                  <a:pt x="4305" y="1142"/>
                  <a:pt x="4279" y="1142"/>
                </a:cubicBezTo>
                <a:cubicBezTo>
                  <a:pt x="4189" y="1142"/>
                  <a:pt x="4093" y="1078"/>
                  <a:pt x="4024" y="1009"/>
                </a:cubicBezTo>
                <a:cubicBezTo>
                  <a:pt x="3935" y="911"/>
                  <a:pt x="3774" y="857"/>
                  <a:pt x="3703" y="741"/>
                </a:cubicBezTo>
                <a:cubicBezTo>
                  <a:pt x="3622" y="608"/>
                  <a:pt x="3649" y="420"/>
                  <a:pt x="3551" y="278"/>
                </a:cubicBezTo>
                <a:cubicBezTo>
                  <a:pt x="3453" y="126"/>
                  <a:pt x="3292" y="10"/>
                  <a:pt x="3105" y="1"/>
                </a:cubicBezTo>
                <a:cubicBezTo>
                  <a:pt x="3098" y="1"/>
                  <a:pt x="3090" y="0"/>
                  <a:pt x="3083"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3" name="Google Shape;2583;p9"/>
          <p:cNvGrpSpPr/>
          <p:nvPr/>
        </p:nvGrpSpPr>
        <p:grpSpPr>
          <a:xfrm>
            <a:off x="4003380" y="2900198"/>
            <a:ext cx="1205047" cy="1719107"/>
            <a:chOff x="6167979" y="505453"/>
            <a:chExt cx="825884" cy="1178197"/>
          </a:xfrm>
        </p:grpSpPr>
        <p:grpSp>
          <p:nvGrpSpPr>
            <p:cNvPr id="2584" name="Google Shape;2584;p9"/>
            <p:cNvGrpSpPr/>
            <p:nvPr/>
          </p:nvGrpSpPr>
          <p:grpSpPr>
            <a:xfrm>
              <a:off x="6401758" y="1511164"/>
              <a:ext cx="529714" cy="172486"/>
              <a:chOff x="7009601" y="1210380"/>
              <a:chExt cx="520347" cy="169419"/>
            </a:xfrm>
          </p:grpSpPr>
          <p:sp>
            <p:nvSpPr>
              <p:cNvPr id="2585" name="Google Shape;2585;p9"/>
              <p:cNvSpPr/>
              <p:nvPr/>
            </p:nvSpPr>
            <p:spPr>
              <a:xfrm>
                <a:off x="7009601" y="1242284"/>
                <a:ext cx="520347" cy="137515"/>
              </a:xfrm>
              <a:custGeom>
                <a:rect b="b" l="l" r="r" t="t"/>
                <a:pathLst>
                  <a:path extrusionOk="0" h="1000" w="3784">
                    <a:moveTo>
                      <a:pt x="1892" y="1"/>
                    </a:moveTo>
                    <a:cubicBezTo>
                      <a:pt x="1214" y="1"/>
                      <a:pt x="616" y="99"/>
                      <a:pt x="286" y="232"/>
                    </a:cubicBezTo>
                    <a:lnTo>
                      <a:pt x="1" y="232"/>
                    </a:lnTo>
                    <a:lnTo>
                      <a:pt x="1" y="500"/>
                    </a:lnTo>
                    <a:cubicBezTo>
                      <a:pt x="1" y="777"/>
                      <a:pt x="848" y="1000"/>
                      <a:pt x="1892" y="1000"/>
                    </a:cubicBezTo>
                    <a:cubicBezTo>
                      <a:pt x="2936" y="1000"/>
                      <a:pt x="3783" y="777"/>
                      <a:pt x="3783" y="500"/>
                    </a:cubicBezTo>
                    <a:cubicBezTo>
                      <a:pt x="3783" y="491"/>
                      <a:pt x="3783" y="482"/>
                      <a:pt x="3783" y="473"/>
                    </a:cubicBezTo>
                    <a:lnTo>
                      <a:pt x="3783" y="232"/>
                    </a:lnTo>
                    <a:lnTo>
                      <a:pt x="3507" y="232"/>
                    </a:lnTo>
                    <a:cubicBezTo>
                      <a:pt x="3168" y="99"/>
                      <a:pt x="2570" y="1"/>
                      <a:pt x="18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9"/>
              <p:cNvSpPr/>
              <p:nvPr/>
            </p:nvSpPr>
            <p:spPr>
              <a:xfrm>
                <a:off x="7009601" y="1242284"/>
                <a:ext cx="520347" cy="137515"/>
              </a:xfrm>
              <a:custGeom>
                <a:rect b="b" l="l" r="r" t="t"/>
                <a:pathLst>
                  <a:path extrusionOk="0" h="1000" w="3784">
                    <a:moveTo>
                      <a:pt x="1892" y="1"/>
                    </a:moveTo>
                    <a:cubicBezTo>
                      <a:pt x="1214" y="1"/>
                      <a:pt x="616" y="99"/>
                      <a:pt x="286" y="232"/>
                    </a:cubicBezTo>
                    <a:lnTo>
                      <a:pt x="1" y="232"/>
                    </a:lnTo>
                    <a:lnTo>
                      <a:pt x="1" y="500"/>
                    </a:lnTo>
                    <a:cubicBezTo>
                      <a:pt x="1" y="777"/>
                      <a:pt x="848" y="1000"/>
                      <a:pt x="1892" y="1000"/>
                    </a:cubicBezTo>
                    <a:cubicBezTo>
                      <a:pt x="2936" y="1000"/>
                      <a:pt x="3783" y="777"/>
                      <a:pt x="3783" y="500"/>
                    </a:cubicBezTo>
                    <a:cubicBezTo>
                      <a:pt x="3783" y="491"/>
                      <a:pt x="3783" y="482"/>
                      <a:pt x="3783" y="473"/>
                    </a:cubicBezTo>
                    <a:lnTo>
                      <a:pt x="3783" y="232"/>
                    </a:lnTo>
                    <a:lnTo>
                      <a:pt x="3507" y="232"/>
                    </a:lnTo>
                    <a:cubicBezTo>
                      <a:pt x="3168" y="99"/>
                      <a:pt x="2570" y="1"/>
                      <a:pt x="189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9"/>
              <p:cNvSpPr/>
              <p:nvPr/>
            </p:nvSpPr>
            <p:spPr>
              <a:xfrm>
                <a:off x="7009601" y="1210380"/>
                <a:ext cx="520347" cy="137515"/>
              </a:xfrm>
              <a:custGeom>
                <a:rect b="b" l="l" r="r" t="t"/>
                <a:pathLst>
                  <a:path extrusionOk="0" h="1000" w="3784">
                    <a:moveTo>
                      <a:pt x="1892" y="1"/>
                    </a:moveTo>
                    <a:cubicBezTo>
                      <a:pt x="848" y="1"/>
                      <a:pt x="1" y="224"/>
                      <a:pt x="1" y="500"/>
                    </a:cubicBezTo>
                    <a:cubicBezTo>
                      <a:pt x="1" y="777"/>
                      <a:pt x="848" y="1000"/>
                      <a:pt x="1892" y="1000"/>
                    </a:cubicBezTo>
                    <a:cubicBezTo>
                      <a:pt x="2936" y="1000"/>
                      <a:pt x="3783" y="777"/>
                      <a:pt x="3783" y="500"/>
                    </a:cubicBezTo>
                    <a:cubicBezTo>
                      <a:pt x="3783" y="224"/>
                      <a:pt x="2936" y="1"/>
                      <a:pt x="189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88" name="Google Shape;2588;p9"/>
            <p:cNvSpPr/>
            <p:nvPr/>
          </p:nvSpPr>
          <p:spPr>
            <a:xfrm>
              <a:off x="6548947" y="1539941"/>
              <a:ext cx="233487" cy="81310"/>
            </a:xfrm>
            <a:custGeom>
              <a:rect b="b" l="l" r="r" t="t"/>
              <a:pathLst>
                <a:path extrusionOk="0" h="693" w="1990">
                  <a:moveTo>
                    <a:pt x="1271" y="1"/>
                  </a:moveTo>
                  <a:cubicBezTo>
                    <a:pt x="998" y="1"/>
                    <a:pt x="720" y="72"/>
                    <a:pt x="455" y="116"/>
                  </a:cubicBezTo>
                  <a:cubicBezTo>
                    <a:pt x="366" y="134"/>
                    <a:pt x="286" y="151"/>
                    <a:pt x="206" y="178"/>
                  </a:cubicBezTo>
                  <a:cubicBezTo>
                    <a:pt x="108" y="214"/>
                    <a:pt x="9" y="276"/>
                    <a:pt x="1" y="374"/>
                  </a:cubicBezTo>
                  <a:cubicBezTo>
                    <a:pt x="1" y="455"/>
                    <a:pt x="54" y="526"/>
                    <a:pt x="116" y="562"/>
                  </a:cubicBezTo>
                  <a:cubicBezTo>
                    <a:pt x="179" y="597"/>
                    <a:pt x="259" y="606"/>
                    <a:pt x="331" y="615"/>
                  </a:cubicBezTo>
                  <a:cubicBezTo>
                    <a:pt x="595" y="655"/>
                    <a:pt x="865" y="692"/>
                    <a:pt x="1131" y="692"/>
                  </a:cubicBezTo>
                  <a:cubicBezTo>
                    <a:pt x="1341" y="692"/>
                    <a:pt x="1549" y="669"/>
                    <a:pt x="1749" y="606"/>
                  </a:cubicBezTo>
                  <a:cubicBezTo>
                    <a:pt x="1803" y="589"/>
                    <a:pt x="1865" y="571"/>
                    <a:pt x="1910" y="526"/>
                  </a:cubicBezTo>
                  <a:cubicBezTo>
                    <a:pt x="1954" y="490"/>
                    <a:pt x="1990" y="437"/>
                    <a:pt x="1990" y="374"/>
                  </a:cubicBezTo>
                  <a:cubicBezTo>
                    <a:pt x="1981" y="330"/>
                    <a:pt x="1963" y="294"/>
                    <a:pt x="1945" y="267"/>
                  </a:cubicBezTo>
                  <a:cubicBezTo>
                    <a:pt x="1865" y="151"/>
                    <a:pt x="1740" y="80"/>
                    <a:pt x="1606" y="44"/>
                  </a:cubicBezTo>
                  <a:cubicBezTo>
                    <a:pt x="1496" y="13"/>
                    <a:pt x="1384" y="1"/>
                    <a:pt x="127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9"/>
            <p:cNvSpPr/>
            <p:nvPr/>
          </p:nvSpPr>
          <p:spPr>
            <a:xfrm>
              <a:off x="6614886" y="789389"/>
              <a:ext cx="103720" cy="811337"/>
            </a:xfrm>
            <a:custGeom>
              <a:rect b="b" l="l" r="r" t="t"/>
              <a:pathLst>
                <a:path extrusionOk="0" h="6915" w="884">
                  <a:moveTo>
                    <a:pt x="295" y="0"/>
                  </a:moveTo>
                  <a:cubicBezTo>
                    <a:pt x="206" y="36"/>
                    <a:pt x="117" y="54"/>
                    <a:pt x="27" y="72"/>
                  </a:cubicBezTo>
                  <a:cubicBezTo>
                    <a:pt x="134" y="580"/>
                    <a:pt x="241" y="1089"/>
                    <a:pt x="348" y="1606"/>
                  </a:cubicBezTo>
                  <a:cubicBezTo>
                    <a:pt x="420" y="1927"/>
                    <a:pt x="491" y="2257"/>
                    <a:pt x="580" y="2570"/>
                  </a:cubicBezTo>
                  <a:cubicBezTo>
                    <a:pt x="527" y="2623"/>
                    <a:pt x="500" y="2695"/>
                    <a:pt x="491" y="2775"/>
                  </a:cubicBezTo>
                  <a:cubicBezTo>
                    <a:pt x="491" y="2846"/>
                    <a:pt x="518" y="2926"/>
                    <a:pt x="571" y="2980"/>
                  </a:cubicBezTo>
                  <a:cubicBezTo>
                    <a:pt x="580" y="3667"/>
                    <a:pt x="598" y="4363"/>
                    <a:pt x="607" y="5050"/>
                  </a:cubicBezTo>
                  <a:cubicBezTo>
                    <a:pt x="616" y="5148"/>
                    <a:pt x="616" y="5237"/>
                    <a:pt x="616" y="5335"/>
                  </a:cubicBezTo>
                  <a:cubicBezTo>
                    <a:pt x="607" y="5451"/>
                    <a:pt x="598" y="5567"/>
                    <a:pt x="589" y="5692"/>
                  </a:cubicBezTo>
                  <a:cubicBezTo>
                    <a:pt x="571" y="5951"/>
                    <a:pt x="563" y="6209"/>
                    <a:pt x="571" y="6468"/>
                  </a:cubicBezTo>
                  <a:cubicBezTo>
                    <a:pt x="402" y="6557"/>
                    <a:pt x="232" y="6647"/>
                    <a:pt x="63" y="6718"/>
                  </a:cubicBezTo>
                  <a:cubicBezTo>
                    <a:pt x="36" y="6727"/>
                    <a:pt x="18" y="6736"/>
                    <a:pt x="9" y="6754"/>
                  </a:cubicBezTo>
                  <a:cubicBezTo>
                    <a:pt x="1" y="6771"/>
                    <a:pt x="1" y="6798"/>
                    <a:pt x="18" y="6807"/>
                  </a:cubicBezTo>
                  <a:cubicBezTo>
                    <a:pt x="18" y="6816"/>
                    <a:pt x="27" y="6816"/>
                    <a:pt x="36" y="6816"/>
                  </a:cubicBezTo>
                  <a:cubicBezTo>
                    <a:pt x="54" y="6818"/>
                    <a:pt x="71" y="6818"/>
                    <a:pt x="89" y="6818"/>
                  </a:cubicBezTo>
                  <a:cubicBezTo>
                    <a:pt x="172" y="6818"/>
                    <a:pt x="259" y="6802"/>
                    <a:pt x="340" y="6780"/>
                  </a:cubicBezTo>
                  <a:lnTo>
                    <a:pt x="340" y="6780"/>
                  </a:lnTo>
                  <a:cubicBezTo>
                    <a:pt x="313" y="6798"/>
                    <a:pt x="277" y="6825"/>
                    <a:pt x="268" y="6852"/>
                  </a:cubicBezTo>
                  <a:cubicBezTo>
                    <a:pt x="259" y="6878"/>
                    <a:pt x="277" y="6914"/>
                    <a:pt x="304" y="6914"/>
                  </a:cubicBezTo>
                  <a:cubicBezTo>
                    <a:pt x="322" y="6914"/>
                    <a:pt x="331" y="6905"/>
                    <a:pt x="340" y="6896"/>
                  </a:cubicBezTo>
                  <a:cubicBezTo>
                    <a:pt x="384" y="6861"/>
                    <a:pt x="429" y="6825"/>
                    <a:pt x="473" y="6789"/>
                  </a:cubicBezTo>
                  <a:lnTo>
                    <a:pt x="473" y="6789"/>
                  </a:lnTo>
                  <a:cubicBezTo>
                    <a:pt x="456" y="6816"/>
                    <a:pt x="482" y="6861"/>
                    <a:pt x="509" y="6861"/>
                  </a:cubicBezTo>
                  <a:cubicBezTo>
                    <a:pt x="545" y="6861"/>
                    <a:pt x="571" y="6843"/>
                    <a:pt x="598" y="6825"/>
                  </a:cubicBezTo>
                  <a:cubicBezTo>
                    <a:pt x="687" y="6754"/>
                    <a:pt x="768" y="6664"/>
                    <a:pt x="830" y="6566"/>
                  </a:cubicBezTo>
                  <a:cubicBezTo>
                    <a:pt x="866" y="6513"/>
                    <a:pt x="857" y="6468"/>
                    <a:pt x="848" y="6406"/>
                  </a:cubicBezTo>
                  <a:cubicBezTo>
                    <a:pt x="759" y="5282"/>
                    <a:pt x="661" y="4158"/>
                    <a:pt x="777" y="3042"/>
                  </a:cubicBezTo>
                  <a:cubicBezTo>
                    <a:pt x="839" y="2971"/>
                    <a:pt x="884" y="2891"/>
                    <a:pt x="884" y="2802"/>
                  </a:cubicBezTo>
                  <a:cubicBezTo>
                    <a:pt x="884" y="2712"/>
                    <a:pt x="830" y="2596"/>
                    <a:pt x="777" y="2561"/>
                  </a:cubicBezTo>
                  <a:cubicBezTo>
                    <a:pt x="536" y="1722"/>
                    <a:pt x="384" y="866"/>
                    <a:pt x="2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9"/>
            <p:cNvSpPr/>
            <p:nvPr/>
          </p:nvSpPr>
          <p:spPr>
            <a:xfrm>
              <a:off x="6618054" y="789389"/>
              <a:ext cx="100552" cy="805001"/>
            </a:xfrm>
            <a:custGeom>
              <a:rect b="b" l="l" r="r" t="t"/>
              <a:pathLst>
                <a:path extrusionOk="0" h="6861" w="857">
                  <a:moveTo>
                    <a:pt x="268" y="0"/>
                  </a:moveTo>
                  <a:cubicBezTo>
                    <a:pt x="179" y="36"/>
                    <a:pt x="90" y="54"/>
                    <a:pt x="0" y="72"/>
                  </a:cubicBezTo>
                  <a:cubicBezTo>
                    <a:pt x="27" y="206"/>
                    <a:pt x="54" y="339"/>
                    <a:pt x="81" y="473"/>
                  </a:cubicBezTo>
                  <a:lnTo>
                    <a:pt x="125" y="473"/>
                  </a:lnTo>
                  <a:cubicBezTo>
                    <a:pt x="161" y="464"/>
                    <a:pt x="197" y="446"/>
                    <a:pt x="232" y="429"/>
                  </a:cubicBezTo>
                  <a:cubicBezTo>
                    <a:pt x="313" y="1089"/>
                    <a:pt x="455" y="1749"/>
                    <a:pt x="634" y="2400"/>
                  </a:cubicBezTo>
                  <a:cubicBezTo>
                    <a:pt x="643" y="2418"/>
                    <a:pt x="643" y="2436"/>
                    <a:pt x="634" y="2445"/>
                  </a:cubicBezTo>
                  <a:cubicBezTo>
                    <a:pt x="625" y="2454"/>
                    <a:pt x="616" y="2454"/>
                    <a:pt x="607" y="2463"/>
                  </a:cubicBezTo>
                  <a:cubicBezTo>
                    <a:pt x="580" y="2472"/>
                    <a:pt x="553" y="2480"/>
                    <a:pt x="536" y="2489"/>
                  </a:cubicBezTo>
                  <a:cubicBezTo>
                    <a:pt x="544" y="2516"/>
                    <a:pt x="553" y="2543"/>
                    <a:pt x="553" y="2570"/>
                  </a:cubicBezTo>
                  <a:cubicBezTo>
                    <a:pt x="544" y="2579"/>
                    <a:pt x="536" y="2596"/>
                    <a:pt x="527" y="2605"/>
                  </a:cubicBezTo>
                  <a:lnTo>
                    <a:pt x="536" y="2605"/>
                  </a:lnTo>
                  <a:cubicBezTo>
                    <a:pt x="552" y="2577"/>
                    <a:pt x="586" y="2564"/>
                    <a:pt x="621" y="2564"/>
                  </a:cubicBezTo>
                  <a:cubicBezTo>
                    <a:pt x="641" y="2564"/>
                    <a:pt x="662" y="2569"/>
                    <a:pt x="678" y="2579"/>
                  </a:cubicBezTo>
                  <a:cubicBezTo>
                    <a:pt x="723" y="2605"/>
                    <a:pt x="750" y="2659"/>
                    <a:pt x="768" y="2712"/>
                  </a:cubicBezTo>
                  <a:cubicBezTo>
                    <a:pt x="785" y="2811"/>
                    <a:pt x="750" y="2918"/>
                    <a:pt x="678" y="2989"/>
                  </a:cubicBezTo>
                  <a:cubicBezTo>
                    <a:pt x="634" y="3970"/>
                    <a:pt x="643" y="4952"/>
                    <a:pt x="723" y="5933"/>
                  </a:cubicBezTo>
                  <a:cubicBezTo>
                    <a:pt x="741" y="6129"/>
                    <a:pt x="759" y="6343"/>
                    <a:pt x="669" y="6522"/>
                  </a:cubicBezTo>
                  <a:cubicBezTo>
                    <a:pt x="634" y="6584"/>
                    <a:pt x="589" y="6638"/>
                    <a:pt x="544" y="6682"/>
                  </a:cubicBezTo>
                  <a:cubicBezTo>
                    <a:pt x="509" y="6727"/>
                    <a:pt x="482" y="6771"/>
                    <a:pt x="446" y="6816"/>
                  </a:cubicBezTo>
                  <a:cubicBezTo>
                    <a:pt x="446" y="6834"/>
                    <a:pt x="464" y="6861"/>
                    <a:pt x="482" y="6861"/>
                  </a:cubicBezTo>
                  <a:cubicBezTo>
                    <a:pt x="518" y="6861"/>
                    <a:pt x="544" y="6843"/>
                    <a:pt x="571" y="6825"/>
                  </a:cubicBezTo>
                  <a:cubicBezTo>
                    <a:pt x="660" y="6754"/>
                    <a:pt x="741" y="6664"/>
                    <a:pt x="803" y="6566"/>
                  </a:cubicBezTo>
                  <a:cubicBezTo>
                    <a:pt x="839" y="6513"/>
                    <a:pt x="830" y="6468"/>
                    <a:pt x="821" y="6406"/>
                  </a:cubicBezTo>
                  <a:cubicBezTo>
                    <a:pt x="732" y="5282"/>
                    <a:pt x="634" y="4158"/>
                    <a:pt x="750" y="3042"/>
                  </a:cubicBezTo>
                  <a:cubicBezTo>
                    <a:pt x="812" y="2980"/>
                    <a:pt x="857" y="2891"/>
                    <a:pt x="857" y="2802"/>
                  </a:cubicBezTo>
                  <a:cubicBezTo>
                    <a:pt x="857" y="2712"/>
                    <a:pt x="803" y="2596"/>
                    <a:pt x="750" y="2561"/>
                  </a:cubicBezTo>
                  <a:cubicBezTo>
                    <a:pt x="509" y="1722"/>
                    <a:pt x="357" y="866"/>
                    <a:pt x="26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9"/>
            <p:cNvSpPr/>
            <p:nvPr/>
          </p:nvSpPr>
          <p:spPr>
            <a:xfrm>
              <a:off x="6681881" y="1128469"/>
              <a:ext cx="34612" cy="104776"/>
            </a:xfrm>
            <a:custGeom>
              <a:rect b="b" l="l" r="r" t="t"/>
              <a:pathLst>
                <a:path extrusionOk="0" h="893" w="295">
                  <a:moveTo>
                    <a:pt x="295" y="1"/>
                  </a:moveTo>
                  <a:cubicBezTo>
                    <a:pt x="206" y="81"/>
                    <a:pt x="108" y="152"/>
                    <a:pt x="0" y="215"/>
                  </a:cubicBezTo>
                  <a:cubicBezTo>
                    <a:pt x="9" y="447"/>
                    <a:pt x="9" y="670"/>
                    <a:pt x="18" y="893"/>
                  </a:cubicBezTo>
                  <a:cubicBezTo>
                    <a:pt x="63" y="857"/>
                    <a:pt x="116" y="822"/>
                    <a:pt x="161" y="786"/>
                  </a:cubicBezTo>
                  <a:cubicBezTo>
                    <a:pt x="170" y="572"/>
                    <a:pt x="188" y="358"/>
                    <a:pt x="206" y="152"/>
                  </a:cubicBezTo>
                  <a:cubicBezTo>
                    <a:pt x="250" y="108"/>
                    <a:pt x="277" y="54"/>
                    <a:pt x="29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9"/>
            <p:cNvSpPr/>
            <p:nvPr/>
          </p:nvSpPr>
          <p:spPr>
            <a:xfrm>
              <a:off x="6677657" y="1105355"/>
              <a:ext cx="20650" cy="25695"/>
            </a:xfrm>
            <a:custGeom>
              <a:rect b="b" l="l" r="r" t="t"/>
              <a:pathLst>
                <a:path extrusionOk="0" h="219" w="176">
                  <a:moveTo>
                    <a:pt x="120" y="0"/>
                  </a:moveTo>
                  <a:cubicBezTo>
                    <a:pt x="107" y="0"/>
                    <a:pt x="91" y="6"/>
                    <a:pt x="72" y="19"/>
                  </a:cubicBezTo>
                  <a:cubicBezTo>
                    <a:pt x="19" y="55"/>
                    <a:pt x="1" y="198"/>
                    <a:pt x="72" y="216"/>
                  </a:cubicBezTo>
                  <a:cubicBezTo>
                    <a:pt x="79" y="218"/>
                    <a:pt x="86" y="219"/>
                    <a:pt x="92" y="219"/>
                  </a:cubicBezTo>
                  <a:cubicBezTo>
                    <a:pt x="111" y="219"/>
                    <a:pt x="128" y="209"/>
                    <a:pt x="135" y="189"/>
                  </a:cubicBezTo>
                  <a:cubicBezTo>
                    <a:pt x="152" y="171"/>
                    <a:pt x="152" y="153"/>
                    <a:pt x="161" y="126"/>
                  </a:cubicBezTo>
                  <a:cubicBezTo>
                    <a:pt x="175" y="77"/>
                    <a:pt x="167" y="0"/>
                    <a:pt x="12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9"/>
            <p:cNvSpPr/>
            <p:nvPr/>
          </p:nvSpPr>
          <p:spPr>
            <a:xfrm>
              <a:off x="6649381" y="1557892"/>
              <a:ext cx="33674" cy="30271"/>
            </a:xfrm>
            <a:custGeom>
              <a:rect b="b" l="l" r="r" t="t"/>
              <a:pathLst>
                <a:path extrusionOk="0" h="258" w="287">
                  <a:moveTo>
                    <a:pt x="273" y="1"/>
                  </a:moveTo>
                  <a:cubicBezTo>
                    <a:pt x="269" y="1"/>
                    <a:pt x="264" y="3"/>
                    <a:pt x="260" y="7"/>
                  </a:cubicBezTo>
                  <a:lnTo>
                    <a:pt x="10" y="230"/>
                  </a:lnTo>
                  <a:cubicBezTo>
                    <a:pt x="1" y="230"/>
                    <a:pt x="1" y="248"/>
                    <a:pt x="10" y="248"/>
                  </a:cubicBezTo>
                  <a:cubicBezTo>
                    <a:pt x="10" y="257"/>
                    <a:pt x="19" y="257"/>
                    <a:pt x="19" y="257"/>
                  </a:cubicBezTo>
                  <a:cubicBezTo>
                    <a:pt x="19" y="257"/>
                    <a:pt x="28" y="257"/>
                    <a:pt x="28" y="248"/>
                  </a:cubicBezTo>
                  <a:lnTo>
                    <a:pt x="277" y="34"/>
                  </a:lnTo>
                  <a:cubicBezTo>
                    <a:pt x="286" y="25"/>
                    <a:pt x="286" y="16"/>
                    <a:pt x="286" y="7"/>
                  </a:cubicBezTo>
                  <a:cubicBezTo>
                    <a:pt x="282" y="3"/>
                    <a:pt x="277" y="1"/>
                    <a:pt x="27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9"/>
            <p:cNvSpPr/>
            <p:nvPr/>
          </p:nvSpPr>
          <p:spPr>
            <a:xfrm>
              <a:off x="6666159" y="1560826"/>
              <a:ext cx="31562" cy="30388"/>
            </a:xfrm>
            <a:custGeom>
              <a:rect b="b" l="l" r="r" t="t"/>
              <a:pathLst>
                <a:path extrusionOk="0" h="259" w="269">
                  <a:moveTo>
                    <a:pt x="242" y="0"/>
                  </a:moveTo>
                  <a:cubicBezTo>
                    <a:pt x="152" y="72"/>
                    <a:pt x="72" y="152"/>
                    <a:pt x="10" y="232"/>
                  </a:cubicBezTo>
                  <a:cubicBezTo>
                    <a:pt x="1" y="241"/>
                    <a:pt x="1" y="250"/>
                    <a:pt x="10" y="259"/>
                  </a:cubicBezTo>
                  <a:lnTo>
                    <a:pt x="19" y="259"/>
                  </a:lnTo>
                  <a:cubicBezTo>
                    <a:pt x="27" y="259"/>
                    <a:pt x="27" y="259"/>
                    <a:pt x="36" y="250"/>
                  </a:cubicBezTo>
                  <a:cubicBezTo>
                    <a:pt x="99" y="170"/>
                    <a:pt x="179" y="98"/>
                    <a:pt x="259" y="27"/>
                  </a:cubicBezTo>
                  <a:cubicBezTo>
                    <a:pt x="268" y="27"/>
                    <a:pt x="268" y="18"/>
                    <a:pt x="259" y="9"/>
                  </a:cubicBezTo>
                  <a:cubicBezTo>
                    <a:pt x="250" y="0"/>
                    <a:pt x="242" y="0"/>
                    <a:pt x="24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9"/>
            <p:cNvSpPr/>
            <p:nvPr/>
          </p:nvSpPr>
          <p:spPr>
            <a:xfrm>
              <a:off x="6405571" y="763224"/>
              <a:ext cx="411476" cy="753728"/>
            </a:xfrm>
            <a:custGeom>
              <a:rect b="b" l="l" r="r" t="t"/>
              <a:pathLst>
                <a:path extrusionOk="0" h="6424" w="3507">
                  <a:moveTo>
                    <a:pt x="2088" y="0"/>
                  </a:moveTo>
                  <a:cubicBezTo>
                    <a:pt x="2016" y="0"/>
                    <a:pt x="1981" y="125"/>
                    <a:pt x="2008" y="188"/>
                  </a:cubicBezTo>
                  <a:cubicBezTo>
                    <a:pt x="2106" y="437"/>
                    <a:pt x="2204" y="678"/>
                    <a:pt x="2320" y="919"/>
                  </a:cubicBezTo>
                  <a:cubicBezTo>
                    <a:pt x="2382" y="1053"/>
                    <a:pt x="2463" y="1187"/>
                    <a:pt x="2525" y="1321"/>
                  </a:cubicBezTo>
                  <a:cubicBezTo>
                    <a:pt x="2730" y="1704"/>
                    <a:pt x="2891" y="2106"/>
                    <a:pt x="3051" y="2507"/>
                  </a:cubicBezTo>
                  <a:cubicBezTo>
                    <a:pt x="3051" y="2525"/>
                    <a:pt x="3060" y="2534"/>
                    <a:pt x="3060" y="2552"/>
                  </a:cubicBezTo>
                  <a:cubicBezTo>
                    <a:pt x="3060" y="2579"/>
                    <a:pt x="3042" y="2596"/>
                    <a:pt x="3025" y="2614"/>
                  </a:cubicBezTo>
                  <a:cubicBezTo>
                    <a:pt x="2971" y="2703"/>
                    <a:pt x="2980" y="2819"/>
                    <a:pt x="3051" y="2891"/>
                  </a:cubicBezTo>
                  <a:cubicBezTo>
                    <a:pt x="2650" y="3230"/>
                    <a:pt x="2302" y="3640"/>
                    <a:pt x="1918" y="3988"/>
                  </a:cubicBezTo>
                  <a:cubicBezTo>
                    <a:pt x="1508" y="4363"/>
                    <a:pt x="1035" y="4666"/>
                    <a:pt x="652" y="5059"/>
                  </a:cubicBezTo>
                  <a:cubicBezTo>
                    <a:pt x="562" y="5157"/>
                    <a:pt x="482" y="5255"/>
                    <a:pt x="429" y="5380"/>
                  </a:cubicBezTo>
                  <a:cubicBezTo>
                    <a:pt x="384" y="5460"/>
                    <a:pt x="366" y="5558"/>
                    <a:pt x="321" y="5647"/>
                  </a:cubicBezTo>
                  <a:cubicBezTo>
                    <a:pt x="268" y="5781"/>
                    <a:pt x="179" y="5888"/>
                    <a:pt x="107" y="6013"/>
                  </a:cubicBezTo>
                  <a:cubicBezTo>
                    <a:pt x="45" y="6138"/>
                    <a:pt x="0" y="6290"/>
                    <a:pt x="45" y="6423"/>
                  </a:cubicBezTo>
                  <a:cubicBezTo>
                    <a:pt x="107" y="6343"/>
                    <a:pt x="152" y="6263"/>
                    <a:pt x="206" y="6174"/>
                  </a:cubicBezTo>
                  <a:cubicBezTo>
                    <a:pt x="206" y="6218"/>
                    <a:pt x="223" y="6272"/>
                    <a:pt x="232" y="6308"/>
                  </a:cubicBezTo>
                  <a:cubicBezTo>
                    <a:pt x="304" y="6200"/>
                    <a:pt x="375" y="6102"/>
                    <a:pt x="446" y="5995"/>
                  </a:cubicBezTo>
                  <a:cubicBezTo>
                    <a:pt x="509" y="5897"/>
                    <a:pt x="580" y="5799"/>
                    <a:pt x="625" y="5692"/>
                  </a:cubicBezTo>
                  <a:cubicBezTo>
                    <a:pt x="669" y="5567"/>
                    <a:pt x="696" y="5433"/>
                    <a:pt x="759" y="5317"/>
                  </a:cubicBezTo>
                  <a:cubicBezTo>
                    <a:pt x="812" y="5228"/>
                    <a:pt x="892" y="5148"/>
                    <a:pt x="964" y="5076"/>
                  </a:cubicBezTo>
                  <a:cubicBezTo>
                    <a:pt x="1454" y="4621"/>
                    <a:pt x="1936" y="4158"/>
                    <a:pt x="2454" y="3738"/>
                  </a:cubicBezTo>
                  <a:cubicBezTo>
                    <a:pt x="2730" y="3506"/>
                    <a:pt x="2962" y="3230"/>
                    <a:pt x="3265" y="3042"/>
                  </a:cubicBezTo>
                  <a:cubicBezTo>
                    <a:pt x="3310" y="3007"/>
                    <a:pt x="3364" y="2980"/>
                    <a:pt x="3408" y="2935"/>
                  </a:cubicBezTo>
                  <a:cubicBezTo>
                    <a:pt x="3471" y="2882"/>
                    <a:pt x="3506" y="2802"/>
                    <a:pt x="3506" y="2721"/>
                  </a:cubicBezTo>
                  <a:cubicBezTo>
                    <a:pt x="3506" y="2632"/>
                    <a:pt x="3444" y="2552"/>
                    <a:pt x="3364" y="2534"/>
                  </a:cubicBezTo>
                  <a:cubicBezTo>
                    <a:pt x="3033" y="1785"/>
                    <a:pt x="2668" y="1035"/>
                    <a:pt x="2338" y="286"/>
                  </a:cubicBezTo>
                  <a:cubicBezTo>
                    <a:pt x="2311" y="232"/>
                    <a:pt x="2284" y="179"/>
                    <a:pt x="2257" y="134"/>
                  </a:cubicBezTo>
                  <a:cubicBezTo>
                    <a:pt x="2222" y="72"/>
                    <a:pt x="2159" y="9"/>
                    <a:pt x="208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9"/>
            <p:cNvSpPr/>
            <p:nvPr/>
          </p:nvSpPr>
          <p:spPr>
            <a:xfrm>
              <a:off x="6430679" y="763224"/>
              <a:ext cx="386368" cy="740118"/>
            </a:xfrm>
            <a:custGeom>
              <a:rect b="b" l="l" r="r" t="t"/>
              <a:pathLst>
                <a:path extrusionOk="0" h="6308" w="3293">
                  <a:moveTo>
                    <a:pt x="1874" y="0"/>
                  </a:moveTo>
                  <a:cubicBezTo>
                    <a:pt x="1802" y="0"/>
                    <a:pt x="1767" y="125"/>
                    <a:pt x="1794" y="188"/>
                  </a:cubicBezTo>
                  <a:cubicBezTo>
                    <a:pt x="1829" y="277"/>
                    <a:pt x="1865" y="357"/>
                    <a:pt x="1901" y="446"/>
                  </a:cubicBezTo>
                  <a:cubicBezTo>
                    <a:pt x="1932" y="462"/>
                    <a:pt x="1969" y="471"/>
                    <a:pt x="2007" y="471"/>
                  </a:cubicBezTo>
                  <a:cubicBezTo>
                    <a:pt x="2034" y="471"/>
                    <a:pt x="2062" y="467"/>
                    <a:pt x="2088" y="455"/>
                  </a:cubicBezTo>
                  <a:cubicBezTo>
                    <a:pt x="2222" y="839"/>
                    <a:pt x="2382" y="1214"/>
                    <a:pt x="2579" y="1570"/>
                  </a:cubicBezTo>
                  <a:cubicBezTo>
                    <a:pt x="2730" y="1865"/>
                    <a:pt x="2909" y="2150"/>
                    <a:pt x="3016" y="2471"/>
                  </a:cubicBezTo>
                  <a:cubicBezTo>
                    <a:pt x="2962" y="2507"/>
                    <a:pt x="2927" y="2552"/>
                    <a:pt x="2900" y="2605"/>
                  </a:cubicBezTo>
                  <a:cubicBezTo>
                    <a:pt x="2909" y="2603"/>
                    <a:pt x="2918" y="2603"/>
                    <a:pt x="2928" y="2603"/>
                  </a:cubicBezTo>
                  <a:cubicBezTo>
                    <a:pt x="3008" y="2603"/>
                    <a:pt x="3088" y="2668"/>
                    <a:pt x="3096" y="2748"/>
                  </a:cubicBezTo>
                  <a:cubicBezTo>
                    <a:pt x="3105" y="2837"/>
                    <a:pt x="3043" y="2926"/>
                    <a:pt x="2953" y="2944"/>
                  </a:cubicBezTo>
                  <a:cubicBezTo>
                    <a:pt x="2186" y="3604"/>
                    <a:pt x="1428" y="4309"/>
                    <a:pt x="687" y="5005"/>
                  </a:cubicBezTo>
                  <a:cubicBezTo>
                    <a:pt x="580" y="5094"/>
                    <a:pt x="473" y="5201"/>
                    <a:pt x="411" y="5326"/>
                  </a:cubicBezTo>
                  <a:cubicBezTo>
                    <a:pt x="357" y="5433"/>
                    <a:pt x="339" y="5558"/>
                    <a:pt x="295" y="5674"/>
                  </a:cubicBezTo>
                  <a:cubicBezTo>
                    <a:pt x="223" y="5870"/>
                    <a:pt x="99" y="6040"/>
                    <a:pt x="0" y="6227"/>
                  </a:cubicBezTo>
                  <a:cubicBezTo>
                    <a:pt x="9" y="6254"/>
                    <a:pt x="9" y="6281"/>
                    <a:pt x="18" y="6308"/>
                  </a:cubicBezTo>
                  <a:cubicBezTo>
                    <a:pt x="90" y="6200"/>
                    <a:pt x="161" y="6102"/>
                    <a:pt x="232" y="5995"/>
                  </a:cubicBezTo>
                  <a:cubicBezTo>
                    <a:pt x="295" y="5897"/>
                    <a:pt x="366" y="5799"/>
                    <a:pt x="411" y="5692"/>
                  </a:cubicBezTo>
                  <a:cubicBezTo>
                    <a:pt x="455" y="5567"/>
                    <a:pt x="482" y="5433"/>
                    <a:pt x="545" y="5317"/>
                  </a:cubicBezTo>
                  <a:cubicBezTo>
                    <a:pt x="598" y="5228"/>
                    <a:pt x="678" y="5148"/>
                    <a:pt x="750" y="5076"/>
                  </a:cubicBezTo>
                  <a:cubicBezTo>
                    <a:pt x="1240" y="4621"/>
                    <a:pt x="1722" y="4158"/>
                    <a:pt x="2240" y="3738"/>
                  </a:cubicBezTo>
                  <a:cubicBezTo>
                    <a:pt x="2516" y="3506"/>
                    <a:pt x="2748" y="3230"/>
                    <a:pt x="3051" y="3042"/>
                  </a:cubicBezTo>
                  <a:cubicBezTo>
                    <a:pt x="3096" y="3007"/>
                    <a:pt x="3150" y="2980"/>
                    <a:pt x="3194" y="2935"/>
                  </a:cubicBezTo>
                  <a:cubicBezTo>
                    <a:pt x="3257" y="2882"/>
                    <a:pt x="3292" y="2802"/>
                    <a:pt x="3292" y="2721"/>
                  </a:cubicBezTo>
                  <a:cubicBezTo>
                    <a:pt x="3292" y="2632"/>
                    <a:pt x="3230" y="2552"/>
                    <a:pt x="3150" y="2534"/>
                  </a:cubicBezTo>
                  <a:cubicBezTo>
                    <a:pt x="2819" y="1785"/>
                    <a:pt x="2454" y="1035"/>
                    <a:pt x="2124" y="286"/>
                  </a:cubicBezTo>
                  <a:cubicBezTo>
                    <a:pt x="2097" y="232"/>
                    <a:pt x="2070" y="179"/>
                    <a:pt x="2043" y="134"/>
                  </a:cubicBezTo>
                  <a:cubicBezTo>
                    <a:pt x="2008" y="72"/>
                    <a:pt x="1945" y="9"/>
                    <a:pt x="187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9"/>
            <p:cNvSpPr/>
            <p:nvPr/>
          </p:nvSpPr>
          <p:spPr>
            <a:xfrm>
              <a:off x="6765654" y="1076962"/>
              <a:ext cx="21002" cy="23349"/>
            </a:xfrm>
            <a:custGeom>
              <a:rect b="b" l="l" r="r" t="t"/>
              <a:pathLst>
                <a:path extrusionOk="0" h="199" w="179">
                  <a:moveTo>
                    <a:pt x="71" y="1"/>
                  </a:moveTo>
                  <a:cubicBezTo>
                    <a:pt x="65" y="1"/>
                    <a:pt x="59" y="2"/>
                    <a:pt x="54" y="3"/>
                  </a:cubicBezTo>
                  <a:lnTo>
                    <a:pt x="27" y="21"/>
                  </a:lnTo>
                  <a:cubicBezTo>
                    <a:pt x="0" y="83"/>
                    <a:pt x="18" y="154"/>
                    <a:pt x="72" y="190"/>
                  </a:cubicBezTo>
                  <a:cubicBezTo>
                    <a:pt x="80" y="190"/>
                    <a:pt x="89" y="199"/>
                    <a:pt x="98" y="199"/>
                  </a:cubicBezTo>
                  <a:cubicBezTo>
                    <a:pt x="107" y="199"/>
                    <a:pt x="116" y="190"/>
                    <a:pt x="125" y="190"/>
                  </a:cubicBezTo>
                  <a:cubicBezTo>
                    <a:pt x="161" y="163"/>
                    <a:pt x="179" y="110"/>
                    <a:pt x="161" y="65"/>
                  </a:cubicBezTo>
                  <a:cubicBezTo>
                    <a:pt x="153" y="26"/>
                    <a:pt x="111" y="1"/>
                    <a:pt x="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9"/>
            <p:cNvSpPr/>
            <p:nvPr/>
          </p:nvSpPr>
          <p:spPr>
            <a:xfrm>
              <a:off x="6452620" y="564000"/>
              <a:ext cx="294264" cy="239940"/>
            </a:xfrm>
            <a:custGeom>
              <a:rect b="b" l="l" r="r" t="t"/>
              <a:pathLst>
                <a:path extrusionOk="0" h="2045" w="2508">
                  <a:moveTo>
                    <a:pt x="693" y="1"/>
                  </a:moveTo>
                  <a:cubicBezTo>
                    <a:pt x="563" y="1"/>
                    <a:pt x="436" y="23"/>
                    <a:pt x="322" y="84"/>
                  </a:cubicBezTo>
                  <a:cubicBezTo>
                    <a:pt x="117" y="182"/>
                    <a:pt x="1" y="414"/>
                    <a:pt x="1" y="646"/>
                  </a:cubicBezTo>
                  <a:cubicBezTo>
                    <a:pt x="1" y="869"/>
                    <a:pt x="108" y="1092"/>
                    <a:pt x="259" y="1252"/>
                  </a:cubicBezTo>
                  <a:cubicBezTo>
                    <a:pt x="420" y="1422"/>
                    <a:pt x="625" y="1538"/>
                    <a:pt x="830" y="1627"/>
                  </a:cubicBezTo>
                  <a:cubicBezTo>
                    <a:pt x="884" y="1645"/>
                    <a:pt x="937" y="1672"/>
                    <a:pt x="1000" y="1689"/>
                  </a:cubicBezTo>
                  <a:cubicBezTo>
                    <a:pt x="1109" y="1720"/>
                    <a:pt x="1226" y="1738"/>
                    <a:pt x="1344" y="1738"/>
                  </a:cubicBezTo>
                  <a:cubicBezTo>
                    <a:pt x="1399" y="1738"/>
                    <a:pt x="1454" y="1734"/>
                    <a:pt x="1508" y="1725"/>
                  </a:cubicBezTo>
                  <a:cubicBezTo>
                    <a:pt x="1517" y="1752"/>
                    <a:pt x="1535" y="1779"/>
                    <a:pt x="1544" y="1814"/>
                  </a:cubicBezTo>
                  <a:cubicBezTo>
                    <a:pt x="1571" y="1877"/>
                    <a:pt x="1607" y="1948"/>
                    <a:pt x="1660" y="1993"/>
                  </a:cubicBezTo>
                  <a:cubicBezTo>
                    <a:pt x="1690" y="2023"/>
                    <a:pt x="1741" y="2045"/>
                    <a:pt x="1787" y="2045"/>
                  </a:cubicBezTo>
                  <a:cubicBezTo>
                    <a:pt x="1809" y="2045"/>
                    <a:pt x="1830" y="2040"/>
                    <a:pt x="1847" y="2028"/>
                  </a:cubicBezTo>
                  <a:cubicBezTo>
                    <a:pt x="1901" y="1993"/>
                    <a:pt x="1919" y="1939"/>
                    <a:pt x="1937" y="1886"/>
                  </a:cubicBezTo>
                  <a:cubicBezTo>
                    <a:pt x="1954" y="1850"/>
                    <a:pt x="1963" y="1805"/>
                    <a:pt x="1981" y="1770"/>
                  </a:cubicBezTo>
                  <a:cubicBezTo>
                    <a:pt x="2115" y="1734"/>
                    <a:pt x="2213" y="1627"/>
                    <a:pt x="2302" y="1520"/>
                  </a:cubicBezTo>
                  <a:cubicBezTo>
                    <a:pt x="2392" y="1413"/>
                    <a:pt x="2454" y="1279"/>
                    <a:pt x="2481" y="1136"/>
                  </a:cubicBezTo>
                  <a:cubicBezTo>
                    <a:pt x="2508" y="1020"/>
                    <a:pt x="2508" y="895"/>
                    <a:pt x="2454" y="788"/>
                  </a:cubicBezTo>
                  <a:cubicBezTo>
                    <a:pt x="2436" y="726"/>
                    <a:pt x="2401" y="681"/>
                    <a:pt x="2356" y="637"/>
                  </a:cubicBezTo>
                  <a:cubicBezTo>
                    <a:pt x="2088" y="333"/>
                    <a:pt x="1678" y="182"/>
                    <a:pt x="1285" y="93"/>
                  </a:cubicBezTo>
                  <a:cubicBezTo>
                    <a:pt x="1093" y="50"/>
                    <a:pt x="888" y="1"/>
                    <a:pt x="6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9"/>
            <p:cNvSpPr/>
            <p:nvPr/>
          </p:nvSpPr>
          <p:spPr>
            <a:xfrm>
              <a:off x="6452620" y="564000"/>
              <a:ext cx="294264" cy="239940"/>
            </a:xfrm>
            <a:custGeom>
              <a:rect b="b" l="l" r="r" t="t"/>
              <a:pathLst>
                <a:path extrusionOk="0" h="2045" w="2508">
                  <a:moveTo>
                    <a:pt x="693" y="1"/>
                  </a:moveTo>
                  <a:cubicBezTo>
                    <a:pt x="563" y="1"/>
                    <a:pt x="436" y="23"/>
                    <a:pt x="322" y="84"/>
                  </a:cubicBezTo>
                  <a:cubicBezTo>
                    <a:pt x="117" y="182"/>
                    <a:pt x="1" y="414"/>
                    <a:pt x="1" y="646"/>
                  </a:cubicBezTo>
                  <a:cubicBezTo>
                    <a:pt x="1" y="869"/>
                    <a:pt x="108" y="1092"/>
                    <a:pt x="259" y="1252"/>
                  </a:cubicBezTo>
                  <a:cubicBezTo>
                    <a:pt x="420" y="1422"/>
                    <a:pt x="625" y="1538"/>
                    <a:pt x="830" y="1627"/>
                  </a:cubicBezTo>
                  <a:cubicBezTo>
                    <a:pt x="884" y="1645"/>
                    <a:pt x="937" y="1672"/>
                    <a:pt x="1000" y="1689"/>
                  </a:cubicBezTo>
                  <a:cubicBezTo>
                    <a:pt x="1109" y="1720"/>
                    <a:pt x="1226" y="1738"/>
                    <a:pt x="1344" y="1738"/>
                  </a:cubicBezTo>
                  <a:cubicBezTo>
                    <a:pt x="1399" y="1738"/>
                    <a:pt x="1454" y="1734"/>
                    <a:pt x="1508" y="1725"/>
                  </a:cubicBezTo>
                  <a:cubicBezTo>
                    <a:pt x="1517" y="1752"/>
                    <a:pt x="1535" y="1779"/>
                    <a:pt x="1544" y="1814"/>
                  </a:cubicBezTo>
                  <a:cubicBezTo>
                    <a:pt x="1571" y="1877"/>
                    <a:pt x="1607" y="1948"/>
                    <a:pt x="1660" y="1993"/>
                  </a:cubicBezTo>
                  <a:cubicBezTo>
                    <a:pt x="1690" y="2023"/>
                    <a:pt x="1741" y="2045"/>
                    <a:pt x="1787" y="2045"/>
                  </a:cubicBezTo>
                  <a:cubicBezTo>
                    <a:pt x="1809" y="2045"/>
                    <a:pt x="1830" y="2040"/>
                    <a:pt x="1847" y="2028"/>
                  </a:cubicBezTo>
                  <a:cubicBezTo>
                    <a:pt x="1901" y="1993"/>
                    <a:pt x="1919" y="1939"/>
                    <a:pt x="1937" y="1886"/>
                  </a:cubicBezTo>
                  <a:cubicBezTo>
                    <a:pt x="1954" y="1850"/>
                    <a:pt x="1963" y="1805"/>
                    <a:pt x="1981" y="1770"/>
                  </a:cubicBezTo>
                  <a:cubicBezTo>
                    <a:pt x="2115" y="1734"/>
                    <a:pt x="2213" y="1627"/>
                    <a:pt x="2302" y="1520"/>
                  </a:cubicBezTo>
                  <a:cubicBezTo>
                    <a:pt x="2392" y="1413"/>
                    <a:pt x="2454" y="1279"/>
                    <a:pt x="2481" y="1136"/>
                  </a:cubicBezTo>
                  <a:cubicBezTo>
                    <a:pt x="2508" y="1020"/>
                    <a:pt x="2508" y="895"/>
                    <a:pt x="2454" y="788"/>
                  </a:cubicBezTo>
                  <a:cubicBezTo>
                    <a:pt x="2436" y="726"/>
                    <a:pt x="2401" y="681"/>
                    <a:pt x="2356" y="637"/>
                  </a:cubicBezTo>
                  <a:cubicBezTo>
                    <a:pt x="2088" y="333"/>
                    <a:pt x="1678" y="182"/>
                    <a:pt x="1285" y="93"/>
                  </a:cubicBezTo>
                  <a:cubicBezTo>
                    <a:pt x="1093" y="50"/>
                    <a:pt x="888" y="1"/>
                    <a:pt x="693"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9"/>
            <p:cNvSpPr/>
            <p:nvPr/>
          </p:nvSpPr>
          <p:spPr>
            <a:xfrm>
              <a:off x="6424343" y="1445609"/>
              <a:ext cx="27338" cy="49396"/>
            </a:xfrm>
            <a:custGeom>
              <a:rect b="b" l="l" r="r" t="t"/>
              <a:pathLst>
                <a:path extrusionOk="0" h="421" w="233">
                  <a:moveTo>
                    <a:pt x="224" y="1"/>
                  </a:moveTo>
                  <a:cubicBezTo>
                    <a:pt x="215" y="1"/>
                    <a:pt x="206" y="1"/>
                    <a:pt x="197" y="10"/>
                  </a:cubicBezTo>
                  <a:cubicBezTo>
                    <a:pt x="108" y="117"/>
                    <a:pt x="37" y="260"/>
                    <a:pt x="10" y="402"/>
                  </a:cubicBezTo>
                  <a:cubicBezTo>
                    <a:pt x="1" y="411"/>
                    <a:pt x="10" y="420"/>
                    <a:pt x="19" y="420"/>
                  </a:cubicBezTo>
                  <a:cubicBezTo>
                    <a:pt x="28" y="420"/>
                    <a:pt x="37" y="411"/>
                    <a:pt x="37" y="411"/>
                  </a:cubicBezTo>
                  <a:cubicBezTo>
                    <a:pt x="72" y="268"/>
                    <a:pt x="135" y="135"/>
                    <a:pt x="224" y="28"/>
                  </a:cubicBezTo>
                  <a:cubicBezTo>
                    <a:pt x="233" y="19"/>
                    <a:pt x="233" y="10"/>
                    <a:pt x="22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9"/>
            <p:cNvSpPr/>
            <p:nvPr/>
          </p:nvSpPr>
          <p:spPr>
            <a:xfrm>
              <a:off x="6193087" y="505453"/>
              <a:ext cx="713953" cy="398922"/>
            </a:xfrm>
            <a:custGeom>
              <a:rect b="b" l="l" r="r" t="t"/>
              <a:pathLst>
                <a:path extrusionOk="0" h="3400" w="6085">
                  <a:moveTo>
                    <a:pt x="828" y="0"/>
                  </a:moveTo>
                  <a:cubicBezTo>
                    <a:pt x="781" y="0"/>
                    <a:pt x="734" y="4"/>
                    <a:pt x="687" y="12"/>
                  </a:cubicBezTo>
                  <a:cubicBezTo>
                    <a:pt x="580" y="30"/>
                    <a:pt x="473" y="65"/>
                    <a:pt x="384" y="128"/>
                  </a:cubicBezTo>
                  <a:cubicBezTo>
                    <a:pt x="223" y="235"/>
                    <a:pt x="116" y="413"/>
                    <a:pt x="54" y="601"/>
                  </a:cubicBezTo>
                  <a:cubicBezTo>
                    <a:pt x="18" y="708"/>
                    <a:pt x="0" y="824"/>
                    <a:pt x="36" y="931"/>
                  </a:cubicBezTo>
                  <a:cubicBezTo>
                    <a:pt x="74" y="1022"/>
                    <a:pt x="171" y="1088"/>
                    <a:pt x="266" y="1088"/>
                  </a:cubicBezTo>
                  <a:cubicBezTo>
                    <a:pt x="282" y="1088"/>
                    <a:pt x="297" y="1086"/>
                    <a:pt x="313" y="1082"/>
                  </a:cubicBezTo>
                  <a:cubicBezTo>
                    <a:pt x="446" y="1055"/>
                    <a:pt x="562" y="984"/>
                    <a:pt x="652" y="886"/>
                  </a:cubicBezTo>
                  <a:cubicBezTo>
                    <a:pt x="750" y="797"/>
                    <a:pt x="821" y="681"/>
                    <a:pt x="884" y="574"/>
                  </a:cubicBezTo>
                  <a:cubicBezTo>
                    <a:pt x="926" y="561"/>
                    <a:pt x="970" y="555"/>
                    <a:pt x="1015" y="555"/>
                  </a:cubicBezTo>
                  <a:cubicBezTo>
                    <a:pt x="1157" y="555"/>
                    <a:pt x="1299" y="619"/>
                    <a:pt x="1374" y="734"/>
                  </a:cubicBezTo>
                  <a:cubicBezTo>
                    <a:pt x="1481" y="904"/>
                    <a:pt x="1463" y="1127"/>
                    <a:pt x="1374" y="1305"/>
                  </a:cubicBezTo>
                  <a:cubicBezTo>
                    <a:pt x="1294" y="1484"/>
                    <a:pt x="1151" y="1626"/>
                    <a:pt x="1026" y="1778"/>
                  </a:cubicBezTo>
                  <a:cubicBezTo>
                    <a:pt x="955" y="1867"/>
                    <a:pt x="884" y="1957"/>
                    <a:pt x="821" y="2055"/>
                  </a:cubicBezTo>
                  <a:cubicBezTo>
                    <a:pt x="776" y="2117"/>
                    <a:pt x="741" y="2171"/>
                    <a:pt x="705" y="2242"/>
                  </a:cubicBezTo>
                  <a:cubicBezTo>
                    <a:pt x="571" y="2501"/>
                    <a:pt x="589" y="2840"/>
                    <a:pt x="759" y="3081"/>
                  </a:cubicBezTo>
                  <a:cubicBezTo>
                    <a:pt x="894" y="3279"/>
                    <a:pt x="1125" y="3399"/>
                    <a:pt x="1357" y="3399"/>
                  </a:cubicBezTo>
                  <a:cubicBezTo>
                    <a:pt x="1417" y="3399"/>
                    <a:pt x="1477" y="3391"/>
                    <a:pt x="1535" y="3375"/>
                  </a:cubicBezTo>
                  <a:cubicBezTo>
                    <a:pt x="1695" y="3330"/>
                    <a:pt x="1847" y="3277"/>
                    <a:pt x="1963" y="3161"/>
                  </a:cubicBezTo>
                  <a:cubicBezTo>
                    <a:pt x="2186" y="2956"/>
                    <a:pt x="2338" y="2679"/>
                    <a:pt x="2409" y="2385"/>
                  </a:cubicBezTo>
                  <a:cubicBezTo>
                    <a:pt x="2418" y="2340"/>
                    <a:pt x="2427" y="2287"/>
                    <a:pt x="2454" y="2251"/>
                  </a:cubicBezTo>
                  <a:cubicBezTo>
                    <a:pt x="2471" y="2206"/>
                    <a:pt x="2516" y="2171"/>
                    <a:pt x="2570" y="2171"/>
                  </a:cubicBezTo>
                  <a:cubicBezTo>
                    <a:pt x="2784" y="2180"/>
                    <a:pt x="3007" y="2224"/>
                    <a:pt x="3221" y="2278"/>
                  </a:cubicBezTo>
                  <a:cubicBezTo>
                    <a:pt x="3257" y="2287"/>
                    <a:pt x="3301" y="2296"/>
                    <a:pt x="3337" y="2322"/>
                  </a:cubicBezTo>
                  <a:cubicBezTo>
                    <a:pt x="3381" y="2349"/>
                    <a:pt x="3417" y="2385"/>
                    <a:pt x="3453" y="2429"/>
                  </a:cubicBezTo>
                  <a:cubicBezTo>
                    <a:pt x="3497" y="2483"/>
                    <a:pt x="3542" y="2527"/>
                    <a:pt x="3587" y="2581"/>
                  </a:cubicBezTo>
                  <a:cubicBezTo>
                    <a:pt x="3622" y="2617"/>
                    <a:pt x="3667" y="2661"/>
                    <a:pt x="3720" y="2688"/>
                  </a:cubicBezTo>
                  <a:cubicBezTo>
                    <a:pt x="3738" y="2697"/>
                    <a:pt x="3756" y="2706"/>
                    <a:pt x="3783" y="2706"/>
                  </a:cubicBezTo>
                  <a:cubicBezTo>
                    <a:pt x="3819" y="2697"/>
                    <a:pt x="3836" y="2661"/>
                    <a:pt x="3854" y="2626"/>
                  </a:cubicBezTo>
                  <a:cubicBezTo>
                    <a:pt x="3899" y="2545"/>
                    <a:pt x="3926" y="2456"/>
                    <a:pt x="3935" y="2358"/>
                  </a:cubicBezTo>
                  <a:cubicBezTo>
                    <a:pt x="3970" y="2403"/>
                    <a:pt x="4033" y="2429"/>
                    <a:pt x="4077" y="2456"/>
                  </a:cubicBezTo>
                  <a:cubicBezTo>
                    <a:pt x="4122" y="2492"/>
                    <a:pt x="4175" y="2527"/>
                    <a:pt x="4229" y="2527"/>
                  </a:cubicBezTo>
                  <a:cubicBezTo>
                    <a:pt x="4241" y="2529"/>
                    <a:pt x="4253" y="2530"/>
                    <a:pt x="4265" y="2530"/>
                  </a:cubicBezTo>
                  <a:cubicBezTo>
                    <a:pt x="4324" y="2530"/>
                    <a:pt x="4381" y="2511"/>
                    <a:pt x="4425" y="2474"/>
                  </a:cubicBezTo>
                  <a:cubicBezTo>
                    <a:pt x="4479" y="2438"/>
                    <a:pt x="4532" y="2376"/>
                    <a:pt x="4577" y="2322"/>
                  </a:cubicBezTo>
                  <a:cubicBezTo>
                    <a:pt x="4631" y="2370"/>
                    <a:pt x="4705" y="2391"/>
                    <a:pt x="4777" y="2391"/>
                  </a:cubicBezTo>
                  <a:cubicBezTo>
                    <a:pt x="4800" y="2391"/>
                    <a:pt x="4823" y="2389"/>
                    <a:pt x="4844" y="2385"/>
                  </a:cubicBezTo>
                  <a:cubicBezTo>
                    <a:pt x="4943" y="2367"/>
                    <a:pt x="5032" y="2313"/>
                    <a:pt x="5094" y="2242"/>
                  </a:cubicBezTo>
                  <a:cubicBezTo>
                    <a:pt x="5148" y="2313"/>
                    <a:pt x="5237" y="2349"/>
                    <a:pt x="5326" y="2349"/>
                  </a:cubicBezTo>
                  <a:cubicBezTo>
                    <a:pt x="5415" y="2349"/>
                    <a:pt x="5505" y="2287"/>
                    <a:pt x="5549" y="2206"/>
                  </a:cubicBezTo>
                  <a:cubicBezTo>
                    <a:pt x="5576" y="2216"/>
                    <a:pt x="5604" y="2220"/>
                    <a:pt x="5633" y="2220"/>
                  </a:cubicBezTo>
                  <a:cubicBezTo>
                    <a:pt x="5709" y="2220"/>
                    <a:pt x="5788" y="2189"/>
                    <a:pt x="5853" y="2144"/>
                  </a:cubicBezTo>
                  <a:cubicBezTo>
                    <a:pt x="5942" y="2090"/>
                    <a:pt x="6004" y="1992"/>
                    <a:pt x="6049" y="1903"/>
                  </a:cubicBezTo>
                  <a:cubicBezTo>
                    <a:pt x="6067" y="1867"/>
                    <a:pt x="6085" y="1832"/>
                    <a:pt x="6085" y="1796"/>
                  </a:cubicBezTo>
                  <a:cubicBezTo>
                    <a:pt x="6085" y="1751"/>
                    <a:pt x="6058" y="1707"/>
                    <a:pt x="6022" y="1662"/>
                  </a:cubicBezTo>
                  <a:cubicBezTo>
                    <a:pt x="5674" y="1198"/>
                    <a:pt x="5148" y="895"/>
                    <a:pt x="4595" y="708"/>
                  </a:cubicBezTo>
                  <a:cubicBezTo>
                    <a:pt x="4042" y="520"/>
                    <a:pt x="3462" y="440"/>
                    <a:pt x="2891" y="377"/>
                  </a:cubicBezTo>
                  <a:cubicBezTo>
                    <a:pt x="2872" y="375"/>
                    <a:pt x="2854" y="374"/>
                    <a:pt x="2836" y="374"/>
                  </a:cubicBezTo>
                  <a:cubicBezTo>
                    <a:pt x="2793" y="374"/>
                    <a:pt x="2750" y="380"/>
                    <a:pt x="2712" y="386"/>
                  </a:cubicBezTo>
                  <a:cubicBezTo>
                    <a:pt x="2347" y="413"/>
                    <a:pt x="2008" y="645"/>
                    <a:pt x="1901" y="993"/>
                  </a:cubicBezTo>
                  <a:cubicBezTo>
                    <a:pt x="1865" y="1082"/>
                    <a:pt x="1856" y="1171"/>
                    <a:pt x="1838" y="1261"/>
                  </a:cubicBezTo>
                  <a:cubicBezTo>
                    <a:pt x="1829" y="1341"/>
                    <a:pt x="1820" y="1421"/>
                    <a:pt x="1829" y="1502"/>
                  </a:cubicBezTo>
                  <a:cubicBezTo>
                    <a:pt x="1838" y="1707"/>
                    <a:pt x="1954" y="1903"/>
                    <a:pt x="1945" y="2108"/>
                  </a:cubicBezTo>
                  <a:cubicBezTo>
                    <a:pt x="1945" y="2224"/>
                    <a:pt x="1901" y="2340"/>
                    <a:pt x="1847" y="2447"/>
                  </a:cubicBezTo>
                  <a:cubicBezTo>
                    <a:pt x="1767" y="2599"/>
                    <a:pt x="1660" y="2733"/>
                    <a:pt x="1535" y="2849"/>
                  </a:cubicBezTo>
                  <a:cubicBezTo>
                    <a:pt x="1477" y="2906"/>
                    <a:pt x="1396" y="2957"/>
                    <a:pt x="1307" y="2957"/>
                  </a:cubicBezTo>
                  <a:cubicBezTo>
                    <a:pt x="1299" y="2957"/>
                    <a:pt x="1292" y="2956"/>
                    <a:pt x="1285" y="2956"/>
                  </a:cubicBezTo>
                  <a:cubicBezTo>
                    <a:pt x="1160" y="2956"/>
                    <a:pt x="1053" y="2858"/>
                    <a:pt x="1017" y="2742"/>
                  </a:cubicBezTo>
                  <a:cubicBezTo>
                    <a:pt x="973" y="2626"/>
                    <a:pt x="991" y="2501"/>
                    <a:pt x="1026" y="2385"/>
                  </a:cubicBezTo>
                  <a:cubicBezTo>
                    <a:pt x="1071" y="2269"/>
                    <a:pt x="1142" y="2171"/>
                    <a:pt x="1223" y="2064"/>
                  </a:cubicBezTo>
                  <a:cubicBezTo>
                    <a:pt x="1437" y="1769"/>
                    <a:pt x="1678" y="1466"/>
                    <a:pt x="1731" y="1109"/>
                  </a:cubicBezTo>
                  <a:cubicBezTo>
                    <a:pt x="1758" y="975"/>
                    <a:pt x="1758" y="841"/>
                    <a:pt x="1722" y="708"/>
                  </a:cubicBezTo>
                  <a:cubicBezTo>
                    <a:pt x="1713" y="636"/>
                    <a:pt x="1686" y="556"/>
                    <a:pt x="1651" y="493"/>
                  </a:cubicBezTo>
                  <a:cubicBezTo>
                    <a:pt x="1502" y="189"/>
                    <a:pt x="1162" y="0"/>
                    <a:pt x="8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9"/>
            <p:cNvSpPr/>
            <p:nvPr/>
          </p:nvSpPr>
          <p:spPr>
            <a:xfrm>
              <a:off x="6194143" y="579957"/>
              <a:ext cx="53502" cy="53150"/>
            </a:xfrm>
            <a:custGeom>
              <a:rect b="b" l="l" r="r" t="t"/>
              <a:pathLst>
                <a:path extrusionOk="0" h="453" w="456">
                  <a:moveTo>
                    <a:pt x="264" y="0"/>
                  </a:moveTo>
                  <a:cubicBezTo>
                    <a:pt x="224" y="0"/>
                    <a:pt x="181" y="11"/>
                    <a:pt x="143" y="28"/>
                  </a:cubicBezTo>
                  <a:cubicBezTo>
                    <a:pt x="98" y="46"/>
                    <a:pt x="54" y="81"/>
                    <a:pt x="9" y="108"/>
                  </a:cubicBezTo>
                  <a:cubicBezTo>
                    <a:pt x="0" y="180"/>
                    <a:pt x="9" y="242"/>
                    <a:pt x="27" y="296"/>
                  </a:cubicBezTo>
                  <a:cubicBezTo>
                    <a:pt x="65" y="387"/>
                    <a:pt x="162" y="453"/>
                    <a:pt x="257" y="453"/>
                  </a:cubicBezTo>
                  <a:cubicBezTo>
                    <a:pt x="273" y="453"/>
                    <a:pt x="288" y="451"/>
                    <a:pt x="304" y="447"/>
                  </a:cubicBezTo>
                  <a:cubicBezTo>
                    <a:pt x="357" y="438"/>
                    <a:pt x="402" y="420"/>
                    <a:pt x="446" y="394"/>
                  </a:cubicBezTo>
                  <a:cubicBezTo>
                    <a:pt x="455" y="331"/>
                    <a:pt x="455" y="269"/>
                    <a:pt x="446" y="197"/>
                  </a:cubicBezTo>
                  <a:cubicBezTo>
                    <a:pt x="446" y="144"/>
                    <a:pt x="428" y="81"/>
                    <a:pt x="384" y="46"/>
                  </a:cubicBezTo>
                  <a:cubicBezTo>
                    <a:pt x="351" y="13"/>
                    <a:pt x="309" y="0"/>
                    <a:pt x="264"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9"/>
            <p:cNvSpPr/>
            <p:nvPr/>
          </p:nvSpPr>
          <p:spPr>
            <a:xfrm>
              <a:off x="6202474" y="540299"/>
              <a:ext cx="379093" cy="364075"/>
            </a:xfrm>
            <a:custGeom>
              <a:rect b="b" l="l" r="r" t="t"/>
              <a:pathLst>
                <a:path extrusionOk="0" h="3103" w="3231">
                  <a:moveTo>
                    <a:pt x="884" y="0"/>
                  </a:moveTo>
                  <a:cubicBezTo>
                    <a:pt x="661" y="0"/>
                    <a:pt x="456" y="116"/>
                    <a:pt x="304" y="277"/>
                  </a:cubicBezTo>
                  <a:cubicBezTo>
                    <a:pt x="179" y="402"/>
                    <a:pt x="90" y="553"/>
                    <a:pt x="1" y="705"/>
                  </a:cubicBezTo>
                  <a:cubicBezTo>
                    <a:pt x="50" y="755"/>
                    <a:pt x="117" y="793"/>
                    <a:pt x="187" y="793"/>
                  </a:cubicBezTo>
                  <a:cubicBezTo>
                    <a:pt x="205" y="793"/>
                    <a:pt x="223" y="791"/>
                    <a:pt x="242" y="785"/>
                  </a:cubicBezTo>
                  <a:cubicBezTo>
                    <a:pt x="366" y="758"/>
                    <a:pt x="482" y="687"/>
                    <a:pt x="572" y="589"/>
                  </a:cubicBezTo>
                  <a:cubicBezTo>
                    <a:pt x="670" y="500"/>
                    <a:pt x="741" y="384"/>
                    <a:pt x="804" y="277"/>
                  </a:cubicBezTo>
                  <a:cubicBezTo>
                    <a:pt x="846" y="264"/>
                    <a:pt x="890" y="258"/>
                    <a:pt x="935" y="258"/>
                  </a:cubicBezTo>
                  <a:cubicBezTo>
                    <a:pt x="1077" y="258"/>
                    <a:pt x="1219" y="322"/>
                    <a:pt x="1294" y="437"/>
                  </a:cubicBezTo>
                  <a:cubicBezTo>
                    <a:pt x="1401" y="607"/>
                    <a:pt x="1383" y="830"/>
                    <a:pt x="1294" y="1008"/>
                  </a:cubicBezTo>
                  <a:cubicBezTo>
                    <a:pt x="1214" y="1187"/>
                    <a:pt x="1071" y="1329"/>
                    <a:pt x="946" y="1481"/>
                  </a:cubicBezTo>
                  <a:cubicBezTo>
                    <a:pt x="875" y="1570"/>
                    <a:pt x="804" y="1660"/>
                    <a:pt x="741" y="1758"/>
                  </a:cubicBezTo>
                  <a:cubicBezTo>
                    <a:pt x="696" y="1820"/>
                    <a:pt x="661" y="1874"/>
                    <a:pt x="625" y="1945"/>
                  </a:cubicBezTo>
                  <a:cubicBezTo>
                    <a:pt x="491" y="2204"/>
                    <a:pt x="509" y="2543"/>
                    <a:pt x="679" y="2784"/>
                  </a:cubicBezTo>
                  <a:cubicBezTo>
                    <a:pt x="814" y="2982"/>
                    <a:pt x="1045" y="3102"/>
                    <a:pt x="1277" y="3102"/>
                  </a:cubicBezTo>
                  <a:cubicBezTo>
                    <a:pt x="1337" y="3102"/>
                    <a:pt x="1397" y="3094"/>
                    <a:pt x="1455" y="3078"/>
                  </a:cubicBezTo>
                  <a:cubicBezTo>
                    <a:pt x="1615" y="3033"/>
                    <a:pt x="1767" y="2980"/>
                    <a:pt x="1883" y="2864"/>
                  </a:cubicBezTo>
                  <a:cubicBezTo>
                    <a:pt x="2106" y="2659"/>
                    <a:pt x="2258" y="2382"/>
                    <a:pt x="2329" y="2088"/>
                  </a:cubicBezTo>
                  <a:cubicBezTo>
                    <a:pt x="2338" y="2043"/>
                    <a:pt x="2347" y="1990"/>
                    <a:pt x="2374" y="1954"/>
                  </a:cubicBezTo>
                  <a:cubicBezTo>
                    <a:pt x="2391" y="1909"/>
                    <a:pt x="2436" y="1874"/>
                    <a:pt x="2490" y="1874"/>
                  </a:cubicBezTo>
                  <a:cubicBezTo>
                    <a:pt x="2704" y="1883"/>
                    <a:pt x="2927" y="1927"/>
                    <a:pt x="3141" y="1981"/>
                  </a:cubicBezTo>
                  <a:cubicBezTo>
                    <a:pt x="3177" y="1990"/>
                    <a:pt x="3203" y="1999"/>
                    <a:pt x="3230" y="2007"/>
                  </a:cubicBezTo>
                  <a:cubicBezTo>
                    <a:pt x="3212" y="1990"/>
                    <a:pt x="3194" y="1972"/>
                    <a:pt x="3177" y="1954"/>
                  </a:cubicBezTo>
                  <a:cubicBezTo>
                    <a:pt x="3043" y="1838"/>
                    <a:pt x="2882" y="1749"/>
                    <a:pt x="2730" y="1660"/>
                  </a:cubicBezTo>
                  <a:cubicBezTo>
                    <a:pt x="2418" y="1481"/>
                    <a:pt x="2115" y="1312"/>
                    <a:pt x="1937" y="999"/>
                  </a:cubicBezTo>
                  <a:lnTo>
                    <a:pt x="1937" y="999"/>
                  </a:lnTo>
                  <a:cubicBezTo>
                    <a:pt x="1999" y="1321"/>
                    <a:pt x="2035" y="1651"/>
                    <a:pt x="1972" y="1963"/>
                  </a:cubicBezTo>
                  <a:cubicBezTo>
                    <a:pt x="1910" y="2284"/>
                    <a:pt x="1749" y="2596"/>
                    <a:pt x="1473" y="2775"/>
                  </a:cubicBezTo>
                  <a:cubicBezTo>
                    <a:pt x="1383" y="2828"/>
                    <a:pt x="1285" y="2864"/>
                    <a:pt x="1187" y="2864"/>
                  </a:cubicBezTo>
                  <a:cubicBezTo>
                    <a:pt x="1035" y="2864"/>
                    <a:pt x="902" y="2766"/>
                    <a:pt x="830" y="2641"/>
                  </a:cubicBezTo>
                  <a:cubicBezTo>
                    <a:pt x="750" y="2516"/>
                    <a:pt x="732" y="2364"/>
                    <a:pt x="741" y="2213"/>
                  </a:cubicBezTo>
                  <a:cubicBezTo>
                    <a:pt x="750" y="2061"/>
                    <a:pt x="795" y="1918"/>
                    <a:pt x="857" y="1784"/>
                  </a:cubicBezTo>
                  <a:cubicBezTo>
                    <a:pt x="955" y="1579"/>
                    <a:pt x="1116" y="1419"/>
                    <a:pt x="1250" y="1240"/>
                  </a:cubicBezTo>
                  <a:cubicBezTo>
                    <a:pt x="1392" y="1062"/>
                    <a:pt x="1508" y="857"/>
                    <a:pt x="1508" y="634"/>
                  </a:cubicBezTo>
                  <a:cubicBezTo>
                    <a:pt x="1508" y="304"/>
                    <a:pt x="1214" y="9"/>
                    <a:pt x="884"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9"/>
            <p:cNvSpPr/>
            <p:nvPr/>
          </p:nvSpPr>
          <p:spPr>
            <a:xfrm>
              <a:off x="6426455" y="549216"/>
              <a:ext cx="480584" cy="223631"/>
            </a:xfrm>
            <a:custGeom>
              <a:rect b="b" l="l" r="r" t="t"/>
              <a:pathLst>
                <a:path extrusionOk="0" h="1906" w="4096">
                  <a:moveTo>
                    <a:pt x="847" y="1"/>
                  </a:moveTo>
                  <a:cubicBezTo>
                    <a:pt x="804" y="1"/>
                    <a:pt x="761" y="7"/>
                    <a:pt x="723" y="13"/>
                  </a:cubicBezTo>
                  <a:cubicBezTo>
                    <a:pt x="429" y="40"/>
                    <a:pt x="161" y="192"/>
                    <a:pt x="1" y="424"/>
                  </a:cubicBezTo>
                  <a:cubicBezTo>
                    <a:pt x="420" y="1013"/>
                    <a:pt x="1000" y="1476"/>
                    <a:pt x="1651" y="1771"/>
                  </a:cubicBezTo>
                  <a:cubicBezTo>
                    <a:pt x="1794" y="1833"/>
                    <a:pt x="1946" y="1896"/>
                    <a:pt x="2106" y="1905"/>
                  </a:cubicBezTo>
                  <a:cubicBezTo>
                    <a:pt x="2122" y="1906"/>
                    <a:pt x="2137" y="1906"/>
                    <a:pt x="2153" y="1906"/>
                  </a:cubicBezTo>
                  <a:cubicBezTo>
                    <a:pt x="2299" y="1906"/>
                    <a:pt x="2447" y="1867"/>
                    <a:pt x="2552" y="1771"/>
                  </a:cubicBezTo>
                  <a:cubicBezTo>
                    <a:pt x="2632" y="1807"/>
                    <a:pt x="2704" y="1833"/>
                    <a:pt x="2793" y="1842"/>
                  </a:cubicBezTo>
                  <a:cubicBezTo>
                    <a:pt x="2882" y="1842"/>
                    <a:pt x="2980" y="1807"/>
                    <a:pt x="3025" y="1726"/>
                  </a:cubicBezTo>
                  <a:cubicBezTo>
                    <a:pt x="3114" y="1780"/>
                    <a:pt x="3212" y="1833"/>
                    <a:pt x="3310" y="1851"/>
                  </a:cubicBezTo>
                  <a:cubicBezTo>
                    <a:pt x="3322" y="1852"/>
                    <a:pt x="3334" y="1853"/>
                    <a:pt x="3346" y="1853"/>
                  </a:cubicBezTo>
                  <a:cubicBezTo>
                    <a:pt x="3435" y="1853"/>
                    <a:pt x="3531" y="1823"/>
                    <a:pt x="3578" y="1744"/>
                  </a:cubicBezTo>
                  <a:cubicBezTo>
                    <a:pt x="3658" y="1771"/>
                    <a:pt x="3739" y="1789"/>
                    <a:pt x="3819" y="1798"/>
                  </a:cubicBezTo>
                  <a:cubicBezTo>
                    <a:pt x="3837" y="1789"/>
                    <a:pt x="3846" y="1780"/>
                    <a:pt x="3864" y="1771"/>
                  </a:cubicBezTo>
                  <a:cubicBezTo>
                    <a:pt x="3953" y="1717"/>
                    <a:pt x="4015" y="1619"/>
                    <a:pt x="4060" y="1530"/>
                  </a:cubicBezTo>
                  <a:cubicBezTo>
                    <a:pt x="4078" y="1494"/>
                    <a:pt x="4096" y="1459"/>
                    <a:pt x="4096" y="1423"/>
                  </a:cubicBezTo>
                  <a:cubicBezTo>
                    <a:pt x="4096" y="1378"/>
                    <a:pt x="4069" y="1334"/>
                    <a:pt x="4033" y="1289"/>
                  </a:cubicBezTo>
                  <a:cubicBezTo>
                    <a:pt x="3685" y="825"/>
                    <a:pt x="3159" y="522"/>
                    <a:pt x="2606" y="335"/>
                  </a:cubicBezTo>
                  <a:cubicBezTo>
                    <a:pt x="2062" y="147"/>
                    <a:pt x="1473" y="67"/>
                    <a:pt x="902" y="4"/>
                  </a:cubicBezTo>
                  <a:cubicBezTo>
                    <a:pt x="883" y="2"/>
                    <a:pt x="865" y="1"/>
                    <a:pt x="847"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9"/>
            <p:cNvSpPr/>
            <p:nvPr/>
          </p:nvSpPr>
          <p:spPr>
            <a:xfrm>
              <a:off x="6212916" y="567050"/>
              <a:ext cx="10677" cy="12320"/>
            </a:xfrm>
            <a:custGeom>
              <a:rect b="b" l="l" r="r" t="t"/>
              <a:pathLst>
                <a:path extrusionOk="0" h="105" w="91">
                  <a:moveTo>
                    <a:pt x="57" y="1"/>
                  </a:moveTo>
                  <a:cubicBezTo>
                    <a:pt x="42" y="1"/>
                    <a:pt x="23" y="11"/>
                    <a:pt x="10" y="31"/>
                  </a:cubicBezTo>
                  <a:cubicBezTo>
                    <a:pt x="1" y="58"/>
                    <a:pt x="1" y="93"/>
                    <a:pt x="19" y="102"/>
                  </a:cubicBezTo>
                  <a:cubicBezTo>
                    <a:pt x="22" y="104"/>
                    <a:pt x="25" y="105"/>
                    <a:pt x="29" y="105"/>
                  </a:cubicBezTo>
                  <a:cubicBezTo>
                    <a:pt x="46" y="105"/>
                    <a:pt x="66" y="89"/>
                    <a:pt x="81" y="67"/>
                  </a:cubicBezTo>
                  <a:cubicBezTo>
                    <a:pt x="90" y="40"/>
                    <a:pt x="90" y="13"/>
                    <a:pt x="72" y="4"/>
                  </a:cubicBezTo>
                  <a:cubicBezTo>
                    <a:pt x="68" y="2"/>
                    <a:pt x="63"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9"/>
            <p:cNvSpPr/>
            <p:nvPr/>
          </p:nvSpPr>
          <p:spPr>
            <a:xfrm>
              <a:off x="6291409" y="539830"/>
              <a:ext cx="21119" cy="35082"/>
            </a:xfrm>
            <a:custGeom>
              <a:rect b="b" l="l" r="r" t="t"/>
              <a:pathLst>
                <a:path extrusionOk="0" h="299" w="180">
                  <a:moveTo>
                    <a:pt x="18" y="1"/>
                  </a:moveTo>
                  <a:cubicBezTo>
                    <a:pt x="15" y="1"/>
                    <a:pt x="12" y="2"/>
                    <a:pt x="10" y="4"/>
                  </a:cubicBezTo>
                  <a:cubicBezTo>
                    <a:pt x="1" y="4"/>
                    <a:pt x="1" y="13"/>
                    <a:pt x="1" y="22"/>
                  </a:cubicBezTo>
                  <a:cubicBezTo>
                    <a:pt x="28" y="102"/>
                    <a:pt x="37" y="192"/>
                    <a:pt x="19" y="281"/>
                  </a:cubicBezTo>
                  <a:cubicBezTo>
                    <a:pt x="19" y="290"/>
                    <a:pt x="19" y="299"/>
                    <a:pt x="28" y="299"/>
                  </a:cubicBezTo>
                  <a:lnTo>
                    <a:pt x="37" y="299"/>
                  </a:lnTo>
                  <a:cubicBezTo>
                    <a:pt x="37" y="299"/>
                    <a:pt x="46" y="299"/>
                    <a:pt x="46" y="290"/>
                  </a:cubicBezTo>
                  <a:cubicBezTo>
                    <a:pt x="90" y="218"/>
                    <a:pt x="153" y="138"/>
                    <a:pt x="179" y="49"/>
                  </a:cubicBezTo>
                  <a:cubicBezTo>
                    <a:pt x="179" y="40"/>
                    <a:pt x="179" y="31"/>
                    <a:pt x="170" y="31"/>
                  </a:cubicBezTo>
                  <a:cubicBezTo>
                    <a:pt x="168" y="28"/>
                    <a:pt x="165" y="27"/>
                    <a:pt x="163" y="27"/>
                  </a:cubicBezTo>
                  <a:cubicBezTo>
                    <a:pt x="156" y="27"/>
                    <a:pt x="150" y="34"/>
                    <a:pt x="144" y="40"/>
                  </a:cubicBezTo>
                  <a:cubicBezTo>
                    <a:pt x="135" y="102"/>
                    <a:pt x="90" y="165"/>
                    <a:pt x="54" y="218"/>
                  </a:cubicBezTo>
                  <a:cubicBezTo>
                    <a:pt x="63" y="147"/>
                    <a:pt x="54" y="76"/>
                    <a:pt x="37" y="13"/>
                  </a:cubicBezTo>
                  <a:cubicBezTo>
                    <a:pt x="30" y="7"/>
                    <a:pt x="24" y="1"/>
                    <a:pt x="18"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9"/>
            <p:cNvSpPr/>
            <p:nvPr/>
          </p:nvSpPr>
          <p:spPr>
            <a:xfrm>
              <a:off x="6202474" y="505453"/>
              <a:ext cx="196880" cy="340609"/>
            </a:xfrm>
            <a:custGeom>
              <a:rect b="b" l="l" r="r" t="t"/>
              <a:pathLst>
                <a:path extrusionOk="0" h="2903" w="1678">
                  <a:moveTo>
                    <a:pt x="748" y="0"/>
                  </a:moveTo>
                  <a:cubicBezTo>
                    <a:pt x="701" y="0"/>
                    <a:pt x="654" y="4"/>
                    <a:pt x="607" y="12"/>
                  </a:cubicBezTo>
                  <a:cubicBezTo>
                    <a:pt x="500" y="30"/>
                    <a:pt x="393" y="65"/>
                    <a:pt x="304" y="128"/>
                  </a:cubicBezTo>
                  <a:cubicBezTo>
                    <a:pt x="161" y="226"/>
                    <a:pt x="63" y="377"/>
                    <a:pt x="1" y="538"/>
                  </a:cubicBezTo>
                  <a:cubicBezTo>
                    <a:pt x="108" y="520"/>
                    <a:pt x="215" y="449"/>
                    <a:pt x="304" y="377"/>
                  </a:cubicBezTo>
                  <a:cubicBezTo>
                    <a:pt x="411" y="279"/>
                    <a:pt x="527" y="172"/>
                    <a:pt x="670" y="137"/>
                  </a:cubicBezTo>
                  <a:cubicBezTo>
                    <a:pt x="696" y="132"/>
                    <a:pt x="728" y="130"/>
                    <a:pt x="760" y="130"/>
                  </a:cubicBezTo>
                  <a:cubicBezTo>
                    <a:pt x="792" y="130"/>
                    <a:pt x="826" y="132"/>
                    <a:pt x="857" y="137"/>
                  </a:cubicBezTo>
                  <a:cubicBezTo>
                    <a:pt x="1062" y="163"/>
                    <a:pt x="1259" y="270"/>
                    <a:pt x="1401" y="422"/>
                  </a:cubicBezTo>
                  <a:cubicBezTo>
                    <a:pt x="1535" y="583"/>
                    <a:pt x="1615" y="797"/>
                    <a:pt x="1589" y="1011"/>
                  </a:cubicBezTo>
                  <a:cubicBezTo>
                    <a:pt x="1553" y="1287"/>
                    <a:pt x="1366" y="1519"/>
                    <a:pt x="1205" y="1751"/>
                  </a:cubicBezTo>
                  <a:cubicBezTo>
                    <a:pt x="1089" y="1912"/>
                    <a:pt x="991" y="2081"/>
                    <a:pt x="911" y="2260"/>
                  </a:cubicBezTo>
                  <a:cubicBezTo>
                    <a:pt x="884" y="2313"/>
                    <a:pt x="857" y="2367"/>
                    <a:pt x="848" y="2420"/>
                  </a:cubicBezTo>
                  <a:cubicBezTo>
                    <a:pt x="839" y="2483"/>
                    <a:pt x="848" y="2554"/>
                    <a:pt x="857" y="2617"/>
                  </a:cubicBezTo>
                  <a:cubicBezTo>
                    <a:pt x="875" y="2706"/>
                    <a:pt x="902" y="2795"/>
                    <a:pt x="964" y="2858"/>
                  </a:cubicBezTo>
                  <a:cubicBezTo>
                    <a:pt x="991" y="2875"/>
                    <a:pt x="1018" y="2893"/>
                    <a:pt x="1053" y="2902"/>
                  </a:cubicBezTo>
                  <a:cubicBezTo>
                    <a:pt x="1000" y="2858"/>
                    <a:pt x="955" y="2804"/>
                    <a:pt x="937" y="2742"/>
                  </a:cubicBezTo>
                  <a:cubicBezTo>
                    <a:pt x="893" y="2626"/>
                    <a:pt x="911" y="2501"/>
                    <a:pt x="946" y="2385"/>
                  </a:cubicBezTo>
                  <a:cubicBezTo>
                    <a:pt x="991" y="2269"/>
                    <a:pt x="1062" y="2171"/>
                    <a:pt x="1143" y="2064"/>
                  </a:cubicBezTo>
                  <a:cubicBezTo>
                    <a:pt x="1357" y="1769"/>
                    <a:pt x="1598" y="1466"/>
                    <a:pt x="1651" y="1109"/>
                  </a:cubicBezTo>
                  <a:cubicBezTo>
                    <a:pt x="1678" y="975"/>
                    <a:pt x="1678" y="841"/>
                    <a:pt x="1642" y="708"/>
                  </a:cubicBezTo>
                  <a:cubicBezTo>
                    <a:pt x="1633" y="636"/>
                    <a:pt x="1606" y="556"/>
                    <a:pt x="1571" y="493"/>
                  </a:cubicBezTo>
                  <a:cubicBezTo>
                    <a:pt x="1422" y="189"/>
                    <a:pt x="1082" y="0"/>
                    <a:pt x="748"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9"/>
            <p:cNvSpPr/>
            <p:nvPr/>
          </p:nvSpPr>
          <p:spPr>
            <a:xfrm>
              <a:off x="6266301" y="723215"/>
              <a:ext cx="279597" cy="181158"/>
            </a:xfrm>
            <a:custGeom>
              <a:rect b="b" l="l" r="r" t="t"/>
              <a:pathLst>
                <a:path extrusionOk="0" h="1544" w="2383">
                  <a:moveTo>
                    <a:pt x="1646" y="1"/>
                  </a:moveTo>
                  <a:cubicBezTo>
                    <a:pt x="1615" y="1"/>
                    <a:pt x="1588" y="24"/>
                    <a:pt x="1580" y="47"/>
                  </a:cubicBezTo>
                  <a:cubicBezTo>
                    <a:pt x="1562" y="83"/>
                    <a:pt x="1562" y="109"/>
                    <a:pt x="1553" y="145"/>
                  </a:cubicBezTo>
                  <a:cubicBezTo>
                    <a:pt x="1517" y="529"/>
                    <a:pt x="1419" y="921"/>
                    <a:pt x="1169" y="1216"/>
                  </a:cubicBezTo>
                  <a:cubicBezTo>
                    <a:pt x="1098" y="1305"/>
                    <a:pt x="1009" y="1376"/>
                    <a:pt x="911" y="1421"/>
                  </a:cubicBezTo>
                  <a:cubicBezTo>
                    <a:pt x="851" y="1444"/>
                    <a:pt x="788" y="1454"/>
                    <a:pt x="726" y="1454"/>
                  </a:cubicBezTo>
                  <a:cubicBezTo>
                    <a:pt x="547" y="1454"/>
                    <a:pt x="367" y="1368"/>
                    <a:pt x="242" y="1242"/>
                  </a:cubicBezTo>
                  <a:cubicBezTo>
                    <a:pt x="135" y="1135"/>
                    <a:pt x="54" y="1010"/>
                    <a:pt x="1" y="868"/>
                  </a:cubicBezTo>
                  <a:lnTo>
                    <a:pt x="1" y="868"/>
                  </a:lnTo>
                  <a:cubicBezTo>
                    <a:pt x="10" y="1002"/>
                    <a:pt x="54" y="1126"/>
                    <a:pt x="135" y="1225"/>
                  </a:cubicBezTo>
                  <a:cubicBezTo>
                    <a:pt x="270" y="1423"/>
                    <a:pt x="501" y="1543"/>
                    <a:pt x="733" y="1543"/>
                  </a:cubicBezTo>
                  <a:cubicBezTo>
                    <a:pt x="793" y="1543"/>
                    <a:pt x="853" y="1535"/>
                    <a:pt x="911" y="1519"/>
                  </a:cubicBezTo>
                  <a:cubicBezTo>
                    <a:pt x="1071" y="1474"/>
                    <a:pt x="1223" y="1421"/>
                    <a:pt x="1339" y="1305"/>
                  </a:cubicBezTo>
                  <a:cubicBezTo>
                    <a:pt x="1562" y="1100"/>
                    <a:pt x="1714" y="823"/>
                    <a:pt x="1785" y="529"/>
                  </a:cubicBezTo>
                  <a:cubicBezTo>
                    <a:pt x="1794" y="484"/>
                    <a:pt x="1803" y="431"/>
                    <a:pt x="1830" y="395"/>
                  </a:cubicBezTo>
                  <a:cubicBezTo>
                    <a:pt x="1847" y="350"/>
                    <a:pt x="1892" y="315"/>
                    <a:pt x="1946" y="315"/>
                  </a:cubicBezTo>
                  <a:cubicBezTo>
                    <a:pt x="2088" y="324"/>
                    <a:pt x="2240" y="341"/>
                    <a:pt x="2383" y="377"/>
                  </a:cubicBezTo>
                  <a:cubicBezTo>
                    <a:pt x="2160" y="261"/>
                    <a:pt x="1928" y="163"/>
                    <a:pt x="1714" y="20"/>
                  </a:cubicBezTo>
                  <a:cubicBezTo>
                    <a:pt x="1696" y="11"/>
                    <a:pt x="1678" y="2"/>
                    <a:pt x="1660" y="2"/>
                  </a:cubicBezTo>
                  <a:cubicBezTo>
                    <a:pt x="1655" y="1"/>
                    <a:pt x="1651" y="1"/>
                    <a:pt x="1646"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9"/>
            <p:cNvSpPr/>
            <p:nvPr/>
          </p:nvSpPr>
          <p:spPr>
            <a:xfrm>
              <a:off x="6218196" y="571509"/>
              <a:ext cx="80723" cy="61716"/>
            </a:xfrm>
            <a:custGeom>
              <a:rect b="b" l="l" r="r" t="t"/>
              <a:pathLst>
                <a:path extrusionOk="0" h="526" w="688">
                  <a:moveTo>
                    <a:pt x="655" y="0"/>
                  </a:moveTo>
                  <a:cubicBezTo>
                    <a:pt x="586" y="0"/>
                    <a:pt x="516" y="23"/>
                    <a:pt x="447" y="46"/>
                  </a:cubicBezTo>
                  <a:cubicBezTo>
                    <a:pt x="250" y="136"/>
                    <a:pt x="90" y="314"/>
                    <a:pt x="0" y="519"/>
                  </a:cubicBezTo>
                  <a:cubicBezTo>
                    <a:pt x="18" y="524"/>
                    <a:pt x="36" y="526"/>
                    <a:pt x="53" y="526"/>
                  </a:cubicBezTo>
                  <a:cubicBezTo>
                    <a:pt x="70" y="526"/>
                    <a:pt x="85" y="524"/>
                    <a:pt x="99" y="519"/>
                  </a:cubicBezTo>
                  <a:cubicBezTo>
                    <a:pt x="232" y="492"/>
                    <a:pt x="348" y="421"/>
                    <a:pt x="438" y="323"/>
                  </a:cubicBezTo>
                  <a:cubicBezTo>
                    <a:pt x="536" y="234"/>
                    <a:pt x="607" y="118"/>
                    <a:pt x="670" y="11"/>
                  </a:cubicBezTo>
                  <a:cubicBezTo>
                    <a:pt x="678" y="2"/>
                    <a:pt x="678" y="2"/>
                    <a:pt x="687" y="2"/>
                  </a:cubicBezTo>
                  <a:cubicBezTo>
                    <a:pt x="677" y="1"/>
                    <a:pt x="666" y="0"/>
                    <a:pt x="655"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9"/>
            <p:cNvSpPr/>
            <p:nvPr/>
          </p:nvSpPr>
          <p:spPr>
            <a:xfrm>
              <a:off x="6439009" y="549216"/>
              <a:ext cx="468029" cy="211077"/>
            </a:xfrm>
            <a:custGeom>
              <a:rect b="b" l="l" r="r" t="t"/>
              <a:pathLst>
                <a:path extrusionOk="0" h="1799" w="3989">
                  <a:moveTo>
                    <a:pt x="740" y="1"/>
                  </a:moveTo>
                  <a:cubicBezTo>
                    <a:pt x="697" y="1"/>
                    <a:pt x="654" y="7"/>
                    <a:pt x="616" y="13"/>
                  </a:cubicBezTo>
                  <a:cubicBezTo>
                    <a:pt x="384" y="31"/>
                    <a:pt x="161" y="129"/>
                    <a:pt x="1" y="299"/>
                  </a:cubicBezTo>
                  <a:cubicBezTo>
                    <a:pt x="81" y="513"/>
                    <a:pt x="242" y="691"/>
                    <a:pt x="411" y="852"/>
                  </a:cubicBezTo>
                  <a:cubicBezTo>
                    <a:pt x="893" y="1307"/>
                    <a:pt x="1473" y="1673"/>
                    <a:pt x="2115" y="1789"/>
                  </a:cubicBezTo>
                  <a:cubicBezTo>
                    <a:pt x="2146" y="1794"/>
                    <a:pt x="2174" y="1799"/>
                    <a:pt x="2202" y="1799"/>
                  </a:cubicBezTo>
                  <a:cubicBezTo>
                    <a:pt x="2223" y="1799"/>
                    <a:pt x="2244" y="1796"/>
                    <a:pt x="2267" y="1789"/>
                  </a:cubicBezTo>
                  <a:cubicBezTo>
                    <a:pt x="2311" y="1780"/>
                    <a:pt x="2347" y="1735"/>
                    <a:pt x="2338" y="1682"/>
                  </a:cubicBezTo>
                  <a:lnTo>
                    <a:pt x="2338" y="1682"/>
                  </a:lnTo>
                  <a:cubicBezTo>
                    <a:pt x="2409" y="1717"/>
                    <a:pt x="2481" y="1744"/>
                    <a:pt x="2561" y="1753"/>
                  </a:cubicBezTo>
                  <a:cubicBezTo>
                    <a:pt x="2577" y="1755"/>
                    <a:pt x="2594" y="1756"/>
                    <a:pt x="2610" y="1756"/>
                  </a:cubicBezTo>
                  <a:cubicBezTo>
                    <a:pt x="2668" y="1756"/>
                    <a:pt x="2727" y="1743"/>
                    <a:pt x="2775" y="1708"/>
                  </a:cubicBezTo>
                  <a:cubicBezTo>
                    <a:pt x="2802" y="1691"/>
                    <a:pt x="2820" y="1664"/>
                    <a:pt x="2838" y="1637"/>
                  </a:cubicBezTo>
                  <a:cubicBezTo>
                    <a:pt x="2900" y="1682"/>
                    <a:pt x="2972" y="1699"/>
                    <a:pt x="3034" y="1735"/>
                  </a:cubicBezTo>
                  <a:cubicBezTo>
                    <a:pt x="3096" y="1762"/>
                    <a:pt x="3168" y="1789"/>
                    <a:pt x="3230" y="1789"/>
                  </a:cubicBezTo>
                  <a:cubicBezTo>
                    <a:pt x="3302" y="1780"/>
                    <a:pt x="3373" y="1744"/>
                    <a:pt x="3400" y="1682"/>
                  </a:cubicBezTo>
                  <a:cubicBezTo>
                    <a:pt x="3491" y="1724"/>
                    <a:pt x="3600" y="1750"/>
                    <a:pt x="3708" y="1750"/>
                  </a:cubicBezTo>
                  <a:cubicBezTo>
                    <a:pt x="3736" y="1750"/>
                    <a:pt x="3764" y="1748"/>
                    <a:pt x="3792" y="1744"/>
                  </a:cubicBezTo>
                  <a:cubicBezTo>
                    <a:pt x="3864" y="1691"/>
                    <a:pt x="3917" y="1610"/>
                    <a:pt x="3953" y="1530"/>
                  </a:cubicBezTo>
                  <a:cubicBezTo>
                    <a:pt x="3971" y="1494"/>
                    <a:pt x="3989" y="1459"/>
                    <a:pt x="3989" y="1423"/>
                  </a:cubicBezTo>
                  <a:cubicBezTo>
                    <a:pt x="3989" y="1378"/>
                    <a:pt x="3962" y="1334"/>
                    <a:pt x="3926" y="1289"/>
                  </a:cubicBezTo>
                  <a:cubicBezTo>
                    <a:pt x="3578" y="825"/>
                    <a:pt x="3052" y="522"/>
                    <a:pt x="2499" y="335"/>
                  </a:cubicBezTo>
                  <a:cubicBezTo>
                    <a:pt x="1955" y="147"/>
                    <a:pt x="1366" y="67"/>
                    <a:pt x="795" y="4"/>
                  </a:cubicBezTo>
                  <a:cubicBezTo>
                    <a:pt x="776" y="2"/>
                    <a:pt x="758" y="1"/>
                    <a:pt x="740"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9"/>
            <p:cNvSpPr/>
            <p:nvPr/>
          </p:nvSpPr>
          <p:spPr>
            <a:xfrm>
              <a:off x="6167979" y="586058"/>
              <a:ext cx="71219" cy="176230"/>
            </a:xfrm>
            <a:custGeom>
              <a:rect b="b" l="l" r="r" t="t"/>
              <a:pathLst>
                <a:path extrusionOk="0" h="1502" w="607">
                  <a:moveTo>
                    <a:pt x="461" y="0"/>
                  </a:moveTo>
                  <a:cubicBezTo>
                    <a:pt x="453" y="0"/>
                    <a:pt x="445" y="1"/>
                    <a:pt x="437" y="3"/>
                  </a:cubicBezTo>
                  <a:cubicBezTo>
                    <a:pt x="330" y="12"/>
                    <a:pt x="241" y="128"/>
                    <a:pt x="188" y="217"/>
                  </a:cubicBezTo>
                  <a:cubicBezTo>
                    <a:pt x="98" y="360"/>
                    <a:pt x="36" y="529"/>
                    <a:pt x="9" y="707"/>
                  </a:cubicBezTo>
                  <a:cubicBezTo>
                    <a:pt x="0" y="761"/>
                    <a:pt x="0" y="823"/>
                    <a:pt x="9" y="877"/>
                  </a:cubicBezTo>
                  <a:cubicBezTo>
                    <a:pt x="27" y="939"/>
                    <a:pt x="54" y="984"/>
                    <a:pt x="89" y="1029"/>
                  </a:cubicBezTo>
                  <a:cubicBezTo>
                    <a:pt x="179" y="1154"/>
                    <a:pt x="268" y="1270"/>
                    <a:pt x="366" y="1385"/>
                  </a:cubicBezTo>
                  <a:cubicBezTo>
                    <a:pt x="402" y="1421"/>
                    <a:pt x="446" y="1466"/>
                    <a:pt x="491" y="1493"/>
                  </a:cubicBezTo>
                  <a:cubicBezTo>
                    <a:pt x="500" y="1501"/>
                    <a:pt x="509" y="1501"/>
                    <a:pt x="518" y="1501"/>
                  </a:cubicBezTo>
                  <a:cubicBezTo>
                    <a:pt x="544" y="1501"/>
                    <a:pt x="544" y="1466"/>
                    <a:pt x="544" y="1439"/>
                  </a:cubicBezTo>
                  <a:cubicBezTo>
                    <a:pt x="518" y="1252"/>
                    <a:pt x="428" y="1064"/>
                    <a:pt x="491" y="877"/>
                  </a:cubicBezTo>
                  <a:cubicBezTo>
                    <a:pt x="500" y="823"/>
                    <a:pt x="536" y="779"/>
                    <a:pt x="553" y="725"/>
                  </a:cubicBezTo>
                  <a:cubicBezTo>
                    <a:pt x="571" y="663"/>
                    <a:pt x="580" y="600"/>
                    <a:pt x="589" y="538"/>
                  </a:cubicBezTo>
                  <a:cubicBezTo>
                    <a:pt x="598" y="431"/>
                    <a:pt x="607" y="324"/>
                    <a:pt x="607" y="217"/>
                  </a:cubicBezTo>
                  <a:cubicBezTo>
                    <a:pt x="607" y="154"/>
                    <a:pt x="607" y="92"/>
                    <a:pt x="571" y="47"/>
                  </a:cubicBezTo>
                  <a:cubicBezTo>
                    <a:pt x="542" y="18"/>
                    <a:pt x="500" y="0"/>
                    <a:pt x="4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9"/>
            <p:cNvSpPr/>
            <p:nvPr/>
          </p:nvSpPr>
          <p:spPr>
            <a:xfrm>
              <a:off x="6172085" y="695173"/>
              <a:ext cx="59838" cy="67113"/>
            </a:xfrm>
            <a:custGeom>
              <a:rect b="b" l="l" r="r" t="t"/>
              <a:pathLst>
                <a:path extrusionOk="0" h="572" w="510">
                  <a:moveTo>
                    <a:pt x="117" y="1"/>
                  </a:moveTo>
                  <a:cubicBezTo>
                    <a:pt x="97" y="15"/>
                    <a:pt x="75" y="22"/>
                    <a:pt x="53" y="22"/>
                  </a:cubicBezTo>
                  <a:cubicBezTo>
                    <a:pt x="35" y="22"/>
                    <a:pt x="17" y="17"/>
                    <a:pt x="1" y="9"/>
                  </a:cubicBezTo>
                  <a:lnTo>
                    <a:pt x="1" y="9"/>
                  </a:lnTo>
                  <a:cubicBezTo>
                    <a:pt x="10" y="36"/>
                    <a:pt x="37" y="72"/>
                    <a:pt x="54" y="99"/>
                  </a:cubicBezTo>
                  <a:cubicBezTo>
                    <a:pt x="144" y="224"/>
                    <a:pt x="233" y="340"/>
                    <a:pt x="331" y="455"/>
                  </a:cubicBezTo>
                  <a:cubicBezTo>
                    <a:pt x="367" y="491"/>
                    <a:pt x="411" y="536"/>
                    <a:pt x="456" y="563"/>
                  </a:cubicBezTo>
                  <a:cubicBezTo>
                    <a:pt x="465" y="571"/>
                    <a:pt x="474" y="571"/>
                    <a:pt x="483" y="571"/>
                  </a:cubicBezTo>
                  <a:cubicBezTo>
                    <a:pt x="509" y="571"/>
                    <a:pt x="509" y="536"/>
                    <a:pt x="509" y="509"/>
                  </a:cubicBezTo>
                  <a:cubicBezTo>
                    <a:pt x="501" y="411"/>
                    <a:pt x="465" y="322"/>
                    <a:pt x="447" y="224"/>
                  </a:cubicBezTo>
                  <a:cubicBezTo>
                    <a:pt x="429" y="232"/>
                    <a:pt x="402" y="232"/>
                    <a:pt x="385" y="232"/>
                  </a:cubicBezTo>
                  <a:cubicBezTo>
                    <a:pt x="322" y="224"/>
                    <a:pt x="269" y="188"/>
                    <a:pt x="224" y="152"/>
                  </a:cubicBezTo>
                  <a:cubicBezTo>
                    <a:pt x="179" y="108"/>
                    <a:pt x="144" y="54"/>
                    <a:pt x="1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9"/>
            <p:cNvSpPr/>
            <p:nvPr/>
          </p:nvSpPr>
          <p:spPr>
            <a:xfrm>
              <a:off x="6182645" y="586292"/>
              <a:ext cx="56553" cy="174939"/>
            </a:xfrm>
            <a:custGeom>
              <a:rect b="b" l="l" r="r" t="t"/>
              <a:pathLst>
                <a:path extrusionOk="0" h="1491" w="482">
                  <a:moveTo>
                    <a:pt x="384" y="1"/>
                  </a:moveTo>
                  <a:cubicBezTo>
                    <a:pt x="268" y="188"/>
                    <a:pt x="170" y="384"/>
                    <a:pt x="72" y="581"/>
                  </a:cubicBezTo>
                  <a:cubicBezTo>
                    <a:pt x="36" y="661"/>
                    <a:pt x="0" y="732"/>
                    <a:pt x="0" y="821"/>
                  </a:cubicBezTo>
                  <a:cubicBezTo>
                    <a:pt x="0" y="955"/>
                    <a:pt x="89" y="1071"/>
                    <a:pt x="170" y="1178"/>
                  </a:cubicBezTo>
                  <a:cubicBezTo>
                    <a:pt x="250" y="1285"/>
                    <a:pt x="321" y="1392"/>
                    <a:pt x="402" y="1491"/>
                  </a:cubicBezTo>
                  <a:cubicBezTo>
                    <a:pt x="419" y="1482"/>
                    <a:pt x="419" y="1455"/>
                    <a:pt x="419" y="1437"/>
                  </a:cubicBezTo>
                  <a:cubicBezTo>
                    <a:pt x="393" y="1250"/>
                    <a:pt x="303" y="1062"/>
                    <a:pt x="366" y="875"/>
                  </a:cubicBezTo>
                  <a:cubicBezTo>
                    <a:pt x="375" y="821"/>
                    <a:pt x="411" y="777"/>
                    <a:pt x="428" y="723"/>
                  </a:cubicBezTo>
                  <a:cubicBezTo>
                    <a:pt x="446" y="661"/>
                    <a:pt x="455" y="598"/>
                    <a:pt x="464" y="536"/>
                  </a:cubicBezTo>
                  <a:cubicBezTo>
                    <a:pt x="473" y="429"/>
                    <a:pt x="482" y="322"/>
                    <a:pt x="482" y="215"/>
                  </a:cubicBezTo>
                  <a:cubicBezTo>
                    <a:pt x="482" y="152"/>
                    <a:pt x="482" y="90"/>
                    <a:pt x="446" y="45"/>
                  </a:cubicBezTo>
                  <a:cubicBezTo>
                    <a:pt x="428" y="27"/>
                    <a:pt x="411" y="10"/>
                    <a:pt x="38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9"/>
            <p:cNvSpPr/>
            <p:nvPr/>
          </p:nvSpPr>
          <p:spPr>
            <a:xfrm>
              <a:off x="6180533" y="611401"/>
              <a:ext cx="47167" cy="148774"/>
            </a:xfrm>
            <a:custGeom>
              <a:rect b="b" l="l" r="r" t="t"/>
              <a:pathLst>
                <a:path extrusionOk="0" h="1268" w="402">
                  <a:moveTo>
                    <a:pt x="286" y="1"/>
                  </a:moveTo>
                  <a:cubicBezTo>
                    <a:pt x="277" y="1"/>
                    <a:pt x="268" y="1"/>
                    <a:pt x="259" y="10"/>
                  </a:cubicBezTo>
                  <a:cubicBezTo>
                    <a:pt x="197" y="108"/>
                    <a:pt x="143" y="215"/>
                    <a:pt x="90" y="322"/>
                  </a:cubicBezTo>
                  <a:cubicBezTo>
                    <a:pt x="54" y="376"/>
                    <a:pt x="27" y="438"/>
                    <a:pt x="18" y="500"/>
                  </a:cubicBezTo>
                  <a:cubicBezTo>
                    <a:pt x="0" y="599"/>
                    <a:pt x="27" y="688"/>
                    <a:pt x="54" y="768"/>
                  </a:cubicBezTo>
                  <a:cubicBezTo>
                    <a:pt x="81" y="857"/>
                    <a:pt x="170" y="991"/>
                    <a:pt x="259" y="1107"/>
                  </a:cubicBezTo>
                  <a:cubicBezTo>
                    <a:pt x="304" y="1161"/>
                    <a:pt x="339" y="1223"/>
                    <a:pt x="366" y="1259"/>
                  </a:cubicBezTo>
                  <a:cubicBezTo>
                    <a:pt x="375" y="1268"/>
                    <a:pt x="375" y="1268"/>
                    <a:pt x="384" y="1268"/>
                  </a:cubicBezTo>
                  <a:lnTo>
                    <a:pt x="393" y="1268"/>
                  </a:lnTo>
                  <a:cubicBezTo>
                    <a:pt x="393" y="1259"/>
                    <a:pt x="402" y="1250"/>
                    <a:pt x="393" y="1241"/>
                  </a:cubicBezTo>
                  <a:cubicBezTo>
                    <a:pt x="366" y="1205"/>
                    <a:pt x="330" y="1143"/>
                    <a:pt x="286" y="1080"/>
                  </a:cubicBezTo>
                  <a:cubicBezTo>
                    <a:pt x="197" y="973"/>
                    <a:pt x="107" y="848"/>
                    <a:pt x="81" y="759"/>
                  </a:cubicBezTo>
                  <a:cubicBezTo>
                    <a:pt x="54" y="688"/>
                    <a:pt x="36" y="599"/>
                    <a:pt x="45" y="509"/>
                  </a:cubicBezTo>
                  <a:cubicBezTo>
                    <a:pt x="63" y="447"/>
                    <a:pt x="90" y="393"/>
                    <a:pt x="116" y="331"/>
                  </a:cubicBezTo>
                  <a:cubicBezTo>
                    <a:pt x="170" y="233"/>
                    <a:pt x="223" y="126"/>
                    <a:pt x="286" y="28"/>
                  </a:cubicBezTo>
                  <a:cubicBezTo>
                    <a:pt x="295" y="19"/>
                    <a:pt x="295" y="10"/>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9"/>
            <p:cNvSpPr/>
            <p:nvPr/>
          </p:nvSpPr>
          <p:spPr>
            <a:xfrm>
              <a:off x="6213972" y="627123"/>
              <a:ext cx="25226" cy="82835"/>
            </a:xfrm>
            <a:custGeom>
              <a:rect b="b" l="l" r="r" t="t"/>
              <a:pathLst>
                <a:path extrusionOk="0" h="706" w="215">
                  <a:moveTo>
                    <a:pt x="215" y="1"/>
                  </a:moveTo>
                  <a:cubicBezTo>
                    <a:pt x="81" y="117"/>
                    <a:pt x="1" y="304"/>
                    <a:pt x="19" y="482"/>
                  </a:cubicBezTo>
                  <a:cubicBezTo>
                    <a:pt x="28" y="563"/>
                    <a:pt x="45" y="634"/>
                    <a:pt x="81" y="705"/>
                  </a:cubicBezTo>
                  <a:cubicBezTo>
                    <a:pt x="72" y="652"/>
                    <a:pt x="81" y="589"/>
                    <a:pt x="99" y="527"/>
                  </a:cubicBezTo>
                  <a:cubicBezTo>
                    <a:pt x="108" y="473"/>
                    <a:pt x="144" y="429"/>
                    <a:pt x="161" y="375"/>
                  </a:cubicBezTo>
                  <a:cubicBezTo>
                    <a:pt x="179" y="313"/>
                    <a:pt x="188" y="250"/>
                    <a:pt x="197" y="188"/>
                  </a:cubicBezTo>
                  <a:cubicBezTo>
                    <a:pt x="206" y="126"/>
                    <a:pt x="206" y="63"/>
                    <a:pt x="215"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9"/>
            <p:cNvSpPr/>
            <p:nvPr/>
          </p:nvSpPr>
          <p:spPr>
            <a:xfrm>
              <a:off x="6196255" y="618792"/>
              <a:ext cx="28277" cy="92573"/>
            </a:xfrm>
            <a:custGeom>
              <a:rect b="b" l="l" r="r" t="t"/>
              <a:pathLst>
                <a:path extrusionOk="0" h="789" w="241">
                  <a:moveTo>
                    <a:pt x="241" y="0"/>
                  </a:moveTo>
                  <a:cubicBezTo>
                    <a:pt x="214" y="9"/>
                    <a:pt x="196" y="27"/>
                    <a:pt x="187" y="45"/>
                  </a:cubicBezTo>
                  <a:cubicBezTo>
                    <a:pt x="63" y="179"/>
                    <a:pt x="0" y="366"/>
                    <a:pt x="9" y="544"/>
                  </a:cubicBezTo>
                  <a:cubicBezTo>
                    <a:pt x="9" y="598"/>
                    <a:pt x="9" y="714"/>
                    <a:pt x="45" y="759"/>
                  </a:cubicBezTo>
                  <a:cubicBezTo>
                    <a:pt x="63" y="779"/>
                    <a:pt x="82" y="788"/>
                    <a:pt x="100" y="788"/>
                  </a:cubicBezTo>
                  <a:cubicBezTo>
                    <a:pt x="136" y="788"/>
                    <a:pt x="164" y="753"/>
                    <a:pt x="152" y="705"/>
                  </a:cubicBezTo>
                  <a:cubicBezTo>
                    <a:pt x="134" y="553"/>
                    <a:pt x="107" y="402"/>
                    <a:pt x="143" y="259"/>
                  </a:cubicBezTo>
                  <a:cubicBezTo>
                    <a:pt x="170" y="170"/>
                    <a:pt x="223" y="89"/>
                    <a:pt x="24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9"/>
            <p:cNvSpPr/>
            <p:nvPr/>
          </p:nvSpPr>
          <p:spPr>
            <a:xfrm>
              <a:off x="6167979" y="605182"/>
              <a:ext cx="33556" cy="131996"/>
            </a:xfrm>
            <a:custGeom>
              <a:rect b="b" l="l" r="r" t="t"/>
              <a:pathLst>
                <a:path extrusionOk="0" h="1125" w="286">
                  <a:moveTo>
                    <a:pt x="223" y="0"/>
                  </a:moveTo>
                  <a:lnTo>
                    <a:pt x="223" y="0"/>
                  </a:lnTo>
                  <a:cubicBezTo>
                    <a:pt x="205" y="18"/>
                    <a:pt x="197" y="36"/>
                    <a:pt x="188" y="54"/>
                  </a:cubicBezTo>
                  <a:cubicBezTo>
                    <a:pt x="98" y="197"/>
                    <a:pt x="36" y="366"/>
                    <a:pt x="9" y="544"/>
                  </a:cubicBezTo>
                  <a:cubicBezTo>
                    <a:pt x="0" y="598"/>
                    <a:pt x="0" y="660"/>
                    <a:pt x="9" y="714"/>
                  </a:cubicBezTo>
                  <a:cubicBezTo>
                    <a:pt x="27" y="776"/>
                    <a:pt x="54" y="821"/>
                    <a:pt x="89" y="866"/>
                  </a:cubicBezTo>
                  <a:cubicBezTo>
                    <a:pt x="152" y="955"/>
                    <a:pt x="214" y="1044"/>
                    <a:pt x="286" y="1124"/>
                  </a:cubicBezTo>
                  <a:cubicBezTo>
                    <a:pt x="259" y="1071"/>
                    <a:pt x="223" y="1017"/>
                    <a:pt x="197" y="964"/>
                  </a:cubicBezTo>
                  <a:cubicBezTo>
                    <a:pt x="152" y="875"/>
                    <a:pt x="98" y="776"/>
                    <a:pt x="89" y="678"/>
                  </a:cubicBezTo>
                  <a:cubicBezTo>
                    <a:pt x="63" y="527"/>
                    <a:pt x="116" y="375"/>
                    <a:pt x="161" y="223"/>
                  </a:cubicBezTo>
                  <a:cubicBezTo>
                    <a:pt x="188" y="152"/>
                    <a:pt x="205" y="72"/>
                    <a:pt x="223"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9"/>
            <p:cNvSpPr/>
            <p:nvPr/>
          </p:nvSpPr>
          <p:spPr>
            <a:xfrm>
              <a:off x="6448513" y="545462"/>
              <a:ext cx="545350" cy="249561"/>
            </a:xfrm>
            <a:custGeom>
              <a:rect b="b" l="l" r="r" t="t"/>
              <a:pathLst>
                <a:path extrusionOk="0" h="2127" w="4648">
                  <a:moveTo>
                    <a:pt x="809" y="0"/>
                  </a:moveTo>
                  <a:cubicBezTo>
                    <a:pt x="635" y="0"/>
                    <a:pt x="461" y="18"/>
                    <a:pt x="294" y="72"/>
                  </a:cubicBezTo>
                  <a:cubicBezTo>
                    <a:pt x="152" y="126"/>
                    <a:pt x="36" y="242"/>
                    <a:pt x="0" y="393"/>
                  </a:cubicBezTo>
                  <a:cubicBezTo>
                    <a:pt x="205" y="697"/>
                    <a:pt x="500" y="929"/>
                    <a:pt x="812" y="1134"/>
                  </a:cubicBezTo>
                  <a:cubicBezTo>
                    <a:pt x="981" y="1250"/>
                    <a:pt x="1151" y="1357"/>
                    <a:pt x="1329" y="1464"/>
                  </a:cubicBezTo>
                  <a:cubicBezTo>
                    <a:pt x="1535" y="1580"/>
                    <a:pt x="1749" y="1696"/>
                    <a:pt x="1981" y="1731"/>
                  </a:cubicBezTo>
                  <a:cubicBezTo>
                    <a:pt x="2006" y="1736"/>
                    <a:pt x="2033" y="1739"/>
                    <a:pt x="2059" y="1739"/>
                  </a:cubicBezTo>
                  <a:cubicBezTo>
                    <a:pt x="2131" y="1739"/>
                    <a:pt x="2200" y="1717"/>
                    <a:pt x="2239" y="1651"/>
                  </a:cubicBezTo>
                  <a:cubicBezTo>
                    <a:pt x="2328" y="1687"/>
                    <a:pt x="2427" y="1705"/>
                    <a:pt x="2525" y="1705"/>
                  </a:cubicBezTo>
                  <a:cubicBezTo>
                    <a:pt x="2623" y="1696"/>
                    <a:pt x="2721" y="1642"/>
                    <a:pt x="2757" y="1553"/>
                  </a:cubicBezTo>
                  <a:cubicBezTo>
                    <a:pt x="2810" y="1607"/>
                    <a:pt x="2855" y="1660"/>
                    <a:pt x="2917" y="1696"/>
                  </a:cubicBezTo>
                  <a:cubicBezTo>
                    <a:pt x="2969" y="1725"/>
                    <a:pt x="3027" y="1743"/>
                    <a:pt x="3086" y="1743"/>
                  </a:cubicBezTo>
                  <a:cubicBezTo>
                    <a:pt x="3098" y="1743"/>
                    <a:pt x="3110" y="1742"/>
                    <a:pt x="3122" y="1740"/>
                  </a:cubicBezTo>
                  <a:cubicBezTo>
                    <a:pt x="3194" y="1731"/>
                    <a:pt x="3265" y="1687"/>
                    <a:pt x="3301" y="1624"/>
                  </a:cubicBezTo>
                  <a:cubicBezTo>
                    <a:pt x="3363" y="1687"/>
                    <a:pt x="3435" y="1723"/>
                    <a:pt x="3515" y="1740"/>
                  </a:cubicBezTo>
                  <a:cubicBezTo>
                    <a:pt x="3535" y="1745"/>
                    <a:pt x="3556" y="1747"/>
                    <a:pt x="3578" y="1747"/>
                  </a:cubicBezTo>
                  <a:cubicBezTo>
                    <a:pt x="3642" y="1747"/>
                    <a:pt x="3707" y="1727"/>
                    <a:pt x="3747" y="1687"/>
                  </a:cubicBezTo>
                  <a:cubicBezTo>
                    <a:pt x="3792" y="1723"/>
                    <a:pt x="3827" y="1758"/>
                    <a:pt x="3872" y="1803"/>
                  </a:cubicBezTo>
                  <a:cubicBezTo>
                    <a:pt x="3916" y="1839"/>
                    <a:pt x="3970" y="1874"/>
                    <a:pt x="4023" y="1892"/>
                  </a:cubicBezTo>
                  <a:cubicBezTo>
                    <a:pt x="4058" y="1909"/>
                    <a:pt x="4126" y="1919"/>
                    <a:pt x="4184" y="1919"/>
                  </a:cubicBezTo>
                  <a:cubicBezTo>
                    <a:pt x="4216" y="1919"/>
                    <a:pt x="4245" y="1916"/>
                    <a:pt x="4264" y="1910"/>
                  </a:cubicBezTo>
                  <a:cubicBezTo>
                    <a:pt x="4345" y="2008"/>
                    <a:pt x="4452" y="2088"/>
                    <a:pt x="4577" y="2124"/>
                  </a:cubicBezTo>
                  <a:cubicBezTo>
                    <a:pt x="4590" y="2124"/>
                    <a:pt x="4603" y="2126"/>
                    <a:pt x="4614" y="2126"/>
                  </a:cubicBezTo>
                  <a:cubicBezTo>
                    <a:pt x="4626" y="2126"/>
                    <a:pt x="4635" y="2124"/>
                    <a:pt x="4639" y="2115"/>
                  </a:cubicBezTo>
                  <a:cubicBezTo>
                    <a:pt x="4648" y="2097"/>
                    <a:pt x="4639" y="2088"/>
                    <a:pt x="4639" y="2070"/>
                  </a:cubicBezTo>
                  <a:cubicBezTo>
                    <a:pt x="4603" y="1874"/>
                    <a:pt x="4478" y="1696"/>
                    <a:pt x="4354" y="1544"/>
                  </a:cubicBezTo>
                  <a:cubicBezTo>
                    <a:pt x="3569" y="616"/>
                    <a:pt x="2364" y="117"/>
                    <a:pt x="1151" y="19"/>
                  </a:cubicBezTo>
                  <a:cubicBezTo>
                    <a:pt x="1038" y="8"/>
                    <a:pt x="923" y="0"/>
                    <a:pt x="8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9"/>
            <p:cNvSpPr/>
            <p:nvPr/>
          </p:nvSpPr>
          <p:spPr>
            <a:xfrm>
              <a:off x="6758262" y="647069"/>
              <a:ext cx="118386" cy="103485"/>
            </a:xfrm>
            <a:custGeom>
              <a:rect b="b" l="l" r="r" t="t"/>
              <a:pathLst>
                <a:path extrusionOk="0" h="882" w="1009">
                  <a:moveTo>
                    <a:pt x="1" y="0"/>
                  </a:moveTo>
                  <a:lnTo>
                    <a:pt x="1" y="0"/>
                  </a:lnTo>
                  <a:cubicBezTo>
                    <a:pt x="170" y="295"/>
                    <a:pt x="393" y="553"/>
                    <a:pt x="661" y="758"/>
                  </a:cubicBezTo>
                  <a:cubicBezTo>
                    <a:pt x="723" y="821"/>
                    <a:pt x="795" y="857"/>
                    <a:pt x="875" y="874"/>
                  </a:cubicBezTo>
                  <a:cubicBezTo>
                    <a:pt x="897" y="879"/>
                    <a:pt x="920" y="881"/>
                    <a:pt x="942" y="881"/>
                  </a:cubicBezTo>
                  <a:cubicBezTo>
                    <a:pt x="964" y="881"/>
                    <a:pt x="986" y="879"/>
                    <a:pt x="1009" y="874"/>
                  </a:cubicBezTo>
                  <a:cubicBezTo>
                    <a:pt x="830" y="821"/>
                    <a:pt x="679" y="678"/>
                    <a:pt x="545" y="544"/>
                  </a:cubicBezTo>
                  <a:cubicBezTo>
                    <a:pt x="366" y="366"/>
                    <a:pt x="179" y="179"/>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9"/>
            <p:cNvSpPr/>
            <p:nvPr/>
          </p:nvSpPr>
          <p:spPr>
            <a:xfrm>
              <a:off x="6599164" y="607294"/>
              <a:ext cx="156049" cy="138215"/>
            </a:xfrm>
            <a:custGeom>
              <a:rect b="b" l="l" r="r" t="t"/>
              <a:pathLst>
                <a:path extrusionOk="0" h="1178" w="1330">
                  <a:moveTo>
                    <a:pt x="1" y="0"/>
                  </a:moveTo>
                  <a:lnTo>
                    <a:pt x="1" y="0"/>
                  </a:lnTo>
                  <a:cubicBezTo>
                    <a:pt x="126" y="232"/>
                    <a:pt x="259" y="464"/>
                    <a:pt x="420" y="669"/>
                  </a:cubicBezTo>
                  <a:cubicBezTo>
                    <a:pt x="563" y="857"/>
                    <a:pt x="741" y="1017"/>
                    <a:pt x="946" y="1133"/>
                  </a:cubicBezTo>
                  <a:cubicBezTo>
                    <a:pt x="946" y="1133"/>
                    <a:pt x="955" y="1133"/>
                    <a:pt x="955" y="1124"/>
                  </a:cubicBezTo>
                  <a:cubicBezTo>
                    <a:pt x="1044" y="1160"/>
                    <a:pt x="1143" y="1178"/>
                    <a:pt x="1241" y="1178"/>
                  </a:cubicBezTo>
                  <a:cubicBezTo>
                    <a:pt x="1276" y="1169"/>
                    <a:pt x="1303" y="1169"/>
                    <a:pt x="1330" y="1160"/>
                  </a:cubicBezTo>
                  <a:cubicBezTo>
                    <a:pt x="1152" y="1106"/>
                    <a:pt x="991" y="1008"/>
                    <a:pt x="848" y="901"/>
                  </a:cubicBezTo>
                  <a:cubicBezTo>
                    <a:pt x="643" y="741"/>
                    <a:pt x="474" y="544"/>
                    <a:pt x="313" y="348"/>
                  </a:cubicBezTo>
                  <a:cubicBezTo>
                    <a:pt x="206" y="223"/>
                    <a:pt x="108" y="125"/>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9"/>
            <p:cNvSpPr/>
            <p:nvPr/>
          </p:nvSpPr>
          <p:spPr>
            <a:xfrm>
              <a:off x="6679769" y="608350"/>
              <a:ext cx="145607" cy="141617"/>
            </a:xfrm>
            <a:custGeom>
              <a:rect b="b" l="l" r="r" t="t"/>
              <a:pathLst>
                <a:path extrusionOk="0" h="1207" w="1241">
                  <a:moveTo>
                    <a:pt x="1" y="0"/>
                  </a:moveTo>
                  <a:cubicBezTo>
                    <a:pt x="188" y="393"/>
                    <a:pt x="456" y="741"/>
                    <a:pt x="786" y="1035"/>
                  </a:cubicBezTo>
                  <a:cubicBezTo>
                    <a:pt x="786" y="1026"/>
                    <a:pt x="786" y="1026"/>
                    <a:pt x="786" y="1017"/>
                  </a:cubicBezTo>
                  <a:cubicBezTo>
                    <a:pt x="839" y="1071"/>
                    <a:pt x="884" y="1115"/>
                    <a:pt x="946" y="1160"/>
                  </a:cubicBezTo>
                  <a:cubicBezTo>
                    <a:pt x="998" y="1189"/>
                    <a:pt x="1056" y="1207"/>
                    <a:pt x="1115" y="1207"/>
                  </a:cubicBezTo>
                  <a:cubicBezTo>
                    <a:pt x="1127" y="1207"/>
                    <a:pt x="1139" y="1206"/>
                    <a:pt x="1151" y="1204"/>
                  </a:cubicBezTo>
                  <a:cubicBezTo>
                    <a:pt x="1187" y="1204"/>
                    <a:pt x="1214" y="1187"/>
                    <a:pt x="1241" y="1178"/>
                  </a:cubicBezTo>
                  <a:cubicBezTo>
                    <a:pt x="1151" y="1151"/>
                    <a:pt x="1062" y="1115"/>
                    <a:pt x="982" y="1053"/>
                  </a:cubicBezTo>
                  <a:cubicBezTo>
                    <a:pt x="866" y="981"/>
                    <a:pt x="759" y="874"/>
                    <a:pt x="670" y="776"/>
                  </a:cubicBezTo>
                  <a:cubicBezTo>
                    <a:pt x="429" y="526"/>
                    <a:pt x="206" y="268"/>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9"/>
            <p:cNvSpPr/>
            <p:nvPr/>
          </p:nvSpPr>
          <p:spPr>
            <a:xfrm>
              <a:off x="6835699" y="684731"/>
              <a:ext cx="100669" cy="85886"/>
            </a:xfrm>
            <a:custGeom>
              <a:rect b="b" l="l" r="r" t="t"/>
              <a:pathLst>
                <a:path extrusionOk="0" h="732" w="858">
                  <a:moveTo>
                    <a:pt x="1" y="0"/>
                  </a:moveTo>
                  <a:lnTo>
                    <a:pt x="1" y="0"/>
                  </a:lnTo>
                  <a:cubicBezTo>
                    <a:pt x="126" y="179"/>
                    <a:pt x="269" y="366"/>
                    <a:pt x="438" y="509"/>
                  </a:cubicBezTo>
                  <a:cubicBezTo>
                    <a:pt x="438" y="509"/>
                    <a:pt x="447" y="500"/>
                    <a:pt x="447" y="500"/>
                  </a:cubicBezTo>
                  <a:cubicBezTo>
                    <a:pt x="492" y="536"/>
                    <a:pt x="527" y="571"/>
                    <a:pt x="572" y="616"/>
                  </a:cubicBezTo>
                  <a:cubicBezTo>
                    <a:pt x="616" y="652"/>
                    <a:pt x="670" y="687"/>
                    <a:pt x="723" y="705"/>
                  </a:cubicBezTo>
                  <a:cubicBezTo>
                    <a:pt x="750" y="723"/>
                    <a:pt x="804" y="732"/>
                    <a:pt x="857" y="732"/>
                  </a:cubicBezTo>
                  <a:cubicBezTo>
                    <a:pt x="732" y="687"/>
                    <a:pt x="634" y="589"/>
                    <a:pt x="536" y="500"/>
                  </a:cubicBezTo>
                  <a:cubicBezTo>
                    <a:pt x="358" y="330"/>
                    <a:pt x="179" y="170"/>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9"/>
            <p:cNvSpPr/>
            <p:nvPr/>
          </p:nvSpPr>
          <p:spPr>
            <a:xfrm>
              <a:off x="6498730" y="600958"/>
              <a:ext cx="133052" cy="100669"/>
            </a:xfrm>
            <a:custGeom>
              <a:rect b="b" l="l" r="r" t="t"/>
              <a:pathLst>
                <a:path extrusionOk="0" h="858" w="1134">
                  <a:moveTo>
                    <a:pt x="652" y="1"/>
                  </a:moveTo>
                  <a:cubicBezTo>
                    <a:pt x="668" y="21"/>
                    <a:pt x="684" y="41"/>
                    <a:pt x="700" y="61"/>
                  </a:cubicBezTo>
                  <a:lnTo>
                    <a:pt x="700" y="61"/>
                  </a:lnTo>
                  <a:cubicBezTo>
                    <a:pt x="686" y="39"/>
                    <a:pt x="670" y="19"/>
                    <a:pt x="652" y="1"/>
                  </a:cubicBezTo>
                  <a:close/>
                  <a:moveTo>
                    <a:pt x="607" y="197"/>
                  </a:moveTo>
                  <a:lnTo>
                    <a:pt x="607" y="197"/>
                  </a:lnTo>
                  <a:cubicBezTo>
                    <a:pt x="612" y="205"/>
                    <a:pt x="618" y="212"/>
                    <a:pt x="625" y="219"/>
                  </a:cubicBezTo>
                  <a:lnTo>
                    <a:pt x="625" y="219"/>
                  </a:lnTo>
                  <a:cubicBezTo>
                    <a:pt x="619" y="211"/>
                    <a:pt x="613" y="204"/>
                    <a:pt x="607" y="197"/>
                  </a:cubicBezTo>
                  <a:close/>
                  <a:moveTo>
                    <a:pt x="0" y="45"/>
                  </a:moveTo>
                  <a:cubicBezTo>
                    <a:pt x="223" y="357"/>
                    <a:pt x="509" y="625"/>
                    <a:pt x="848" y="804"/>
                  </a:cubicBezTo>
                  <a:cubicBezTo>
                    <a:pt x="892" y="830"/>
                    <a:pt x="937" y="848"/>
                    <a:pt x="982" y="857"/>
                  </a:cubicBezTo>
                  <a:cubicBezTo>
                    <a:pt x="1026" y="857"/>
                    <a:pt x="1080" y="839"/>
                    <a:pt x="1107" y="804"/>
                  </a:cubicBezTo>
                  <a:cubicBezTo>
                    <a:pt x="1133" y="750"/>
                    <a:pt x="1107" y="679"/>
                    <a:pt x="1080" y="625"/>
                  </a:cubicBezTo>
                  <a:cubicBezTo>
                    <a:pt x="976" y="425"/>
                    <a:pt x="843" y="239"/>
                    <a:pt x="700" y="61"/>
                  </a:cubicBezTo>
                  <a:lnTo>
                    <a:pt x="700" y="61"/>
                  </a:lnTo>
                  <a:cubicBezTo>
                    <a:pt x="743" y="126"/>
                    <a:pt x="770" y="206"/>
                    <a:pt x="776" y="286"/>
                  </a:cubicBezTo>
                  <a:cubicBezTo>
                    <a:pt x="723" y="278"/>
                    <a:pt x="663" y="258"/>
                    <a:pt x="625" y="219"/>
                  </a:cubicBezTo>
                  <a:lnTo>
                    <a:pt x="625" y="219"/>
                  </a:lnTo>
                  <a:cubicBezTo>
                    <a:pt x="707" y="321"/>
                    <a:pt x="780" y="438"/>
                    <a:pt x="830" y="563"/>
                  </a:cubicBezTo>
                  <a:cubicBezTo>
                    <a:pt x="839" y="580"/>
                    <a:pt x="848" y="607"/>
                    <a:pt x="848" y="625"/>
                  </a:cubicBezTo>
                  <a:cubicBezTo>
                    <a:pt x="839" y="661"/>
                    <a:pt x="803" y="670"/>
                    <a:pt x="768" y="670"/>
                  </a:cubicBezTo>
                  <a:cubicBezTo>
                    <a:pt x="741" y="670"/>
                    <a:pt x="714" y="652"/>
                    <a:pt x="687" y="634"/>
                  </a:cubicBezTo>
                  <a:cubicBezTo>
                    <a:pt x="429" y="473"/>
                    <a:pt x="197" y="268"/>
                    <a:pt x="0" y="45"/>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9"/>
            <p:cNvSpPr/>
            <p:nvPr/>
          </p:nvSpPr>
          <p:spPr>
            <a:xfrm>
              <a:off x="6627440" y="616680"/>
              <a:ext cx="76499" cy="76499"/>
            </a:xfrm>
            <a:custGeom>
              <a:rect b="b" l="l" r="r" t="t"/>
              <a:pathLst>
                <a:path extrusionOk="0" h="652" w="652">
                  <a:moveTo>
                    <a:pt x="1" y="0"/>
                  </a:moveTo>
                  <a:lnTo>
                    <a:pt x="1" y="0"/>
                  </a:lnTo>
                  <a:cubicBezTo>
                    <a:pt x="81" y="107"/>
                    <a:pt x="161" y="223"/>
                    <a:pt x="250" y="331"/>
                  </a:cubicBezTo>
                  <a:cubicBezTo>
                    <a:pt x="349" y="455"/>
                    <a:pt x="456" y="589"/>
                    <a:pt x="607" y="643"/>
                  </a:cubicBezTo>
                  <a:cubicBezTo>
                    <a:pt x="616" y="652"/>
                    <a:pt x="616" y="652"/>
                    <a:pt x="625" y="652"/>
                  </a:cubicBezTo>
                  <a:cubicBezTo>
                    <a:pt x="643" y="643"/>
                    <a:pt x="643" y="634"/>
                    <a:pt x="652" y="616"/>
                  </a:cubicBezTo>
                  <a:cubicBezTo>
                    <a:pt x="652" y="580"/>
                    <a:pt x="634" y="545"/>
                    <a:pt x="616" y="518"/>
                  </a:cubicBezTo>
                  <a:cubicBezTo>
                    <a:pt x="536" y="348"/>
                    <a:pt x="438" y="188"/>
                    <a:pt x="331" y="36"/>
                  </a:cubicBezTo>
                  <a:lnTo>
                    <a:pt x="331" y="36"/>
                  </a:lnTo>
                  <a:cubicBezTo>
                    <a:pt x="393" y="152"/>
                    <a:pt x="456" y="331"/>
                    <a:pt x="482" y="455"/>
                  </a:cubicBezTo>
                  <a:cubicBezTo>
                    <a:pt x="411" y="420"/>
                    <a:pt x="357" y="366"/>
                    <a:pt x="304" y="304"/>
                  </a:cubicBezTo>
                  <a:cubicBezTo>
                    <a:pt x="197" y="197"/>
                    <a:pt x="108" y="107"/>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9"/>
            <p:cNvSpPr/>
            <p:nvPr/>
          </p:nvSpPr>
          <p:spPr>
            <a:xfrm>
              <a:off x="6717431" y="629235"/>
              <a:ext cx="66057" cy="75326"/>
            </a:xfrm>
            <a:custGeom>
              <a:rect b="b" l="l" r="r" t="t"/>
              <a:pathLst>
                <a:path extrusionOk="0" h="642" w="563">
                  <a:moveTo>
                    <a:pt x="1" y="0"/>
                  </a:moveTo>
                  <a:cubicBezTo>
                    <a:pt x="126" y="232"/>
                    <a:pt x="295" y="438"/>
                    <a:pt x="483" y="607"/>
                  </a:cubicBezTo>
                  <a:cubicBezTo>
                    <a:pt x="502" y="626"/>
                    <a:pt x="526" y="641"/>
                    <a:pt x="544" y="641"/>
                  </a:cubicBezTo>
                  <a:cubicBezTo>
                    <a:pt x="551" y="641"/>
                    <a:pt x="558" y="639"/>
                    <a:pt x="563" y="634"/>
                  </a:cubicBezTo>
                  <a:cubicBezTo>
                    <a:pt x="483" y="455"/>
                    <a:pt x="384" y="295"/>
                    <a:pt x="260" y="143"/>
                  </a:cubicBezTo>
                  <a:lnTo>
                    <a:pt x="260" y="143"/>
                  </a:lnTo>
                  <a:cubicBezTo>
                    <a:pt x="322" y="224"/>
                    <a:pt x="349" y="348"/>
                    <a:pt x="375" y="447"/>
                  </a:cubicBezTo>
                  <a:cubicBezTo>
                    <a:pt x="233" y="331"/>
                    <a:pt x="90" y="161"/>
                    <a:pt x="1"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9"/>
            <p:cNvSpPr/>
            <p:nvPr/>
          </p:nvSpPr>
          <p:spPr>
            <a:xfrm>
              <a:off x="6784426" y="631347"/>
              <a:ext cx="149830" cy="109469"/>
            </a:xfrm>
            <a:custGeom>
              <a:rect b="b" l="l" r="r" t="t"/>
              <a:pathLst>
                <a:path extrusionOk="0" h="933" w="1277">
                  <a:moveTo>
                    <a:pt x="135" y="0"/>
                  </a:moveTo>
                  <a:lnTo>
                    <a:pt x="135" y="0"/>
                  </a:lnTo>
                  <a:cubicBezTo>
                    <a:pt x="188" y="81"/>
                    <a:pt x="215" y="179"/>
                    <a:pt x="215" y="277"/>
                  </a:cubicBezTo>
                  <a:cubicBezTo>
                    <a:pt x="215" y="304"/>
                    <a:pt x="206" y="330"/>
                    <a:pt x="188" y="339"/>
                  </a:cubicBezTo>
                  <a:cubicBezTo>
                    <a:pt x="170" y="339"/>
                    <a:pt x="161" y="330"/>
                    <a:pt x="152" y="321"/>
                  </a:cubicBezTo>
                  <a:cubicBezTo>
                    <a:pt x="99" y="286"/>
                    <a:pt x="36" y="250"/>
                    <a:pt x="1" y="206"/>
                  </a:cubicBezTo>
                  <a:lnTo>
                    <a:pt x="1" y="206"/>
                  </a:lnTo>
                  <a:cubicBezTo>
                    <a:pt x="81" y="330"/>
                    <a:pt x="188" y="437"/>
                    <a:pt x="313" y="527"/>
                  </a:cubicBezTo>
                  <a:cubicBezTo>
                    <a:pt x="319" y="533"/>
                    <a:pt x="330" y="539"/>
                    <a:pt x="339" y="539"/>
                  </a:cubicBezTo>
                  <a:cubicBezTo>
                    <a:pt x="343" y="539"/>
                    <a:pt x="346" y="538"/>
                    <a:pt x="349" y="536"/>
                  </a:cubicBezTo>
                  <a:cubicBezTo>
                    <a:pt x="367" y="536"/>
                    <a:pt x="367" y="500"/>
                    <a:pt x="367" y="482"/>
                  </a:cubicBezTo>
                  <a:cubicBezTo>
                    <a:pt x="340" y="393"/>
                    <a:pt x="304" y="295"/>
                    <a:pt x="268" y="214"/>
                  </a:cubicBezTo>
                  <a:lnTo>
                    <a:pt x="268" y="214"/>
                  </a:lnTo>
                  <a:cubicBezTo>
                    <a:pt x="438" y="366"/>
                    <a:pt x="607" y="518"/>
                    <a:pt x="786" y="669"/>
                  </a:cubicBezTo>
                  <a:cubicBezTo>
                    <a:pt x="902" y="776"/>
                    <a:pt x="1036" y="884"/>
                    <a:pt x="1187" y="928"/>
                  </a:cubicBezTo>
                  <a:cubicBezTo>
                    <a:pt x="1199" y="928"/>
                    <a:pt x="1211" y="932"/>
                    <a:pt x="1220" y="932"/>
                  </a:cubicBezTo>
                  <a:cubicBezTo>
                    <a:pt x="1225" y="932"/>
                    <a:pt x="1229" y="931"/>
                    <a:pt x="1232" y="928"/>
                  </a:cubicBezTo>
                  <a:cubicBezTo>
                    <a:pt x="1276" y="919"/>
                    <a:pt x="1268" y="848"/>
                    <a:pt x="1241" y="812"/>
                  </a:cubicBezTo>
                  <a:cubicBezTo>
                    <a:pt x="1160" y="669"/>
                    <a:pt x="1036" y="545"/>
                    <a:pt x="893" y="455"/>
                  </a:cubicBezTo>
                  <a:lnTo>
                    <a:pt x="893" y="455"/>
                  </a:lnTo>
                  <a:cubicBezTo>
                    <a:pt x="991" y="527"/>
                    <a:pt x="1071" y="669"/>
                    <a:pt x="1116" y="785"/>
                  </a:cubicBezTo>
                  <a:cubicBezTo>
                    <a:pt x="1036" y="759"/>
                    <a:pt x="964" y="705"/>
                    <a:pt x="893" y="643"/>
                  </a:cubicBezTo>
                  <a:cubicBezTo>
                    <a:pt x="634" y="437"/>
                    <a:pt x="384" y="223"/>
                    <a:pt x="135"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9"/>
            <p:cNvSpPr/>
            <p:nvPr/>
          </p:nvSpPr>
          <p:spPr>
            <a:xfrm>
              <a:off x="6517503" y="576906"/>
              <a:ext cx="45172" cy="52798"/>
            </a:xfrm>
            <a:custGeom>
              <a:rect b="b" l="l" r="r" t="t"/>
              <a:pathLst>
                <a:path extrusionOk="0" h="450" w="385">
                  <a:moveTo>
                    <a:pt x="108" y="0"/>
                  </a:moveTo>
                  <a:cubicBezTo>
                    <a:pt x="179" y="72"/>
                    <a:pt x="233" y="152"/>
                    <a:pt x="277" y="232"/>
                  </a:cubicBezTo>
                  <a:cubicBezTo>
                    <a:pt x="286" y="250"/>
                    <a:pt x="295" y="268"/>
                    <a:pt x="286" y="277"/>
                  </a:cubicBezTo>
                  <a:cubicBezTo>
                    <a:pt x="286" y="304"/>
                    <a:pt x="260" y="322"/>
                    <a:pt x="233" y="322"/>
                  </a:cubicBezTo>
                  <a:cubicBezTo>
                    <a:pt x="197" y="322"/>
                    <a:pt x="179" y="313"/>
                    <a:pt x="153" y="295"/>
                  </a:cubicBezTo>
                  <a:cubicBezTo>
                    <a:pt x="90" y="250"/>
                    <a:pt x="37" y="188"/>
                    <a:pt x="1" y="125"/>
                  </a:cubicBezTo>
                  <a:lnTo>
                    <a:pt x="1" y="125"/>
                  </a:lnTo>
                  <a:cubicBezTo>
                    <a:pt x="63" y="241"/>
                    <a:pt x="108" y="348"/>
                    <a:pt x="215" y="420"/>
                  </a:cubicBezTo>
                  <a:cubicBezTo>
                    <a:pt x="235" y="440"/>
                    <a:pt x="260" y="450"/>
                    <a:pt x="286" y="450"/>
                  </a:cubicBezTo>
                  <a:cubicBezTo>
                    <a:pt x="295" y="450"/>
                    <a:pt x="304" y="449"/>
                    <a:pt x="313" y="446"/>
                  </a:cubicBezTo>
                  <a:cubicBezTo>
                    <a:pt x="358" y="438"/>
                    <a:pt x="384" y="384"/>
                    <a:pt x="384" y="339"/>
                  </a:cubicBezTo>
                  <a:cubicBezTo>
                    <a:pt x="384" y="295"/>
                    <a:pt x="358" y="250"/>
                    <a:pt x="331" y="215"/>
                  </a:cubicBezTo>
                  <a:cubicBezTo>
                    <a:pt x="269" y="125"/>
                    <a:pt x="188" y="72"/>
                    <a:pt x="108"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9"/>
            <p:cNvSpPr/>
            <p:nvPr/>
          </p:nvSpPr>
          <p:spPr>
            <a:xfrm>
              <a:off x="6583442" y="570570"/>
              <a:ext cx="37898" cy="30623"/>
            </a:xfrm>
            <a:custGeom>
              <a:rect b="b" l="l" r="r" t="t"/>
              <a:pathLst>
                <a:path extrusionOk="0" h="261" w="323">
                  <a:moveTo>
                    <a:pt x="161" y="1"/>
                  </a:moveTo>
                  <a:cubicBezTo>
                    <a:pt x="197" y="46"/>
                    <a:pt x="197" y="90"/>
                    <a:pt x="197" y="144"/>
                  </a:cubicBezTo>
                  <a:cubicBezTo>
                    <a:pt x="126" y="144"/>
                    <a:pt x="46" y="144"/>
                    <a:pt x="1" y="90"/>
                  </a:cubicBezTo>
                  <a:lnTo>
                    <a:pt x="1" y="90"/>
                  </a:lnTo>
                  <a:cubicBezTo>
                    <a:pt x="69" y="175"/>
                    <a:pt x="153" y="260"/>
                    <a:pt x="261" y="260"/>
                  </a:cubicBezTo>
                  <a:cubicBezTo>
                    <a:pt x="267" y="260"/>
                    <a:pt x="272" y="260"/>
                    <a:pt x="277" y="260"/>
                  </a:cubicBezTo>
                  <a:cubicBezTo>
                    <a:pt x="286" y="260"/>
                    <a:pt x="295" y="260"/>
                    <a:pt x="304" y="251"/>
                  </a:cubicBezTo>
                  <a:cubicBezTo>
                    <a:pt x="322" y="233"/>
                    <a:pt x="313" y="215"/>
                    <a:pt x="304" y="197"/>
                  </a:cubicBezTo>
                  <a:cubicBezTo>
                    <a:pt x="269" y="126"/>
                    <a:pt x="215" y="54"/>
                    <a:pt x="161"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9"/>
            <p:cNvSpPr/>
            <p:nvPr/>
          </p:nvSpPr>
          <p:spPr>
            <a:xfrm>
              <a:off x="6651492" y="570570"/>
              <a:ext cx="25226" cy="29215"/>
            </a:xfrm>
            <a:custGeom>
              <a:rect b="b" l="l" r="r" t="t"/>
              <a:pathLst>
                <a:path extrusionOk="0" h="249" w="215">
                  <a:moveTo>
                    <a:pt x="117" y="1"/>
                  </a:moveTo>
                  <a:lnTo>
                    <a:pt x="117" y="1"/>
                  </a:lnTo>
                  <a:cubicBezTo>
                    <a:pt x="144" y="54"/>
                    <a:pt x="135" y="117"/>
                    <a:pt x="144" y="179"/>
                  </a:cubicBezTo>
                  <a:cubicBezTo>
                    <a:pt x="90" y="179"/>
                    <a:pt x="45" y="170"/>
                    <a:pt x="1" y="135"/>
                  </a:cubicBezTo>
                  <a:lnTo>
                    <a:pt x="1" y="135"/>
                  </a:lnTo>
                  <a:cubicBezTo>
                    <a:pt x="36" y="188"/>
                    <a:pt x="99" y="233"/>
                    <a:pt x="161" y="242"/>
                  </a:cubicBezTo>
                  <a:cubicBezTo>
                    <a:pt x="170" y="246"/>
                    <a:pt x="179" y="248"/>
                    <a:pt x="187" y="248"/>
                  </a:cubicBezTo>
                  <a:cubicBezTo>
                    <a:pt x="195" y="248"/>
                    <a:pt x="201" y="246"/>
                    <a:pt x="206" y="242"/>
                  </a:cubicBezTo>
                  <a:cubicBezTo>
                    <a:pt x="215" y="233"/>
                    <a:pt x="215" y="206"/>
                    <a:pt x="215" y="188"/>
                  </a:cubicBezTo>
                  <a:cubicBezTo>
                    <a:pt x="188" y="117"/>
                    <a:pt x="161" y="54"/>
                    <a:pt x="117"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9"/>
            <p:cNvSpPr/>
            <p:nvPr/>
          </p:nvSpPr>
          <p:spPr>
            <a:xfrm>
              <a:off x="6719543" y="596735"/>
              <a:ext cx="28394" cy="34143"/>
            </a:xfrm>
            <a:custGeom>
              <a:rect b="b" l="l" r="r" t="t"/>
              <a:pathLst>
                <a:path extrusionOk="0" h="291" w="242">
                  <a:moveTo>
                    <a:pt x="117" y="1"/>
                  </a:moveTo>
                  <a:lnTo>
                    <a:pt x="117" y="1"/>
                  </a:lnTo>
                  <a:cubicBezTo>
                    <a:pt x="143" y="46"/>
                    <a:pt x="152" y="81"/>
                    <a:pt x="170" y="126"/>
                  </a:cubicBezTo>
                  <a:cubicBezTo>
                    <a:pt x="170" y="144"/>
                    <a:pt x="179" y="162"/>
                    <a:pt x="170" y="170"/>
                  </a:cubicBezTo>
                  <a:cubicBezTo>
                    <a:pt x="165" y="173"/>
                    <a:pt x="160" y="174"/>
                    <a:pt x="154" y="174"/>
                  </a:cubicBezTo>
                  <a:cubicBezTo>
                    <a:pt x="139" y="174"/>
                    <a:pt x="123" y="166"/>
                    <a:pt x="117" y="153"/>
                  </a:cubicBezTo>
                  <a:cubicBezTo>
                    <a:pt x="81" y="117"/>
                    <a:pt x="27" y="117"/>
                    <a:pt x="1" y="81"/>
                  </a:cubicBezTo>
                  <a:lnTo>
                    <a:pt x="1" y="81"/>
                  </a:lnTo>
                  <a:cubicBezTo>
                    <a:pt x="45" y="162"/>
                    <a:pt x="108" y="224"/>
                    <a:pt x="188" y="277"/>
                  </a:cubicBezTo>
                  <a:cubicBezTo>
                    <a:pt x="194" y="284"/>
                    <a:pt x="205" y="290"/>
                    <a:pt x="214" y="290"/>
                  </a:cubicBezTo>
                  <a:cubicBezTo>
                    <a:pt x="218" y="290"/>
                    <a:pt x="221" y="289"/>
                    <a:pt x="224" y="286"/>
                  </a:cubicBezTo>
                  <a:cubicBezTo>
                    <a:pt x="242" y="277"/>
                    <a:pt x="242" y="251"/>
                    <a:pt x="242" y="233"/>
                  </a:cubicBezTo>
                  <a:cubicBezTo>
                    <a:pt x="215" y="144"/>
                    <a:pt x="179" y="63"/>
                    <a:pt x="117" y="1"/>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9"/>
            <p:cNvSpPr/>
            <p:nvPr/>
          </p:nvSpPr>
          <p:spPr>
            <a:xfrm>
              <a:off x="6643162" y="602014"/>
              <a:ext cx="21941" cy="20063"/>
            </a:xfrm>
            <a:custGeom>
              <a:rect b="b" l="l" r="r" t="t"/>
              <a:pathLst>
                <a:path extrusionOk="0" h="171" w="187">
                  <a:moveTo>
                    <a:pt x="125" y="1"/>
                  </a:moveTo>
                  <a:cubicBezTo>
                    <a:pt x="126" y="3"/>
                    <a:pt x="127" y="6"/>
                    <a:pt x="128" y="9"/>
                  </a:cubicBezTo>
                  <a:lnTo>
                    <a:pt x="128" y="9"/>
                  </a:lnTo>
                  <a:cubicBezTo>
                    <a:pt x="127" y="7"/>
                    <a:pt x="127" y="4"/>
                    <a:pt x="125" y="1"/>
                  </a:cubicBezTo>
                  <a:close/>
                  <a:moveTo>
                    <a:pt x="128" y="9"/>
                  </a:moveTo>
                  <a:cubicBezTo>
                    <a:pt x="130" y="23"/>
                    <a:pt x="116" y="13"/>
                    <a:pt x="116" y="36"/>
                  </a:cubicBezTo>
                  <a:cubicBezTo>
                    <a:pt x="116" y="63"/>
                    <a:pt x="107" y="90"/>
                    <a:pt x="81" y="99"/>
                  </a:cubicBezTo>
                  <a:cubicBezTo>
                    <a:pt x="74" y="101"/>
                    <a:pt x="67" y="102"/>
                    <a:pt x="61" y="102"/>
                  </a:cubicBezTo>
                  <a:cubicBezTo>
                    <a:pt x="41" y="102"/>
                    <a:pt x="20" y="92"/>
                    <a:pt x="0" y="72"/>
                  </a:cubicBezTo>
                  <a:lnTo>
                    <a:pt x="0" y="72"/>
                  </a:lnTo>
                  <a:cubicBezTo>
                    <a:pt x="18" y="108"/>
                    <a:pt x="45" y="143"/>
                    <a:pt x="72" y="161"/>
                  </a:cubicBezTo>
                  <a:cubicBezTo>
                    <a:pt x="84" y="167"/>
                    <a:pt x="97" y="170"/>
                    <a:pt x="109" y="170"/>
                  </a:cubicBezTo>
                  <a:cubicBezTo>
                    <a:pt x="134" y="170"/>
                    <a:pt x="158" y="158"/>
                    <a:pt x="170" y="134"/>
                  </a:cubicBezTo>
                  <a:cubicBezTo>
                    <a:pt x="187" y="93"/>
                    <a:pt x="141" y="51"/>
                    <a:pt x="128" y="9"/>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9"/>
            <p:cNvSpPr/>
            <p:nvPr/>
          </p:nvSpPr>
          <p:spPr>
            <a:xfrm>
              <a:off x="6492394" y="545579"/>
              <a:ext cx="479528" cy="196762"/>
            </a:xfrm>
            <a:custGeom>
              <a:rect b="b" l="l" r="r" t="t"/>
              <a:pathLst>
                <a:path extrusionOk="0" h="1677" w="4087">
                  <a:moveTo>
                    <a:pt x="460" y="0"/>
                  </a:moveTo>
                  <a:cubicBezTo>
                    <a:pt x="310" y="0"/>
                    <a:pt x="160" y="13"/>
                    <a:pt x="19" y="44"/>
                  </a:cubicBezTo>
                  <a:cubicBezTo>
                    <a:pt x="1" y="71"/>
                    <a:pt x="1" y="107"/>
                    <a:pt x="1" y="134"/>
                  </a:cubicBezTo>
                  <a:cubicBezTo>
                    <a:pt x="1" y="241"/>
                    <a:pt x="63" y="330"/>
                    <a:pt x="126" y="410"/>
                  </a:cubicBezTo>
                  <a:cubicBezTo>
                    <a:pt x="233" y="544"/>
                    <a:pt x="340" y="678"/>
                    <a:pt x="465" y="794"/>
                  </a:cubicBezTo>
                  <a:cubicBezTo>
                    <a:pt x="607" y="919"/>
                    <a:pt x="768" y="1026"/>
                    <a:pt x="929" y="1106"/>
                  </a:cubicBezTo>
                  <a:cubicBezTo>
                    <a:pt x="948" y="1116"/>
                    <a:pt x="970" y="1123"/>
                    <a:pt x="991" y="1123"/>
                  </a:cubicBezTo>
                  <a:cubicBezTo>
                    <a:pt x="1008" y="1123"/>
                    <a:pt x="1024" y="1118"/>
                    <a:pt x="1036" y="1106"/>
                  </a:cubicBezTo>
                  <a:cubicBezTo>
                    <a:pt x="1045" y="1088"/>
                    <a:pt x="1036" y="1070"/>
                    <a:pt x="1036" y="1052"/>
                  </a:cubicBezTo>
                  <a:cubicBezTo>
                    <a:pt x="1000" y="812"/>
                    <a:pt x="866" y="598"/>
                    <a:pt x="741" y="392"/>
                  </a:cubicBezTo>
                  <a:cubicBezTo>
                    <a:pt x="716" y="359"/>
                    <a:pt x="768" y="311"/>
                    <a:pt x="811" y="311"/>
                  </a:cubicBezTo>
                  <a:cubicBezTo>
                    <a:pt x="815" y="311"/>
                    <a:pt x="818" y="311"/>
                    <a:pt x="822" y="312"/>
                  </a:cubicBezTo>
                  <a:cubicBezTo>
                    <a:pt x="866" y="321"/>
                    <a:pt x="902" y="357"/>
                    <a:pt x="937" y="392"/>
                  </a:cubicBezTo>
                  <a:cubicBezTo>
                    <a:pt x="1169" y="660"/>
                    <a:pt x="1384" y="954"/>
                    <a:pt x="1660" y="1186"/>
                  </a:cubicBezTo>
                  <a:cubicBezTo>
                    <a:pt x="1709" y="1227"/>
                    <a:pt x="1765" y="1268"/>
                    <a:pt x="1829" y="1268"/>
                  </a:cubicBezTo>
                  <a:cubicBezTo>
                    <a:pt x="1835" y="1268"/>
                    <a:pt x="1841" y="1267"/>
                    <a:pt x="1847" y="1267"/>
                  </a:cubicBezTo>
                  <a:cubicBezTo>
                    <a:pt x="1812" y="1160"/>
                    <a:pt x="1758" y="1070"/>
                    <a:pt x="1705" y="972"/>
                  </a:cubicBezTo>
                  <a:cubicBezTo>
                    <a:pt x="1589" y="758"/>
                    <a:pt x="1473" y="544"/>
                    <a:pt x="1357" y="330"/>
                  </a:cubicBezTo>
                  <a:cubicBezTo>
                    <a:pt x="1366" y="303"/>
                    <a:pt x="1410" y="285"/>
                    <a:pt x="1446" y="285"/>
                  </a:cubicBezTo>
                  <a:cubicBezTo>
                    <a:pt x="1482" y="294"/>
                    <a:pt x="1508" y="312"/>
                    <a:pt x="1535" y="339"/>
                  </a:cubicBezTo>
                  <a:cubicBezTo>
                    <a:pt x="1883" y="606"/>
                    <a:pt x="2070" y="1044"/>
                    <a:pt x="2409" y="1338"/>
                  </a:cubicBezTo>
                  <a:cubicBezTo>
                    <a:pt x="2436" y="1365"/>
                    <a:pt x="2474" y="1392"/>
                    <a:pt x="2513" y="1392"/>
                  </a:cubicBezTo>
                  <a:cubicBezTo>
                    <a:pt x="2526" y="1392"/>
                    <a:pt x="2539" y="1389"/>
                    <a:pt x="2552" y="1383"/>
                  </a:cubicBezTo>
                  <a:cubicBezTo>
                    <a:pt x="2383" y="1097"/>
                    <a:pt x="2222" y="821"/>
                    <a:pt x="2062" y="535"/>
                  </a:cubicBezTo>
                  <a:lnTo>
                    <a:pt x="2062" y="535"/>
                  </a:lnTo>
                  <a:cubicBezTo>
                    <a:pt x="2178" y="589"/>
                    <a:pt x="2302" y="705"/>
                    <a:pt x="2392" y="803"/>
                  </a:cubicBezTo>
                  <a:cubicBezTo>
                    <a:pt x="2508" y="963"/>
                    <a:pt x="2650" y="1106"/>
                    <a:pt x="2793" y="1231"/>
                  </a:cubicBezTo>
                  <a:cubicBezTo>
                    <a:pt x="2829" y="1267"/>
                    <a:pt x="2873" y="1302"/>
                    <a:pt x="2918" y="1302"/>
                  </a:cubicBezTo>
                  <a:cubicBezTo>
                    <a:pt x="2954" y="1240"/>
                    <a:pt x="2918" y="1168"/>
                    <a:pt x="2882" y="1115"/>
                  </a:cubicBezTo>
                  <a:cubicBezTo>
                    <a:pt x="2784" y="954"/>
                    <a:pt x="2677" y="785"/>
                    <a:pt x="2570" y="624"/>
                  </a:cubicBezTo>
                  <a:lnTo>
                    <a:pt x="2570" y="624"/>
                  </a:lnTo>
                  <a:cubicBezTo>
                    <a:pt x="2731" y="785"/>
                    <a:pt x="2900" y="945"/>
                    <a:pt x="3061" y="1106"/>
                  </a:cubicBezTo>
                  <a:cubicBezTo>
                    <a:pt x="3168" y="1213"/>
                    <a:pt x="3275" y="1320"/>
                    <a:pt x="3400" y="1409"/>
                  </a:cubicBezTo>
                  <a:cubicBezTo>
                    <a:pt x="3605" y="1543"/>
                    <a:pt x="3837" y="1623"/>
                    <a:pt x="4087" y="1677"/>
                  </a:cubicBezTo>
                  <a:cubicBezTo>
                    <a:pt x="4051" y="1632"/>
                    <a:pt x="4015" y="1588"/>
                    <a:pt x="3980" y="1543"/>
                  </a:cubicBezTo>
                  <a:cubicBezTo>
                    <a:pt x="3195" y="615"/>
                    <a:pt x="1990" y="116"/>
                    <a:pt x="777" y="18"/>
                  </a:cubicBezTo>
                  <a:cubicBezTo>
                    <a:pt x="673" y="7"/>
                    <a:pt x="567" y="0"/>
                    <a:pt x="460"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3" name="Google Shape;2633;p9"/>
            <p:cNvGrpSpPr/>
            <p:nvPr/>
          </p:nvGrpSpPr>
          <p:grpSpPr>
            <a:xfrm>
              <a:off x="6456701" y="1462786"/>
              <a:ext cx="80994" cy="133675"/>
              <a:chOff x="814024" y="2806582"/>
              <a:chExt cx="69107" cy="114057"/>
            </a:xfrm>
          </p:grpSpPr>
          <p:sp>
            <p:nvSpPr>
              <p:cNvPr id="2634" name="Google Shape;2634;p9"/>
              <p:cNvSpPr/>
              <p:nvPr/>
            </p:nvSpPr>
            <p:spPr>
              <a:xfrm>
                <a:off x="814024" y="2806582"/>
                <a:ext cx="69107" cy="114045"/>
              </a:xfrm>
              <a:custGeom>
                <a:rect b="b" l="l" r="r" t="t"/>
                <a:pathLst>
                  <a:path extrusionOk="0" h="972" w="589">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9"/>
              <p:cNvSpPr/>
              <p:nvPr/>
            </p:nvSpPr>
            <p:spPr>
              <a:xfrm>
                <a:off x="814024" y="2806594"/>
                <a:ext cx="69107" cy="114045"/>
              </a:xfrm>
              <a:custGeom>
                <a:rect b="b" l="l" r="r" t="t"/>
                <a:pathLst>
                  <a:path extrusionOk="0" h="972" w="589">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rgbClr val="3F423C">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9"/>
              <p:cNvSpPr/>
              <p:nvPr/>
            </p:nvSpPr>
            <p:spPr>
              <a:xfrm>
                <a:off x="854855" y="2806594"/>
                <a:ext cx="26282" cy="98440"/>
              </a:xfrm>
              <a:custGeom>
                <a:rect b="b" l="l" r="r" t="t"/>
                <a:pathLst>
                  <a:path extrusionOk="0" h="839" w="224">
                    <a:moveTo>
                      <a:pt x="9" y="0"/>
                    </a:moveTo>
                    <a:cubicBezTo>
                      <a:pt x="9" y="0"/>
                      <a:pt x="0" y="9"/>
                      <a:pt x="0" y="9"/>
                    </a:cubicBezTo>
                    <a:cubicBezTo>
                      <a:pt x="54" y="277"/>
                      <a:pt x="36" y="562"/>
                      <a:pt x="18" y="839"/>
                    </a:cubicBezTo>
                    <a:cubicBezTo>
                      <a:pt x="125" y="750"/>
                      <a:pt x="187" y="616"/>
                      <a:pt x="214" y="482"/>
                    </a:cubicBezTo>
                    <a:cubicBezTo>
                      <a:pt x="214" y="473"/>
                      <a:pt x="214" y="473"/>
                      <a:pt x="223" y="464"/>
                    </a:cubicBezTo>
                    <a:cubicBezTo>
                      <a:pt x="214" y="437"/>
                      <a:pt x="205" y="411"/>
                      <a:pt x="205" y="384"/>
                    </a:cubicBezTo>
                    <a:cubicBezTo>
                      <a:pt x="161" y="482"/>
                      <a:pt x="116" y="589"/>
                      <a:pt x="80" y="687"/>
                    </a:cubicBezTo>
                    <a:cubicBezTo>
                      <a:pt x="98" y="455"/>
                      <a:pt x="107" y="205"/>
                      <a:pt x="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9"/>
              <p:cNvSpPr/>
              <p:nvPr/>
            </p:nvSpPr>
            <p:spPr>
              <a:xfrm>
                <a:off x="815080" y="2821261"/>
                <a:ext cx="19946" cy="78611"/>
              </a:xfrm>
              <a:custGeom>
                <a:rect b="b" l="l" r="r" t="t"/>
                <a:pathLst>
                  <a:path extrusionOk="0" h="670" w="170">
                    <a:moveTo>
                      <a:pt x="0" y="0"/>
                    </a:moveTo>
                    <a:cubicBezTo>
                      <a:pt x="9" y="18"/>
                      <a:pt x="18" y="54"/>
                      <a:pt x="18" y="98"/>
                    </a:cubicBezTo>
                    <a:lnTo>
                      <a:pt x="152" y="669"/>
                    </a:lnTo>
                    <a:cubicBezTo>
                      <a:pt x="160" y="627"/>
                      <a:pt x="169" y="577"/>
                      <a:pt x="170" y="526"/>
                    </a:cubicBezTo>
                    <a:lnTo>
                      <a:pt x="170" y="526"/>
                    </a:lnTo>
                    <a:cubicBezTo>
                      <a:pt x="170" y="526"/>
                      <a:pt x="170" y="526"/>
                      <a:pt x="170" y="526"/>
                    </a:cubicBezTo>
                    <a:cubicBezTo>
                      <a:pt x="170" y="526"/>
                      <a:pt x="170" y="526"/>
                      <a:pt x="170" y="517"/>
                    </a:cubicBezTo>
                    <a:cubicBezTo>
                      <a:pt x="170" y="520"/>
                      <a:pt x="170" y="523"/>
                      <a:pt x="170" y="526"/>
                    </a:cubicBezTo>
                    <a:lnTo>
                      <a:pt x="170" y="526"/>
                    </a:lnTo>
                    <a:cubicBezTo>
                      <a:pt x="143" y="348"/>
                      <a:pt x="89" y="169"/>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8" name="Google Shape;2638;p9"/>
            <p:cNvGrpSpPr/>
            <p:nvPr/>
          </p:nvGrpSpPr>
          <p:grpSpPr>
            <a:xfrm>
              <a:off x="6815225" y="1450852"/>
              <a:ext cx="79894" cy="134089"/>
              <a:chOff x="1108051" y="2847412"/>
              <a:chExt cx="68169" cy="114410"/>
            </a:xfrm>
          </p:grpSpPr>
          <p:sp>
            <p:nvSpPr>
              <p:cNvPr id="2639" name="Google Shape;2639;p9"/>
              <p:cNvSpPr/>
              <p:nvPr/>
            </p:nvSpPr>
            <p:spPr>
              <a:xfrm>
                <a:off x="1108051" y="2847412"/>
                <a:ext cx="68169" cy="114397"/>
              </a:xfrm>
              <a:custGeom>
                <a:rect b="b" l="l" r="r" t="t"/>
                <a:pathLst>
                  <a:path extrusionOk="0" h="975" w="581">
                    <a:moveTo>
                      <a:pt x="349" y="0"/>
                    </a:moveTo>
                    <a:cubicBezTo>
                      <a:pt x="322" y="232"/>
                      <a:pt x="260" y="446"/>
                      <a:pt x="170" y="660"/>
                    </a:cubicBezTo>
                    <a:cubicBezTo>
                      <a:pt x="144" y="473"/>
                      <a:pt x="90" y="294"/>
                      <a:pt x="1" y="125"/>
                    </a:cubicBezTo>
                    <a:lnTo>
                      <a:pt x="1" y="125"/>
                    </a:lnTo>
                    <a:cubicBezTo>
                      <a:pt x="37" y="196"/>
                      <a:pt x="1" y="393"/>
                      <a:pt x="10" y="482"/>
                    </a:cubicBezTo>
                    <a:cubicBezTo>
                      <a:pt x="19" y="589"/>
                      <a:pt x="37" y="714"/>
                      <a:pt x="72" y="812"/>
                    </a:cubicBezTo>
                    <a:cubicBezTo>
                      <a:pt x="113" y="910"/>
                      <a:pt x="216" y="974"/>
                      <a:pt x="322" y="974"/>
                    </a:cubicBezTo>
                    <a:cubicBezTo>
                      <a:pt x="381" y="974"/>
                      <a:pt x="441" y="954"/>
                      <a:pt x="492" y="910"/>
                    </a:cubicBezTo>
                    <a:cubicBezTo>
                      <a:pt x="527" y="865"/>
                      <a:pt x="545" y="812"/>
                      <a:pt x="554" y="758"/>
                    </a:cubicBezTo>
                    <a:cubicBezTo>
                      <a:pt x="581" y="633"/>
                      <a:pt x="572" y="509"/>
                      <a:pt x="545" y="393"/>
                    </a:cubicBezTo>
                    <a:cubicBezTo>
                      <a:pt x="501" y="491"/>
                      <a:pt x="456" y="589"/>
                      <a:pt x="420" y="687"/>
                    </a:cubicBezTo>
                    <a:cubicBezTo>
                      <a:pt x="438" y="455"/>
                      <a:pt x="456" y="214"/>
                      <a:pt x="3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9"/>
              <p:cNvSpPr/>
              <p:nvPr/>
            </p:nvSpPr>
            <p:spPr>
              <a:xfrm>
                <a:off x="1108051" y="2847425"/>
                <a:ext cx="68169" cy="114397"/>
              </a:xfrm>
              <a:custGeom>
                <a:rect b="b" l="l" r="r" t="t"/>
                <a:pathLst>
                  <a:path extrusionOk="0" h="975" w="581">
                    <a:moveTo>
                      <a:pt x="349" y="0"/>
                    </a:moveTo>
                    <a:cubicBezTo>
                      <a:pt x="322" y="232"/>
                      <a:pt x="260" y="446"/>
                      <a:pt x="170" y="660"/>
                    </a:cubicBezTo>
                    <a:cubicBezTo>
                      <a:pt x="144" y="473"/>
                      <a:pt x="90" y="294"/>
                      <a:pt x="1" y="125"/>
                    </a:cubicBezTo>
                    <a:lnTo>
                      <a:pt x="1" y="125"/>
                    </a:lnTo>
                    <a:cubicBezTo>
                      <a:pt x="37" y="196"/>
                      <a:pt x="1" y="393"/>
                      <a:pt x="10" y="482"/>
                    </a:cubicBezTo>
                    <a:cubicBezTo>
                      <a:pt x="19" y="589"/>
                      <a:pt x="37" y="714"/>
                      <a:pt x="72" y="812"/>
                    </a:cubicBezTo>
                    <a:cubicBezTo>
                      <a:pt x="113" y="910"/>
                      <a:pt x="216" y="974"/>
                      <a:pt x="322" y="974"/>
                    </a:cubicBezTo>
                    <a:cubicBezTo>
                      <a:pt x="381" y="974"/>
                      <a:pt x="441" y="954"/>
                      <a:pt x="492" y="910"/>
                    </a:cubicBezTo>
                    <a:cubicBezTo>
                      <a:pt x="527" y="865"/>
                      <a:pt x="545" y="812"/>
                      <a:pt x="554" y="758"/>
                    </a:cubicBezTo>
                    <a:cubicBezTo>
                      <a:pt x="581" y="633"/>
                      <a:pt x="572" y="509"/>
                      <a:pt x="545" y="393"/>
                    </a:cubicBezTo>
                    <a:cubicBezTo>
                      <a:pt x="501" y="491"/>
                      <a:pt x="456" y="589"/>
                      <a:pt x="420" y="687"/>
                    </a:cubicBezTo>
                    <a:cubicBezTo>
                      <a:pt x="438" y="455"/>
                      <a:pt x="456" y="214"/>
                      <a:pt x="349" y="0"/>
                    </a:cubicBezTo>
                    <a:close/>
                  </a:path>
                </a:pathLst>
              </a:custGeom>
              <a:solidFill>
                <a:srgbClr val="3F423C">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9"/>
              <p:cNvSpPr/>
              <p:nvPr/>
            </p:nvSpPr>
            <p:spPr>
              <a:xfrm>
                <a:off x="1148882" y="2847425"/>
                <a:ext cx="25343" cy="98440"/>
              </a:xfrm>
              <a:custGeom>
                <a:rect b="b" l="l" r="r" t="t"/>
                <a:pathLst>
                  <a:path extrusionOk="0" h="839" w="216">
                    <a:moveTo>
                      <a:pt x="1" y="0"/>
                    </a:moveTo>
                    <a:cubicBezTo>
                      <a:pt x="1" y="9"/>
                      <a:pt x="1" y="9"/>
                      <a:pt x="1" y="18"/>
                    </a:cubicBezTo>
                    <a:cubicBezTo>
                      <a:pt x="46" y="286"/>
                      <a:pt x="28" y="571"/>
                      <a:pt x="10" y="839"/>
                    </a:cubicBezTo>
                    <a:cubicBezTo>
                      <a:pt x="117" y="749"/>
                      <a:pt x="179" y="616"/>
                      <a:pt x="206" y="482"/>
                    </a:cubicBezTo>
                    <a:cubicBezTo>
                      <a:pt x="206" y="482"/>
                      <a:pt x="215" y="473"/>
                      <a:pt x="215" y="473"/>
                    </a:cubicBezTo>
                    <a:cubicBezTo>
                      <a:pt x="206" y="446"/>
                      <a:pt x="206" y="419"/>
                      <a:pt x="197" y="393"/>
                    </a:cubicBezTo>
                    <a:cubicBezTo>
                      <a:pt x="153" y="491"/>
                      <a:pt x="108" y="589"/>
                      <a:pt x="72" y="687"/>
                    </a:cubicBezTo>
                    <a:cubicBezTo>
                      <a:pt x="90" y="455"/>
                      <a:pt x="108" y="214"/>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9"/>
              <p:cNvSpPr/>
              <p:nvPr/>
            </p:nvSpPr>
            <p:spPr>
              <a:xfrm>
                <a:off x="1108051" y="2861974"/>
                <a:ext cx="20063" cy="79667"/>
              </a:xfrm>
              <a:custGeom>
                <a:rect b="b" l="l" r="r" t="t"/>
                <a:pathLst>
                  <a:path extrusionOk="0" h="679" w="171">
                    <a:moveTo>
                      <a:pt x="1" y="1"/>
                    </a:moveTo>
                    <a:lnTo>
                      <a:pt x="1" y="1"/>
                    </a:lnTo>
                    <a:cubicBezTo>
                      <a:pt x="4" y="6"/>
                      <a:pt x="6" y="11"/>
                      <a:pt x="9" y="17"/>
                    </a:cubicBezTo>
                    <a:lnTo>
                      <a:pt x="9" y="17"/>
                    </a:lnTo>
                    <a:cubicBezTo>
                      <a:pt x="7" y="11"/>
                      <a:pt x="4" y="6"/>
                      <a:pt x="1" y="1"/>
                    </a:cubicBezTo>
                    <a:close/>
                    <a:moveTo>
                      <a:pt x="9" y="17"/>
                    </a:moveTo>
                    <a:lnTo>
                      <a:pt x="9" y="17"/>
                    </a:lnTo>
                    <a:cubicBezTo>
                      <a:pt x="19" y="41"/>
                      <a:pt x="19" y="72"/>
                      <a:pt x="19" y="108"/>
                    </a:cubicBezTo>
                    <a:lnTo>
                      <a:pt x="153" y="679"/>
                    </a:lnTo>
                    <a:cubicBezTo>
                      <a:pt x="161" y="628"/>
                      <a:pt x="170" y="586"/>
                      <a:pt x="170" y="536"/>
                    </a:cubicBezTo>
                    <a:lnTo>
                      <a:pt x="170" y="536"/>
                    </a:lnTo>
                    <a:cubicBezTo>
                      <a:pt x="170" y="536"/>
                      <a:pt x="170" y="536"/>
                      <a:pt x="170" y="536"/>
                    </a:cubicBezTo>
                    <a:cubicBezTo>
                      <a:pt x="170" y="527"/>
                      <a:pt x="170" y="527"/>
                      <a:pt x="170" y="527"/>
                    </a:cubicBezTo>
                    <a:cubicBezTo>
                      <a:pt x="170" y="530"/>
                      <a:pt x="170" y="533"/>
                      <a:pt x="170" y="536"/>
                    </a:cubicBezTo>
                    <a:lnTo>
                      <a:pt x="170" y="536"/>
                    </a:lnTo>
                    <a:cubicBezTo>
                      <a:pt x="144" y="354"/>
                      <a:pt x="93" y="181"/>
                      <a:pt x="9" y="17"/>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3" name="Google Shape;2643;p9"/>
            <p:cNvGrpSpPr/>
            <p:nvPr/>
          </p:nvGrpSpPr>
          <p:grpSpPr>
            <a:xfrm>
              <a:off x="6574128" y="1443126"/>
              <a:ext cx="56551" cy="93356"/>
              <a:chOff x="814024" y="2806582"/>
              <a:chExt cx="69107" cy="114057"/>
            </a:xfrm>
          </p:grpSpPr>
          <p:sp>
            <p:nvSpPr>
              <p:cNvPr id="2644" name="Google Shape;2644;p9"/>
              <p:cNvSpPr/>
              <p:nvPr/>
            </p:nvSpPr>
            <p:spPr>
              <a:xfrm>
                <a:off x="814024" y="2806582"/>
                <a:ext cx="69107" cy="114045"/>
              </a:xfrm>
              <a:custGeom>
                <a:rect b="b" l="l" r="r" t="t"/>
                <a:pathLst>
                  <a:path extrusionOk="0" h="972" w="589">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9"/>
              <p:cNvSpPr/>
              <p:nvPr/>
            </p:nvSpPr>
            <p:spPr>
              <a:xfrm>
                <a:off x="814024" y="2806594"/>
                <a:ext cx="69107" cy="114045"/>
              </a:xfrm>
              <a:custGeom>
                <a:rect b="b" l="l" r="r" t="t"/>
                <a:pathLst>
                  <a:path extrusionOk="0" h="972" w="589">
                    <a:moveTo>
                      <a:pt x="9" y="125"/>
                    </a:moveTo>
                    <a:cubicBezTo>
                      <a:pt x="10" y="126"/>
                      <a:pt x="10" y="128"/>
                      <a:pt x="11" y="129"/>
                    </a:cubicBezTo>
                    <a:lnTo>
                      <a:pt x="11" y="129"/>
                    </a:lnTo>
                    <a:cubicBezTo>
                      <a:pt x="10" y="128"/>
                      <a:pt x="10" y="126"/>
                      <a:pt x="9" y="125"/>
                    </a:cubicBezTo>
                    <a:close/>
                    <a:moveTo>
                      <a:pt x="357" y="0"/>
                    </a:moveTo>
                    <a:cubicBezTo>
                      <a:pt x="321" y="223"/>
                      <a:pt x="268" y="446"/>
                      <a:pt x="179" y="651"/>
                    </a:cubicBezTo>
                    <a:cubicBezTo>
                      <a:pt x="152" y="474"/>
                      <a:pt x="99" y="297"/>
                      <a:pt x="11" y="129"/>
                    </a:cubicBezTo>
                    <a:lnTo>
                      <a:pt x="11" y="129"/>
                    </a:lnTo>
                    <a:cubicBezTo>
                      <a:pt x="43" y="195"/>
                      <a:pt x="0" y="394"/>
                      <a:pt x="9" y="473"/>
                    </a:cubicBezTo>
                    <a:cubicBezTo>
                      <a:pt x="27" y="580"/>
                      <a:pt x="45" y="705"/>
                      <a:pt x="80" y="812"/>
                    </a:cubicBezTo>
                    <a:cubicBezTo>
                      <a:pt x="120" y="908"/>
                      <a:pt x="220" y="972"/>
                      <a:pt x="325" y="972"/>
                    </a:cubicBezTo>
                    <a:cubicBezTo>
                      <a:pt x="385" y="972"/>
                      <a:pt x="447" y="950"/>
                      <a:pt x="500" y="901"/>
                    </a:cubicBezTo>
                    <a:cubicBezTo>
                      <a:pt x="535" y="866"/>
                      <a:pt x="553" y="803"/>
                      <a:pt x="562" y="750"/>
                    </a:cubicBezTo>
                    <a:cubicBezTo>
                      <a:pt x="589" y="634"/>
                      <a:pt x="580" y="509"/>
                      <a:pt x="553" y="384"/>
                    </a:cubicBezTo>
                    <a:cubicBezTo>
                      <a:pt x="509" y="491"/>
                      <a:pt x="464" y="589"/>
                      <a:pt x="428" y="687"/>
                    </a:cubicBezTo>
                    <a:cubicBezTo>
                      <a:pt x="446" y="455"/>
                      <a:pt x="455" y="205"/>
                      <a:pt x="357" y="0"/>
                    </a:cubicBezTo>
                    <a:close/>
                  </a:path>
                </a:pathLst>
              </a:custGeom>
              <a:solidFill>
                <a:srgbClr val="3F423C">
                  <a:alpha val="784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9"/>
              <p:cNvSpPr/>
              <p:nvPr/>
            </p:nvSpPr>
            <p:spPr>
              <a:xfrm>
                <a:off x="854855" y="2806594"/>
                <a:ext cx="26282" cy="98440"/>
              </a:xfrm>
              <a:custGeom>
                <a:rect b="b" l="l" r="r" t="t"/>
                <a:pathLst>
                  <a:path extrusionOk="0" h="839" w="224">
                    <a:moveTo>
                      <a:pt x="9" y="0"/>
                    </a:moveTo>
                    <a:cubicBezTo>
                      <a:pt x="9" y="0"/>
                      <a:pt x="0" y="9"/>
                      <a:pt x="0" y="9"/>
                    </a:cubicBezTo>
                    <a:cubicBezTo>
                      <a:pt x="54" y="277"/>
                      <a:pt x="36" y="562"/>
                      <a:pt x="18" y="839"/>
                    </a:cubicBezTo>
                    <a:cubicBezTo>
                      <a:pt x="125" y="750"/>
                      <a:pt x="187" y="616"/>
                      <a:pt x="214" y="482"/>
                    </a:cubicBezTo>
                    <a:cubicBezTo>
                      <a:pt x="214" y="473"/>
                      <a:pt x="214" y="473"/>
                      <a:pt x="223" y="464"/>
                    </a:cubicBezTo>
                    <a:cubicBezTo>
                      <a:pt x="214" y="437"/>
                      <a:pt x="205" y="411"/>
                      <a:pt x="205" y="384"/>
                    </a:cubicBezTo>
                    <a:cubicBezTo>
                      <a:pt x="161" y="482"/>
                      <a:pt x="116" y="589"/>
                      <a:pt x="80" y="687"/>
                    </a:cubicBezTo>
                    <a:cubicBezTo>
                      <a:pt x="98" y="455"/>
                      <a:pt x="107" y="205"/>
                      <a:pt x="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9"/>
              <p:cNvSpPr/>
              <p:nvPr/>
            </p:nvSpPr>
            <p:spPr>
              <a:xfrm>
                <a:off x="815080" y="2821261"/>
                <a:ext cx="19946" cy="78611"/>
              </a:xfrm>
              <a:custGeom>
                <a:rect b="b" l="l" r="r" t="t"/>
                <a:pathLst>
                  <a:path extrusionOk="0" h="670" w="170">
                    <a:moveTo>
                      <a:pt x="0" y="0"/>
                    </a:moveTo>
                    <a:cubicBezTo>
                      <a:pt x="9" y="18"/>
                      <a:pt x="18" y="54"/>
                      <a:pt x="18" y="98"/>
                    </a:cubicBezTo>
                    <a:lnTo>
                      <a:pt x="152" y="669"/>
                    </a:lnTo>
                    <a:cubicBezTo>
                      <a:pt x="160" y="627"/>
                      <a:pt x="169" y="577"/>
                      <a:pt x="170" y="526"/>
                    </a:cubicBezTo>
                    <a:lnTo>
                      <a:pt x="170" y="526"/>
                    </a:lnTo>
                    <a:cubicBezTo>
                      <a:pt x="170" y="526"/>
                      <a:pt x="170" y="526"/>
                      <a:pt x="170" y="526"/>
                    </a:cubicBezTo>
                    <a:cubicBezTo>
                      <a:pt x="170" y="526"/>
                      <a:pt x="170" y="526"/>
                      <a:pt x="170" y="517"/>
                    </a:cubicBezTo>
                    <a:cubicBezTo>
                      <a:pt x="170" y="520"/>
                      <a:pt x="170" y="523"/>
                      <a:pt x="170" y="526"/>
                    </a:cubicBezTo>
                    <a:lnTo>
                      <a:pt x="170" y="526"/>
                    </a:lnTo>
                    <a:cubicBezTo>
                      <a:pt x="143" y="348"/>
                      <a:pt x="89" y="169"/>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48" name="Google Shape;2648;p9"/>
          <p:cNvGrpSpPr/>
          <p:nvPr/>
        </p:nvGrpSpPr>
        <p:grpSpPr>
          <a:xfrm>
            <a:off x="6224019" y="2750387"/>
            <a:ext cx="666820" cy="1333634"/>
            <a:chOff x="3623348" y="3280884"/>
            <a:chExt cx="701399" cy="1402792"/>
          </a:xfrm>
        </p:grpSpPr>
        <p:sp>
          <p:nvSpPr>
            <p:cNvPr id="2649" name="Google Shape;2649;p9"/>
            <p:cNvSpPr/>
            <p:nvPr/>
          </p:nvSpPr>
          <p:spPr>
            <a:xfrm>
              <a:off x="3814947" y="3280884"/>
              <a:ext cx="478472" cy="1401507"/>
            </a:xfrm>
            <a:custGeom>
              <a:rect b="b" l="l" r="r" t="t"/>
              <a:pathLst>
                <a:path extrusionOk="0" h="11945" w="4078">
                  <a:moveTo>
                    <a:pt x="1023" y="1"/>
                  </a:moveTo>
                  <a:cubicBezTo>
                    <a:pt x="662" y="1"/>
                    <a:pt x="264" y="162"/>
                    <a:pt x="179" y="539"/>
                  </a:cubicBezTo>
                  <a:cubicBezTo>
                    <a:pt x="125" y="816"/>
                    <a:pt x="259" y="1084"/>
                    <a:pt x="339" y="1351"/>
                  </a:cubicBezTo>
                  <a:cubicBezTo>
                    <a:pt x="357" y="1449"/>
                    <a:pt x="384" y="1548"/>
                    <a:pt x="375" y="1646"/>
                  </a:cubicBezTo>
                  <a:cubicBezTo>
                    <a:pt x="366" y="1735"/>
                    <a:pt x="330" y="1824"/>
                    <a:pt x="295" y="1913"/>
                  </a:cubicBezTo>
                  <a:cubicBezTo>
                    <a:pt x="179" y="2217"/>
                    <a:pt x="72" y="2538"/>
                    <a:pt x="54" y="2868"/>
                  </a:cubicBezTo>
                  <a:cubicBezTo>
                    <a:pt x="0" y="3483"/>
                    <a:pt x="250" y="4117"/>
                    <a:pt x="705" y="4527"/>
                  </a:cubicBezTo>
                  <a:cubicBezTo>
                    <a:pt x="884" y="4688"/>
                    <a:pt x="1187" y="4920"/>
                    <a:pt x="1437" y="4938"/>
                  </a:cubicBezTo>
                  <a:cubicBezTo>
                    <a:pt x="1454" y="4938"/>
                    <a:pt x="1481" y="4946"/>
                    <a:pt x="1499" y="4964"/>
                  </a:cubicBezTo>
                  <a:cubicBezTo>
                    <a:pt x="1508" y="4973"/>
                    <a:pt x="1508" y="4991"/>
                    <a:pt x="1499" y="5009"/>
                  </a:cubicBezTo>
                  <a:cubicBezTo>
                    <a:pt x="1481" y="5874"/>
                    <a:pt x="1312" y="6740"/>
                    <a:pt x="1374" y="7596"/>
                  </a:cubicBezTo>
                  <a:cubicBezTo>
                    <a:pt x="1374" y="7658"/>
                    <a:pt x="1383" y="7712"/>
                    <a:pt x="1428" y="7748"/>
                  </a:cubicBezTo>
                  <a:cubicBezTo>
                    <a:pt x="1440" y="7760"/>
                    <a:pt x="1460" y="7766"/>
                    <a:pt x="1479" y="7766"/>
                  </a:cubicBezTo>
                  <a:cubicBezTo>
                    <a:pt x="1515" y="7766"/>
                    <a:pt x="1553" y="7747"/>
                    <a:pt x="1553" y="7712"/>
                  </a:cubicBezTo>
                  <a:cubicBezTo>
                    <a:pt x="1553" y="7962"/>
                    <a:pt x="1562" y="8203"/>
                    <a:pt x="1570" y="8452"/>
                  </a:cubicBezTo>
                  <a:cubicBezTo>
                    <a:pt x="1606" y="8988"/>
                    <a:pt x="1660" y="9523"/>
                    <a:pt x="1758" y="10049"/>
                  </a:cubicBezTo>
                  <a:cubicBezTo>
                    <a:pt x="1856" y="10567"/>
                    <a:pt x="2008" y="11057"/>
                    <a:pt x="2141" y="11566"/>
                  </a:cubicBezTo>
                  <a:cubicBezTo>
                    <a:pt x="2177" y="11673"/>
                    <a:pt x="2222" y="11780"/>
                    <a:pt x="2293" y="11869"/>
                  </a:cubicBezTo>
                  <a:cubicBezTo>
                    <a:pt x="2311" y="11896"/>
                    <a:pt x="2338" y="11923"/>
                    <a:pt x="2364" y="11932"/>
                  </a:cubicBezTo>
                  <a:cubicBezTo>
                    <a:pt x="2380" y="11940"/>
                    <a:pt x="2396" y="11944"/>
                    <a:pt x="2412" y="11944"/>
                  </a:cubicBezTo>
                  <a:cubicBezTo>
                    <a:pt x="2430" y="11944"/>
                    <a:pt x="2448" y="11937"/>
                    <a:pt x="2463" y="11923"/>
                  </a:cubicBezTo>
                  <a:cubicBezTo>
                    <a:pt x="2480" y="11914"/>
                    <a:pt x="2489" y="11887"/>
                    <a:pt x="2498" y="11860"/>
                  </a:cubicBezTo>
                  <a:cubicBezTo>
                    <a:pt x="2543" y="11735"/>
                    <a:pt x="2579" y="11602"/>
                    <a:pt x="2587" y="11468"/>
                  </a:cubicBezTo>
                  <a:cubicBezTo>
                    <a:pt x="2650" y="11637"/>
                    <a:pt x="2721" y="11825"/>
                    <a:pt x="2882" y="11914"/>
                  </a:cubicBezTo>
                  <a:cubicBezTo>
                    <a:pt x="2894" y="11920"/>
                    <a:pt x="2912" y="11926"/>
                    <a:pt x="2927" y="11926"/>
                  </a:cubicBezTo>
                  <a:cubicBezTo>
                    <a:pt x="2933" y="11926"/>
                    <a:pt x="2939" y="11925"/>
                    <a:pt x="2944" y="11923"/>
                  </a:cubicBezTo>
                  <a:cubicBezTo>
                    <a:pt x="2989" y="11914"/>
                    <a:pt x="3007" y="11860"/>
                    <a:pt x="3007" y="11807"/>
                  </a:cubicBezTo>
                  <a:cubicBezTo>
                    <a:pt x="3016" y="11486"/>
                    <a:pt x="2918" y="11138"/>
                    <a:pt x="2882" y="10816"/>
                  </a:cubicBezTo>
                  <a:cubicBezTo>
                    <a:pt x="2864" y="10647"/>
                    <a:pt x="2846" y="10469"/>
                    <a:pt x="2837" y="10290"/>
                  </a:cubicBezTo>
                  <a:cubicBezTo>
                    <a:pt x="2828" y="10121"/>
                    <a:pt x="2846" y="9942"/>
                    <a:pt x="2828" y="9773"/>
                  </a:cubicBezTo>
                  <a:lnTo>
                    <a:pt x="2828" y="9773"/>
                  </a:lnTo>
                  <a:cubicBezTo>
                    <a:pt x="2882" y="10201"/>
                    <a:pt x="2962" y="10629"/>
                    <a:pt x="3060" y="11048"/>
                  </a:cubicBezTo>
                  <a:cubicBezTo>
                    <a:pt x="3096" y="11218"/>
                    <a:pt x="3141" y="11387"/>
                    <a:pt x="3203" y="11548"/>
                  </a:cubicBezTo>
                  <a:cubicBezTo>
                    <a:pt x="3248" y="11646"/>
                    <a:pt x="3301" y="11735"/>
                    <a:pt x="3390" y="11780"/>
                  </a:cubicBezTo>
                  <a:cubicBezTo>
                    <a:pt x="3425" y="11797"/>
                    <a:pt x="3455" y="11805"/>
                    <a:pt x="3483" y="11805"/>
                  </a:cubicBezTo>
                  <a:cubicBezTo>
                    <a:pt x="3597" y="11805"/>
                    <a:pt x="3652" y="11671"/>
                    <a:pt x="3667" y="11548"/>
                  </a:cubicBezTo>
                  <a:cubicBezTo>
                    <a:pt x="3703" y="11619"/>
                    <a:pt x="3720" y="11691"/>
                    <a:pt x="3756" y="11762"/>
                  </a:cubicBezTo>
                  <a:cubicBezTo>
                    <a:pt x="3779" y="11824"/>
                    <a:pt x="3843" y="11873"/>
                    <a:pt x="3906" y="11873"/>
                  </a:cubicBezTo>
                  <a:cubicBezTo>
                    <a:pt x="3916" y="11873"/>
                    <a:pt x="3925" y="11872"/>
                    <a:pt x="3935" y="11869"/>
                  </a:cubicBezTo>
                  <a:cubicBezTo>
                    <a:pt x="3997" y="11851"/>
                    <a:pt x="4024" y="11780"/>
                    <a:pt x="4042" y="11709"/>
                  </a:cubicBezTo>
                  <a:cubicBezTo>
                    <a:pt x="4077" y="11548"/>
                    <a:pt x="4059" y="11379"/>
                    <a:pt x="4050" y="11209"/>
                  </a:cubicBezTo>
                  <a:cubicBezTo>
                    <a:pt x="3979" y="10522"/>
                    <a:pt x="3881" y="9835"/>
                    <a:pt x="3765" y="9148"/>
                  </a:cubicBezTo>
                  <a:cubicBezTo>
                    <a:pt x="3631" y="8408"/>
                    <a:pt x="3480" y="7676"/>
                    <a:pt x="3328" y="6945"/>
                  </a:cubicBezTo>
                  <a:cubicBezTo>
                    <a:pt x="3248" y="6579"/>
                    <a:pt x="3176" y="6213"/>
                    <a:pt x="3096" y="5847"/>
                  </a:cubicBezTo>
                  <a:cubicBezTo>
                    <a:pt x="3033" y="5517"/>
                    <a:pt x="2926" y="5178"/>
                    <a:pt x="2926" y="4848"/>
                  </a:cubicBezTo>
                  <a:cubicBezTo>
                    <a:pt x="2926" y="4750"/>
                    <a:pt x="2944" y="4652"/>
                    <a:pt x="2962" y="4563"/>
                  </a:cubicBezTo>
                  <a:cubicBezTo>
                    <a:pt x="3051" y="4099"/>
                    <a:pt x="3158" y="3582"/>
                    <a:pt x="3114" y="3100"/>
                  </a:cubicBezTo>
                  <a:cubicBezTo>
                    <a:pt x="3078" y="2698"/>
                    <a:pt x="2953" y="2359"/>
                    <a:pt x="2677" y="2029"/>
                  </a:cubicBezTo>
                  <a:cubicBezTo>
                    <a:pt x="2570" y="1895"/>
                    <a:pt x="2445" y="1780"/>
                    <a:pt x="2355" y="1637"/>
                  </a:cubicBezTo>
                  <a:cubicBezTo>
                    <a:pt x="2168" y="1325"/>
                    <a:pt x="2168" y="932"/>
                    <a:pt x="1999" y="611"/>
                  </a:cubicBezTo>
                  <a:cubicBezTo>
                    <a:pt x="1856" y="325"/>
                    <a:pt x="1588" y="111"/>
                    <a:pt x="1285" y="31"/>
                  </a:cubicBezTo>
                  <a:cubicBezTo>
                    <a:pt x="1204" y="11"/>
                    <a:pt x="1115" y="1"/>
                    <a:pt x="10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9"/>
            <p:cNvSpPr/>
            <p:nvPr/>
          </p:nvSpPr>
          <p:spPr>
            <a:xfrm>
              <a:off x="3984488" y="3819306"/>
              <a:ext cx="232431" cy="582191"/>
            </a:xfrm>
            <a:custGeom>
              <a:rect b="b" l="l" r="r" t="t"/>
              <a:pathLst>
                <a:path extrusionOk="0" h="4962" w="1981">
                  <a:moveTo>
                    <a:pt x="973" y="1"/>
                  </a:moveTo>
                  <a:cubicBezTo>
                    <a:pt x="991" y="357"/>
                    <a:pt x="1098" y="696"/>
                    <a:pt x="1125" y="1053"/>
                  </a:cubicBezTo>
                  <a:cubicBezTo>
                    <a:pt x="1160" y="1374"/>
                    <a:pt x="1125" y="1713"/>
                    <a:pt x="955" y="1981"/>
                  </a:cubicBezTo>
                  <a:cubicBezTo>
                    <a:pt x="946" y="1990"/>
                    <a:pt x="937" y="2008"/>
                    <a:pt x="928" y="2008"/>
                  </a:cubicBezTo>
                  <a:cubicBezTo>
                    <a:pt x="923" y="2011"/>
                    <a:pt x="917" y="2012"/>
                    <a:pt x="912" y="2012"/>
                  </a:cubicBezTo>
                  <a:cubicBezTo>
                    <a:pt x="882" y="2012"/>
                    <a:pt x="856" y="1975"/>
                    <a:pt x="848" y="1945"/>
                  </a:cubicBezTo>
                  <a:cubicBezTo>
                    <a:pt x="812" y="1821"/>
                    <a:pt x="777" y="1687"/>
                    <a:pt x="750" y="1562"/>
                  </a:cubicBezTo>
                  <a:cubicBezTo>
                    <a:pt x="732" y="1633"/>
                    <a:pt x="705" y="1713"/>
                    <a:pt x="687" y="1794"/>
                  </a:cubicBezTo>
                  <a:cubicBezTo>
                    <a:pt x="679" y="1829"/>
                    <a:pt x="670" y="1865"/>
                    <a:pt x="634" y="1874"/>
                  </a:cubicBezTo>
                  <a:cubicBezTo>
                    <a:pt x="629" y="1875"/>
                    <a:pt x="625" y="1875"/>
                    <a:pt x="620" y="1875"/>
                  </a:cubicBezTo>
                  <a:cubicBezTo>
                    <a:pt x="582" y="1875"/>
                    <a:pt x="552" y="1844"/>
                    <a:pt x="536" y="1812"/>
                  </a:cubicBezTo>
                  <a:cubicBezTo>
                    <a:pt x="393" y="1589"/>
                    <a:pt x="313" y="1330"/>
                    <a:pt x="286" y="1071"/>
                  </a:cubicBezTo>
                  <a:cubicBezTo>
                    <a:pt x="250" y="812"/>
                    <a:pt x="250" y="545"/>
                    <a:pt x="259" y="286"/>
                  </a:cubicBezTo>
                  <a:lnTo>
                    <a:pt x="259" y="286"/>
                  </a:lnTo>
                  <a:cubicBezTo>
                    <a:pt x="241" y="322"/>
                    <a:pt x="215" y="357"/>
                    <a:pt x="197" y="393"/>
                  </a:cubicBezTo>
                  <a:cubicBezTo>
                    <a:pt x="152" y="393"/>
                    <a:pt x="117" y="295"/>
                    <a:pt x="99" y="268"/>
                  </a:cubicBezTo>
                  <a:cubicBezTo>
                    <a:pt x="99" y="268"/>
                    <a:pt x="81" y="393"/>
                    <a:pt x="81" y="402"/>
                  </a:cubicBezTo>
                  <a:cubicBezTo>
                    <a:pt x="81" y="473"/>
                    <a:pt x="81" y="536"/>
                    <a:pt x="81" y="598"/>
                  </a:cubicBezTo>
                  <a:cubicBezTo>
                    <a:pt x="81" y="723"/>
                    <a:pt x="81" y="857"/>
                    <a:pt x="81" y="991"/>
                  </a:cubicBezTo>
                  <a:cubicBezTo>
                    <a:pt x="72" y="1250"/>
                    <a:pt x="63" y="1517"/>
                    <a:pt x="54" y="1776"/>
                  </a:cubicBezTo>
                  <a:cubicBezTo>
                    <a:pt x="27" y="2168"/>
                    <a:pt x="1" y="2570"/>
                    <a:pt x="125" y="2945"/>
                  </a:cubicBezTo>
                  <a:cubicBezTo>
                    <a:pt x="143" y="3007"/>
                    <a:pt x="170" y="3078"/>
                    <a:pt x="188" y="3141"/>
                  </a:cubicBezTo>
                  <a:cubicBezTo>
                    <a:pt x="206" y="3212"/>
                    <a:pt x="215" y="3284"/>
                    <a:pt x="232" y="3364"/>
                  </a:cubicBezTo>
                  <a:cubicBezTo>
                    <a:pt x="304" y="3721"/>
                    <a:pt x="384" y="4078"/>
                    <a:pt x="500" y="4425"/>
                  </a:cubicBezTo>
                  <a:cubicBezTo>
                    <a:pt x="545" y="4550"/>
                    <a:pt x="598" y="4684"/>
                    <a:pt x="687" y="4791"/>
                  </a:cubicBezTo>
                  <a:cubicBezTo>
                    <a:pt x="764" y="4884"/>
                    <a:pt x="888" y="4961"/>
                    <a:pt x="1015" y="4961"/>
                  </a:cubicBezTo>
                  <a:cubicBezTo>
                    <a:pt x="1022" y="4961"/>
                    <a:pt x="1029" y="4961"/>
                    <a:pt x="1035" y="4961"/>
                  </a:cubicBezTo>
                  <a:cubicBezTo>
                    <a:pt x="1217" y="4943"/>
                    <a:pt x="1366" y="4800"/>
                    <a:pt x="1538" y="4800"/>
                  </a:cubicBezTo>
                  <a:cubicBezTo>
                    <a:pt x="1543" y="4800"/>
                    <a:pt x="1548" y="4800"/>
                    <a:pt x="1553" y="4800"/>
                  </a:cubicBezTo>
                  <a:cubicBezTo>
                    <a:pt x="1596" y="4800"/>
                    <a:pt x="1644" y="4812"/>
                    <a:pt x="1689" y="4812"/>
                  </a:cubicBezTo>
                  <a:cubicBezTo>
                    <a:pt x="1701" y="4812"/>
                    <a:pt x="1712" y="4811"/>
                    <a:pt x="1722" y="4809"/>
                  </a:cubicBezTo>
                  <a:cubicBezTo>
                    <a:pt x="1829" y="4782"/>
                    <a:pt x="1883" y="4657"/>
                    <a:pt x="1901" y="4550"/>
                  </a:cubicBezTo>
                  <a:cubicBezTo>
                    <a:pt x="1972" y="4238"/>
                    <a:pt x="1981" y="3926"/>
                    <a:pt x="1972" y="3605"/>
                  </a:cubicBezTo>
                  <a:cubicBezTo>
                    <a:pt x="1945" y="2650"/>
                    <a:pt x="1704" y="1713"/>
                    <a:pt x="1455" y="795"/>
                  </a:cubicBezTo>
                  <a:cubicBezTo>
                    <a:pt x="1401" y="572"/>
                    <a:pt x="1348" y="357"/>
                    <a:pt x="1285" y="143"/>
                  </a:cubicBezTo>
                  <a:lnTo>
                    <a:pt x="1178" y="331"/>
                  </a:lnTo>
                  <a:cubicBezTo>
                    <a:pt x="1187" y="313"/>
                    <a:pt x="1000" y="36"/>
                    <a:pt x="973"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9"/>
            <p:cNvSpPr/>
            <p:nvPr/>
          </p:nvSpPr>
          <p:spPr>
            <a:xfrm>
              <a:off x="3816003" y="3280884"/>
              <a:ext cx="477416" cy="1401507"/>
            </a:xfrm>
            <a:custGeom>
              <a:rect b="b" l="l" r="r" t="t"/>
              <a:pathLst>
                <a:path extrusionOk="0" h="11945" w="4069">
                  <a:moveTo>
                    <a:pt x="1874" y="7685"/>
                  </a:moveTo>
                  <a:cubicBezTo>
                    <a:pt x="1869" y="7710"/>
                    <a:pt x="1866" y="7736"/>
                    <a:pt x="1863" y="7762"/>
                  </a:cubicBezTo>
                  <a:lnTo>
                    <a:pt x="1863" y="7762"/>
                  </a:lnTo>
                  <a:cubicBezTo>
                    <a:pt x="1868" y="7736"/>
                    <a:pt x="1871" y="7710"/>
                    <a:pt x="1874" y="7685"/>
                  </a:cubicBezTo>
                  <a:close/>
                  <a:moveTo>
                    <a:pt x="1014" y="1"/>
                  </a:moveTo>
                  <a:cubicBezTo>
                    <a:pt x="653" y="1"/>
                    <a:pt x="255" y="162"/>
                    <a:pt x="170" y="539"/>
                  </a:cubicBezTo>
                  <a:cubicBezTo>
                    <a:pt x="116" y="816"/>
                    <a:pt x="250" y="1084"/>
                    <a:pt x="330" y="1351"/>
                  </a:cubicBezTo>
                  <a:cubicBezTo>
                    <a:pt x="348" y="1449"/>
                    <a:pt x="375" y="1548"/>
                    <a:pt x="366" y="1646"/>
                  </a:cubicBezTo>
                  <a:cubicBezTo>
                    <a:pt x="357" y="1735"/>
                    <a:pt x="321" y="1824"/>
                    <a:pt x="286" y="1913"/>
                  </a:cubicBezTo>
                  <a:cubicBezTo>
                    <a:pt x="170" y="2226"/>
                    <a:pt x="0" y="2573"/>
                    <a:pt x="179" y="2904"/>
                  </a:cubicBezTo>
                  <a:cubicBezTo>
                    <a:pt x="186" y="2918"/>
                    <a:pt x="193" y="2933"/>
                    <a:pt x="210" y="2933"/>
                  </a:cubicBezTo>
                  <a:cubicBezTo>
                    <a:pt x="214" y="2933"/>
                    <a:pt x="218" y="2932"/>
                    <a:pt x="223" y="2930"/>
                  </a:cubicBezTo>
                  <a:cubicBezTo>
                    <a:pt x="232" y="2930"/>
                    <a:pt x="241" y="2921"/>
                    <a:pt x="250" y="2912"/>
                  </a:cubicBezTo>
                  <a:cubicBezTo>
                    <a:pt x="295" y="2841"/>
                    <a:pt x="321" y="2770"/>
                    <a:pt x="330" y="2689"/>
                  </a:cubicBezTo>
                  <a:cubicBezTo>
                    <a:pt x="330" y="2805"/>
                    <a:pt x="375" y="2912"/>
                    <a:pt x="437" y="3011"/>
                  </a:cubicBezTo>
                  <a:cubicBezTo>
                    <a:pt x="451" y="3031"/>
                    <a:pt x="476" y="3052"/>
                    <a:pt x="499" y="3052"/>
                  </a:cubicBezTo>
                  <a:cubicBezTo>
                    <a:pt x="505" y="3052"/>
                    <a:pt x="512" y="3050"/>
                    <a:pt x="518" y="3046"/>
                  </a:cubicBezTo>
                  <a:cubicBezTo>
                    <a:pt x="527" y="3037"/>
                    <a:pt x="536" y="3028"/>
                    <a:pt x="536" y="3011"/>
                  </a:cubicBezTo>
                  <a:cubicBezTo>
                    <a:pt x="589" y="2895"/>
                    <a:pt x="616" y="2779"/>
                    <a:pt x="625" y="2654"/>
                  </a:cubicBezTo>
                  <a:cubicBezTo>
                    <a:pt x="643" y="2716"/>
                    <a:pt x="678" y="2788"/>
                    <a:pt x="723" y="2841"/>
                  </a:cubicBezTo>
                  <a:cubicBezTo>
                    <a:pt x="750" y="2788"/>
                    <a:pt x="776" y="2734"/>
                    <a:pt x="803" y="2681"/>
                  </a:cubicBezTo>
                  <a:cubicBezTo>
                    <a:pt x="812" y="2797"/>
                    <a:pt x="857" y="2912"/>
                    <a:pt x="910" y="3011"/>
                  </a:cubicBezTo>
                  <a:cubicBezTo>
                    <a:pt x="919" y="3028"/>
                    <a:pt x="928" y="3046"/>
                    <a:pt x="955" y="3046"/>
                  </a:cubicBezTo>
                  <a:cubicBezTo>
                    <a:pt x="973" y="3046"/>
                    <a:pt x="990" y="3028"/>
                    <a:pt x="1008" y="3002"/>
                  </a:cubicBezTo>
                  <a:cubicBezTo>
                    <a:pt x="1053" y="2921"/>
                    <a:pt x="1089" y="2823"/>
                    <a:pt x="1106" y="2725"/>
                  </a:cubicBezTo>
                  <a:cubicBezTo>
                    <a:pt x="1115" y="2779"/>
                    <a:pt x="1142" y="2823"/>
                    <a:pt x="1178" y="2859"/>
                  </a:cubicBezTo>
                  <a:cubicBezTo>
                    <a:pt x="1184" y="2865"/>
                    <a:pt x="1190" y="2872"/>
                    <a:pt x="1200" y="2872"/>
                  </a:cubicBezTo>
                  <a:cubicBezTo>
                    <a:pt x="1204" y="2872"/>
                    <a:pt x="1208" y="2870"/>
                    <a:pt x="1214" y="2868"/>
                  </a:cubicBezTo>
                  <a:cubicBezTo>
                    <a:pt x="1222" y="2868"/>
                    <a:pt x="1231" y="2850"/>
                    <a:pt x="1231" y="2841"/>
                  </a:cubicBezTo>
                  <a:cubicBezTo>
                    <a:pt x="1267" y="2743"/>
                    <a:pt x="1294" y="2645"/>
                    <a:pt x="1312" y="2547"/>
                  </a:cubicBezTo>
                  <a:cubicBezTo>
                    <a:pt x="1321" y="2591"/>
                    <a:pt x="1338" y="2636"/>
                    <a:pt x="1347" y="2672"/>
                  </a:cubicBezTo>
                  <a:cubicBezTo>
                    <a:pt x="1355" y="2695"/>
                    <a:pt x="1369" y="2718"/>
                    <a:pt x="1391" y="2718"/>
                  </a:cubicBezTo>
                  <a:cubicBezTo>
                    <a:pt x="1394" y="2718"/>
                    <a:pt x="1397" y="2717"/>
                    <a:pt x="1401" y="2716"/>
                  </a:cubicBezTo>
                  <a:cubicBezTo>
                    <a:pt x="1410" y="2716"/>
                    <a:pt x="1419" y="2707"/>
                    <a:pt x="1419" y="2698"/>
                  </a:cubicBezTo>
                  <a:cubicBezTo>
                    <a:pt x="1454" y="2654"/>
                    <a:pt x="1472" y="2600"/>
                    <a:pt x="1481" y="2538"/>
                  </a:cubicBezTo>
                  <a:cubicBezTo>
                    <a:pt x="1481" y="2573"/>
                    <a:pt x="1490" y="2600"/>
                    <a:pt x="1517" y="2618"/>
                  </a:cubicBezTo>
                  <a:lnTo>
                    <a:pt x="1579" y="2520"/>
                  </a:lnTo>
                  <a:lnTo>
                    <a:pt x="1579" y="2520"/>
                  </a:lnTo>
                  <a:cubicBezTo>
                    <a:pt x="1570" y="2618"/>
                    <a:pt x="1579" y="2716"/>
                    <a:pt x="1606" y="2814"/>
                  </a:cubicBezTo>
                  <a:cubicBezTo>
                    <a:pt x="1606" y="2832"/>
                    <a:pt x="1615" y="2850"/>
                    <a:pt x="1633" y="2859"/>
                  </a:cubicBezTo>
                  <a:cubicBezTo>
                    <a:pt x="1660" y="2859"/>
                    <a:pt x="1677" y="2841"/>
                    <a:pt x="1695" y="2814"/>
                  </a:cubicBezTo>
                  <a:cubicBezTo>
                    <a:pt x="1740" y="2725"/>
                    <a:pt x="1767" y="2627"/>
                    <a:pt x="1767" y="2520"/>
                  </a:cubicBezTo>
                  <a:cubicBezTo>
                    <a:pt x="1767" y="2582"/>
                    <a:pt x="1793" y="2645"/>
                    <a:pt x="1847" y="2681"/>
                  </a:cubicBezTo>
                  <a:cubicBezTo>
                    <a:pt x="1874" y="2627"/>
                    <a:pt x="1892" y="2565"/>
                    <a:pt x="1883" y="2502"/>
                  </a:cubicBezTo>
                  <a:lnTo>
                    <a:pt x="1883" y="2502"/>
                  </a:lnTo>
                  <a:cubicBezTo>
                    <a:pt x="1892" y="2547"/>
                    <a:pt x="1918" y="2591"/>
                    <a:pt x="1954" y="2609"/>
                  </a:cubicBezTo>
                  <a:cubicBezTo>
                    <a:pt x="1990" y="2573"/>
                    <a:pt x="2007" y="2529"/>
                    <a:pt x="2007" y="2484"/>
                  </a:cubicBezTo>
                  <a:cubicBezTo>
                    <a:pt x="2007" y="2521"/>
                    <a:pt x="2045" y="2540"/>
                    <a:pt x="2078" y="2540"/>
                  </a:cubicBezTo>
                  <a:cubicBezTo>
                    <a:pt x="2084" y="2540"/>
                    <a:pt x="2091" y="2539"/>
                    <a:pt x="2097" y="2538"/>
                  </a:cubicBezTo>
                  <a:cubicBezTo>
                    <a:pt x="2141" y="2520"/>
                    <a:pt x="2159" y="2475"/>
                    <a:pt x="2177" y="2440"/>
                  </a:cubicBezTo>
                  <a:cubicBezTo>
                    <a:pt x="2195" y="2395"/>
                    <a:pt x="2204" y="2359"/>
                    <a:pt x="2239" y="2333"/>
                  </a:cubicBezTo>
                  <a:lnTo>
                    <a:pt x="2239" y="2333"/>
                  </a:lnTo>
                  <a:cubicBezTo>
                    <a:pt x="2195" y="2520"/>
                    <a:pt x="2257" y="2716"/>
                    <a:pt x="2346" y="2895"/>
                  </a:cubicBezTo>
                  <a:cubicBezTo>
                    <a:pt x="2436" y="3064"/>
                    <a:pt x="2561" y="3225"/>
                    <a:pt x="2632" y="3403"/>
                  </a:cubicBezTo>
                  <a:cubicBezTo>
                    <a:pt x="2694" y="3555"/>
                    <a:pt x="2730" y="3724"/>
                    <a:pt x="2721" y="3894"/>
                  </a:cubicBezTo>
                  <a:cubicBezTo>
                    <a:pt x="2703" y="4251"/>
                    <a:pt x="2489" y="4643"/>
                    <a:pt x="2605" y="5000"/>
                  </a:cubicBezTo>
                  <a:cubicBezTo>
                    <a:pt x="2605" y="5009"/>
                    <a:pt x="2614" y="5018"/>
                    <a:pt x="2614" y="5018"/>
                  </a:cubicBezTo>
                  <a:cubicBezTo>
                    <a:pt x="2623" y="5018"/>
                    <a:pt x="2632" y="5009"/>
                    <a:pt x="2632" y="5000"/>
                  </a:cubicBezTo>
                  <a:cubicBezTo>
                    <a:pt x="2641" y="4946"/>
                    <a:pt x="2650" y="4884"/>
                    <a:pt x="2668" y="4830"/>
                  </a:cubicBezTo>
                  <a:cubicBezTo>
                    <a:pt x="2766" y="5107"/>
                    <a:pt x="2837" y="5393"/>
                    <a:pt x="2926" y="5678"/>
                  </a:cubicBezTo>
                  <a:cubicBezTo>
                    <a:pt x="3114" y="6222"/>
                    <a:pt x="3212" y="6784"/>
                    <a:pt x="3283" y="7346"/>
                  </a:cubicBezTo>
                  <a:cubicBezTo>
                    <a:pt x="3337" y="7837"/>
                    <a:pt x="3328" y="8336"/>
                    <a:pt x="3310" y="8827"/>
                  </a:cubicBezTo>
                  <a:cubicBezTo>
                    <a:pt x="3301" y="8774"/>
                    <a:pt x="3283" y="8720"/>
                    <a:pt x="3256" y="8675"/>
                  </a:cubicBezTo>
                  <a:lnTo>
                    <a:pt x="3256" y="8675"/>
                  </a:lnTo>
                  <a:cubicBezTo>
                    <a:pt x="3265" y="8836"/>
                    <a:pt x="3274" y="9006"/>
                    <a:pt x="3265" y="9166"/>
                  </a:cubicBezTo>
                  <a:cubicBezTo>
                    <a:pt x="3221" y="8988"/>
                    <a:pt x="3158" y="8818"/>
                    <a:pt x="3069" y="8667"/>
                  </a:cubicBezTo>
                  <a:cubicBezTo>
                    <a:pt x="3060" y="8765"/>
                    <a:pt x="3060" y="8872"/>
                    <a:pt x="3051" y="8970"/>
                  </a:cubicBezTo>
                  <a:cubicBezTo>
                    <a:pt x="3033" y="8845"/>
                    <a:pt x="3016" y="8720"/>
                    <a:pt x="2998" y="8586"/>
                  </a:cubicBezTo>
                  <a:lnTo>
                    <a:pt x="2998" y="8586"/>
                  </a:lnTo>
                  <a:cubicBezTo>
                    <a:pt x="2900" y="8836"/>
                    <a:pt x="3024" y="9113"/>
                    <a:pt x="2944" y="9362"/>
                  </a:cubicBezTo>
                  <a:cubicBezTo>
                    <a:pt x="2917" y="9229"/>
                    <a:pt x="2891" y="9104"/>
                    <a:pt x="2873" y="8970"/>
                  </a:cubicBezTo>
                  <a:cubicBezTo>
                    <a:pt x="2864" y="9113"/>
                    <a:pt x="2855" y="9264"/>
                    <a:pt x="2748" y="9353"/>
                  </a:cubicBezTo>
                  <a:cubicBezTo>
                    <a:pt x="2735" y="9360"/>
                    <a:pt x="2727" y="9366"/>
                    <a:pt x="2717" y="9366"/>
                  </a:cubicBezTo>
                  <a:cubicBezTo>
                    <a:pt x="2713" y="9366"/>
                    <a:pt x="2709" y="9365"/>
                    <a:pt x="2703" y="9362"/>
                  </a:cubicBezTo>
                  <a:cubicBezTo>
                    <a:pt x="2685" y="9362"/>
                    <a:pt x="2685" y="9345"/>
                    <a:pt x="2677" y="9336"/>
                  </a:cubicBezTo>
                  <a:cubicBezTo>
                    <a:pt x="2632" y="9255"/>
                    <a:pt x="2596" y="9166"/>
                    <a:pt x="2587" y="9068"/>
                  </a:cubicBezTo>
                  <a:lnTo>
                    <a:pt x="2578" y="9211"/>
                  </a:lnTo>
                  <a:cubicBezTo>
                    <a:pt x="2578" y="9229"/>
                    <a:pt x="2578" y="9246"/>
                    <a:pt x="2570" y="9255"/>
                  </a:cubicBezTo>
                  <a:cubicBezTo>
                    <a:pt x="2562" y="9267"/>
                    <a:pt x="2553" y="9272"/>
                    <a:pt x="2542" y="9272"/>
                  </a:cubicBezTo>
                  <a:cubicBezTo>
                    <a:pt x="2512" y="9272"/>
                    <a:pt x="2473" y="9235"/>
                    <a:pt x="2454" y="9202"/>
                  </a:cubicBezTo>
                  <a:cubicBezTo>
                    <a:pt x="2391" y="9095"/>
                    <a:pt x="2346" y="8970"/>
                    <a:pt x="2320" y="8845"/>
                  </a:cubicBezTo>
                  <a:cubicBezTo>
                    <a:pt x="2311" y="8970"/>
                    <a:pt x="2311" y="9095"/>
                    <a:pt x="2302" y="9220"/>
                  </a:cubicBezTo>
                  <a:cubicBezTo>
                    <a:pt x="2284" y="9175"/>
                    <a:pt x="2266" y="9121"/>
                    <a:pt x="2248" y="9077"/>
                  </a:cubicBezTo>
                  <a:lnTo>
                    <a:pt x="2248" y="9077"/>
                  </a:lnTo>
                  <a:cubicBezTo>
                    <a:pt x="2257" y="9104"/>
                    <a:pt x="2266" y="9139"/>
                    <a:pt x="2257" y="9166"/>
                  </a:cubicBezTo>
                  <a:cubicBezTo>
                    <a:pt x="2251" y="9184"/>
                    <a:pt x="2231" y="9197"/>
                    <a:pt x="2212" y="9197"/>
                  </a:cubicBezTo>
                  <a:cubicBezTo>
                    <a:pt x="2202" y="9197"/>
                    <a:pt x="2192" y="9193"/>
                    <a:pt x="2186" y="9184"/>
                  </a:cubicBezTo>
                  <a:cubicBezTo>
                    <a:pt x="2177" y="9175"/>
                    <a:pt x="2177" y="9166"/>
                    <a:pt x="2168" y="9157"/>
                  </a:cubicBezTo>
                  <a:cubicBezTo>
                    <a:pt x="2150" y="9041"/>
                    <a:pt x="2132" y="8934"/>
                    <a:pt x="2132" y="8818"/>
                  </a:cubicBezTo>
                  <a:cubicBezTo>
                    <a:pt x="2132" y="8898"/>
                    <a:pt x="2123" y="8970"/>
                    <a:pt x="2088" y="9041"/>
                  </a:cubicBezTo>
                  <a:cubicBezTo>
                    <a:pt x="2052" y="8934"/>
                    <a:pt x="2061" y="8818"/>
                    <a:pt x="2061" y="8702"/>
                  </a:cubicBezTo>
                  <a:cubicBezTo>
                    <a:pt x="2061" y="8417"/>
                    <a:pt x="2016" y="8122"/>
                    <a:pt x="1918" y="7846"/>
                  </a:cubicBezTo>
                  <a:lnTo>
                    <a:pt x="1918" y="7846"/>
                  </a:lnTo>
                  <a:cubicBezTo>
                    <a:pt x="1936" y="7962"/>
                    <a:pt x="1918" y="8078"/>
                    <a:pt x="1874" y="8185"/>
                  </a:cubicBezTo>
                  <a:cubicBezTo>
                    <a:pt x="1851" y="8042"/>
                    <a:pt x="1848" y="7899"/>
                    <a:pt x="1863" y="7762"/>
                  </a:cubicBezTo>
                  <a:lnTo>
                    <a:pt x="1863" y="7762"/>
                  </a:lnTo>
                  <a:cubicBezTo>
                    <a:pt x="1850" y="7827"/>
                    <a:pt x="1827" y="7890"/>
                    <a:pt x="1776" y="7935"/>
                  </a:cubicBezTo>
                  <a:cubicBezTo>
                    <a:pt x="1731" y="7730"/>
                    <a:pt x="1731" y="7525"/>
                    <a:pt x="1758" y="7319"/>
                  </a:cubicBezTo>
                  <a:lnTo>
                    <a:pt x="1758" y="7319"/>
                  </a:lnTo>
                  <a:cubicBezTo>
                    <a:pt x="1731" y="7409"/>
                    <a:pt x="1704" y="7498"/>
                    <a:pt x="1633" y="7560"/>
                  </a:cubicBezTo>
                  <a:cubicBezTo>
                    <a:pt x="1579" y="7212"/>
                    <a:pt x="1544" y="6856"/>
                    <a:pt x="1544" y="6499"/>
                  </a:cubicBezTo>
                  <a:cubicBezTo>
                    <a:pt x="1544" y="6383"/>
                    <a:pt x="1544" y="6267"/>
                    <a:pt x="1544" y="6151"/>
                  </a:cubicBezTo>
                  <a:cubicBezTo>
                    <a:pt x="1553" y="5776"/>
                    <a:pt x="1588" y="5393"/>
                    <a:pt x="1553" y="5027"/>
                  </a:cubicBezTo>
                  <a:cubicBezTo>
                    <a:pt x="1544" y="5000"/>
                    <a:pt x="1544" y="4973"/>
                    <a:pt x="1526" y="4955"/>
                  </a:cubicBezTo>
                  <a:cubicBezTo>
                    <a:pt x="1514" y="4938"/>
                    <a:pt x="1492" y="4932"/>
                    <a:pt x="1469" y="4932"/>
                  </a:cubicBezTo>
                  <a:cubicBezTo>
                    <a:pt x="1455" y="4932"/>
                    <a:pt x="1441" y="4934"/>
                    <a:pt x="1428" y="4938"/>
                  </a:cubicBezTo>
                  <a:cubicBezTo>
                    <a:pt x="1454" y="4938"/>
                    <a:pt x="1472" y="4946"/>
                    <a:pt x="1490" y="4964"/>
                  </a:cubicBezTo>
                  <a:cubicBezTo>
                    <a:pt x="1490" y="4973"/>
                    <a:pt x="1490" y="4982"/>
                    <a:pt x="1490" y="5000"/>
                  </a:cubicBezTo>
                  <a:cubicBezTo>
                    <a:pt x="1490" y="5161"/>
                    <a:pt x="1481" y="5330"/>
                    <a:pt x="1463" y="5500"/>
                  </a:cubicBezTo>
                  <a:cubicBezTo>
                    <a:pt x="1445" y="5740"/>
                    <a:pt x="1428" y="5972"/>
                    <a:pt x="1401" y="6213"/>
                  </a:cubicBezTo>
                  <a:cubicBezTo>
                    <a:pt x="1365" y="6677"/>
                    <a:pt x="1329" y="7141"/>
                    <a:pt x="1365" y="7596"/>
                  </a:cubicBezTo>
                  <a:cubicBezTo>
                    <a:pt x="1365" y="7658"/>
                    <a:pt x="1374" y="7712"/>
                    <a:pt x="1419" y="7748"/>
                  </a:cubicBezTo>
                  <a:cubicBezTo>
                    <a:pt x="1431" y="7760"/>
                    <a:pt x="1451" y="7766"/>
                    <a:pt x="1470" y="7766"/>
                  </a:cubicBezTo>
                  <a:cubicBezTo>
                    <a:pt x="1506" y="7766"/>
                    <a:pt x="1544" y="7747"/>
                    <a:pt x="1544" y="7712"/>
                  </a:cubicBezTo>
                  <a:cubicBezTo>
                    <a:pt x="1544" y="7962"/>
                    <a:pt x="1553" y="8203"/>
                    <a:pt x="1561" y="8452"/>
                  </a:cubicBezTo>
                  <a:cubicBezTo>
                    <a:pt x="1597" y="8988"/>
                    <a:pt x="1651" y="9523"/>
                    <a:pt x="1749" y="10049"/>
                  </a:cubicBezTo>
                  <a:cubicBezTo>
                    <a:pt x="1847" y="10567"/>
                    <a:pt x="1999" y="11057"/>
                    <a:pt x="2132" y="11566"/>
                  </a:cubicBezTo>
                  <a:cubicBezTo>
                    <a:pt x="2168" y="11673"/>
                    <a:pt x="2213" y="11780"/>
                    <a:pt x="2284" y="11869"/>
                  </a:cubicBezTo>
                  <a:cubicBezTo>
                    <a:pt x="2302" y="11896"/>
                    <a:pt x="2329" y="11923"/>
                    <a:pt x="2355" y="11932"/>
                  </a:cubicBezTo>
                  <a:cubicBezTo>
                    <a:pt x="2371" y="11940"/>
                    <a:pt x="2387" y="11944"/>
                    <a:pt x="2403" y="11944"/>
                  </a:cubicBezTo>
                  <a:cubicBezTo>
                    <a:pt x="2421" y="11944"/>
                    <a:pt x="2439" y="11937"/>
                    <a:pt x="2454" y="11923"/>
                  </a:cubicBezTo>
                  <a:cubicBezTo>
                    <a:pt x="2471" y="11914"/>
                    <a:pt x="2480" y="11887"/>
                    <a:pt x="2489" y="11860"/>
                  </a:cubicBezTo>
                  <a:cubicBezTo>
                    <a:pt x="2534" y="11735"/>
                    <a:pt x="2570" y="11602"/>
                    <a:pt x="2578" y="11468"/>
                  </a:cubicBezTo>
                  <a:cubicBezTo>
                    <a:pt x="2641" y="11637"/>
                    <a:pt x="2712" y="11825"/>
                    <a:pt x="2873" y="11914"/>
                  </a:cubicBezTo>
                  <a:cubicBezTo>
                    <a:pt x="2885" y="11920"/>
                    <a:pt x="2903" y="11926"/>
                    <a:pt x="2918" y="11926"/>
                  </a:cubicBezTo>
                  <a:cubicBezTo>
                    <a:pt x="2924" y="11926"/>
                    <a:pt x="2930" y="11925"/>
                    <a:pt x="2935" y="11923"/>
                  </a:cubicBezTo>
                  <a:cubicBezTo>
                    <a:pt x="2980" y="11914"/>
                    <a:pt x="2998" y="11860"/>
                    <a:pt x="2998" y="11807"/>
                  </a:cubicBezTo>
                  <a:cubicBezTo>
                    <a:pt x="3007" y="11486"/>
                    <a:pt x="2909" y="11138"/>
                    <a:pt x="2873" y="10816"/>
                  </a:cubicBezTo>
                  <a:cubicBezTo>
                    <a:pt x="2855" y="10647"/>
                    <a:pt x="2837" y="10469"/>
                    <a:pt x="2828" y="10290"/>
                  </a:cubicBezTo>
                  <a:cubicBezTo>
                    <a:pt x="2819" y="10121"/>
                    <a:pt x="2837" y="9942"/>
                    <a:pt x="2819" y="9773"/>
                  </a:cubicBezTo>
                  <a:lnTo>
                    <a:pt x="2819" y="9773"/>
                  </a:lnTo>
                  <a:cubicBezTo>
                    <a:pt x="2873" y="10201"/>
                    <a:pt x="2953" y="10629"/>
                    <a:pt x="3051" y="11048"/>
                  </a:cubicBezTo>
                  <a:cubicBezTo>
                    <a:pt x="3087" y="11218"/>
                    <a:pt x="3132" y="11387"/>
                    <a:pt x="3194" y="11548"/>
                  </a:cubicBezTo>
                  <a:cubicBezTo>
                    <a:pt x="3239" y="11646"/>
                    <a:pt x="3292" y="11735"/>
                    <a:pt x="3381" y="11780"/>
                  </a:cubicBezTo>
                  <a:cubicBezTo>
                    <a:pt x="3416" y="11797"/>
                    <a:pt x="3446" y="11805"/>
                    <a:pt x="3474" y="11805"/>
                  </a:cubicBezTo>
                  <a:cubicBezTo>
                    <a:pt x="3588" y="11805"/>
                    <a:pt x="3643" y="11671"/>
                    <a:pt x="3658" y="11548"/>
                  </a:cubicBezTo>
                  <a:cubicBezTo>
                    <a:pt x="3694" y="11619"/>
                    <a:pt x="3711" y="11691"/>
                    <a:pt x="3747" y="11762"/>
                  </a:cubicBezTo>
                  <a:cubicBezTo>
                    <a:pt x="3770" y="11824"/>
                    <a:pt x="3834" y="11873"/>
                    <a:pt x="3897" y="11873"/>
                  </a:cubicBezTo>
                  <a:cubicBezTo>
                    <a:pt x="3907" y="11873"/>
                    <a:pt x="3916" y="11872"/>
                    <a:pt x="3926" y="11869"/>
                  </a:cubicBezTo>
                  <a:cubicBezTo>
                    <a:pt x="3988" y="11851"/>
                    <a:pt x="4015" y="11780"/>
                    <a:pt x="4033" y="11709"/>
                  </a:cubicBezTo>
                  <a:cubicBezTo>
                    <a:pt x="4068" y="11548"/>
                    <a:pt x="4050" y="11379"/>
                    <a:pt x="4041" y="11209"/>
                  </a:cubicBezTo>
                  <a:cubicBezTo>
                    <a:pt x="3970" y="10522"/>
                    <a:pt x="3872" y="9835"/>
                    <a:pt x="3756" y="9148"/>
                  </a:cubicBezTo>
                  <a:cubicBezTo>
                    <a:pt x="3622" y="8408"/>
                    <a:pt x="3471" y="7676"/>
                    <a:pt x="3319" y="6945"/>
                  </a:cubicBezTo>
                  <a:cubicBezTo>
                    <a:pt x="3239" y="6579"/>
                    <a:pt x="3167" y="6213"/>
                    <a:pt x="3087" y="5847"/>
                  </a:cubicBezTo>
                  <a:cubicBezTo>
                    <a:pt x="3024" y="5517"/>
                    <a:pt x="2917" y="5178"/>
                    <a:pt x="2917" y="4848"/>
                  </a:cubicBezTo>
                  <a:cubicBezTo>
                    <a:pt x="2917" y="4750"/>
                    <a:pt x="2935" y="4652"/>
                    <a:pt x="2953" y="4563"/>
                  </a:cubicBezTo>
                  <a:cubicBezTo>
                    <a:pt x="3042" y="4099"/>
                    <a:pt x="3149" y="3582"/>
                    <a:pt x="3105" y="3100"/>
                  </a:cubicBezTo>
                  <a:cubicBezTo>
                    <a:pt x="3069" y="2698"/>
                    <a:pt x="2944" y="2359"/>
                    <a:pt x="2668" y="2029"/>
                  </a:cubicBezTo>
                  <a:cubicBezTo>
                    <a:pt x="2561" y="1895"/>
                    <a:pt x="2436" y="1780"/>
                    <a:pt x="2346" y="1637"/>
                  </a:cubicBezTo>
                  <a:cubicBezTo>
                    <a:pt x="2159" y="1325"/>
                    <a:pt x="2159" y="932"/>
                    <a:pt x="1990" y="611"/>
                  </a:cubicBezTo>
                  <a:cubicBezTo>
                    <a:pt x="1847" y="325"/>
                    <a:pt x="1579" y="111"/>
                    <a:pt x="1276" y="31"/>
                  </a:cubicBezTo>
                  <a:cubicBezTo>
                    <a:pt x="1195" y="11"/>
                    <a:pt x="1106" y="1"/>
                    <a:pt x="101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9"/>
            <p:cNvSpPr/>
            <p:nvPr/>
          </p:nvSpPr>
          <p:spPr>
            <a:xfrm>
              <a:off x="3971933" y="3860841"/>
              <a:ext cx="321484" cy="822835"/>
            </a:xfrm>
            <a:custGeom>
              <a:rect b="b" l="l" r="r" t="t"/>
              <a:pathLst>
                <a:path extrusionOk="0" h="7013" w="2740">
                  <a:moveTo>
                    <a:pt x="554" y="2751"/>
                  </a:moveTo>
                  <a:cubicBezTo>
                    <a:pt x="552" y="2760"/>
                    <a:pt x="550" y="2769"/>
                    <a:pt x="548" y="2777"/>
                  </a:cubicBezTo>
                  <a:lnTo>
                    <a:pt x="548" y="2777"/>
                  </a:lnTo>
                  <a:cubicBezTo>
                    <a:pt x="550" y="2769"/>
                    <a:pt x="552" y="2760"/>
                    <a:pt x="554" y="2751"/>
                  </a:cubicBezTo>
                  <a:close/>
                  <a:moveTo>
                    <a:pt x="126" y="0"/>
                  </a:moveTo>
                  <a:cubicBezTo>
                    <a:pt x="117" y="0"/>
                    <a:pt x="108" y="1"/>
                    <a:pt x="99" y="3"/>
                  </a:cubicBezTo>
                  <a:cubicBezTo>
                    <a:pt x="125" y="3"/>
                    <a:pt x="152" y="12"/>
                    <a:pt x="161" y="30"/>
                  </a:cubicBezTo>
                  <a:cubicBezTo>
                    <a:pt x="161" y="39"/>
                    <a:pt x="161" y="57"/>
                    <a:pt x="161" y="66"/>
                  </a:cubicBezTo>
                  <a:cubicBezTo>
                    <a:pt x="161" y="235"/>
                    <a:pt x="152" y="405"/>
                    <a:pt x="143" y="565"/>
                  </a:cubicBezTo>
                  <a:cubicBezTo>
                    <a:pt x="125" y="806"/>
                    <a:pt x="99" y="1047"/>
                    <a:pt x="72" y="1279"/>
                  </a:cubicBezTo>
                  <a:cubicBezTo>
                    <a:pt x="36" y="1743"/>
                    <a:pt x="0" y="2207"/>
                    <a:pt x="36" y="2671"/>
                  </a:cubicBezTo>
                  <a:cubicBezTo>
                    <a:pt x="36" y="2724"/>
                    <a:pt x="45" y="2787"/>
                    <a:pt x="90" y="2823"/>
                  </a:cubicBezTo>
                  <a:cubicBezTo>
                    <a:pt x="102" y="2835"/>
                    <a:pt x="122" y="2841"/>
                    <a:pt x="141" y="2841"/>
                  </a:cubicBezTo>
                  <a:cubicBezTo>
                    <a:pt x="177" y="2841"/>
                    <a:pt x="215" y="2821"/>
                    <a:pt x="215" y="2787"/>
                  </a:cubicBezTo>
                  <a:cubicBezTo>
                    <a:pt x="215" y="3028"/>
                    <a:pt x="224" y="3277"/>
                    <a:pt x="232" y="3518"/>
                  </a:cubicBezTo>
                  <a:cubicBezTo>
                    <a:pt x="268" y="4054"/>
                    <a:pt x="322" y="4589"/>
                    <a:pt x="420" y="5115"/>
                  </a:cubicBezTo>
                  <a:cubicBezTo>
                    <a:pt x="518" y="5633"/>
                    <a:pt x="670" y="6132"/>
                    <a:pt x="812" y="6632"/>
                  </a:cubicBezTo>
                  <a:cubicBezTo>
                    <a:pt x="839" y="6739"/>
                    <a:pt x="884" y="6855"/>
                    <a:pt x="955" y="6944"/>
                  </a:cubicBezTo>
                  <a:cubicBezTo>
                    <a:pt x="973" y="6962"/>
                    <a:pt x="1000" y="6989"/>
                    <a:pt x="1026" y="7006"/>
                  </a:cubicBezTo>
                  <a:cubicBezTo>
                    <a:pt x="1041" y="7010"/>
                    <a:pt x="1056" y="7012"/>
                    <a:pt x="1070" y="7012"/>
                  </a:cubicBezTo>
                  <a:cubicBezTo>
                    <a:pt x="1090" y="7012"/>
                    <a:pt x="1109" y="7008"/>
                    <a:pt x="1125" y="6998"/>
                  </a:cubicBezTo>
                  <a:cubicBezTo>
                    <a:pt x="1142" y="6980"/>
                    <a:pt x="1151" y="6953"/>
                    <a:pt x="1160" y="6926"/>
                  </a:cubicBezTo>
                  <a:cubicBezTo>
                    <a:pt x="1214" y="6801"/>
                    <a:pt x="1241" y="6667"/>
                    <a:pt x="1249" y="6534"/>
                  </a:cubicBezTo>
                  <a:cubicBezTo>
                    <a:pt x="1312" y="6712"/>
                    <a:pt x="1383" y="6899"/>
                    <a:pt x="1544" y="6980"/>
                  </a:cubicBezTo>
                  <a:cubicBezTo>
                    <a:pt x="1556" y="6986"/>
                    <a:pt x="1574" y="6992"/>
                    <a:pt x="1589" y="6992"/>
                  </a:cubicBezTo>
                  <a:cubicBezTo>
                    <a:pt x="1595" y="6992"/>
                    <a:pt x="1601" y="6991"/>
                    <a:pt x="1606" y="6989"/>
                  </a:cubicBezTo>
                  <a:cubicBezTo>
                    <a:pt x="1651" y="6980"/>
                    <a:pt x="1669" y="6926"/>
                    <a:pt x="1669" y="6882"/>
                  </a:cubicBezTo>
                  <a:cubicBezTo>
                    <a:pt x="1678" y="6551"/>
                    <a:pt x="1588" y="6212"/>
                    <a:pt x="1544" y="5882"/>
                  </a:cubicBezTo>
                  <a:cubicBezTo>
                    <a:pt x="1526" y="5713"/>
                    <a:pt x="1508" y="5534"/>
                    <a:pt x="1499" y="5365"/>
                  </a:cubicBezTo>
                  <a:cubicBezTo>
                    <a:pt x="1490" y="5195"/>
                    <a:pt x="1508" y="5008"/>
                    <a:pt x="1490" y="4839"/>
                  </a:cubicBezTo>
                  <a:lnTo>
                    <a:pt x="1490" y="4839"/>
                  </a:lnTo>
                  <a:cubicBezTo>
                    <a:pt x="1544" y="5267"/>
                    <a:pt x="1624" y="5695"/>
                    <a:pt x="1722" y="6114"/>
                  </a:cubicBezTo>
                  <a:cubicBezTo>
                    <a:pt x="1758" y="6284"/>
                    <a:pt x="1803" y="6453"/>
                    <a:pt x="1865" y="6614"/>
                  </a:cubicBezTo>
                  <a:cubicBezTo>
                    <a:pt x="1910" y="6712"/>
                    <a:pt x="1963" y="6810"/>
                    <a:pt x="2052" y="6855"/>
                  </a:cubicBezTo>
                  <a:cubicBezTo>
                    <a:pt x="2084" y="6869"/>
                    <a:pt x="2113" y="6875"/>
                    <a:pt x="2139" y="6875"/>
                  </a:cubicBezTo>
                  <a:cubicBezTo>
                    <a:pt x="2260" y="6875"/>
                    <a:pt x="2322" y="6740"/>
                    <a:pt x="2329" y="6623"/>
                  </a:cubicBezTo>
                  <a:cubicBezTo>
                    <a:pt x="2373" y="6685"/>
                    <a:pt x="2382" y="6766"/>
                    <a:pt x="2418" y="6828"/>
                  </a:cubicBezTo>
                  <a:cubicBezTo>
                    <a:pt x="2448" y="6888"/>
                    <a:pt x="2503" y="6941"/>
                    <a:pt x="2562" y="6941"/>
                  </a:cubicBezTo>
                  <a:cubicBezTo>
                    <a:pt x="2573" y="6941"/>
                    <a:pt x="2585" y="6939"/>
                    <a:pt x="2597" y="6935"/>
                  </a:cubicBezTo>
                  <a:cubicBezTo>
                    <a:pt x="2659" y="6917"/>
                    <a:pt x="2686" y="6846"/>
                    <a:pt x="2704" y="6783"/>
                  </a:cubicBezTo>
                  <a:cubicBezTo>
                    <a:pt x="2739" y="6614"/>
                    <a:pt x="2730" y="6444"/>
                    <a:pt x="2712" y="6284"/>
                  </a:cubicBezTo>
                  <a:cubicBezTo>
                    <a:pt x="2650" y="5588"/>
                    <a:pt x="2543" y="4901"/>
                    <a:pt x="2427" y="4214"/>
                  </a:cubicBezTo>
                  <a:cubicBezTo>
                    <a:pt x="2293" y="3483"/>
                    <a:pt x="2142" y="2751"/>
                    <a:pt x="1990" y="2020"/>
                  </a:cubicBezTo>
                  <a:cubicBezTo>
                    <a:pt x="1919" y="1698"/>
                    <a:pt x="1811" y="1359"/>
                    <a:pt x="1785" y="1029"/>
                  </a:cubicBezTo>
                  <a:lnTo>
                    <a:pt x="1785" y="1029"/>
                  </a:lnTo>
                  <a:cubicBezTo>
                    <a:pt x="1803" y="1261"/>
                    <a:pt x="1811" y="1493"/>
                    <a:pt x="1847" y="1716"/>
                  </a:cubicBezTo>
                  <a:cubicBezTo>
                    <a:pt x="1892" y="1948"/>
                    <a:pt x="1927" y="2180"/>
                    <a:pt x="1954" y="2421"/>
                  </a:cubicBezTo>
                  <a:cubicBezTo>
                    <a:pt x="2017" y="2912"/>
                    <a:pt x="1999" y="3402"/>
                    <a:pt x="1990" y="3902"/>
                  </a:cubicBezTo>
                  <a:cubicBezTo>
                    <a:pt x="1981" y="3839"/>
                    <a:pt x="1954" y="3786"/>
                    <a:pt x="1927" y="3741"/>
                  </a:cubicBezTo>
                  <a:lnTo>
                    <a:pt x="1927" y="3741"/>
                  </a:lnTo>
                  <a:cubicBezTo>
                    <a:pt x="1945" y="3902"/>
                    <a:pt x="1945" y="4071"/>
                    <a:pt x="1936" y="4232"/>
                  </a:cubicBezTo>
                  <a:cubicBezTo>
                    <a:pt x="1901" y="4063"/>
                    <a:pt x="1829" y="3893"/>
                    <a:pt x="1740" y="3732"/>
                  </a:cubicBezTo>
                  <a:cubicBezTo>
                    <a:pt x="1731" y="3839"/>
                    <a:pt x="1731" y="3938"/>
                    <a:pt x="1731" y="4045"/>
                  </a:cubicBezTo>
                  <a:cubicBezTo>
                    <a:pt x="1704" y="3911"/>
                    <a:pt x="1687" y="3786"/>
                    <a:pt x="1669" y="3661"/>
                  </a:cubicBezTo>
                  <a:lnTo>
                    <a:pt x="1669" y="3661"/>
                  </a:lnTo>
                  <a:cubicBezTo>
                    <a:pt x="1580" y="3902"/>
                    <a:pt x="1695" y="4187"/>
                    <a:pt x="1615" y="4428"/>
                  </a:cubicBezTo>
                  <a:cubicBezTo>
                    <a:pt x="1588" y="4303"/>
                    <a:pt x="1571" y="4170"/>
                    <a:pt x="1544" y="4036"/>
                  </a:cubicBezTo>
                  <a:cubicBezTo>
                    <a:pt x="1544" y="4178"/>
                    <a:pt x="1526" y="4339"/>
                    <a:pt x="1419" y="4419"/>
                  </a:cubicBezTo>
                  <a:cubicBezTo>
                    <a:pt x="1406" y="4426"/>
                    <a:pt x="1398" y="4432"/>
                    <a:pt x="1388" y="4432"/>
                  </a:cubicBezTo>
                  <a:cubicBezTo>
                    <a:pt x="1384" y="4432"/>
                    <a:pt x="1380" y="4431"/>
                    <a:pt x="1374" y="4428"/>
                  </a:cubicBezTo>
                  <a:cubicBezTo>
                    <a:pt x="1365" y="4428"/>
                    <a:pt x="1356" y="4410"/>
                    <a:pt x="1348" y="4402"/>
                  </a:cubicBezTo>
                  <a:cubicBezTo>
                    <a:pt x="1303" y="4321"/>
                    <a:pt x="1276" y="4232"/>
                    <a:pt x="1258" y="4143"/>
                  </a:cubicBezTo>
                  <a:cubicBezTo>
                    <a:pt x="1258" y="4187"/>
                    <a:pt x="1258" y="4232"/>
                    <a:pt x="1258" y="4277"/>
                  </a:cubicBezTo>
                  <a:cubicBezTo>
                    <a:pt x="1258" y="4294"/>
                    <a:pt x="1249" y="4312"/>
                    <a:pt x="1241" y="4321"/>
                  </a:cubicBezTo>
                  <a:cubicBezTo>
                    <a:pt x="1233" y="4334"/>
                    <a:pt x="1222" y="4340"/>
                    <a:pt x="1210" y="4340"/>
                  </a:cubicBezTo>
                  <a:cubicBezTo>
                    <a:pt x="1180" y="4340"/>
                    <a:pt x="1143" y="4308"/>
                    <a:pt x="1125" y="4277"/>
                  </a:cubicBezTo>
                  <a:cubicBezTo>
                    <a:pt x="1062" y="4161"/>
                    <a:pt x="1017" y="4036"/>
                    <a:pt x="991" y="3911"/>
                  </a:cubicBezTo>
                  <a:cubicBezTo>
                    <a:pt x="991" y="4036"/>
                    <a:pt x="982" y="4161"/>
                    <a:pt x="973" y="4286"/>
                  </a:cubicBezTo>
                  <a:cubicBezTo>
                    <a:pt x="955" y="4241"/>
                    <a:pt x="937" y="4196"/>
                    <a:pt x="919" y="4143"/>
                  </a:cubicBezTo>
                  <a:lnTo>
                    <a:pt x="919" y="4143"/>
                  </a:lnTo>
                  <a:cubicBezTo>
                    <a:pt x="928" y="4170"/>
                    <a:pt x="937" y="4205"/>
                    <a:pt x="928" y="4232"/>
                  </a:cubicBezTo>
                  <a:cubicBezTo>
                    <a:pt x="922" y="4251"/>
                    <a:pt x="897" y="4266"/>
                    <a:pt x="877" y="4266"/>
                  </a:cubicBezTo>
                  <a:cubicBezTo>
                    <a:pt x="869" y="4266"/>
                    <a:pt x="862" y="4264"/>
                    <a:pt x="857" y="4259"/>
                  </a:cubicBezTo>
                  <a:cubicBezTo>
                    <a:pt x="848" y="4250"/>
                    <a:pt x="848" y="4232"/>
                    <a:pt x="848" y="4223"/>
                  </a:cubicBezTo>
                  <a:cubicBezTo>
                    <a:pt x="821" y="4116"/>
                    <a:pt x="803" y="4000"/>
                    <a:pt x="803" y="3884"/>
                  </a:cubicBezTo>
                  <a:cubicBezTo>
                    <a:pt x="803" y="3964"/>
                    <a:pt x="794" y="4045"/>
                    <a:pt x="759" y="4116"/>
                  </a:cubicBezTo>
                  <a:cubicBezTo>
                    <a:pt x="723" y="4009"/>
                    <a:pt x="732" y="3884"/>
                    <a:pt x="732" y="3777"/>
                  </a:cubicBezTo>
                  <a:cubicBezTo>
                    <a:pt x="732" y="3483"/>
                    <a:pt x="687" y="3188"/>
                    <a:pt x="589" y="2912"/>
                  </a:cubicBezTo>
                  <a:lnTo>
                    <a:pt x="589" y="2912"/>
                  </a:lnTo>
                  <a:cubicBezTo>
                    <a:pt x="607" y="3028"/>
                    <a:pt x="589" y="3144"/>
                    <a:pt x="545" y="3251"/>
                  </a:cubicBezTo>
                  <a:cubicBezTo>
                    <a:pt x="519" y="3090"/>
                    <a:pt x="518" y="2937"/>
                    <a:pt x="548" y="2777"/>
                  </a:cubicBezTo>
                  <a:lnTo>
                    <a:pt x="548" y="2777"/>
                  </a:lnTo>
                  <a:cubicBezTo>
                    <a:pt x="532" y="2859"/>
                    <a:pt x="511" y="2945"/>
                    <a:pt x="447" y="3001"/>
                  </a:cubicBezTo>
                  <a:cubicBezTo>
                    <a:pt x="402" y="2796"/>
                    <a:pt x="402" y="2591"/>
                    <a:pt x="429" y="2394"/>
                  </a:cubicBezTo>
                  <a:lnTo>
                    <a:pt x="429" y="2394"/>
                  </a:lnTo>
                  <a:cubicBezTo>
                    <a:pt x="402" y="2475"/>
                    <a:pt x="375" y="2564"/>
                    <a:pt x="313" y="2626"/>
                  </a:cubicBezTo>
                  <a:cubicBezTo>
                    <a:pt x="250" y="2278"/>
                    <a:pt x="215" y="1921"/>
                    <a:pt x="215" y="1565"/>
                  </a:cubicBezTo>
                  <a:cubicBezTo>
                    <a:pt x="215" y="1449"/>
                    <a:pt x="215" y="1333"/>
                    <a:pt x="215" y="1217"/>
                  </a:cubicBezTo>
                  <a:cubicBezTo>
                    <a:pt x="224" y="851"/>
                    <a:pt x="259" y="467"/>
                    <a:pt x="224" y="93"/>
                  </a:cubicBezTo>
                  <a:cubicBezTo>
                    <a:pt x="215" y="75"/>
                    <a:pt x="215" y="48"/>
                    <a:pt x="197" y="30"/>
                  </a:cubicBezTo>
                  <a:cubicBezTo>
                    <a:pt x="183" y="10"/>
                    <a:pt x="155" y="0"/>
                    <a:pt x="1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9"/>
            <p:cNvSpPr/>
            <p:nvPr/>
          </p:nvSpPr>
          <p:spPr>
            <a:xfrm>
              <a:off x="3972989" y="4059009"/>
              <a:ext cx="200165" cy="623374"/>
            </a:xfrm>
            <a:custGeom>
              <a:rect b="b" l="l" r="r" t="t"/>
              <a:pathLst>
                <a:path extrusionOk="0" h="5313" w="1706">
                  <a:moveTo>
                    <a:pt x="1428" y="4720"/>
                  </a:moveTo>
                  <a:cubicBezTo>
                    <a:pt x="1430" y="4733"/>
                    <a:pt x="1433" y="4746"/>
                    <a:pt x="1436" y="4759"/>
                  </a:cubicBezTo>
                  <a:lnTo>
                    <a:pt x="1436" y="4759"/>
                  </a:lnTo>
                  <a:cubicBezTo>
                    <a:pt x="1434" y="4746"/>
                    <a:pt x="1431" y="4733"/>
                    <a:pt x="1428" y="4720"/>
                  </a:cubicBezTo>
                  <a:close/>
                  <a:moveTo>
                    <a:pt x="45" y="1"/>
                  </a:moveTo>
                  <a:cubicBezTo>
                    <a:pt x="9" y="322"/>
                    <a:pt x="0" y="643"/>
                    <a:pt x="27" y="964"/>
                  </a:cubicBezTo>
                  <a:cubicBezTo>
                    <a:pt x="27" y="1026"/>
                    <a:pt x="36" y="1080"/>
                    <a:pt x="81" y="1116"/>
                  </a:cubicBezTo>
                  <a:cubicBezTo>
                    <a:pt x="93" y="1128"/>
                    <a:pt x="113" y="1134"/>
                    <a:pt x="132" y="1134"/>
                  </a:cubicBezTo>
                  <a:cubicBezTo>
                    <a:pt x="168" y="1134"/>
                    <a:pt x="206" y="1115"/>
                    <a:pt x="206" y="1080"/>
                  </a:cubicBezTo>
                  <a:cubicBezTo>
                    <a:pt x="206" y="1330"/>
                    <a:pt x="215" y="1571"/>
                    <a:pt x="223" y="1820"/>
                  </a:cubicBezTo>
                  <a:cubicBezTo>
                    <a:pt x="259" y="2356"/>
                    <a:pt x="313" y="2891"/>
                    <a:pt x="411" y="3417"/>
                  </a:cubicBezTo>
                  <a:cubicBezTo>
                    <a:pt x="509" y="3935"/>
                    <a:pt x="661" y="4425"/>
                    <a:pt x="794" y="4934"/>
                  </a:cubicBezTo>
                  <a:cubicBezTo>
                    <a:pt x="830" y="5041"/>
                    <a:pt x="875" y="5148"/>
                    <a:pt x="946" y="5237"/>
                  </a:cubicBezTo>
                  <a:cubicBezTo>
                    <a:pt x="964" y="5264"/>
                    <a:pt x="991" y="5291"/>
                    <a:pt x="1017" y="5300"/>
                  </a:cubicBezTo>
                  <a:cubicBezTo>
                    <a:pt x="1033" y="5308"/>
                    <a:pt x="1049" y="5312"/>
                    <a:pt x="1065" y="5312"/>
                  </a:cubicBezTo>
                  <a:cubicBezTo>
                    <a:pt x="1083" y="5312"/>
                    <a:pt x="1101" y="5305"/>
                    <a:pt x="1116" y="5291"/>
                  </a:cubicBezTo>
                  <a:cubicBezTo>
                    <a:pt x="1133" y="5282"/>
                    <a:pt x="1142" y="5255"/>
                    <a:pt x="1151" y="5228"/>
                  </a:cubicBezTo>
                  <a:cubicBezTo>
                    <a:pt x="1196" y="5104"/>
                    <a:pt x="1231" y="4970"/>
                    <a:pt x="1240" y="4837"/>
                  </a:cubicBezTo>
                  <a:lnTo>
                    <a:pt x="1240" y="4837"/>
                  </a:lnTo>
                  <a:cubicBezTo>
                    <a:pt x="1232" y="4962"/>
                    <a:pt x="1401" y="5202"/>
                    <a:pt x="1508" y="5264"/>
                  </a:cubicBezTo>
                  <a:cubicBezTo>
                    <a:pt x="1530" y="5276"/>
                    <a:pt x="1551" y="5281"/>
                    <a:pt x="1570" y="5281"/>
                  </a:cubicBezTo>
                  <a:cubicBezTo>
                    <a:pt x="1654" y="5281"/>
                    <a:pt x="1706" y="5183"/>
                    <a:pt x="1633" y="5103"/>
                  </a:cubicBezTo>
                  <a:cubicBezTo>
                    <a:pt x="1536" y="5006"/>
                    <a:pt x="1468" y="4887"/>
                    <a:pt x="1436" y="4759"/>
                  </a:cubicBezTo>
                  <a:lnTo>
                    <a:pt x="1436" y="4759"/>
                  </a:lnTo>
                  <a:cubicBezTo>
                    <a:pt x="1454" y="4855"/>
                    <a:pt x="1451" y="4956"/>
                    <a:pt x="1428" y="5050"/>
                  </a:cubicBezTo>
                  <a:cubicBezTo>
                    <a:pt x="1276" y="4862"/>
                    <a:pt x="1214" y="4631"/>
                    <a:pt x="1178" y="4399"/>
                  </a:cubicBezTo>
                  <a:cubicBezTo>
                    <a:pt x="1142" y="4167"/>
                    <a:pt x="1124" y="3926"/>
                    <a:pt x="1062" y="3703"/>
                  </a:cubicBezTo>
                  <a:cubicBezTo>
                    <a:pt x="1054" y="3687"/>
                    <a:pt x="1040" y="3665"/>
                    <a:pt x="1025" y="3665"/>
                  </a:cubicBezTo>
                  <a:cubicBezTo>
                    <a:pt x="1022" y="3665"/>
                    <a:pt x="1020" y="3666"/>
                    <a:pt x="1017" y="3667"/>
                  </a:cubicBezTo>
                  <a:cubicBezTo>
                    <a:pt x="1017" y="3685"/>
                    <a:pt x="1008" y="3703"/>
                    <a:pt x="1008" y="3730"/>
                  </a:cubicBezTo>
                  <a:cubicBezTo>
                    <a:pt x="964" y="3471"/>
                    <a:pt x="919" y="3212"/>
                    <a:pt x="866" y="2953"/>
                  </a:cubicBezTo>
                  <a:cubicBezTo>
                    <a:pt x="803" y="2614"/>
                    <a:pt x="750" y="2275"/>
                    <a:pt x="661" y="1936"/>
                  </a:cubicBezTo>
                  <a:cubicBezTo>
                    <a:pt x="580" y="1615"/>
                    <a:pt x="491" y="1258"/>
                    <a:pt x="330" y="973"/>
                  </a:cubicBezTo>
                  <a:cubicBezTo>
                    <a:pt x="286" y="1026"/>
                    <a:pt x="215" y="1062"/>
                    <a:pt x="161" y="1098"/>
                  </a:cubicBezTo>
                  <a:cubicBezTo>
                    <a:pt x="125" y="732"/>
                    <a:pt x="81" y="366"/>
                    <a:pt x="45" y="1"/>
                  </a:cubicBezTo>
                  <a:close/>
                </a:path>
              </a:pathLst>
            </a:custGeom>
            <a:solidFill>
              <a:srgbClr val="9FC389">
                <a:alpha val="4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9"/>
            <p:cNvSpPr/>
            <p:nvPr/>
          </p:nvSpPr>
          <p:spPr>
            <a:xfrm>
              <a:off x="3836888" y="3281236"/>
              <a:ext cx="342369" cy="370763"/>
            </a:xfrm>
            <a:custGeom>
              <a:rect b="b" l="l" r="r" t="t"/>
              <a:pathLst>
                <a:path extrusionOk="0" h="3160" w="2918">
                  <a:moveTo>
                    <a:pt x="836" y="1"/>
                  </a:moveTo>
                  <a:cubicBezTo>
                    <a:pt x="707" y="1"/>
                    <a:pt x="578" y="21"/>
                    <a:pt x="456" y="64"/>
                  </a:cubicBezTo>
                  <a:cubicBezTo>
                    <a:pt x="349" y="99"/>
                    <a:pt x="242" y="153"/>
                    <a:pt x="161" y="233"/>
                  </a:cubicBezTo>
                  <a:cubicBezTo>
                    <a:pt x="117" y="269"/>
                    <a:pt x="81" y="305"/>
                    <a:pt x="54" y="358"/>
                  </a:cubicBezTo>
                  <a:cubicBezTo>
                    <a:pt x="47" y="379"/>
                    <a:pt x="17" y="479"/>
                    <a:pt x="41" y="479"/>
                  </a:cubicBezTo>
                  <a:cubicBezTo>
                    <a:pt x="48" y="479"/>
                    <a:pt x="57" y="473"/>
                    <a:pt x="72" y="456"/>
                  </a:cubicBezTo>
                  <a:cubicBezTo>
                    <a:pt x="134" y="385"/>
                    <a:pt x="188" y="322"/>
                    <a:pt x="250" y="260"/>
                  </a:cubicBezTo>
                  <a:lnTo>
                    <a:pt x="250" y="260"/>
                  </a:lnTo>
                  <a:cubicBezTo>
                    <a:pt x="242" y="296"/>
                    <a:pt x="242" y="349"/>
                    <a:pt x="286" y="349"/>
                  </a:cubicBezTo>
                  <a:cubicBezTo>
                    <a:pt x="295" y="349"/>
                    <a:pt x="304" y="340"/>
                    <a:pt x="313" y="331"/>
                  </a:cubicBezTo>
                  <a:cubicBezTo>
                    <a:pt x="358" y="305"/>
                    <a:pt x="402" y="269"/>
                    <a:pt x="447" y="242"/>
                  </a:cubicBezTo>
                  <a:lnTo>
                    <a:pt x="447" y="242"/>
                  </a:lnTo>
                  <a:cubicBezTo>
                    <a:pt x="429" y="269"/>
                    <a:pt x="420" y="296"/>
                    <a:pt x="411" y="322"/>
                  </a:cubicBezTo>
                  <a:cubicBezTo>
                    <a:pt x="402" y="340"/>
                    <a:pt x="402" y="358"/>
                    <a:pt x="411" y="367"/>
                  </a:cubicBezTo>
                  <a:lnTo>
                    <a:pt x="438" y="367"/>
                  </a:lnTo>
                  <a:cubicBezTo>
                    <a:pt x="536" y="340"/>
                    <a:pt x="598" y="251"/>
                    <a:pt x="688" y="206"/>
                  </a:cubicBezTo>
                  <a:cubicBezTo>
                    <a:pt x="730" y="185"/>
                    <a:pt x="776" y="175"/>
                    <a:pt x="823" y="175"/>
                  </a:cubicBezTo>
                  <a:cubicBezTo>
                    <a:pt x="915" y="175"/>
                    <a:pt x="1009" y="213"/>
                    <a:pt x="1080" y="278"/>
                  </a:cubicBezTo>
                  <a:cubicBezTo>
                    <a:pt x="1178" y="376"/>
                    <a:pt x="1232" y="528"/>
                    <a:pt x="1223" y="661"/>
                  </a:cubicBezTo>
                  <a:cubicBezTo>
                    <a:pt x="1208" y="651"/>
                    <a:pt x="1191" y="647"/>
                    <a:pt x="1173" y="647"/>
                  </a:cubicBezTo>
                  <a:cubicBezTo>
                    <a:pt x="1128" y="647"/>
                    <a:pt x="1079" y="676"/>
                    <a:pt x="1053" y="715"/>
                  </a:cubicBezTo>
                  <a:cubicBezTo>
                    <a:pt x="1018" y="777"/>
                    <a:pt x="1036" y="849"/>
                    <a:pt x="1071" y="911"/>
                  </a:cubicBezTo>
                  <a:cubicBezTo>
                    <a:pt x="1062" y="895"/>
                    <a:pt x="1045" y="888"/>
                    <a:pt x="1027" y="888"/>
                  </a:cubicBezTo>
                  <a:cubicBezTo>
                    <a:pt x="996" y="888"/>
                    <a:pt x="961" y="909"/>
                    <a:pt x="955" y="938"/>
                  </a:cubicBezTo>
                  <a:cubicBezTo>
                    <a:pt x="937" y="991"/>
                    <a:pt x="964" y="1036"/>
                    <a:pt x="1008" y="1071"/>
                  </a:cubicBezTo>
                  <a:lnTo>
                    <a:pt x="1008" y="1071"/>
                  </a:lnTo>
                  <a:cubicBezTo>
                    <a:pt x="1002" y="1067"/>
                    <a:pt x="963" y="1067"/>
                    <a:pt x="922" y="1067"/>
                  </a:cubicBezTo>
                  <a:cubicBezTo>
                    <a:pt x="879" y="1067"/>
                    <a:pt x="835" y="1067"/>
                    <a:pt x="821" y="1063"/>
                  </a:cubicBezTo>
                  <a:cubicBezTo>
                    <a:pt x="732" y="1036"/>
                    <a:pt x="661" y="1000"/>
                    <a:pt x="581" y="965"/>
                  </a:cubicBezTo>
                  <a:cubicBezTo>
                    <a:pt x="563" y="951"/>
                    <a:pt x="536" y="942"/>
                    <a:pt x="511" y="942"/>
                  </a:cubicBezTo>
                  <a:cubicBezTo>
                    <a:pt x="487" y="942"/>
                    <a:pt x="465" y="951"/>
                    <a:pt x="456" y="974"/>
                  </a:cubicBezTo>
                  <a:cubicBezTo>
                    <a:pt x="447" y="1009"/>
                    <a:pt x="482" y="1054"/>
                    <a:pt x="465" y="1081"/>
                  </a:cubicBezTo>
                  <a:cubicBezTo>
                    <a:pt x="313" y="1018"/>
                    <a:pt x="233" y="840"/>
                    <a:pt x="81" y="786"/>
                  </a:cubicBezTo>
                  <a:lnTo>
                    <a:pt x="63" y="786"/>
                  </a:lnTo>
                  <a:cubicBezTo>
                    <a:pt x="54" y="786"/>
                    <a:pt x="45" y="804"/>
                    <a:pt x="45" y="804"/>
                  </a:cubicBezTo>
                  <a:cubicBezTo>
                    <a:pt x="1" y="991"/>
                    <a:pt x="99" y="1170"/>
                    <a:pt x="152" y="1348"/>
                  </a:cubicBezTo>
                  <a:cubicBezTo>
                    <a:pt x="170" y="1446"/>
                    <a:pt x="197" y="1545"/>
                    <a:pt x="188" y="1643"/>
                  </a:cubicBezTo>
                  <a:cubicBezTo>
                    <a:pt x="170" y="1812"/>
                    <a:pt x="72" y="1955"/>
                    <a:pt x="54" y="2124"/>
                  </a:cubicBezTo>
                  <a:cubicBezTo>
                    <a:pt x="81" y="2062"/>
                    <a:pt x="117" y="2008"/>
                    <a:pt x="152" y="1955"/>
                  </a:cubicBezTo>
                  <a:lnTo>
                    <a:pt x="152" y="1955"/>
                  </a:lnTo>
                  <a:cubicBezTo>
                    <a:pt x="126" y="2071"/>
                    <a:pt x="117" y="2196"/>
                    <a:pt x="126" y="2321"/>
                  </a:cubicBezTo>
                  <a:cubicBezTo>
                    <a:pt x="143" y="2294"/>
                    <a:pt x="161" y="2276"/>
                    <a:pt x="179" y="2249"/>
                  </a:cubicBezTo>
                  <a:cubicBezTo>
                    <a:pt x="179" y="2294"/>
                    <a:pt x="197" y="2347"/>
                    <a:pt x="224" y="2383"/>
                  </a:cubicBezTo>
                  <a:cubicBezTo>
                    <a:pt x="268" y="2276"/>
                    <a:pt x="304" y="2169"/>
                    <a:pt x="349" y="2062"/>
                  </a:cubicBezTo>
                  <a:lnTo>
                    <a:pt x="349" y="2062"/>
                  </a:lnTo>
                  <a:cubicBezTo>
                    <a:pt x="322" y="2196"/>
                    <a:pt x="313" y="2330"/>
                    <a:pt x="340" y="2463"/>
                  </a:cubicBezTo>
                  <a:cubicBezTo>
                    <a:pt x="411" y="2347"/>
                    <a:pt x="473" y="2214"/>
                    <a:pt x="509" y="2080"/>
                  </a:cubicBezTo>
                  <a:lnTo>
                    <a:pt x="509" y="2080"/>
                  </a:lnTo>
                  <a:cubicBezTo>
                    <a:pt x="491" y="2178"/>
                    <a:pt x="491" y="2267"/>
                    <a:pt x="527" y="2356"/>
                  </a:cubicBezTo>
                  <a:cubicBezTo>
                    <a:pt x="581" y="2240"/>
                    <a:pt x="616" y="2116"/>
                    <a:pt x="634" y="1991"/>
                  </a:cubicBezTo>
                  <a:lnTo>
                    <a:pt x="634" y="1991"/>
                  </a:lnTo>
                  <a:cubicBezTo>
                    <a:pt x="625" y="2124"/>
                    <a:pt x="634" y="2258"/>
                    <a:pt x="670" y="2392"/>
                  </a:cubicBezTo>
                  <a:cubicBezTo>
                    <a:pt x="670" y="2419"/>
                    <a:pt x="688" y="2446"/>
                    <a:pt x="705" y="2446"/>
                  </a:cubicBezTo>
                  <a:cubicBezTo>
                    <a:pt x="723" y="2437"/>
                    <a:pt x="732" y="2419"/>
                    <a:pt x="741" y="2401"/>
                  </a:cubicBezTo>
                  <a:cubicBezTo>
                    <a:pt x="776" y="2323"/>
                    <a:pt x="795" y="2240"/>
                    <a:pt x="806" y="2151"/>
                  </a:cubicBezTo>
                  <a:lnTo>
                    <a:pt x="806" y="2151"/>
                  </a:lnTo>
                  <a:cubicBezTo>
                    <a:pt x="807" y="2207"/>
                    <a:pt x="823" y="2262"/>
                    <a:pt x="848" y="2312"/>
                  </a:cubicBezTo>
                  <a:cubicBezTo>
                    <a:pt x="876" y="2269"/>
                    <a:pt x="899" y="2222"/>
                    <a:pt x="912" y="2172"/>
                  </a:cubicBezTo>
                  <a:lnTo>
                    <a:pt x="912" y="2172"/>
                  </a:lnTo>
                  <a:cubicBezTo>
                    <a:pt x="902" y="2233"/>
                    <a:pt x="905" y="2299"/>
                    <a:pt x="920" y="2365"/>
                  </a:cubicBezTo>
                  <a:cubicBezTo>
                    <a:pt x="928" y="2383"/>
                    <a:pt x="937" y="2410"/>
                    <a:pt x="955" y="2437"/>
                  </a:cubicBezTo>
                  <a:cubicBezTo>
                    <a:pt x="966" y="2448"/>
                    <a:pt x="984" y="2455"/>
                    <a:pt x="1000" y="2455"/>
                  </a:cubicBezTo>
                  <a:cubicBezTo>
                    <a:pt x="1010" y="2455"/>
                    <a:pt x="1020" y="2452"/>
                    <a:pt x="1027" y="2446"/>
                  </a:cubicBezTo>
                  <a:cubicBezTo>
                    <a:pt x="1053" y="2428"/>
                    <a:pt x="1062" y="2401"/>
                    <a:pt x="1062" y="2374"/>
                  </a:cubicBezTo>
                  <a:cubicBezTo>
                    <a:pt x="1071" y="2278"/>
                    <a:pt x="1071" y="2182"/>
                    <a:pt x="1054" y="2085"/>
                  </a:cubicBezTo>
                  <a:lnTo>
                    <a:pt x="1054" y="2085"/>
                  </a:lnTo>
                  <a:cubicBezTo>
                    <a:pt x="1064" y="2137"/>
                    <a:pt x="1090" y="2188"/>
                    <a:pt x="1125" y="2223"/>
                  </a:cubicBezTo>
                  <a:cubicBezTo>
                    <a:pt x="1178" y="2071"/>
                    <a:pt x="1205" y="1910"/>
                    <a:pt x="1196" y="1750"/>
                  </a:cubicBezTo>
                  <a:lnTo>
                    <a:pt x="1196" y="1750"/>
                  </a:lnTo>
                  <a:cubicBezTo>
                    <a:pt x="1214" y="1875"/>
                    <a:pt x="1232" y="2000"/>
                    <a:pt x="1250" y="2116"/>
                  </a:cubicBezTo>
                  <a:cubicBezTo>
                    <a:pt x="1259" y="2187"/>
                    <a:pt x="1285" y="2276"/>
                    <a:pt x="1348" y="2303"/>
                  </a:cubicBezTo>
                  <a:cubicBezTo>
                    <a:pt x="1388" y="2190"/>
                    <a:pt x="1399" y="2063"/>
                    <a:pt x="1388" y="1941"/>
                  </a:cubicBezTo>
                  <a:lnTo>
                    <a:pt x="1388" y="1941"/>
                  </a:lnTo>
                  <a:cubicBezTo>
                    <a:pt x="1395" y="1972"/>
                    <a:pt x="1409" y="2001"/>
                    <a:pt x="1428" y="2026"/>
                  </a:cubicBezTo>
                  <a:cubicBezTo>
                    <a:pt x="1455" y="1973"/>
                    <a:pt x="1473" y="1901"/>
                    <a:pt x="1464" y="1839"/>
                  </a:cubicBezTo>
                  <a:lnTo>
                    <a:pt x="1464" y="1839"/>
                  </a:lnTo>
                  <a:cubicBezTo>
                    <a:pt x="1482" y="1857"/>
                    <a:pt x="1490" y="1875"/>
                    <a:pt x="1499" y="1892"/>
                  </a:cubicBezTo>
                  <a:cubicBezTo>
                    <a:pt x="1526" y="1866"/>
                    <a:pt x="1548" y="1834"/>
                    <a:pt x="1553" y="1802"/>
                  </a:cubicBezTo>
                  <a:lnTo>
                    <a:pt x="1553" y="1802"/>
                  </a:lnTo>
                  <a:cubicBezTo>
                    <a:pt x="1555" y="1899"/>
                    <a:pt x="1566" y="2002"/>
                    <a:pt x="1598" y="2098"/>
                  </a:cubicBezTo>
                  <a:cubicBezTo>
                    <a:pt x="1606" y="2116"/>
                    <a:pt x="1615" y="2142"/>
                    <a:pt x="1642" y="2142"/>
                  </a:cubicBezTo>
                  <a:cubicBezTo>
                    <a:pt x="1669" y="2142"/>
                    <a:pt x="1678" y="2107"/>
                    <a:pt x="1687" y="2089"/>
                  </a:cubicBezTo>
                  <a:cubicBezTo>
                    <a:pt x="1696" y="1973"/>
                    <a:pt x="1705" y="1866"/>
                    <a:pt x="1696" y="1759"/>
                  </a:cubicBezTo>
                  <a:lnTo>
                    <a:pt x="1696" y="1759"/>
                  </a:lnTo>
                  <a:cubicBezTo>
                    <a:pt x="1705" y="1821"/>
                    <a:pt x="1714" y="1884"/>
                    <a:pt x="1740" y="1937"/>
                  </a:cubicBezTo>
                  <a:cubicBezTo>
                    <a:pt x="1754" y="1964"/>
                    <a:pt x="1777" y="1991"/>
                    <a:pt x="1800" y="1991"/>
                  </a:cubicBezTo>
                  <a:cubicBezTo>
                    <a:pt x="1807" y="1991"/>
                    <a:pt x="1814" y="1988"/>
                    <a:pt x="1821" y="1982"/>
                  </a:cubicBezTo>
                  <a:cubicBezTo>
                    <a:pt x="1829" y="1973"/>
                    <a:pt x="1829" y="1955"/>
                    <a:pt x="1838" y="1946"/>
                  </a:cubicBezTo>
                  <a:cubicBezTo>
                    <a:pt x="1838" y="1910"/>
                    <a:pt x="1838" y="1866"/>
                    <a:pt x="1838" y="1830"/>
                  </a:cubicBezTo>
                  <a:cubicBezTo>
                    <a:pt x="1847" y="1937"/>
                    <a:pt x="1910" y="2044"/>
                    <a:pt x="1999" y="2089"/>
                  </a:cubicBezTo>
                  <a:cubicBezTo>
                    <a:pt x="1999" y="1982"/>
                    <a:pt x="1990" y="1866"/>
                    <a:pt x="1963" y="1759"/>
                  </a:cubicBezTo>
                  <a:lnTo>
                    <a:pt x="1963" y="1759"/>
                  </a:lnTo>
                  <a:cubicBezTo>
                    <a:pt x="2035" y="1910"/>
                    <a:pt x="2115" y="2062"/>
                    <a:pt x="2258" y="2151"/>
                  </a:cubicBezTo>
                  <a:cubicBezTo>
                    <a:pt x="2240" y="2026"/>
                    <a:pt x="2195" y="1901"/>
                    <a:pt x="2142" y="1785"/>
                  </a:cubicBezTo>
                  <a:lnTo>
                    <a:pt x="2142" y="1785"/>
                  </a:lnTo>
                  <a:cubicBezTo>
                    <a:pt x="2213" y="1866"/>
                    <a:pt x="2284" y="1955"/>
                    <a:pt x="2311" y="2053"/>
                  </a:cubicBezTo>
                  <a:cubicBezTo>
                    <a:pt x="2347" y="2160"/>
                    <a:pt x="2329" y="2276"/>
                    <a:pt x="2338" y="2392"/>
                  </a:cubicBezTo>
                  <a:cubicBezTo>
                    <a:pt x="2347" y="2499"/>
                    <a:pt x="2392" y="2624"/>
                    <a:pt x="2490" y="2669"/>
                  </a:cubicBezTo>
                  <a:cubicBezTo>
                    <a:pt x="2499" y="2615"/>
                    <a:pt x="2507" y="2553"/>
                    <a:pt x="2516" y="2499"/>
                  </a:cubicBezTo>
                  <a:cubicBezTo>
                    <a:pt x="2516" y="2651"/>
                    <a:pt x="2561" y="2802"/>
                    <a:pt x="2641" y="2936"/>
                  </a:cubicBezTo>
                  <a:cubicBezTo>
                    <a:pt x="2686" y="2883"/>
                    <a:pt x="2713" y="2811"/>
                    <a:pt x="2722" y="2740"/>
                  </a:cubicBezTo>
                  <a:cubicBezTo>
                    <a:pt x="2748" y="2892"/>
                    <a:pt x="2820" y="3034"/>
                    <a:pt x="2918" y="3159"/>
                  </a:cubicBezTo>
                  <a:cubicBezTo>
                    <a:pt x="2909" y="3061"/>
                    <a:pt x="2918" y="2972"/>
                    <a:pt x="2900" y="2874"/>
                  </a:cubicBezTo>
                  <a:cubicBezTo>
                    <a:pt x="2882" y="2776"/>
                    <a:pt x="2846" y="2669"/>
                    <a:pt x="2811" y="2570"/>
                  </a:cubicBezTo>
                  <a:cubicBezTo>
                    <a:pt x="2739" y="2374"/>
                    <a:pt x="2623" y="2187"/>
                    <a:pt x="2490" y="2026"/>
                  </a:cubicBezTo>
                  <a:cubicBezTo>
                    <a:pt x="2383" y="1892"/>
                    <a:pt x="2258" y="1777"/>
                    <a:pt x="2168" y="1634"/>
                  </a:cubicBezTo>
                  <a:cubicBezTo>
                    <a:pt x="1981" y="1322"/>
                    <a:pt x="1981" y="929"/>
                    <a:pt x="1812" y="608"/>
                  </a:cubicBezTo>
                  <a:cubicBezTo>
                    <a:pt x="1669" y="322"/>
                    <a:pt x="1401" y="108"/>
                    <a:pt x="1098" y="28"/>
                  </a:cubicBezTo>
                  <a:cubicBezTo>
                    <a:pt x="1012" y="10"/>
                    <a:pt x="924" y="1"/>
                    <a:pt x="8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9"/>
            <p:cNvSpPr/>
            <p:nvPr/>
          </p:nvSpPr>
          <p:spPr>
            <a:xfrm>
              <a:off x="3623348" y="3889469"/>
              <a:ext cx="699404" cy="109000"/>
            </a:xfrm>
            <a:custGeom>
              <a:rect b="b" l="l" r="r" t="t"/>
              <a:pathLst>
                <a:path extrusionOk="0" h="929" w="5961">
                  <a:moveTo>
                    <a:pt x="4472" y="0"/>
                  </a:moveTo>
                  <a:cubicBezTo>
                    <a:pt x="3949" y="0"/>
                    <a:pt x="3424" y="60"/>
                    <a:pt x="2918" y="125"/>
                  </a:cubicBezTo>
                  <a:cubicBezTo>
                    <a:pt x="2677" y="161"/>
                    <a:pt x="2427" y="197"/>
                    <a:pt x="2178" y="223"/>
                  </a:cubicBezTo>
                  <a:cubicBezTo>
                    <a:pt x="2120" y="228"/>
                    <a:pt x="2062" y="229"/>
                    <a:pt x="2004" y="229"/>
                  </a:cubicBezTo>
                  <a:cubicBezTo>
                    <a:pt x="1821" y="229"/>
                    <a:pt x="1638" y="212"/>
                    <a:pt x="1455" y="206"/>
                  </a:cubicBezTo>
                  <a:cubicBezTo>
                    <a:pt x="1357" y="201"/>
                    <a:pt x="1259" y="199"/>
                    <a:pt x="1161" y="199"/>
                  </a:cubicBezTo>
                  <a:cubicBezTo>
                    <a:pt x="1062" y="199"/>
                    <a:pt x="964" y="201"/>
                    <a:pt x="866" y="206"/>
                  </a:cubicBezTo>
                  <a:cubicBezTo>
                    <a:pt x="572" y="214"/>
                    <a:pt x="268" y="250"/>
                    <a:pt x="1" y="384"/>
                  </a:cubicBezTo>
                  <a:cubicBezTo>
                    <a:pt x="1" y="446"/>
                    <a:pt x="28" y="518"/>
                    <a:pt x="63" y="571"/>
                  </a:cubicBezTo>
                  <a:cubicBezTo>
                    <a:pt x="358" y="455"/>
                    <a:pt x="670" y="393"/>
                    <a:pt x="991" y="393"/>
                  </a:cubicBezTo>
                  <a:cubicBezTo>
                    <a:pt x="875" y="429"/>
                    <a:pt x="768" y="482"/>
                    <a:pt x="661" y="553"/>
                  </a:cubicBezTo>
                  <a:cubicBezTo>
                    <a:pt x="598" y="598"/>
                    <a:pt x="536" y="643"/>
                    <a:pt x="500" y="714"/>
                  </a:cubicBezTo>
                  <a:cubicBezTo>
                    <a:pt x="465" y="776"/>
                    <a:pt x="465" y="866"/>
                    <a:pt x="509" y="928"/>
                  </a:cubicBezTo>
                  <a:cubicBezTo>
                    <a:pt x="634" y="794"/>
                    <a:pt x="813" y="714"/>
                    <a:pt x="1000" y="678"/>
                  </a:cubicBezTo>
                  <a:cubicBezTo>
                    <a:pt x="1125" y="655"/>
                    <a:pt x="1254" y="648"/>
                    <a:pt x="1384" y="648"/>
                  </a:cubicBezTo>
                  <a:cubicBezTo>
                    <a:pt x="1593" y="648"/>
                    <a:pt x="1805" y="666"/>
                    <a:pt x="2013" y="666"/>
                  </a:cubicBezTo>
                  <a:cubicBezTo>
                    <a:pt x="2074" y="666"/>
                    <a:pt x="2135" y="665"/>
                    <a:pt x="2195" y="660"/>
                  </a:cubicBezTo>
                  <a:cubicBezTo>
                    <a:pt x="2624" y="616"/>
                    <a:pt x="3052" y="536"/>
                    <a:pt x="3480" y="491"/>
                  </a:cubicBezTo>
                  <a:cubicBezTo>
                    <a:pt x="3794" y="451"/>
                    <a:pt x="4109" y="431"/>
                    <a:pt x="4427" y="431"/>
                  </a:cubicBezTo>
                  <a:cubicBezTo>
                    <a:pt x="4533" y="431"/>
                    <a:pt x="4640" y="433"/>
                    <a:pt x="4747" y="437"/>
                  </a:cubicBezTo>
                  <a:cubicBezTo>
                    <a:pt x="5148" y="446"/>
                    <a:pt x="5585" y="455"/>
                    <a:pt x="5960" y="607"/>
                  </a:cubicBezTo>
                  <a:cubicBezTo>
                    <a:pt x="5960" y="491"/>
                    <a:pt x="5951" y="375"/>
                    <a:pt x="5942" y="268"/>
                  </a:cubicBezTo>
                  <a:cubicBezTo>
                    <a:pt x="5942" y="250"/>
                    <a:pt x="5942" y="241"/>
                    <a:pt x="5933" y="223"/>
                  </a:cubicBezTo>
                  <a:cubicBezTo>
                    <a:pt x="5924" y="214"/>
                    <a:pt x="5907" y="206"/>
                    <a:pt x="5889" y="197"/>
                  </a:cubicBezTo>
                  <a:cubicBezTo>
                    <a:pt x="5431" y="51"/>
                    <a:pt x="4953" y="0"/>
                    <a:pt x="4472"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9"/>
            <p:cNvSpPr/>
            <p:nvPr/>
          </p:nvSpPr>
          <p:spPr>
            <a:xfrm>
              <a:off x="3623348" y="3891229"/>
              <a:ext cx="701399" cy="104072"/>
            </a:xfrm>
            <a:custGeom>
              <a:rect b="b" l="l" r="r" t="t"/>
              <a:pathLst>
                <a:path extrusionOk="0" h="887" w="5978">
                  <a:moveTo>
                    <a:pt x="4003" y="0"/>
                  </a:moveTo>
                  <a:cubicBezTo>
                    <a:pt x="3952" y="0"/>
                    <a:pt x="3901" y="22"/>
                    <a:pt x="3864" y="66"/>
                  </a:cubicBezTo>
                  <a:cubicBezTo>
                    <a:pt x="3830" y="49"/>
                    <a:pt x="3794" y="41"/>
                    <a:pt x="3758" y="41"/>
                  </a:cubicBezTo>
                  <a:cubicBezTo>
                    <a:pt x="3658" y="41"/>
                    <a:pt x="3557" y="101"/>
                    <a:pt x="3525" y="199"/>
                  </a:cubicBezTo>
                  <a:cubicBezTo>
                    <a:pt x="3516" y="235"/>
                    <a:pt x="3507" y="271"/>
                    <a:pt x="3480" y="298"/>
                  </a:cubicBezTo>
                  <a:cubicBezTo>
                    <a:pt x="3462" y="306"/>
                    <a:pt x="3444" y="306"/>
                    <a:pt x="3418" y="315"/>
                  </a:cubicBezTo>
                  <a:lnTo>
                    <a:pt x="2820" y="387"/>
                  </a:lnTo>
                  <a:cubicBezTo>
                    <a:pt x="2784" y="391"/>
                    <a:pt x="2748" y="395"/>
                    <a:pt x="2713" y="395"/>
                  </a:cubicBezTo>
                  <a:cubicBezTo>
                    <a:pt x="2670" y="395"/>
                    <a:pt x="2627" y="389"/>
                    <a:pt x="2588" y="369"/>
                  </a:cubicBezTo>
                  <a:cubicBezTo>
                    <a:pt x="2517" y="333"/>
                    <a:pt x="2481" y="226"/>
                    <a:pt x="2534" y="173"/>
                  </a:cubicBezTo>
                  <a:cubicBezTo>
                    <a:pt x="2516" y="167"/>
                    <a:pt x="2497" y="164"/>
                    <a:pt x="2477" y="164"/>
                  </a:cubicBezTo>
                  <a:cubicBezTo>
                    <a:pt x="2409" y="164"/>
                    <a:pt x="2337" y="198"/>
                    <a:pt x="2302" y="253"/>
                  </a:cubicBezTo>
                  <a:cubicBezTo>
                    <a:pt x="2258" y="324"/>
                    <a:pt x="2267" y="431"/>
                    <a:pt x="2320" y="503"/>
                  </a:cubicBezTo>
                  <a:cubicBezTo>
                    <a:pt x="2249" y="422"/>
                    <a:pt x="2213" y="306"/>
                    <a:pt x="2222" y="199"/>
                  </a:cubicBezTo>
                  <a:lnTo>
                    <a:pt x="2222" y="199"/>
                  </a:lnTo>
                  <a:cubicBezTo>
                    <a:pt x="2079" y="208"/>
                    <a:pt x="1946" y="306"/>
                    <a:pt x="1901" y="449"/>
                  </a:cubicBezTo>
                  <a:cubicBezTo>
                    <a:pt x="1749" y="405"/>
                    <a:pt x="1589" y="360"/>
                    <a:pt x="1428" y="333"/>
                  </a:cubicBezTo>
                  <a:cubicBezTo>
                    <a:pt x="1240" y="296"/>
                    <a:pt x="1050" y="275"/>
                    <a:pt x="861" y="275"/>
                  </a:cubicBezTo>
                  <a:cubicBezTo>
                    <a:pt x="595" y="275"/>
                    <a:pt x="332" y="318"/>
                    <a:pt x="81" y="422"/>
                  </a:cubicBezTo>
                  <a:cubicBezTo>
                    <a:pt x="63" y="431"/>
                    <a:pt x="36" y="440"/>
                    <a:pt x="28" y="467"/>
                  </a:cubicBezTo>
                  <a:cubicBezTo>
                    <a:pt x="1" y="503"/>
                    <a:pt x="36" y="538"/>
                    <a:pt x="63" y="556"/>
                  </a:cubicBezTo>
                  <a:cubicBezTo>
                    <a:pt x="233" y="476"/>
                    <a:pt x="465" y="422"/>
                    <a:pt x="643" y="405"/>
                  </a:cubicBezTo>
                  <a:cubicBezTo>
                    <a:pt x="739" y="388"/>
                    <a:pt x="856" y="360"/>
                    <a:pt x="966" y="360"/>
                  </a:cubicBezTo>
                  <a:cubicBezTo>
                    <a:pt x="1029" y="360"/>
                    <a:pt x="1090" y="369"/>
                    <a:pt x="1143" y="396"/>
                  </a:cubicBezTo>
                  <a:cubicBezTo>
                    <a:pt x="1152" y="396"/>
                    <a:pt x="1152" y="396"/>
                    <a:pt x="1152" y="405"/>
                  </a:cubicBezTo>
                  <a:cubicBezTo>
                    <a:pt x="1152" y="414"/>
                    <a:pt x="1143" y="414"/>
                    <a:pt x="1134" y="422"/>
                  </a:cubicBezTo>
                  <a:cubicBezTo>
                    <a:pt x="911" y="476"/>
                    <a:pt x="706" y="601"/>
                    <a:pt x="536" y="761"/>
                  </a:cubicBezTo>
                  <a:cubicBezTo>
                    <a:pt x="518" y="779"/>
                    <a:pt x="491" y="797"/>
                    <a:pt x="483" y="824"/>
                  </a:cubicBezTo>
                  <a:cubicBezTo>
                    <a:pt x="470" y="870"/>
                    <a:pt x="479" y="887"/>
                    <a:pt x="499" y="887"/>
                  </a:cubicBezTo>
                  <a:cubicBezTo>
                    <a:pt x="550" y="887"/>
                    <a:pt x="671" y="783"/>
                    <a:pt x="697" y="770"/>
                  </a:cubicBezTo>
                  <a:cubicBezTo>
                    <a:pt x="795" y="717"/>
                    <a:pt x="893" y="681"/>
                    <a:pt x="1000" y="663"/>
                  </a:cubicBezTo>
                  <a:cubicBezTo>
                    <a:pt x="1125" y="640"/>
                    <a:pt x="1254" y="633"/>
                    <a:pt x="1384" y="633"/>
                  </a:cubicBezTo>
                  <a:cubicBezTo>
                    <a:pt x="1593" y="633"/>
                    <a:pt x="1805" y="651"/>
                    <a:pt x="2013" y="651"/>
                  </a:cubicBezTo>
                  <a:cubicBezTo>
                    <a:pt x="2074" y="651"/>
                    <a:pt x="2135" y="650"/>
                    <a:pt x="2195" y="645"/>
                  </a:cubicBezTo>
                  <a:cubicBezTo>
                    <a:pt x="2624" y="601"/>
                    <a:pt x="3052" y="521"/>
                    <a:pt x="3480" y="476"/>
                  </a:cubicBezTo>
                  <a:cubicBezTo>
                    <a:pt x="3794" y="436"/>
                    <a:pt x="4109" y="416"/>
                    <a:pt x="4427" y="416"/>
                  </a:cubicBezTo>
                  <a:cubicBezTo>
                    <a:pt x="4533" y="416"/>
                    <a:pt x="4640" y="418"/>
                    <a:pt x="4747" y="422"/>
                  </a:cubicBezTo>
                  <a:cubicBezTo>
                    <a:pt x="5148" y="431"/>
                    <a:pt x="5585" y="440"/>
                    <a:pt x="5960" y="592"/>
                  </a:cubicBezTo>
                  <a:cubicBezTo>
                    <a:pt x="5960" y="503"/>
                    <a:pt x="5978" y="458"/>
                    <a:pt x="5907" y="422"/>
                  </a:cubicBezTo>
                  <a:cubicBezTo>
                    <a:pt x="5853" y="378"/>
                    <a:pt x="5746" y="369"/>
                    <a:pt x="5683" y="351"/>
                  </a:cubicBezTo>
                  <a:cubicBezTo>
                    <a:pt x="5532" y="315"/>
                    <a:pt x="5371" y="298"/>
                    <a:pt x="5220" y="280"/>
                  </a:cubicBezTo>
                  <a:cubicBezTo>
                    <a:pt x="5059" y="253"/>
                    <a:pt x="4898" y="244"/>
                    <a:pt x="4747" y="235"/>
                  </a:cubicBezTo>
                  <a:cubicBezTo>
                    <a:pt x="4724" y="235"/>
                    <a:pt x="4611" y="237"/>
                    <a:pt x="4501" y="237"/>
                  </a:cubicBezTo>
                  <a:cubicBezTo>
                    <a:pt x="4392" y="237"/>
                    <a:pt x="4287" y="235"/>
                    <a:pt x="4283" y="226"/>
                  </a:cubicBezTo>
                  <a:cubicBezTo>
                    <a:pt x="4265" y="164"/>
                    <a:pt x="4229" y="101"/>
                    <a:pt x="4176" y="57"/>
                  </a:cubicBezTo>
                  <a:lnTo>
                    <a:pt x="4176" y="57"/>
                  </a:lnTo>
                  <a:cubicBezTo>
                    <a:pt x="4194" y="101"/>
                    <a:pt x="4194" y="146"/>
                    <a:pt x="4194" y="191"/>
                  </a:cubicBezTo>
                  <a:cubicBezTo>
                    <a:pt x="4194" y="119"/>
                    <a:pt x="4140" y="39"/>
                    <a:pt x="4069" y="12"/>
                  </a:cubicBezTo>
                  <a:cubicBezTo>
                    <a:pt x="4047" y="4"/>
                    <a:pt x="4025" y="0"/>
                    <a:pt x="4003" y="0"/>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9"/>
            <p:cNvSpPr/>
            <p:nvPr/>
          </p:nvSpPr>
          <p:spPr>
            <a:xfrm>
              <a:off x="3838999" y="3796192"/>
              <a:ext cx="120498" cy="190661"/>
            </a:xfrm>
            <a:custGeom>
              <a:rect b="b" l="l" r="r" t="t"/>
              <a:pathLst>
                <a:path extrusionOk="0" h="1625" w="1027">
                  <a:moveTo>
                    <a:pt x="955" y="55"/>
                  </a:moveTo>
                  <a:lnTo>
                    <a:pt x="955" y="55"/>
                  </a:lnTo>
                  <a:cubicBezTo>
                    <a:pt x="953" y="59"/>
                    <a:pt x="951" y="64"/>
                    <a:pt x="950" y="70"/>
                  </a:cubicBezTo>
                  <a:lnTo>
                    <a:pt x="950" y="70"/>
                  </a:lnTo>
                  <a:cubicBezTo>
                    <a:pt x="952" y="65"/>
                    <a:pt x="955" y="60"/>
                    <a:pt x="955" y="55"/>
                  </a:cubicBezTo>
                  <a:close/>
                  <a:moveTo>
                    <a:pt x="234" y="1541"/>
                  </a:moveTo>
                  <a:lnTo>
                    <a:pt x="234" y="1541"/>
                  </a:lnTo>
                  <a:cubicBezTo>
                    <a:pt x="237" y="1543"/>
                    <a:pt x="239" y="1544"/>
                    <a:pt x="241" y="1545"/>
                  </a:cubicBezTo>
                  <a:cubicBezTo>
                    <a:pt x="239" y="1543"/>
                    <a:pt x="237" y="1542"/>
                    <a:pt x="234" y="1541"/>
                  </a:cubicBezTo>
                  <a:close/>
                  <a:moveTo>
                    <a:pt x="841" y="1"/>
                  </a:moveTo>
                  <a:cubicBezTo>
                    <a:pt x="840" y="1"/>
                    <a:pt x="840" y="1"/>
                    <a:pt x="839" y="1"/>
                  </a:cubicBezTo>
                  <a:cubicBezTo>
                    <a:pt x="803" y="46"/>
                    <a:pt x="803" y="108"/>
                    <a:pt x="794" y="162"/>
                  </a:cubicBezTo>
                  <a:cubicBezTo>
                    <a:pt x="786" y="349"/>
                    <a:pt x="687" y="456"/>
                    <a:pt x="571" y="590"/>
                  </a:cubicBezTo>
                  <a:cubicBezTo>
                    <a:pt x="500" y="670"/>
                    <a:pt x="429" y="751"/>
                    <a:pt x="366" y="822"/>
                  </a:cubicBezTo>
                  <a:cubicBezTo>
                    <a:pt x="331" y="867"/>
                    <a:pt x="295" y="902"/>
                    <a:pt x="259" y="938"/>
                  </a:cubicBezTo>
                  <a:cubicBezTo>
                    <a:pt x="206" y="983"/>
                    <a:pt x="152" y="1018"/>
                    <a:pt x="108" y="1063"/>
                  </a:cubicBezTo>
                  <a:cubicBezTo>
                    <a:pt x="63" y="1099"/>
                    <a:pt x="18" y="1161"/>
                    <a:pt x="9" y="1224"/>
                  </a:cubicBezTo>
                  <a:cubicBezTo>
                    <a:pt x="1" y="1286"/>
                    <a:pt x="36" y="1366"/>
                    <a:pt x="108" y="1384"/>
                  </a:cubicBezTo>
                  <a:cubicBezTo>
                    <a:pt x="99" y="1420"/>
                    <a:pt x="108" y="1464"/>
                    <a:pt x="134" y="1491"/>
                  </a:cubicBezTo>
                  <a:cubicBezTo>
                    <a:pt x="168" y="1516"/>
                    <a:pt x="201" y="1526"/>
                    <a:pt x="234" y="1541"/>
                  </a:cubicBezTo>
                  <a:lnTo>
                    <a:pt x="234" y="1541"/>
                  </a:lnTo>
                  <a:cubicBezTo>
                    <a:pt x="190" y="1517"/>
                    <a:pt x="136" y="1427"/>
                    <a:pt x="170" y="1393"/>
                  </a:cubicBezTo>
                  <a:cubicBezTo>
                    <a:pt x="179" y="1375"/>
                    <a:pt x="197" y="1366"/>
                    <a:pt x="197" y="1357"/>
                  </a:cubicBezTo>
                  <a:cubicBezTo>
                    <a:pt x="197" y="1348"/>
                    <a:pt x="188" y="1340"/>
                    <a:pt x="179" y="1331"/>
                  </a:cubicBezTo>
                  <a:cubicBezTo>
                    <a:pt x="170" y="1313"/>
                    <a:pt x="161" y="1286"/>
                    <a:pt x="161" y="1268"/>
                  </a:cubicBezTo>
                  <a:cubicBezTo>
                    <a:pt x="161" y="1232"/>
                    <a:pt x="170" y="1206"/>
                    <a:pt x="188" y="1188"/>
                  </a:cubicBezTo>
                  <a:cubicBezTo>
                    <a:pt x="224" y="1125"/>
                    <a:pt x="304" y="1036"/>
                    <a:pt x="384" y="1027"/>
                  </a:cubicBezTo>
                  <a:lnTo>
                    <a:pt x="384" y="1027"/>
                  </a:lnTo>
                  <a:cubicBezTo>
                    <a:pt x="348" y="1152"/>
                    <a:pt x="304" y="1304"/>
                    <a:pt x="402" y="1411"/>
                  </a:cubicBezTo>
                  <a:cubicBezTo>
                    <a:pt x="420" y="1429"/>
                    <a:pt x="447" y="1447"/>
                    <a:pt x="464" y="1473"/>
                  </a:cubicBezTo>
                  <a:cubicBezTo>
                    <a:pt x="491" y="1500"/>
                    <a:pt x="500" y="1536"/>
                    <a:pt x="527" y="1563"/>
                  </a:cubicBezTo>
                  <a:cubicBezTo>
                    <a:pt x="545" y="1598"/>
                    <a:pt x="580" y="1625"/>
                    <a:pt x="616" y="1625"/>
                  </a:cubicBezTo>
                  <a:cubicBezTo>
                    <a:pt x="571" y="1580"/>
                    <a:pt x="545" y="1518"/>
                    <a:pt x="563" y="1464"/>
                  </a:cubicBezTo>
                  <a:cubicBezTo>
                    <a:pt x="563" y="1447"/>
                    <a:pt x="571" y="1429"/>
                    <a:pt x="571" y="1411"/>
                  </a:cubicBezTo>
                  <a:cubicBezTo>
                    <a:pt x="563" y="1393"/>
                    <a:pt x="554" y="1375"/>
                    <a:pt x="545" y="1357"/>
                  </a:cubicBezTo>
                  <a:cubicBezTo>
                    <a:pt x="491" y="1286"/>
                    <a:pt x="473" y="1197"/>
                    <a:pt x="482" y="1099"/>
                  </a:cubicBezTo>
                  <a:cubicBezTo>
                    <a:pt x="482" y="1072"/>
                    <a:pt x="491" y="1036"/>
                    <a:pt x="509" y="1009"/>
                  </a:cubicBezTo>
                  <a:cubicBezTo>
                    <a:pt x="554" y="956"/>
                    <a:pt x="616" y="965"/>
                    <a:pt x="679" y="956"/>
                  </a:cubicBezTo>
                  <a:cubicBezTo>
                    <a:pt x="720" y="956"/>
                    <a:pt x="762" y="964"/>
                    <a:pt x="803" y="964"/>
                  </a:cubicBezTo>
                  <a:cubicBezTo>
                    <a:pt x="824" y="964"/>
                    <a:pt x="845" y="962"/>
                    <a:pt x="866" y="956"/>
                  </a:cubicBezTo>
                  <a:lnTo>
                    <a:pt x="884" y="956"/>
                  </a:lnTo>
                  <a:cubicBezTo>
                    <a:pt x="937" y="938"/>
                    <a:pt x="982" y="938"/>
                    <a:pt x="1026" y="938"/>
                  </a:cubicBezTo>
                  <a:cubicBezTo>
                    <a:pt x="1000" y="885"/>
                    <a:pt x="919" y="840"/>
                    <a:pt x="857" y="831"/>
                  </a:cubicBezTo>
                  <a:cubicBezTo>
                    <a:pt x="826" y="827"/>
                    <a:pt x="794" y="824"/>
                    <a:pt x="763" y="824"/>
                  </a:cubicBezTo>
                  <a:cubicBezTo>
                    <a:pt x="732" y="824"/>
                    <a:pt x="701" y="827"/>
                    <a:pt x="670" y="831"/>
                  </a:cubicBezTo>
                  <a:cubicBezTo>
                    <a:pt x="662" y="835"/>
                    <a:pt x="655" y="837"/>
                    <a:pt x="648" y="837"/>
                  </a:cubicBezTo>
                  <a:cubicBezTo>
                    <a:pt x="638" y="837"/>
                    <a:pt x="630" y="833"/>
                    <a:pt x="625" y="822"/>
                  </a:cubicBezTo>
                  <a:cubicBezTo>
                    <a:pt x="616" y="813"/>
                    <a:pt x="616" y="804"/>
                    <a:pt x="616" y="795"/>
                  </a:cubicBezTo>
                  <a:cubicBezTo>
                    <a:pt x="625" y="697"/>
                    <a:pt x="723" y="617"/>
                    <a:pt x="777" y="554"/>
                  </a:cubicBezTo>
                  <a:cubicBezTo>
                    <a:pt x="830" y="483"/>
                    <a:pt x="884" y="412"/>
                    <a:pt x="910" y="323"/>
                  </a:cubicBezTo>
                  <a:cubicBezTo>
                    <a:pt x="928" y="278"/>
                    <a:pt x="937" y="233"/>
                    <a:pt x="946" y="189"/>
                  </a:cubicBezTo>
                  <a:cubicBezTo>
                    <a:pt x="954" y="158"/>
                    <a:pt x="941" y="106"/>
                    <a:pt x="950" y="70"/>
                  </a:cubicBezTo>
                  <a:lnTo>
                    <a:pt x="950" y="70"/>
                  </a:lnTo>
                  <a:cubicBezTo>
                    <a:pt x="948" y="74"/>
                    <a:pt x="946" y="78"/>
                    <a:pt x="946" y="82"/>
                  </a:cubicBezTo>
                  <a:cubicBezTo>
                    <a:pt x="946" y="91"/>
                    <a:pt x="937" y="91"/>
                    <a:pt x="937" y="91"/>
                  </a:cubicBezTo>
                  <a:cubicBezTo>
                    <a:pt x="928" y="91"/>
                    <a:pt x="928" y="91"/>
                    <a:pt x="928" y="82"/>
                  </a:cubicBezTo>
                  <a:lnTo>
                    <a:pt x="919" y="55"/>
                  </a:lnTo>
                  <a:cubicBezTo>
                    <a:pt x="919" y="82"/>
                    <a:pt x="919" y="108"/>
                    <a:pt x="910" y="135"/>
                  </a:cubicBezTo>
                  <a:cubicBezTo>
                    <a:pt x="884" y="117"/>
                    <a:pt x="875" y="100"/>
                    <a:pt x="866" y="73"/>
                  </a:cubicBezTo>
                  <a:cubicBezTo>
                    <a:pt x="857" y="64"/>
                    <a:pt x="849" y="1"/>
                    <a:pt x="84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9"/>
            <p:cNvSpPr/>
            <p:nvPr/>
          </p:nvSpPr>
          <p:spPr>
            <a:xfrm>
              <a:off x="4030598" y="3785633"/>
              <a:ext cx="87997" cy="177168"/>
            </a:xfrm>
            <a:custGeom>
              <a:rect b="b" l="l" r="r" t="t"/>
              <a:pathLst>
                <a:path extrusionOk="0" h="1510" w="750">
                  <a:moveTo>
                    <a:pt x="334" y="0"/>
                  </a:moveTo>
                  <a:cubicBezTo>
                    <a:pt x="305" y="0"/>
                    <a:pt x="284" y="24"/>
                    <a:pt x="277" y="47"/>
                  </a:cubicBezTo>
                  <a:cubicBezTo>
                    <a:pt x="268" y="82"/>
                    <a:pt x="268" y="118"/>
                    <a:pt x="277" y="145"/>
                  </a:cubicBezTo>
                  <a:cubicBezTo>
                    <a:pt x="312" y="314"/>
                    <a:pt x="330" y="484"/>
                    <a:pt x="330" y="653"/>
                  </a:cubicBezTo>
                  <a:cubicBezTo>
                    <a:pt x="330" y="680"/>
                    <a:pt x="330" y="707"/>
                    <a:pt x="312" y="725"/>
                  </a:cubicBezTo>
                  <a:cubicBezTo>
                    <a:pt x="303" y="743"/>
                    <a:pt x="286" y="760"/>
                    <a:pt x="268" y="769"/>
                  </a:cubicBezTo>
                  <a:cubicBezTo>
                    <a:pt x="205" y="814"/>
                    <a:pt x="134" y="850"/>
                    <a:pt x="89" y="912"/>
                  </a:cubicBezTo>
                  <a:cubicBezTo>
                    <a:pt x="27" y="983"/>
                    <a:pt x="9" y="1064"/>
                    <a:pt x="27" y="1144"/>
                  </a:cubicBezTo>
                  <a:cubicBezTo>
                    <a:pt x="9" y="1189"/>
                    <a:pt x="0" y="1242"/>
                    <a:pt x="9" y="1287"/>
                  </a:cubicBezTo>
                  <a:cubicBezTo>
                    <a:pt x="18" y="1331"/>
                    <a:pt x="54" y="1376"/>
                    <a:pt x="98" y="1403"/>
                  </a:cubicBezTo>
                  <a:cubicBezTo>
                    <a:pt x="63" y="1358"/>
                    <a:pt x="45" y="1305"/>
                    <a:pt x="54" y="1251"/>
                  </a:cubicBezTo>
                  <a:cubicBezTo>
                    <a:pt x="63" y="1233"/>
                    <a:pt x="71" y="1215"/>
                    <a:pt x="89" y="1206"/>
                  </a:cubicBezTo>
                  <a:cubicBezTo>
                    <a:pt x="98" y="1198"/>
                    <a:pt x="107" y="1198"/>
                    <a:pt x="116" y="1198"/>
                  </a:cubicBezTo>
                  <a:cubicBezTo>
                    <a:pt x="152" y="1180"/>
                    <a:pt x="143" y="1117"/>
                    <a:pt x="143" y="1082"/>
                  </a:cubicBezTo>
                  <a:cubicBezTo>
                    <a:pt x="152" y="1064"/>
                    <a:pt x="161" y="1046"/>
                    <a:pt x="170" y="1028"/>
                  </a:cubicBezTo>
                  <a:cubicBezTo>
                    <a:pt x="221" y="950"/>
                    <a:pt x="290" y="889"/>
                    <a:pt x="368" y="845"/>
                  </a:cubicBezTo>
                  <a:lnTo>
                    <a:pt x="368" y="845"/>
                  </a:lnTo>
                  <a:cubicBezTo>
                    <a:pt x="355" y="860"/>
                    <a:pt x="348" y="915"/>
                    <a:pt x="348" y="930"/>
                  </a:cubicBezTo>
                  <a:cubicBezTo>
                    <a:pt x="339" y="966"/>
                    <a:pt x="339" y="1001"/>
                    <a:pt x="339" y="1037"/>
                  </a:cubicBezTo>
                  <a:cubicBezTo>
                    <a:pt x="339" y="1108"/>
                    <a:pt x="339" y="1171"/>
                    <a:pt x="366" y="1233"/>
                  </a:cubicBezTo>
                  <a:cubicBezTo>
                    <a:pt x="375" y="1251"/>
                    <a:pt x="384" y="1278"/>
                    <a:pt x="402" y="1287"/>
                  </a:cubicBezTo>
                  <a:cubicBezTo>
                    <a:pt x="393" y="1331"/>
                    <a:pt x="402" y="1376"/>
                    <a:pt x="410" y="1412"/>
                  </a:cubicBezTo>
                  <a:cubicBezTo>
                    <a:pt x="428" y="1456"/>
                    <a:pt x="464" y="1492"/>
                    <a:pt x="500" y="1510"/>
                  </a:cubicBezTo>
                  <a:cubicBezTo>
                    <a:pt x="464" y="1465"/>
                    <a:pt x="446" y="1403"/>
                    <a:pt x="455" y="1340"/>
                  </a:cubicBezTo>
                  <a:cubicBezTo>
                    <a:pt x="455" y="1331"/>
                    <a:pt x="455" y="1322"/>
                    <a:pt x="464" y="1314"/>
                  </a:cubicBezTo>
                  <a:cubicBezTo>
                    <a:pt x="464" y="1305"/>
                    <a:pt x="473" y="1305"/>
                    <a:pt x="482" y="1296"/>
                  </a:cubicBezTo>
                  <a:cubicBezTo>
                    <a:pt x="509" y="1251"/>
                    <a:pt x="500" y="1189"/>
                    <a:pt x="482" y="1144"/>
                  </a:cubicBezTo>
                  <a:cubicBezTo>
                    <a:pt x="446" y="1046"/>
                    <a:pt x="446" y="975"/>
                    <a:pt x="482" y="876"/>
                  </a:cubicBezTo>
                  <a:cubicBezTo>
                    <a:pt x="589" y="939"/>
                    <a:pt x="651" y="1064"/>
                    <a:pt x="633" y="1180"/>
                  </a:cubicBezTo>
                  <a:cubicBezTo>
                    <a:pt x="633" y="1215"/>
                    <a:pt x="633" y="1260"/>
                    <a:pt x="660" y="1269"/>
                  </a:cubicBezTo>
                  <a:cubicBezTo>
                    <a:pt x="642" y="1322"/>
                    <a:pt x="633" y="1376"/>
                    <a:pt x="625" y="1430"/>
                  </a:cubicBezTo>
                  <a:cubicBezTo>
                    <a:pt x="651" y="1421"/>
                    <a:pt x="669" y="1385"/>
                    <a:pt x="687" y="1358"/>
                  </a:cubicBezTo>
                  <a:cubicBezTo>
                    <a:pt x="705" y="1305"/>
                    <a:pt x="732" y="1260"/>
                    <a:pt x="741" y="1215"/>
                  </a:cubicBezTo>
                  <a:cubicBezTo>
                    <a:pt x="749" y="1162"/>
                    <a:pt x="749" y="1108"/>
                    <a:pt x="741" y="1064"/>
                  </a:cubicBezTo>
                  <a:cubicBezTo>
                    <a:pt x="732" y="1001"/>
                    <a:pt x="714" y="948"/>
                    <a:pt x="678" y="894"/>
                  </a:cubicBezTo>
                  <a:cubicBezTo>
                    <a:pt x="642" y="841"/>
                    <a:pt x="589" y="805"/>
                    <a:pt x="535" y="760"/>
                  </a:cubicBezTo>
                  <a:cubicBezTo>
                    <a:pt x="517" y="752"/>
                    <a:pt x="500" y="743"/>
                    <a:pt x="491" y="725"/>
                  </a:cubicBezTo>
                  <a:cubicBezTo>
                    <a:pt x="482" y="698"/>
                    <a:pt x="482" y="680"/>
                    <a:pt x="482" y="653"/>
                  </a:cubicBezTo>
                  <a:cubicBezTo>
                    <a:pt x="473" y="555"/>
                    <a:pt x="464" y="466"/>
                    <a:pt x="455" y="368"/>
                  </a:cubicBezTo>
                  <a:cubicBezTo>
                    <a:pt x="446" y="261"/>
                    <a:pt x="437" y="154"/>
                    <a:pt x="393" y="56"/>
                  </a:cubicBezTo>
                  <a:cubicBezTo>
                    <a:pt x="384" y="29"/>
                    <a:pt x="375" y="2"/>
                    <a:pt x="348" y="2"/>
                  </a:cubicBezTo>
                  <a:cubicBezTo>
                    <a:pt x="343" y="1"/>
                    <a:pt x="339"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9"/>
            <p:cNvSpPr/>
            <p:nvPr/>
          </p:nvSpPr>
          <p:spPr>
            <a:xfrm>
              <a:off x="3900715" y="3321128"/>
              <a:ext cx="57726" cy="53150"/>
            </a:xfrm>
            <a:custGeom>
              <a:rect b="b" l="l" r="r" t="t"/>
              <a:pathLst>
                <a:path extrusionOk="0" h="453" w="492">
                  <a:moveTo>
                    <a:pt x="271" y="0"/>
                  </a:moveTo>
                  <a:cubicBezTo>
                    <a:pt x="227" y="0"/>
                    <a:pt x="182" y="12"/>
                    <a:pt x="144" y="36"/>
                  </a:cubicBezTo>
                  <a:cubicBezTo>
                    <a:pt x="19" y="107"/>
                    <a:pt x="1" y="295"/>
                    <a:pt x="99" y="393"/>
                  </a:cubicBezTo>
                  <a:cubicBezTo>
                    <a:pt x="143" y="432"/>
                    <a:pt x="201" y="452"/>
                    <a:pt x="259" y="452"/>
                  </a:cubicBezTo>
                  <a:cubicBezTo>
                    <a:pt x="306" y="452"/>
                    <a:pt x="353" y="439"/>
                    <a:pt x="393" y="411"/>
                  </a:cubicBezTo>
                  <a:cubicBezTo>
                    <a:pt x="438" y="384"/>
                    <a:pt x="474" y="330"/>
                    <a:pt x="483" y="277"/>
                  </a:cubicBezTo>
                  <a:cubicBezTo>
                    <a:pt x="492" y="232"/>
                    <a:pt x="492" y="188"/>
                    <a:pt x="474" y="143"/>
                  </a:cubicBezTo>
                  <a:cubicBezTo>
                    <a:pt x="444" y="48"/>
                    <a:pt x="359" y="0"/>
                    <a:pt x="27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9"/>
            <p:cNvSpPr/>
            <p:nvPr/>
          </p:nvSpPr>
          <p:spPr>
            <a:xfrm>
              <a:off x="3902827" y="3320307"/>
              <a:ext cx="56670" cy="54324"/>
            </a:xfrm>
            <a:custGeom>
              <a:rect b="b" l="l" r="r" t="t"/>
              <a:pathLst>
                <a:path extrusionOk="0" h="463" w="483">
                  <a:moveTo>
                    <a:pt x="259" y="16"/>
                  </a:moveTo>
                  <a:cubicBezTo>
                    <a:pt x="286" y="16"/>
                    <a:pt x="313" y="16"/>
                    <a:pt x="340" y="34"/>
                  </a:cubicBezTo>
                  <a:cubicBezTo>
                    <a:pt x="393" y="52"/>
                    <a:pt x="438" y="96"/>
                    <a:pt x="456" y="150"/>
                  </a:cubicBezTo>
                  <a:cubicBezTo>
                    <a:pt x="465" y="195"/>
                    <a:pt x="465" y="239"/>
                    <a:pt x="456" y="284"/>
                  </a:cubicBezTo>
                  <a:cubicBezTo>
                    <a:pt x="447" y="337"/>
                    <a:pt x="420" y="382"/>
                    <a:pt x="366" y="418"/>
                  </a:cubicBezTo>
                  <a:cubicBezTo>
                    <a:pt x="332" y="441"/>
                    <a:pt x="289" y="452"/>
                    <a:pt x="246" y="452"/>
                  </a:cubicBezTo>
                  <a:cubicBezTo>
                    <a:pt x="189" y="452"/>
                    <a:pt x="131" y="432"/>
                    <a:pt x="90" y="391"/>
                  </a:cubicBezTo>
                  <a:cubicBezTo>
                    <a:pt x="45" y="355"/>
                    <a:pt x="19" y="284"/>
                    <a:pt x="27" y="212"/>
                  </a:cubicBezTo>
                  <a:cubicBezTo>
                    <a:pt x="36" y="141"/>
                    <a:pt x="72" y="79"/>
                    <a:pt x="126" y="52"/>
                  </a:cubicBezTo>
                  <a:cubicBezTo>
                    <a:pt x="170" y="25"/>
                    <a:pt x="215" y="16"/>
                    <a:pt x="259" y="16"/>
                  </a:cubicBezTo>
                  <a:close/>
                  <a:moveTo>
                    <a:pt x="256" y="1"/>
                  </a:moveTo>
                  <a:cubicBezTo>
                    <a:pt x="210" y="1"/>
                    <a:pt x="160" y="12"/>
                    <a:pt x="117" y="34"/>
                  </a:cubicBezTo>
                  <a:cubicBezTo>
                    <a:pt x="63" y="70"/>
                    <a:pt x="19" y="132"/>
                    <a:pt x="10" y="212"/>
                  </a:cubicBezTo>
                  <a:cubicBezTo>
                    <a:pt x="1" y="284"/>
                    <a:pt x="27" y="355"/>
                    <a:pt x="81" y="409"/>
                  </a:cubicBezTo>
                  <a:cubicBezTo>
                    <a:pt x="126" y="444"/>
                    <a:pt x="179" y="462"/>
                    <a:pt x="242" y="462"/>
                  </a:cubicBezTo>
                  <a:cubicBezTo>
                    <a:pt x="286" y="462"/>
                    <a:pt x="340" y="453"/>
                    <a:pt x="375" y="427"/>
                  </a:cubicBezTo>
                  <a:cubicBezTo>
                    <a:pt x="429" y="391"/>
                    <a:pt x="456" y="346"/>
                    <a:pt x="474" y="284"/>
                  </a:cubicBezTo>
                  <a:cubicBezTo>
                    <a:pt x="482" y="239"/>
                    <a:pt x="482" y="195"/>
                    <a:pt x="465" y="150"/>
                  </a:cubicBezTo>
                  <a:cubicBezTo>
                    <a:pt x="447" y="88"/>
                    <a:pt x="402" y="43"/>
                    <a:pt x="340" y="16"/>
                  </a:cubicBezTo>
                  <a:cubicBezTo>
                    <a:pt x="315" y="6"/>
                    <a:pt x="286" y="1"/>
                    <a:pt x="25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9"/>
            <p:cNvSpPr/>
            <p:nvPr/>
          </p:nvSpPr>
          <p:spPr>
            <a:xfrm>
              <a:off x="3723900" y="3336850"/>
              <a:ext cx="186437" cy="81662"/>
            </a:xfrm>
            <a:custGeom>
              <a:rect b="b" l="l" r="r" t="t"/>
              <a:pathLst>
                <a:path extrusionOk="0" h="696" w="1589">
                  <a:moveTo>
                    <a:pt x="982" y="0"/>
                  </a:moveTo>
                  <a:cubicBezTo>
                    <a:pt x="981" y="1"/>
                    <a:pt x="980" y="2"/>
                    <a:pt x="980" y="3"/>
                  </a:cubicBezTo>
                  <a:lnTo>
                    <a:pt x="980" y="3"/>
                  </a:lnTo>
                  <a:cubicBezTo>
                    <a:pt x="980" y="2"/>
                    <a:pt x="981" y="1"/>
                    <a:pt x="982" y="0"/>
                  </a:cubicBezTo>
                  <a:close/>
                  <a:moveTo>
                    <a:pt x="980" y="3"/>
                  </a:moveTo>
                  <a:lnTo>
                    <a:pt x="980" y="3"/>
                  </a:lnTo>
                  <a:cubicBezTo>
                    <a:pt x="962" y="27"/>
                    <a:pt x="936" y="36"/>
                    <a:pt x="901" y="45"/>
                  </a:cubicBezTo>
                  <a:cubicBezTo>
                    <a:pt x="866" y="48"/>
                    <a:pt x="830" y="49"/>
                    <a:pt x="794" y="49"/>
                  </a:cubicBezTo>
                  <a:cubicBezTo>
                    <a:pt x="723" y="49"/>
                    <a:pt x="651" y="45"/>
                    <a:pt x="580" y="45"/>
                  </a:cubicBezTo>
                  <a:lnTo>
                    <a:pt x="446" y="45"/>
                  </a:lnTo>
                  <a:cubicBezTo>
                    <a:pt x="321" y="54"/>
                    <a:pt x="205" y="107"/>
                    <a:pt x="89" y="161"/>
                  </a:cubicBezTo>
                  <a:cubicBezTo>
                    <a:pt x="63" y="178"/>
                    <a:pt x="27" y="205"/>
                    <a:pt x="0" y="232"/>
                  </a:cubicBezTo>
                  <a:cubicBezTo>
                    <a:pt x="27" y="223"/>
                    <a:pt x="54" y="223"/>
                    <a:pt x="80" y="223"/>
                  </a:cubicBezTo>
                  <a:cubicBezTo>
                    <a:pt x="188" y="223"/>
                    <a:pt x="295" y="241"/>
                    <a:pt x="402" y="277"/>
                  </a:cubicBezTo>
                  <a:cubicBezTo>
                    <a:pt x="669" y="348"/>
                    <a:pt x="937" y="437"/>
                    <a:pt x="1071" y="696"/>
                  </a:cubicBezTo>
                  <a:cubicBezTo>
                    <a:pt x="1106" y="660"/>
                    <a:pt x="1133" y="616"/>
                    <a:pt x="1124" y="562"/>
                  </a:cubicBezTo>
                  <a:cubicBezTo>
                    <a:pt x="1115" y="517"/>
                    <a:pt x="1106" y="473"/>
                    <a:pt x="1089" y="437"/>
                  </a:cubicBezTo>
                  <a:lnTo>
                    <a:pt x="1089" y="437"/>
                  </a:lnTo>
                  <a:cubicBezTo>
                    <a:pt x="1123" y="447"/>
                    <a:pt x="1160" y="450"/>
                    <a:pt x="1199" y="450"/>
                  </a:cubicBezTo>
                  <a:cubicBezTo>
                    <a:pt x="1272" y="450"/>
                    <a:pt x="1349" y="437"/>
                    <a:pt x="1419" y="419"/>
                  </a:cubicBezTo>
                  <a:cubicBezTo>
                    <a:pt x="1481" y="401"/>
                    <a:pt x="1544" y="384"/>
                    <a:pt x="1588" y="339"/>
                  </a:cubicBezTo>
                  <a:cubicBezTo>
                    <a:pt x="1588" y="339"/>
                    <a:pt x="1526" y="321"/>
                    <a:pt x="1517" y="321"/>
                  </a:cubicBezTo>
                  <a:cubicBezTo>
                    <a:pt x="1428" y="303"/>
                    <a:pt x="1338" y="286"/>
                    <a:pt x="1249" y="250"/>
                  </a:cubicBezTo>
                  <a:cubicBezTo>
                    <a:pt x="1160" y="223"/>
                    <a:pt x="1080" y="178"/>
                    <a:pt x="1008" y="116"/>
                  </a:cubicBezTo>
                  <a:cubicBezTo>
                    <a:pt x="991" y="90"/>
                    <a:pt x="957" y="39"/>
                    <a:pt x="980" y="3"/>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9"/>
            <p:cNvSpPr/>
            <p:nvPr/>
          </p:nvSpPr>
          <p:spPr>
            <a:xfrm>
              <a:off x="3723900" y="3356913"/>
              <a:ext cx="186437" cy="61598"/>
            </a:xfrm>
            <a:custGeom>
              <a:rect b="b" l="l" r="r" t="t"/>
              <a:pathLst>
                <a:path extrusionOk="0" h="525" w="1589">
                  <a:moveTo>
                    <a:pt x="5" y="58"/>
                  </a:moveTo>
                  <a:cubicBezTo>
                    <a:pt x="3" y="59"/>
                    <a:pt x="1" y="60"/>
                    <a:pt x="0" y="61"/>
                  </a:cubicBezTo>
                  <a:cubicBezTo>
                    <a:pt x="2" y="60"/>
                    <a:pt x="3" y="59"/>
                    <a:pt x="5" y="58"/>
                  </a:cubicBezTo>
                  <a:close/>
                  <a:moveTo>
                    <a:pt x="395" y="1"/>
                  </a:moveTo>
                  <a:cubicBezTo>
                    <a:pt x="331" y="1"/>
                    <a:pt x="268" y="3"/>
                    <a:pt x="205" y="7"/>
                  </a:cubicBezTo>
                  <a:cubicBezTo>
                    <a:pt x="136" y="16"/>
                    <a:pt x="66" y="16"/>
                    <a:pt x="5" y="58"/>
                  </a:cubicBezTo>
                  <a:lnTo>
                    <a:pt x="5" y="58"/>
                  </a:lnTo>
                  <a:cubicBezTo>
                    <a:pt x="16" y="52"/>
                    <a:pt x="37" y="52"/>
                    <a:pt x="45" y="52"/>
                  </a:cubicBezTo>
                  <a:cubicBezTo>
                    <a:pt x="60" y="49"/>
                    <a:pt x="77" y="48"/>
                    <a:pt x="94" y="48"/>
                  </a:cubicBezTo>
                  <a:cubicBezTo>
                    <a:pt x="134" y="48"/>
                    <a:pt x="176" y="55"/>
                    <a:pt x="214" y="61"/>
                  </a:cubicBezTo>
                  <a:cubicBezTo>
                    <a:pt x="241" y="61"/>
                    <a:pt x="277" y="70"/>
                    <a:pt x="304" y="79"/>
                  </a:cubicBezTo>
                  <a:cubicBezTo>
                    <a:pt x="339" y="88"/>
                    <a:pt x="375" y="97"/>
                    <a:pt x="402" y="106"/>
                  </a:cubicBezTo>
                  <a:cubicBezTo>
                    <a:pt x="669" y="177"/>
                    <a:pt x="937" y="266"/>
                    <a:pt x="1071" y="525"/>
                  </a:cubicBezTo>
                  <a:cubicBezTo>
                    <a:pt x="1106" y="489"/>
                    <a:pt x="1133" y="445"/>
                    <a:pt x="1124" y="391"/>
                  </a:cubicBezTo>
                  <a:cubicBezTo>
                    <a:pt x="1115" y="346"/>
                    <a:pt x="1106" y="302"/>
                    <a:pt x="1089" y="266"/>
                  </a:cubicBezTo>
                  <a:lnTo>
                    <a:pt x="1089" y="266"/>
                  </a:lnTo>
                  <a:cubicBezTo>
                    <a:pt x="1123" y="276"/>
                    <a:pt x="1160" y="279"/>
                    <a:pt x="1199" y="279"/>
                  </a:cubicBezTo>
                  <a:cubicBezTo>
                    <a:pt x="1272" y="279"/>
                    <a:pt x="1349" y="266"/>
                    <a:pt x="1419" y="248"/>
                  </a:cubicBezTo>
                  <a:cubicBezTo>
                    <a:pt x="1454" y="239"/>
                    <a:pt x="1481" y="230"/>
                    <a:pt x="1517" y="222"/>
                  </a:cubicBezTo>
                  <a:cubicBezTo>
                    <a:pt x="1544" y="204"/>
                    <a:pt x="1570" y="186"/>
                    <a:pt x="1588" y="168"/>
                  </a:cubicBezTo>
                  <a:lnTo>
                    <a:pt x="1588" y="168"/>
                  </a:lnTo>
                  <a:cubicBezTo>
                    <a:pt x="1570" y="177"/>
                    <a:pt x="1544" y="177"/>
                    <a:pt x="1517" y="177"/>
                  </a:cubicBezTo>
                  <a:lnTo>
                    <a:pt x="1463" y="177"/>
                  </a:lnTo>
                  <a:cubicBezTo>
                    <a:pt x="1410" y="177"/>
                    <a:pt x="1347" y="168"/>
                    <a:pt x="1294" y="159"/>
                  </a:cubicBezTo>
                  <a:cubicBezTo>
                    <a:pt x="1187" y="132"/>
                    <a:pt x="1089" y="106"/>
                    <a:pt x="982" y="79"/>
                  </a:cubicBezTo>
                  <a:lnTo>
                    <a:pt x="982" y="70"/>
                  </a:lnTo>
                  <a:cubicBezTo>
                    <a:pt x="792" y="23"/>
                    <a:pt x="593" y="1"/>
                    <a:pt x="395"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9"/>
            <p:cNvSpPr/>
            <p:nvPr/>
          </p:nvSpPr>
          <p:spPr>
            <a:xfrm rot="9284451">
              <a:off x="3916981" y="3337938"/>
              <a:ext cx="28345" cy="19548"/>
            </a:xfrm>
            <a:custGeom>
              <a:rect b="b" l="l" r="r" t="t"/>
              <a:pathLst>
                <a:path extrusionOk="0" h="62" w="9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9"/>
            <p:cNvSpPr/>
            <p:nvPr/>
          </p:nvSpPr>
          <p:spPr>
            <a:xfrm>
              <a:off x="4139362" y="4333207"/>
              <a:ext cx="155110" cy="340726"/>
            </a:xfrm>
            <a:custGeom>
              <a:rect b="b" l="l" r="r" t="t"/>
              <a:pathLst>
                <a:path extrusionOk="0" h="2904" w="1322">
                  <a:moveTo>
                    <a:pt x="313" y="1"/>
                  </a:moveTo>
                  <a:cubicBezTo>
                    <a:pt x="233" y="108"/>
                    <a:pt x="179" y="242"/>
                    <a:pt x="170" y="367"/>
                  </a:cubicBezTo>
                  <a:cubicBezTo>
                    <a:pt x="135" y="313"/>
                    <a:pt x="99" y="242"/>
                    <a:pt x="81" y="170"/>
                  </a:cubicBezTo>
                  <a:lnTo>
                    <a:pt x="81" y="170"/>
                  </a:lnTo>
                  <a:cubicBezTo>
                    <a:pt x="1" y="813"/>
                    <a:pt x="153" y="1464"/>
                    <a:pt x="295" y="2079"/>
                  </a:cubicBezTo>
                  <a:cubicBezTo>
                    <a:pt x="331" y="2249"/>
                    <a:pt x="376" y="2418"/>
                    <a:pt x="438" y="2579"/>
                  </a:cubicBezTo>
                  <a:cubicBezTo>
                    <a:pt x="483" y="2677"/>
                    <a:pt x="536" y="2766"/>
                    <a:pt x="625" y="2811"/>
                  </a:cubicBezTo>
                  <a:cubicBezTo>
                    <a:pt x="660" y="2828"/>
                    <a:pt x="690" y="2836"/>
                    <a:pt x="718" y="2836"/>
                  </a:cubicBezTo>
                  <a:cubicBezTo>
                    <a:pt x="832" y="2836"/>
                    <a:pt x="887" y="2702"/>
                    <a:pt x="902" y="2579"/>
                  </a:cubicBezTo>
                  <a:cubicBezTo>
                    <a:pt x="938" y="2650"/>
                    <a:pt x="955" y="2722"/>
                    <a:pt x="991" y="2793"/>
                  </a:cubicBezTo>
                  <a:cubicBezTo>
                    <a:pt x="1014" y="2855"/>
                    <a:pt x="1078" y="2904"/>
                    <a:pt x="1141" y="2904"/>
                  </a:cubicBezTo>
                  <a:cubicBezTo>
                    <a:pt x="1151" y="2904"/>
                    <a:pt x="1160" y="2903"/>
                    <a:pt x="1170" y="2900"/>
                  </a:cubicBezTo>
                  <a:cubicBezTo>
                    <a:pt x="1277" y="2864"/>
                    <a:pt x="1321" y="2659"/>
                    <a:pt x="1277" y="2570"/>
                  </a:cubicBezTo>
                  <a:lnTo>
                    <a:pt x="1277" y="2570"/>
                  </a:lnTo>
                  <a:cubicBezTo>
                    <a:pt x="1285" y="2650"/>
                    <a:pt x="1277" y="2749"/>
                    <a:pt x="1196" y="2775"/>
                  </a:cubicBezTo>
                  <a:cubicBezTo>
                    <a:pt x="1192" y="2776"/>
                    <a:pt x="1187" y="2776"/>
                    <a:pt x="1183" y="2776"/>
                  </a:cubicBezTo>
                  <a:cubicBezTo>
                    <a:pt x="1126" y="2776"/>
                    <a:pt x="1078" y="2727"/>
                    <a:pt x="1045" y="2677"/>
                  </a:cubicBezTo>
                  <a:cubicBezTo>
                    <a:pt x="848" y="2401"/>
                    <a:pt x="822" y="2053"/>
                    <a:pt x="786" y="1714"/>
                  </a:cubicBezTo>
                  <a:cubicBezTo>
                    <a:pt x="741" y="1223"/>
                    <a:pt x="679" y="741"/>
                    <a:pt x="590" y="260"/>
                  </a:cubicBezTo>
                  <a:lnTo>
                    <a:pt x="590" y="260"/>
                  </a:lnTo>
                  <a:cubicBezTo>
                    <a:pt x="581" y="830"/>
                    <a:pt x="670" y="1393"/>
                    <a:pt x="750" y="1955"/>
                  </a:cubicBezTo>
                  <a:cubicBezTo>
                    <a:pt x="652" y="1589"/>
                    <a:pt x="554" y="1223"/>
                    <a:pt x="509" y="848"/>
                  </a:cubicBezTo>
                  <a:cubicBezTo>
                    <a:pt x="474" y="554"/>
                    <a:pt x="465" y="251"/>
                    <a:pt x="313" y="1"/>
                  </a:cubicBezTo>
                  <a:close/>
                </a:path>
              </a:pathLst>
            </a:custGeom>
            <a:solidFill>
              <a:srgbClr val="9FC389">
                <a:alpha val="4431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5" name="Google Shape;2665;p9"/>
          <p:cNvGrpSpPr/>
          <p:nvPr/>
        </p:nvGrpSpPr>
        <p:grpSpPr>
          <a:xfrm>
            <a:off x="3120371" y="3560136"/>
            <a:ext cx="1205048" cy="887155"/>
            <a:chOff x="1039063" y="4326536"/>
            <a:chExt cx="1047868" cy="771439"/>
          </a:xfrm>
        </p:grpSpPr>
        <p:sp>
          <p:nvSpPr>
            <p:cNvPr id="2666" name="Google Shape;2666;p9"/>
            <p:cNvSpPr/>
            <p:nvPr/>
          </p:nvSpPr>
          <p:spPr>
            <a:xfrm>
              <a:off x="1424255" y="4445156"/>
              <a:ext cx="470024" cy="517895"/>
            </a:xfrm>
            <a:custGeom>
              <a:rect b="b" l="l" r="r" t="t"/>
              <a:pathLst>
                <a:path extrusionOk="0" h="4414" w="4006">
                  <a:moveTo>
                    <a:pt x="2614" y="0"/>
                  </a:moveTo>
                  <a:cubicBezTo>
                    <a:pt x="2579" y="18"/>
                    <a:pt x="2596" y="348"/>
                    <a:pt x="2596" y="348"/>
                  </a:cubicBezTo>
                  <a:cubicBezTo>
                    <a:pt x="2516" y="268"/>
                    <a:pt x="2428" y="245"/>
                    <a:pt x="2353" y="245"/>
                  </a:cubicBezTo>
                  <a:cubicBezTo>
                    <a:pt x="2253" y="245"/>
                    <a:pt x="2177" y="285"/>
                    <a:pt x="2177" y="285"/>
                  </a:cubicBezTo>
                  <a:cubicBezTo>
                    <a:pt x="2364" y="794"/>
                    <a:pt x="1793" y="1142"/>
                    <a:pt x="1793" y="1142"/>
                  </a:cubicBezTo>
                  <a:cubicBezTo>
                    <a:pt x="1820" y="1169"/>
                    <a:pt x="2347" y="1347"/>
                    <a:pt x="1865" y="2007"/>
                  </a:cubicBezTo>
                  <a:cubicBezTo>
                    <a:pt x="1865" y="2007"/>
                    <a:pt x="2150" y="2641"/>
                    <a:pt x="1526" y="2935"/>
                  </a:cubicBezTo>
                  <a:cubicBezTo>
                    <a:pt x="1356" y="3015"/>
                    <a:pt x="1187" y="3042"/>
                    <a:pt x="1026" y="3051"/>
                  </a:cubicBezTo>
                  <a:cubicBezTo>
                    <a:pt x="723" y="3310"/>
                    <a:pt x="0" y="3684"/>
                    <a:pt x="0" y="3684"/>
                  </a:cubicBezTo>
                  <a:cubicBezTo>
                    <a:pt x="162" y="3930"/>
                    <a:pt x="518" y="3971"/>
                    <a:pt x="733" y="3971"/>
                  </a:cubicBezTo>
                  <a:cubicBezTo>
                    <a:pt x="838" y="3971"/>
                    <a:pt x="910" y="3961"/>
                    <a:pt x="910" y="3961"/>
                  </a:cubicBezTo>
                  <a:cubicBezTo>
                    <a:pt x="910" y="3961"/>
                    <a:pt x="910" y="4291"/>
                    <a:pt x="991" y="4380"/>
                  </a:cubicBezTo>
                  <a:cubicBezTo>
                    <a:pt x="1011" y="4403"/>
                    <a:pt x="1037" y="4413"/>
                    <a:pt x="1064" y="4413"/>
                  </a:cubicBezTo>
                  <a:cubicBezTo>
                    <a:pt x="1143" y="4413"/>
                    <a:pt x="1231" y="4330"/>
                    <a:pt x="1231" y="4237"/>
                  </a:cubicBezTo>
                  <a:cubicBezTo>
                    <a:pt x="1231" y="4202"/>
                    <a:pt x="1240" y="4166"/>
                    <a:pt x="1249" y="4130"/>
                  </a:cubicBezTo>
                  <a:cubicBezTo>
                    <a:pt x="1276" y="4059"/>
                    <a:pt x="1347" y="3997"/>
                    <a:pt x="1428" y="3979"/>
                  </a:cubicBezTo>
                  <a:cubicBezTo>
                    <a:pt x="2427" y="3783"/>
                    <a:pt x="2623" y="3452"/>
                    <a:pt x="3265" y="2810"/>
                  </a:cubicBezTo>
                  <a:cubicBezTo>
                    <a:pt x="3587" y="2489"/>
                    <a:pt x="3694" y="2168"/>
                    <a:pt x="3720" y="1918"/>
                  </a:cubicBezTo>
                  <a:cubicBezTo>
                    <a:pt x="3720" y="1882"/>
                    <a:pt x="3729" y="1856"/>
                    <a:pt x="3729" y="1820"/>
                  </a:cubicBezTo>
                  <a:cubicBezTo>
                    <a:pt x="3729" y="1606"/>
                    <a:pt x="3685" y="1463"/>
                    <a:pt x="3685" y="1463"/>
                  </a:cubicBezTo>
                  <a:cubicBezTo>
                    <a:pt x="3720" y="1427"/>
                    <a:pt x="3756" y="1383"/>
                    <a:pt x="3783" y="1347"/>
                  </a:cubicBezTo>
                  <a:cubicBezTo>
                    <a:pt x="3854" y="1249"/>
                    <a:pt x="3899" y="1169"/>
                    <a:pt x="3926" y="1097"/>
                  </a:cubicBezTo>
                  <a:cubicBezTo>
                    <a:pt x="3961" y="964"/>
                    <a:pt x="3943" y="883"/>
                    <a:pt x="3943" y="883"/>
                  </a:cubicBezTo>
                  <a:lnTo>
                    <a:pt x="3943" y="883"/>
                  </a:lnTo>
                  <a:lnTo>
                    <a:pt x="3872" y="928"/>
                  </a:lnTo>
                  <a:cubicBezTo>
                    <a:pt x="3851" y="936"/>
                    <a:pt x="3828" y="940"/>
                    <a:pt x="3806" y="940"/>
                  </a:cubicBezTo>
                  <a:cubicBezTo>
                    <a:pt x="3755" y="940"/>
                    <a:pt x="3704" y="918"/>
                    <a:pt x="3667" y="874"/>
                  </a:cubicBezTo>
                  <a:cubicBezTo>
                    <a:pt x="3640" y="839"/>
                    <a:pt x="3604" y="794"/>
                    <a:pt x="3587" y="758"/>
                  </a:cubicBezTo>
                  <a:cubicBezTo>
                    <a:pt x="3587" y="749"/>
                    <a:pt x="3578" y="740"/>
                    <a:pt x="3587" y="732"/>
                  </a:cubicBezTo>
                  <a:cubicBezTo>
                    <a:pt x="3587" y="696"/>
                    <a:pt x="3854" y="642"/>
                    <a:pt x="3881" y="633"/>
                  </a:cubicBezTo>
                  <a:cubicBezTo>
                    <a:pt x="3908" y="624"/>
                    <a:pt x="3979" y="446"/>
                    <a:pt x="3979" y="446"/>
                  </a:cubicBezTo>
                  <a:cubicBezTo>
                    <a:pt x="4006" y="116"/>
                    <a:pt x="3881" y="62"/>
                    <a:pt x="3881" y="62"/>
                  </a:cubicBezTo>
                  <a:cubicBezTo>
                    <a:pt x="3881" y="62"/>
                    <a:pt x="3863" y="285"/>
                    <a:pt x="3819" y="285"/>
                  </a:cubicBezTo>
                  <a:cubicBezTo>
                    <a:pt x="3783" y="285"/>
                    <a:pt x="3783" y="107"/>
                    <a:pt x="3685" y="36"/>
                  </a:cubicBezTo>
                  <a:cubicBezTo>
                    <a:pt x="3676" y="28"/>
                    <a:pt x="3663" y="25"/>
                    <a:pt x="3648" y="25"/>
                  </a:cubicBezTo>
                  <a:cubicBezTo>
                    <a:pt x="3517" y="25"/>
                    <a:pt x="3194" y="277"/>
                    <a:pt x="3194" y="277"/>
                  </a:cubicBezTo>
                  <a:cubicBezTo>
                    <a:pt x="3185" y="277"/>
                    <a:pt x="3167" y="268"/>
                    <a:pt x="3141" y="259"/>
                  </a:cubicBezTo>
                  <a:lnTo>
                    <a:pt x="3123" y="259"/>
                  </a:lnTo>
                  <a:cubicBezTo>
                    <a:pt x="2953" y="187"/>
                    <a:pt x="2614" y="0"/>
                    <a:pt x="261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9"/>
            <p:cNvSpPr/>
            <p:nvPr/>
          </p:nvSpPr>
          <p:spPr>
            <a:xfrm>
              <a:off x="1730953" y="4458649"/>
              <a:ext cx="102664" cy="93277"/>
            </a:xfrm>
            <a:custGeom>
              <a:rect b="b" l="l" r="r" t="t"/>
              <a:pathLst>
                <a:path extrusionOk="0" h="795" w="875">
                  <a:moveTo>
                    <a:pt x="732" y="599"/>
                  </a:moveTo>
                  <a:cubicBezTo>
                    <a:pt x="732" y="599"/>
                    <a:pt x="205" y="795"/>
                    <a:pt x="45" y="233"/>
                  </a:cubicBezTo>
                  <a:cubicBezTo>
                    <a:pt x="45" y="233"/>
                    <a:pt x="0" y="1"/>
                    <a:pt x="45" y="28"/>
                  </a:cubicBezTo>
                  <a:cubicBezTo>
                    <a:pt x="98" y="46"/>
                    <a:pt x="250" y="233"/>
                    <a:pt x="384" y="197"/>
                  </a:cubicBezTo>
                  <a:cubicBezTo>
                    <a:pt x="509" y="170"/>
                    <a:pt x="741" y="286"/>
                    <a:pt x="776" y="340"/>
                  </a:cubicBezTo>
                  <a:cubicBezTo>
                    <a:pt x="812" y="394"/>
                    <a:pt x="874" y="509"/>
                    <a:pt x="732" y="599"/>
                  </a:cubicBezTo>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9"/>
            <p:cNvSpPr/>
            <p:nvPr/>
          </p:nvSpPr>
          <p:spPr>
            <a:xfrm>
              <a:off x="1135390" y="4741294"/>
              <a:ext cx="409364" cy="186907"/>
            </a:xfrm>
            <a:custGeom>
              <a:rect b="b" l="l" r="r" t="t"/>
              <a:pathLst>
                <a:path extrusionOk="0" h="1593" w="3489">
                  <a:moveTo>
                    <a:pt x="1811" y="1"/>
                  </a:moveTo>
                  <a:cubicBezTo>
                    <a:pt x="1811" y="1"/>
                    <a:pt x="1588" y="63"/>
                    <a:pt x="1338" y="152"/>
                  </a:cubicBezTo>
                  <a:cubicBezTo>
                    <a:pt x="1303" y="161"/>
                    <a:pt x="1267" y="179"/>
                    <a:pt x="1231" y="188"/>
                  </a:cubicBezTo>
                  <a:cubicBezTo>
                    <a:pt x="1133" y="224"/>
                    <a:pt x="1035" y="259"/>
                    <a:pt x="946" y="295"/>
                  </a:cubicBezTo>
                  <a:cubicBezTo>
                    <a:pt x="741" y="366"/>
                    <a:pt x="571" y="438"/>
                    <a:pt x="580" y="473"/>
                  </a:cubicBezTo>
                  <a:cubicBezTo>
                    <a:pt x="580" y="500"/>
                    <a:pt x="669" y="509"/>
                    <a:pt x="785" y="518"/>
                  </a:cubicBezTo>
                  <a:cubicBezTo>
                    <a:pt x="848" y="527"/>
                    <a:pt x="910" y="527"/>
                    <a:pt x="981" y="527"/>
                  </a:cubicBezTo>
                  <a:cubicBezTo>
                    <a:pt x="1178" y="527"/>
                    <a:pt x="1383" y="518"/>
                    <a:pt x="1383" y="518"/>
                  </a:cubicBezTo>
                  <a:lnTo>
                    <a:pt x="1383" y="518"/>
                  </a:lnTo>
                  <a:cubicBezTo>
                    <a:pt x="1383" y="518"/>
                    <a:pt x="1169" y="572"/>
                    <a:pt x="928" y="625"/>
                  </a:cubicBezTo>
                  <a:lnTo>
                    <a:pt x="919" y="625"/>
                  </a:lnTo>
                  <a:cubicBezTo>
                    <a:pt x="883" y="634"/>
                    <a:pt x="839" y="652"/>
                    <a:pt x="794" y="661"/>
                  </a:cubicBezTo>
                  <a:cubicBezTo>
                    <a:pt x="518" y="732"/>
                    <a:pt x="250" y="804"/>
                    <a:pt x="250" y="839"/>
                  </a:cubicBezTo>
                  <a:cubicBezTo>
                    <a:pt x="259" y="866"/>
                    <a:pt x="348" y="902"/>
                    <a:pt x="455" y="920"/>
                  </a:cubicBezTo>
                  <a:cubicBezTo>
                    <a:pt x="607" y="955"/>
                    <a:pt x="776" y="982"/>
                    <a:pt x="776" y="982"/>
                  </a:cubicBezTo>
                  <a:cubicBezTo>
                    <a:pt x="669" y="1009"/>
                    <a:pt x="571" y="1044"/>
                    <a:pt x="491" y="1089"/>
                  </a:cubicBezTo>
                  <a:cubicBezTo>
                    <a:pt x="161" y="1232"/>
                    <a:pt x="0" y="1401"/>
                    <a:pt x="0" y="1401"/>
                  </a:cubicBezTo>
                  <a:lnTo>
                    <a:pt x="161" y="1374"/>
                  </a:lnTo>
                  <a:lnTo>
                    <a:pt x="687" y="1294"/>
                  </a:lnTo>
                  <a:lnTo>
                    <a:pt x="687" y="1294"/>
                  </a:lnTo>
                  <a:cubicBezTo>
                    <a:pt x="402" y="1392"/>
                    <a:pt x="268" y="1482"/>
                    <a:pt x="205" y="1535"/>
                  </a:cubicBezTo>
                  <a:cubicBezTo>
                    <a:pt x="179" y="1562"/>
                    <a:pt x="161" y="1580"/>
                    <a:pt x="161" y="1580"/>
                  </a:cubicBezTo>
                  <a:cubicBezTo>
                    <a:pt x="174" y="1588"/>
                    <a:pt x="200" y="1592"/>
                    <a:pt x="237" y="1592"/>
                  </a:cubicBezTo>
                  <a:cubicBezTo>
                    <a:pt x="349" y="1592"/>
                    <a:pt x="552" y="1555"/>
                    <a:pt x="741" y="1508"/>
                  </a:cubicBezTo>
                  <a:cubicBezTo>
                    <a:pt x="767" y="1499"/>
                    <a:pt x="794" y="1499"/>
                    <a:pt x="821" y="1490"/>
                  </a:cubicBezTo>
                  <a:cubicBezTo>
                    <a:pt x="1026" y="1446"/>
                    <a:pt x="1196" y="1392"/>
                    <a:pt x="1196" y="1392"/>
                  </a:cubicBezTo>
                  <a:cubicBezTo>
                    <a:pt x="1258" y="1401"/>
                    <a:pt x="1320" y="1401"/>
                    <a:pt x="1383" y="1401"/>
                  </a:cubicBezTo>
                  <a:lnTo>
                    <a:pt x="1508" y="1401"/>
                  </a:lnTo>
                  <a:cubicBezTo>
                    <a:pt x="2070" y="1374"/>
                    <a:pt x="2462" y="1160"/>
                    <a:pt x="2462" y="1160"/>
                  </a:cubicBezTo>
                  <a:cubicBezTo>
                    <a:pt x="2462" y="1160"/>
                    <a:pt x="2882" y="946"/>
                    <a:pt x="3212" y="723"/>
                  </a:cubicBezTo>
                  <a:cubicBezTo>
                    <a:pt x="3319" y="661"/>
                    <a:pt x="3417" y="589"/>
                    <a:pt x="3488" y="527"/>
                  </a:cubicBezTo>
                  <a:cubicBezTo>
                    <a:pt x="3354" y="527"/>
                    <a:pt x="3230" y="509"/>
                    <a:pt x="3105" y="473"/>
                  </a:cubicBezTo>
                  <a:cubicBezTo>
                    <a:pt x="3078" y="465"/>
                    <a:pt x="3042" y="456"/>
                    <a:pt x="3015" y="447"/>
                  </a:cubicBezTo>
                  <a:cubicBezTo>
                    <a:pt x="2944" y="429"/>
                    <a:pt x="2873" y="402"/>
                    <a:pt x="2810" y="375"/>
                  </a:cubicBezTo>
                  <a:cubicBezTo>
                    <a:pt x="2694" y="322"/>
                    <a:pt x="2587" y="268"/>
                    <a:pt x="2498" y="224"/>
                  </a:cubicBezTo>
                  <a:cubicBezTo>
                    <a:pt x="2480" y="206"/>
                    <a:pt x="2453" y="197"/>
                    <a:pt x="2436" y="188"/>
                  </a:cubicBezTo>
                  <a:cubicBezTo>
                    <a:pt x="2088" y="1"/>
                    <a:pt x="1811" y="1"/>
                    <a:pt x="18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9"/>
            <p:cNvSpPr/>
            <p:nvPr/>
          </p:nvSpPr>
          <p:spPr>
            <a:xfrm>
              <a:off x="1610573" y="4925500"/>
              <a:ext cx="145607" cy="104776"/>
            </a:xfrm>
            <a:custGeom>
              <a:rect b="b" l="l" r="r" t="t"/>
              <a:pathLst>
                <a:path extrusionOk="0" h="893" w="1241">
                  <a:moveTo>
                    <a:pt x="188" y="1"/>
                  </a:moveTo>
                  <a:cubicBezTo>
                    <a:pt x="143" y="36"/>
                    <a:pt x="98" y="54"/>
                    <a:pt x="63" y="54"/>
                  </a:cubicBezTo>
                  <a:cubicBezTo>
                    <a:pt x="45" y="54"/>
                    <a:pt x="18" y="45"/>
                    <a:pt x="0" y="45"/>
                  </a:cubicBezTo>
                  <a:cubicBezTo>
                    <a:pt x="90" y="170"/>
                    <a:pt x="259" y="420"/>
                    <a:pt x="250" y="482"/>
                  </a:cubicBezTo>
                  <a:cubicBezTo>
                    <a:pt x="250" y="572"/>
                    <a:pt x="81" y="652"/>
                    <a:pt x="81" y="652"/>
                  </a:cubicBezTo>
                  <a:cubicBezTo>
                    <a:pt x="144" y="652"/>
                    <a:pt x="236" y="645"/>
                    <a:pt x="325" y="645"/>
                  </a:cubicBezTo>
                  <a:cubicBezTo>
                    <a:pt x="437" y="645"/>
                    <a:pt x="544" y="656"/>
                    <a:pt x="589" y="706"/>
                  </a:cubicBezTo>
                  <a:cubicBezTo>
                    <a:pt x="607" y="714"/>
                    <a:pt x="625" y="732"/>
                    <a:pt x="643" y="759"/>
                  </a:cubicBezTo>
                  <a:cubicBezTo>
                    <a:pt x="688" y="752"/>
                    <a:pt x="732" y="749"/>
                    <a:pt x="773" y="749"/>
                  </a:cubicBezTo>
                  <a:cubicBezTo>
                    <a:pt x="1059" y="749"/>
                    <a:pt x="1222" y="893"/>
                    <a:pt x="1222" y="893"/>
                  </a:cubicBezTo>
                  <a:cubicBezTo>
                    <a:pt x="1240" y="607"/>
                    <a:pt x="652" y="607"/>
                    <a:pt x="527" y="554"/>
                  </a:cubicBezTo>
                  <a:cubicBezTo>
                    <a:pt x="420" y="518"/>
                    <a:pt x="250" y="152"/>
                    <a:pt x="1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9"/>
            <p:cNvSpPr/>
            <p:nvPr/>
          </p:nvSpPr>
          <p:spPr>
            <a:xfrm>
              <a:off x="1616323" y="4472141"/>
              <a:ext cx="66526" cy="20298"/>
            </a:xfrm>
            <a:custGeom>
              <a:rect b="b" l="l" r="r" t="t"/>
              <a:pathLst>
                <a:path extrusionOk="0" h="173" w="567">
                  <a:moveTo>
                    <a:pt x="196" y="1"/>
                  </a:moveTo>
                  <a:cubicBezTo>
                    <a:pt x="111" y="1"/>
                    <a:pt x="27" y="13"/>
                    <a:pt x="14" y="55"/>
                  </a:cubicBezTo>
                  <a:cubicBezTo>
                    <a:pt x="0" y="116"/>
                    <a:pt x="187" y="172"/>
                    <a:pt x="383" y="172"/>
                  </a:cubicBezTo>
                  <a:cubicBezTo>
                    <a:pt x="445" y="172"/>
                    <a:pt x="509" y="167"/>
                    <a:pt x="567" y="154"/>
                  </a:cubicBezTo>
                  <a:cubicBezTo>
                    <a:pt x="558" y="118"/>
                    <a:pt x="549" y="91"/>
                    <a:pt x="540" y="55"/>
                  </a:cubicBezTo>
                  <a:cubicBezTo>
                    <a:pt x="540" y="55"/>
                    <a:pt x="478" y="38"/>
                    <a:pt x="388" y="20"/>
                  </a:cubicBezTo>
                  <a:cubicBezTo>
                    <a:pt x="384" y="15"/>
                    <a:pt x="289" y="1"/>
                    <a:pt x="19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9"/>
            <p:cNvSpPr/>
            <p:nvPr/>
          </p:nvSpPr>
          <p:spPr>
            <a:xfrm>
              <a:off x="1633570" y="4326536"/>
              <a:ext cx="68169" cy="44351"/>
            </a:xfrm>
            <a:custGeom>
              <a:rect b="b" l="l" r="r" t="t"/>
              <a:pathLst>
                <a:path extrusionOk="0" h="378" w="581">
                  <a:moveTo>
                    <a:pt x="70" y="0"/>
                  </a:moveTo>
                  <a:cubicBezTo>
                    <a:pt x="64" y="0"/>
                    <a:pt x="59" y="1"/>
                    <a:pt x="54" y="3"/>
                  </a:cubicBezTo>
                  <a:cubicBezTo>
                    <a:pt x="1" y="30"/>
                    <a:pt x="45" y="119"/>
                    <a:pt x="90" y="181"/>
                  </a:cubicBezTo>
                  <a:cubicBezTo>
                    <a:pt x="161" y="226"/>
                    <a:pt x="241" y="271"/>
                    <a:pt x="304" y="315"/>
                  </a:cubicBezTo>
                  <a:cubicBezTo>
                    <a:pt x="304" y="315"/>
                    <a:pt x="304" y="315"/>
                    <a:pt x="304" y="324"/>
                  </a:cubicBezTo>
                  <a:cubicBezTo>
                    <a:pt x="322" y="315"/>
                    <a:pt x="343" y="311"/>
                    <a:pt x="366" y="311"/>
                  </a:cubicBezTo>
                  <a:cubicBezTo>
                    <a:pt x="433" y="311"/>
                    <a:pt x="514" y="344"/>
                    <a:pt x="580" y="378"/>
                  </a:cubicBezTo>
                  <a:cubicBezTo>
                    <a:pt x="563" y="342"/>
                    <a:pt x="563" y="306"/>
                    <a:pt x="563" y="280"/>
                  </a:cubicBezTo>
                  <a:lnTo>
                    <a:pt x="563" y="271"/>
                  </a:lnTo>
                  <a:cubicBezTo>
                    <a:pt x="545" y="262"/>
                    <a:pt x="536" y="253"/>
                    <a:pt x="518" y="244"/>
                  </a:cubicBezTo>
                  <a:cubicBezTo>
                    <a:pt x="385" y="153"/>
                    <a:pt x="153"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9"/>
            <p:cNvSpPr/>
            <p:nvPr/>
          </p:nvSpPr>
          <p:spPr>
            <a:xfrm>
              <a:off x="1609518" y="4340733"/>
              <a:ext cx="90109" cy="76264"/>
            </a:xfrm>
            <a:custGeom>
              <a:rect b="b" l="l" r="r" t="t"/>
              <a:pathLst>
                <a:path extrusionOk="0" h="650" w="768">
                  <a:moveTo>
                    <a:pt x="109" y="1"/>
                  </a:moveTo>
                  <a:cubicBezTo>
                    <a:pt x="87" y="1"/>
                    <a:pt x="68" y="5"/>
                    <a:pt x="54" y="16"/>
                  </a:cubicBezTo>
                  <a:cubicBezTo>
                    <a:pt x="0" y="51"/>
                    <a:pt x="18" y="132"/>
                    <a:pt x="107" y="230"/>
                  </a:cubicBezTo>
                  <a:cubicBezTo>
                    <a:pt x="179" y="328"/>
                    <a:pt x="313" y="435"/>
                    <a:pt x="482" y="524"/>
                  </a:cubicBezTo>
                  <a:cubicBezTo>
                    <a:pt x="571" y="578"/>
                    <a:pt x="661" y="613"/>
                    <a:pt x="768" y="649"/>
                  </a:cubicBezTo>
                  <a:cubicBezTo>
                    <a:pt x="518" y="498"/>
                    <a:pt x="446" y="346"/>
                    <a:pt x="473" y="248"/>
                  </a:cubicBezTo>
                  <a:cubicBezTo>
                    <a:pt x="473" y="239"/>
                    <a:pt x="482" y="230"/>
                    <a:pt x="482" y="230"/>
                  </a:cubicBezTo>
                  <a:cubicBezTo>
                    <a:pt x="491" y="212"/>
                    <a:pt x="500" y="203"/>
                    <a:pt x="509" y="203"/>
                  </a:cubicBezTo>
                  <a:cubicBezTo>
                    <a:pt x="473" y="167"/>
                    <a:pt x="429" y="141"/>
                    <a:pt x="384" y="114"/>
                  </a:cubicBezTo>
                  <a:cubicBezTo>
                    <a:pt x="288" y="52"/>
                    <a:pt x="181" y="1"/>
                    <a:pt x="10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9"/>
            <p:cNvSpPr/>
            <p:nvPr/>
          </p:nvSpPr>
          <p:spPr>
            <a:xfrm>
              <a:off x="1720511" y="4330995"/>
              <a:ext cx="69107" cy="72393"/>
            </a:xfrm>
            <a:custGeom>
              <a:rect b="b" l="l" r="r" t="t"/>
              <a:pathLst>
                <a:path extrusionOk="0" h="617" w="589">
                  <a:moveTo>
                    <a:pt x="36" y="1"/>
                  </a:moveTo>
                  <a:cubicBezTo>
                    <a:pt x="0" y="1"/>
                    <a:pt x="9" y="90"/>
                    <a:pt x="27" y="170"/>
                  </a:cubicBezTo>
                  <a:cubicBezTo>
                    <a:pt x="71" y="188"/>
                    <a:pt x="116" y="206"/>
                    <a:pt x="170" y="242"/>
                  </a:cubicBezTo>
                  <a:cubicBezTo>
                    <a:pt x="339" y="357"/>
                    <a:pt x="509" y="554"/>
                    <a:pt x="562" y="616"/>
                  </a:cubicBezTo>
                  <a:lnTo>
                    <a:pt x="571" y="616"/>
                  </a:lnTo>
                  <a:cubicBezTo>
                    <a:pt x="553" y="581"/>
                    <a:pt x="544" y="554"/>
                    <a:pt x="544" y="527"/>
                  </a:cubicBezTo>
                  <a:cubicBezTo>
                    <a:pt x="535" y="482"/>
                    <a:pt x="544" y="447"/>
                    <a:pt x="562" y="420"/>
                  </a:cubicBezTo>
                  <a:cubicBezTo>
                    <a:pt x="571" y="402"/>
                    <a:pt x="580" y="393"/>
                    <a:pt x="589" y="384"/>
                  </a:cubicBezTo>
                  <a:cubicBezTo>
                    <a:pt x="500" y="286"/>
                    <a:pt x="410" y="215"/>
                    <a:pt x="330" y="152"/>
                  </a:cubicBezTo>
                  <a:cubicBezTo>
                    <a:pt x="187" y="45"/>
                    <a:pt x="80" y="10"/>
                    <a:pt x="3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9"/>
            <p:cNvSpPr/>
            <p:nvPr/>
          </p:nvSpPr>
          <p:spPr>
            <a:xfrm>
              <a:off x="1759230" y="4359271"/>
              <a:ext cx="27338" cy="33556"/>
            </a:xfrm>
            <a:custGeom>
              <a:rect b="b" l="l" r="r" t="t"/>
              <a:pathLst>
                <a:path extrusionOk="0" h="286" w="233">
                  <a:moveTo>
                    <a:pt x="0" y="1"/>
                  </a:moveTo>
                  <a:cubicBezTo>
                    <a:pt x="27" y="27"/>
                    <a:pt x="54" y="54"/>
                    <a:pt x="80" y="90"/>
                  </a:cubicBezTo>
                  <a:cubicBezTo>
                    <a:pt x="98" y="116"/>
                    <a:pt x="125" y="143"/>
                    <a:pt x="143" y="179"/>
                  </a:cubicBezTo>
                  <a:cubicBezTo>
                    <a:pt x="170" y="215"/>
                    <a:pt x="187" y="250"/>
                    <a:pt x="214" y="286"/>
                  </a:cubicBezTo>
                  <a:cubicBezTo>
                    <a:pt x="205" y="241"/>
                    <a:pt x="214" y="206"/>
                    <a:pt x="232" y="179"/>
                  </a:cubicBezTo>
                  <a:cubicBezTo>
                    <a:pt x="214" y="161"/>
                    <a:pt x="196" y="152"/>
                    <a:pt x="187" y="143"/>
                  </a:cubicBezTo>
                  <a:cubicBezTo>
                    <a:pt x="152" y="116"/>
                    <a:pt x="125" y="90"/>
                    <a:pt x="98" y="63"/>
                  </a:cubicBezTo>
                  <a:cubicBezTo>
                    <a:pt x="63" y="45"/>
                    <a:pt x="36" y="1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9"/>
            <p:cNvSpPr/>
            <p:nvPr/>
          </p:nvSpPr>
          <p:spPr>
            <a:xfrm>
              <a:off x="1039063" y="4904615"/>
              <a:ext cx="252377" cy="193360"/>
            </a:xfrm>
            <a:custGeom>
              <a:rect b="b" l="l" r="r" t="t"/>
              <a:pathLst>
                <a:path extrusionOk="0" h="1648" w="2151">
                  <a:moveTo>
                    <a:pt x="2017" y="0"/>
                  </a:moveTo>
                  <a:cubicBezTo>
                    <a:pt x="2017" y="0"/>
                    <a:pt x="1963" y="18"/>
                    <a:pt x="1874" y="45"/>
                  </a:cubicBezTo>
                  <a:cubicBezTo>
                    <a:pt x="1847" y="45"/>
                    <a:pt x="1811" y="54"/>
                    <a:pt x="1785" y="63"/>
                  </a:cubicBezTo>
                  <a:cubicBezTo>
                    <a:pt x="1740" y="72"/>
                    <a:pt x="1695" y="90"/>
                    <a:pt x="1651" y="98"/>
                  </a:cubicBezTo>
                  <a:cubicBezTo>
                    <a:pt x="1606" y="107"/>
                    <a:pt x="1553" y="116"/>
                    <a:pt x="1508" y="125"/>
                  </a:cubicBezTo>
                  <a:cubicBezTo>
                    <a:pt x="1481" y="134"/>
                    <a:pt x="1455" y="143"/>
                    <a:pt x="1428" y="143"/>
                  </a:cubicBezTo>
                  <a:cubicBezTo>
                    <a:pt x="1330" y="170"/>
                    <a:pt x="1232" y="188"/>
                    <a:pt x="1160" y="197"/>
                  </a:cubicBezTo>
                  <a:cubicBezTo>
                    <a:pt x="1151" y="197"/>
                    <a:pt x="1142" y="206"/>
                    <a:pt x="1142" y="206"/>
                  </a:cubicBezTo>
                  <a:cubicBezTo>
                    <a:pt x="821" y="437"/>
                    <a:pt x="0" y="1071"/>
                    <a:pt x="0" y="1454"/>
                  </a:cubicBezTo>
                  <a:cubicBezTo>
                    <a:pt x="0" y="1454"/>
                    <a:pt x="11" y="1481"/>
                    <a:pt x="46" y="1481"/>
                  </a:cubicBezTo>
                  <a:cubicBezTo>
                    <a:pt x="75" y="1481"/>
                    <a:pt x="123" y="1462"/>
                    <a:pt x="197" y="1392"/>
                  </a:cubicBezTo>
                  <a:lnTo>
                    <a:pt x="197" y="1392"/>
                  </a:lnTo>
                  <a:cubicBezTo>
                    <a:pt x="197" y="1392"/>
                    <a:pt x="90" y="1588"/>
                    <a:pt x="161" y="1642"/>
                  </a:cubicBezTo>
                  <a:cubicBezTo>
                    <a:pt x="166" y="1645"/>
                    <a:pt x="173" y="1647"/>
                    <a:pt x="180" y="1647"/>
                  </a:cubicBezTo>
                  <a:cubicBezTo>
                    <a:pt x="267" y="1647"/>
                    <a:pt x="501" y="1435"/>
                    <a:pt x="518" y="1419"/>
                  </a:cubicBezTo>
                  <a:lnTo>
                    <a:pt x="518" y="1419"/>
                  </a:lnTo>
                  <a:cubicBezTo>
                    <a:pt x="518" y="1428"/>
                    <a:pt x="438" y="1624"/>
                    <a:pt x="500" y="1642"/>
                  </a:cubicBezTo>
                  <a:cubicBezTo>
                    <a:pt x="545" y="1642"/>
                    <a:pt x="893" y="1374"/>
                    <a:pt x="1285" y="999"/>
                  </a:cubicBezTo>
                  <a:cubicBezTo>
                    <a:pt x="1419" y="875"/>
                    <a:pt x="1553" y="741"/>
                    <a:pt x="1686" y="598"/>
                  </a:cubicBezTo>
                  <a:cubicBezTo>
                    <a:pt x="1865" y="402"/>
                    <a:pt x="2025" y="206"/>
                    <a:pt x="2150" y="9"/>
                  </a:cubicBezTo>
                  <a:cubicBezTo>
                    <a:pt x="2106" y="9"/>
                    <a:pt x="2061" y="9"/>
                    <a:pt x="20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9"/>
            <p:cNvSpPr/>
            <p:nvPr/>
          </p:nvSpPr>
          <p:spPr>
            <a:xfrm>
              <a:off x="1584409" y="4895229"/>
              <a:ext cx="71219" cy="36724"/>
            </a:xfrm>
            <a:custGeom>
              <a:rect b="b" l="l" r="r" t="t"/>
              <a:pathLst>
                <a:path extrusionOk="0" h="313" w="607">
                  <a:moveTo>
                    <a:pt x="607" y="0"/>
                  </a:moveTo>
                  <a:lnTo>
                    <a:pt x="607" y="0"/>
                  </a:lnTo>
                  <a:cubicBezTo>
                    <a:pt x="455" y="54"/>
                    <a:pt x="277" y="107"/>
                    <a:pt x="63" y="143"/>
                  </a:cubicBezTo>
                  <a:cubicBezTo>
                    <a:pt x="36" y="152"/>
                    <a:pt x="18" y="161"/>
                    <a:pt x="0" y="170"/>
                  </a:cubicBezTo>
                  <a:cubicBezTo>
                    <a:pt x="72" y="223"/>
                    <a:pt x="179" y="303"/>
                    <a:pt x="286" y="312"/>
                  </a:cubicBezTo>
                  <a:cubicBezTo>
                    <a:pt x="288" y="312"/>
                    <a:pt x="290" y="313"/>
                    <a:pt x="293" y="313"/>
                  </a:cubicBezTo>
                  <a:cubicBezTo>
                    <a:pt x="390" y="313"/>
                    <a:pt x="520" y="131"/>
                    <a:pt x="60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9"/>
            <p:cNvSpPr/>
            <p:nvPr/>
          </p:nvSpPr>
          <p:spPr>
            <a:xfrm>
              <a:off x="1540411" y="4948614"/>
              <a:ext cx="163441" cy="102664"/>
            </a:xfrm>
            <a:custGeom>
              <a:rect b="b" l="l" r="r" t="t"/>
              <a:pathLst>
                <a:path extrusionOk="0" h="875" w="1393">
                  <a:moveTo>
                    <a:pt x="233" y="0"/>
                  </a:moveTo>
                  <a:cubicBezTo>
                    <a:pt x="215" y="54"/>
                    <a:pt x="161" y="107"/>
                    <a:pt x="108" y="116"/>
                  </a:cubicBezTo>
                  <a:lnTo>
                    <a:pt x="482" y="526"/>
                  </a:lnTo>
                  <a:cubicBezTo>
                    <a:pt x="1" y="580"/>
                    <a:pt x="18" y="874"/>
                    <a:pt x="18" y="874"/>
                  </a:cubicBezTo>
                  <a:cubicBezTo>
                    <a:pt x="99" y="678"/>
                    <a:pt x="464" y="669"/>
                    <a:pt x="714" y="669"/>
                  </a:cubicBezTo>
                  <a:cubicBezTo>
                    <a:pt x="964" y="669"/>
                    <a:pt x="1232" y="758"/>
                    <a:pt x="1232" y="758"/>
                  </a:cubicBezTo>
                  <a:cubicBezTo>
                    <a:pt x="1232" y="723"/>
                    <a:pt x="1169" y="642"/>
                    <a:pt x="1169" y="642"/>
                  </a:cubicBezTo>
                  <a:cubicBezTo>
                    <a:pt x="1223" y="642"/>
                    <a:pt x="1392" y="785"/>
                    <a:pt x="1392" y="785"/>
                  </a:cubicBezTo>
                  <a:cubicBezTo>
                    <a:pt x="1392" y="785"/>
                    <a:pt x="1285" y="607"/>
                    <a:pt x="1187" y="509"/>
                  </a:cubicBezTo>
                  <a:cubicBezTo>
                    <a:pt x="1142" y="460"/>
                    <a:pt x="1036" y="448"/>
                    <a:pt x="927" y="448"/>
                  </a:cubicBezTo>
                  <a:cubicBezTo>
                    <a:pt x="825" y="448"/>
                    <a:pt x="721" y="458"/>
                    <a:pt x="659" y="458"/>
                  </a:cubicBezTo>
                  <a:cubicBezTo>
                    <a:pt x="641" y="458"/>
                    <a:pt x="626" y="457"/>
                    <a:pt x="616" y="455"/>
                  </a:cubicBezTo>
                  <a:cubicBezTo>
                    <a:pt x="554" y="437"/>
                    <a:pt x="340" y="143"/>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9"/>
            <p:cNvSpPr/>
            <p:nvPr/>
          </p:nvSpPr>
          <p:spPr>
            <a:xfrm>
              <a:off x="1159795" y="4919282"/>
              <a:ext cx="77203" cy="102664"/>
            </a:xfrm>
            <a:custGeom>
              <a:rect b="b" l="l" r="r" t="t"/>
              <a:pathLst>
                <a:path extrusionOk="0" h="875" w="658">
                  <a:moveTo>
                    <a:pt x="479" y="0"/>
                  </a:moveTo>
                  <a:cubicBezTo>
                    <a:pt x="354" y="36"/>
                    <a:pt x="229" y="54"/>
                    <a:pt x="131" y="72"/>
                  </a:cubicBezTo>
                  <a:cubicBezTo>
                    <a:pt x="122" y="72"/>
                    <a:pt x="113" y="81"/>
                    <a:pt x="113" y="81"/>
                  </a:cubicBezTo>
                  <a:cubicBezTo>
                    <a:pt x="1" y="292"/>
                    <a:pt x="99" y="314"/>
                    <a:pt x="146" y="314"/>
                  </a:cubicBezTo>
                  <a:cubicBezTo>
                    <a:pt x="158" y="314"/>
                    <a:pt x="167" y="312"/>
                    <a:pt x="167" y="312"/>
                  </a:cubicBezTo>
                  <a:lnTo>
                    <a:pt x="167" y="312"/>
                  </a:lnTo>
                  <a:cubicBezTo>
                    <a:pt x="60" y="455"/>
                    <a:pt x="211" y="562"/>
                    <a:pt x="211" y="562"/>
                  </a:cubicBezTo>
                  <a:cubicBezTo>
                    <a:pt x="87" y="776"/>
                    <a:pt x="256" y="874"/>
                    <a:pt x="256" y="874"/>
                  </a:cubicBezTo>
                  <a:cubicBezTo>
                    <a:pt x="390" y="750"/>
                    <a:pt x="524" y="616"/>
                    <a:pt x="657" y="473"/>
                  </a:cubicBezTo>
                  <a:cubicBezTo>
                    <a:pt x="497" y="357"/>
                    <a:pt x="542" y="188"/>
                    <a:pt x="542" y="188"/>
                  </a:cubicBezTo>
                  <a:cubicBezTo>
                    <a:pt x="470" y="125"/>
                    <a:pt x="461" y="63"/>
                    <a:pt x="4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9"/>
            <p:cNvSpPr/>
            <p:nvPr/>
          </p:nvSpPr>
          <p:spPr>
            <a:xfrm>
              <a:off x="1061004" y="4916114"/>
              <a:ext cx="171771" cy="152881"/>
            </a:xfrm>
            <a:custGeom>
              <a:rect b="b" l="l" r="r" t="t"/>
              <a:pathLst>
                <a:path extrusionOk="0" h="1303" w="1464">
                  <a:moveTo>
                    <a:pt x="1464" y="0"/>
                  </a:moveTo>
                  <a:lnTo>
                    <a:pt x="1464" y="0"/>
                  </a:lnTo>
                  <a:cubicBezTo>
                    <a:pt x="1419" y="9"/>
                    <a:pt x="1366" y="18"/>
                    <a:pt x="1321" y="27"/>
                  </a:cubicBezTo>
                  <a:cubicBezTo>
                    <a:pt x="1294" y="36"/>
                    <a:pt x="1268" y="45"/>
                    <a:pt x="1241" y="45"/>
                  </a:cubicBezTo>
                  <a:cubicBezTo>
                    <a:pt x="1187" y="81"/>
                    <a:pt x="1143" y="116"/>
                    <a:pt x="1098" y="152"/>
                  </a:cubicBezTo>
                  <a:cubicBezTo>
                    <a:pt x="1009" y="215"/>
                    <a:pt x="929" y="277"/>
                    <a:pt x="848" y="339"/>
                  </a:cubicBezTo>
                  <a:cubicBezTo>
                    <a:pt x="759" y="411"/>
                    <a:pt x="679" y="482"/>
                    <a:pt x="607" y="554"/>
                  </a:cubicBezTo>
                  <a:cubicBezTo>
                    <a:pt x="527" y="634"/>
                    <a:pt x="456" y="705"/>
                    <a:pt x="384" y="786"/>
                  </a:cubicBezTo>
                  <a:cubicBezTo>
                    <a:pt x="242" y="946"/>
                    <a:pt x="117" y="1107"/>
                    <a:pt x="1" y="1294"/>
                  </a:cubicBezTo>
                  <a:lnTo>
                    <a:pt x="10" y="1294"/>
                  </a:lnTo>
                  <a:lnTo>
                    <a:pt x="10" y="1303"/>
                  </a:lnTo>
                  <a:cubicBezTo>
                    <a:pt x="152" y="1142"/>
                    <a:pt x="295" y="1000"/>
                    <a:pt x="447" y="848"/>
                  </a:cubicBezTo>
                  <a:cubicBezTo>
                    <a:pt x="598" y="705"/>
                    <a:pt x="759" y="562"/>
                    <a:pt x="920" y="429"/>
                  </a:cubicBezTo>
                  <a:cubicBezTo>
                    <a:pt x="1080" y="295"/>
                    <a:pt x="1250" y="170"/>
                    <a:pt x="1410" y="36"/>
                  </a:cubicBezTo>
                  <a:lnTo>
                    <a:pt x="1464" y="0"/>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9"/>
            <p:cNvSpPr/>
            <p:nvPr/>
          </p:nvSpPr>
          <p:spPr>
            <a:xfrm>
              <a:off x="1098666" y="4909778"/>
              <a:ext cx="160273" cy="162385"/>
            </a:xfrm>
            <a:custGeom>
              <a:rect b="b" l="l" r="r" t="t"/>
              <a:pathLst>
                <a:path extrusionOk="0" h="1384" w="1366">
                  <a:moveTo>
                    <a:pt x="1366" y="1"/>
                  </a:moveTo>
                  <a:cubicBezTo>
                    <a:pt x="1339" y="1"/>
                    <a:pt x="1303" y="10"/>
                    <a:pt x="1277" y="19"/>
                  </a:cubicBezTo>
                  <a:cubicBezTo>
                    <a:pt x="1187" y="81"/>
                    <a:pt x="1107" y="153"/>
                    <a:pt x="1036" y="224"/>
                  </a:cubicBezTo>
                  <a:cubicBezTo>
                    <a:pt x="964" y="277"/>
                    <a:pt x="911" y="340"/>
                    <a:pt x="839" y="393"/>
                  </a:cubicBezTo>
                  <a:lnTo>
                    <a:pt x="661" y="572"/>
                  </a:lnTo>
                  <a:lnTo>
                    <a:pt x="483" y="759"/>
                  </a:lnTo>
                  <a:cubicBezTo>
                    <a:pt x="429" y="822"/>
                    <a:pt x="367" y="884"/>
                    <a:pt x="313" y="955"/>
                  </a:cubicBezTo>
                  <a:cubicBezTo>
                    <a:pt x="206" y="1080"/>
                    <a:pt x="99" y="1223"/>
                    <a:pt x="1" y="1375"/>
                  </a:cubicBezTo>
                  <a:lnTo>
                    <a:pt x="10" y="1375"/>
                  </a:lnTo>
                  <a:lnTo>
                    <a:pt x="10" y="1384"/>
                  </a:lnTo>
                  <a:lnTo>
                    <a:pt x="741" y="652"/>
                  </a:lnTo>
                  <a:cubicBezTo>
                    <a:pt x="955" y="438"/>
                    <a:pt x="1161" y="224"/>
                    <a:pt x="136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9"/>
            <p:cNvSpPr/>
            <p:nvPr/>
          </p:nvSpPr>
          <p:spPr>
            <a:xfrm>
              <a:off x="1843941" y="4519425"/>
              <a:ext cx="242990" cy="43060"/>
            </a:xfrm>
            <a:custGeom>
              <a:rect b="b" l="l" r="r" t="t"/>
              <a:pathLst>
                <a:path extrusionOk="0" h="367" w="2071">
                  <a:moveTo>
                    <a:pt x="335" y="0"/>
                  </a:moveTo>
                  <a:cubicBezTo>
                    <a:pt x="315" y="0"/>
                    <a:pt x="304" y="0"/>
                    <a:pt x="304" y="0"/>
                  </a:cubicBezTo>
                  <a:cubicBezTo>
                    <a:pt x="277" y="9"/>
                    <a:pt x="10" y="63"/>
                    <a:pt x="10" y="99"/>
                  </a:cubicBezTo>
                  <a:cubicBezTo>
                    <a:pt x="1" y="125"/>
                    <a:pt x="45" y="188"/>
                    <a:pt x="90" y="241"/>
                  </a:cubicBezTo>
                  <a:cubicBezTo>
                    <a:pt x="127" y="285"/>
                    <a:pt x="178" y="307"/>
                    <a:pt x="229" y="307"/>
                  </a:cubicBezTo>
                  <a:cubicBezTo>
                    <a:pt x="251" y="307"/>
                    <a:pt x="274" y="303"/>
                    <a:pt x="295" y="295"/>
                  </a:cubicBezTo>
                  <a:lnTo>
                    <a:pt x="366" y="250"/>
                  </a:lnTo>
                  <a:cubicBezTo>
                    <a:pt x="507" y="210"/>
                    <a:pt x="674" y="194"/>
                    <a:pt x="849" y="194"/>
                  </a:cubicBezTo>
                  <a:cubicBezTo>
                    <a:pt x="1404" y="194"/>
                    <a:pt x="2030" y="353"/>
                    <a:pt x="2070" y="366"/>
                  </a:cubicBezTo>
                  <a:cubicBezTo>
                    <a:pt x="1168" y="21"/>
                    <a:pt x="486"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9"/>
            <p:cNvSpPr/>
            <p:nvPr/>
          </p:nvSpPr>
          <p:spPr>
            <a:xfrm>
              <a:off x="1879609" y="4497484"/>
              <a:ext cx="207322" cy="65001"/>
            </a:xfrm>
            <a:custGeom>
              <a:rect b="b" l="l" r="r" t="t"/>
              <a:pathLst>
                <a:path extrusionOk="0" h="554" w="1767">
                  <a:moveTo>
                    <a:pt x="98" y="0"/>
                  </a:moveTo>
                  <a:cubicBezTo>
                    <a:pt x="98" y="0"/>
                    <a:pt x="27" y="178"/>
                    <a:pt x="0" y="187"/>
                  </a:cubicBezTo>
                  <a:cubicBezTo>
                    <a:pt x="0" y="187"/>
                    <a:pt x="11" y="187"/>
                    <a:pt x="31" y="187"/>
                  </a:cubicBezTo>
                  <a:cubicBezTo>
                    <a:pt x="182" y="187"/>
                    <a:pt x="864" y="208"/>
                    <a:pt x="1766" y="553"/>
                  </a:cubicBezTo>
                  <a:cubicBezTo>
                    <a:pt x="1097" y="98"/>
                    <a:pt x="98" y="0"/>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9"/>
            <p:cNvSpPr/>
            <p:nvPr/>
          </p:nvSpPr>
          <p:spPr>
            <a:xfrm>
              <a:off x="1292377" y="4579028"/>
              <a:ext cx="384256" cy="223514"/>
            </a:xfrm>
            <a:custGeom>
              <a:rect b="b" l="l" r="r" t="t"/>
              <a:pathLst>
                <a:path extrusionOk="0" h="1905" w="3275">
                  <a:moveTo>
                    <a:pt x="2917" y="1"/>
                  </a:moveTo>
                  <a:cubicBezTo>
                    <a:pt x="2570" y="1"/>
                    <a:pt x="2275" y="63"/>
                    <a:pt x="2052" y="135"/>
                  </a:cubicBezTo>
                  <a:cubicBezTo>
                    <a:pt x="1883" y="188"/>
                    <a:pt x="1758" y="251"/>
                    <a:pt x="1660" y="304"/>
                  </a:cubicBezTo>
                  <a:cubicBezTo>
                    <a:pt x="1579" y="358"/>
                    <a:pt x="1517" y="393"/>
                    <a:pt x="1472" y="429"/>
                  </a:cubicBezTo>
                  <a:cubicBezTo>
                    <a:pt x="1463" y="438"/>
                    <a:pt x="1446" y="447"/>
                    <a:pt x="1428" y="456"/>
                  </a:cubicBezTo>
                  <a:cubicBezTo>
                    <a:pt x="1392" y="483"/>
                    <a:pt x="1347" y="500"/>
                    <a:pt x="1303" y="518"/>
                  </a:cubicBezTo>
                  <a:cubicBezTo>
                    <a:pt x="1285" y="518"/>
                    <a:pt x="1267" y="527"/>
                    <a:pt x="1240" y="536"/>
                  </a:cubicBezTo>
                  <a:cubicBezTo>
                    <a:pt x="1187" y="554"/>
                    <a:pt x="1133" y="572"/>
                    <a:pt x="1080" y="590"/>
                  </a:cubicBezTo>
                  <a:cubicBezTo>
                    <a:pt x="919" y="652"/>
                    <a:pt x="785" y="715"/>
                    <a:pt x="687" y="768"/>
                  </a:cubicBezTo>
                  <a:cubicBezTo>
                    <a:pt x="669" y="777"/>
                    <a:pt x="652" y="786"/>
                    <a:pt x="634" y="795"/>
                  </a:cubicBezTo>
                  <a:cubicBezTo>
                    <a:pt x="580" y="822"/>
                    <a:pt x="544" y="857"/>
                    <a:pt x="509" y="875"/>
                  </a:cubicBezTo>
                  <a:cubicBezTo>
                    <a:pt x="500" y="884"/>
                    <a:pt x="500" y="884"/>
                    <a:pt x="500" y="884"/>
                  </a:cubicBezTo>
                  <a:cubicBezTo>
                    <a:pt x="455" y="920"/>
                    <a:pt x="420" y="947"/>
                    <a:pt x="393" y="982"/>
                  </a:cubicBezTo>
                  <a:lnTo>
                    <a:pt x="384" y="982"/>
                  </a:lnTo>
                  <a:cubicBezTo>
                    <a:pt x="366" y="1000"/>
                    <a:pt x="348" y="1018"/>
                    <a:pt x="330" y="1036"/>
                  </a:cubicBezTo>
                  <a:cubicBezTo>
                    <a:pt x="295" y="1089"/>
                    <a:pt x="259" y="1125"/>
                    <a:pt x="214" y="1161"/>
                  </a:cubicBezTo>
                  <a:cubicBezTo>
                    <a:pt x="54" y="1303"/>
                    <a:pt x="0" y="1357"/>
                    <a:pt x="0" y="1357"/>
                  </a:cubicBezTo>
                  <a:lnTo>
                    <a:pt x="241" y="1366"/>
                  </a:lnTo>
                  <a:lnTo>
                    <a:pt x="473" y="1384"/>
                  </a:lnTo>
                  <a:cubicBezTo>
                    <a:pt x="473" y="1384"/>
                    <a:pt x="518" y="1384"/>
                    <a:pt x="580" y="1393"/>
                  </a:cubicBezTo>
                  <a:cubicBezTo>
                    <a:pt x="634" y="1402"/>
                    <a:pt x="714" y="1419"/>
                    <a:pt x="794" y="1446"/>
                  </a:cubicBezTo>
                  <a:cubicBezTo>
                    <a:pt x="875" y="1464"/>
                    <a:pt x="955" y="1500"/>
                    <a:pt x="1044" y="1544"/>
                  </a:cubicBezTo>
                  <a:cubicBezTo>
                    <a:pt x="1062" y="1553"/>
                    <a:pt x="1080" y="1562"/>
                    <a:pt x="1098" y="1571"/>
                  </a:cubicBezTo>
                  <a:cubicBezTo>
                    <a:pt x="1178" y="1607"/>
                    <a:pt x="1276" y="1660"/>
                    <a:pt x="1383" y="1714"/>
                  </a:cubicBezTo>
                  <a:cubicBezTo>
                    <a:pt x="1553" y="1794"/>
                    <a:pt x="1749" y="1865"/>
                    <a:pt x="1954" y="1892"/>
                  </a:cubicBezTo>
                  <a:cubicBezTo>
                    <a:pt x="1981" y="1901"/>
                    <a:pt x="2008" y="1901"/>
                    <a:pt x="2034" y="1901"/>
                  </a:cubicBezTo>
                  <a:cubicBezTo>
                    <a:pt x="2063" y="1903"/>
                    <a:pt x="2092" y="1904"/>
                    <a:pt x="2121" y="1904"/>
                  </a:cubicBezTo>
                  <a:cubicBezTo>
                    <a:pt x="2209" y="1904"/>
                    <a:pt x="2297" y="1894"/>
                    <a:pt x="2391" y="1874"/>
                  </a:cubicBezTo>
                  <a:cubicBezTo>
                    <a:pt x="2409" y="1874"/>
                    <a:pt x="2427" y="1865"/>
                    <a:pt x="2454" y="1865"/>
                  </a:cubicBezTo>
                  <a:cubicBezTo>
                    <a:pt x="2516" y="1848"/>
                    <a:pt x="2578" y="1821"/>
                    <a:pt x="2650" y="1794"/>
                  </a:cubicBezTo>
                  <a:cubicBezTo>
                    <a:pt x="3274" y="1500"/>
                    <a:pt x="2989" y="866"/>
                    <a:pt x="2989" y="866"/>
                  </a:cubicBezTo>
                  <a:cubicBezTo>
                    <a:pt x="3042" y="786"/>
                    <a:pt x="3078" y="724"/>
                    <a:pt x="3114" y="661"/>
                  </a:cubicBezTo>
                  <a:cubicBezTo>
                    <a:pt x="3158" y="572"/>
                    <a:pt x="3185" y="492"/>
                    <a:pt x="3194" y="420"/>
                  </a:cubicBezTo>
                  <a:cubicBezTo>
                    <a:pt x="3221" y="135"/>
                    <a:pt x="2953" y="28"/>
                    <a:pt x="2917"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9"/>
            <p:cNvSpPr/>
            <p:nvPr/>
          </p:nvSpPr>
          <p:spPr>
            <a:xfrm>
              <a:off x="1436809" y="4710788"/>
              <a:ext cx="116274" cy="35903"/>
            </a:xfrm>
            <a:custGeom>
              <a:rect b="b" l="l" r="r" t="t"/>
              <a:pathLst>
                <a:path extrusionOk="0" h="306" w="991">
                  <a:moveTo>
                    <a:pt x="784" y="1"/>
                  </a:moveTo>
                  <a:cubicBezTo>
                    <a:pt x="696" y="1"/>
                    <a:pt x="588" y="19"/>
                    <a:pt x="473" y="82"/>
                  </a:cubicBezTo>
                  <a:cubicBezTo>
                    <a:pt x="335" y="154"/>
                    <a:pt x="217" y="171"/>
                    <a:pt x="133" y="171"/>
                  </a:cubicBezTo>
                  <a:cubicBezTo>
                    <a:pt x="50" y="171"/>
                    <a:pt x="0" y="154"/>
                    <a:pt x="0" y="154"/>
                  </a:cubicBezTo>
                  <a:lnTo>
                    <a:pt x="0" y="154"/>
                  </a:lnTo>
                  <a:cubicBezTo>
                    <a:pt x="0" y="154"/>
                    <a:pt x="85" y="191"/>
                    <a:pt x="241" y="191"/>
                  </a:cubicBezTo>
                  <a:cubicBezTo>
                    <a:pt x="300" y="191"/>
                    <a:pt x="369" y="186"/>
                    <a:pt x="446" y="171"/>
                  </a:cubicBezTo>
                  <a:cubicBezTo>
                    <a:pt x="482" y="165"/>
                    <a:pt x="516" y="162"/>
                    <a:pt x="549" y="162"/>
                  </a:cubicBezTo>
                  <a:cubicBezTo>
                    <a:pt x="778" y="162"/>
                    <a:pt x="928" y="305"/>
                    <a:pt x="928" y="305"/>
                  </a:cubicBezTo>
                  <a:lnTo>
                    <a:pt x="991" y="38"/>
                  </a:lnTo>
                  <a:cubicBezTo>
                    <a:pt x="991" y="38"/>
                    <a:pt x="908" y="1"/>
                    <a:pt x="78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9"/>
            <p:cNvSpPr/>
            <p:nvPr/>
          </p:nvSpPr>
          <p:spPr>
            <a:xfrm>
              <a:off x="1292377" y="4666203"/>
              <a:ext cx="264931" cy="135985"/>
            </a:xfrm>
            <a:custGeom>
              <a:rect b="b" l="l" r="r" t="t"/>
              <a:pathLst>
                <a:path extrusionOk="0" h="1159" w="2258">
                  <a:moveTo>
                    <a:pt x="1751" y="0"/>
                  </a:moveTo>
                  <a:cubicBezTo>
                    <a:pt x="1333" y="0"/>
                    <a:pt x="858" y="255"/>
                    <a:pt x="517" y="255"/>
                  </a:cubicBezTo>
                  <a:cubicBezTo>
                    <a:pt x="470" y="255"/>
                    <a:pt x="425" y="250"/>
                    <a:pt x="384" y="239"/>
                  </a:cubicBezTo>
                  <a:cubicBezTo>
                    <a:pt x="313" y="311"/>
                    <a:pt x="277" y="373"/>
                    <a:pt x="214" y="418"/>
                  </a:cubicBezTo>
                  <a:cubicBezTo>
                    <a:pt x="54" y="560"/>
                    <a:pt x="0" y="614"/>
                    <a:pt x="0" y="614"/>
                  </a:cubicBezTo>
                  <a:lnTo>
                    <a:pt x="241" y="632"/>
                  </a:lnTo>
                  <a:lnTo>
                    <a:pt x="473" y="641"/>
                  </a:lnTo>
                  <a:cubicBezTo>
                    <a:pt x="473" y="641"/>
                    <a:pt x="518" y="641"/>
                    <a:pt x="580" y="650"/>
                  </a:cubicBezTo>
                  <a:cubicBezTo>
                    <a:pt x="634" y="659"/>
                    <a:pt x="714" y="676"/>
                    <a:pt x="794" y="703"/>
                  </a:cubicBezTo>
                  <a:cubicBezTo>
                    <a:pt x="875" y="721"/>
                    <a:pt x="955" y="757"/>
                    <a:pt x="1044" y="801"/>
                  </a:cubicBezTo>
                  <a:cubicBezTo>
                    <a:pt x="1062" y="810"/>
                    <a:pt x="1080" y="819"/>
                    <a:pt x="1098" y="828"/>
                  </a:cubicBezTo>
                  <a:cubicBezTo>
                    <a:pt x="1178" y="864"/>
                    <a:pt x="1276" y="917"/>
                    <a:pt x="1383" y="971"/>
                  </a:cubicBezTo>
                  <a:cubicBezTo>
                    <a:pt x="1553" y="1051"/>
                    <a:pt x="1749" y="1122"/>
                    <a:pt x="1954" y="1149"/>
                  </a:cubicBezTo>
                  <a:cubicBezTo>
                    <a:pt x="1981" y="1158"/>
                    <a:pt x="2008" y="1158"/>
                    <a:pt x="2034" y="1158"/>
                  </a:cubicBezTo>
                  <a:cubicBezTo>
                    <a:pt x="2034" y="1158"/>
                    <a:pt x="2159" y="953"/>
                    <a:pt x="2222" y="712"/>
                  </a:cubicBezTo>
                  <a:lnTo>
                    <a:pt x="2222" y="712"/>
                  </a:lnTo>
                  <a:lnTo>
                    <a:pt x="2186" y="739"/>
                  </a:lnTo>
                  <a:cubicBezTo>
                    <a:pt x="2186" y="739"/>
                    <a:pt x="2038" y="598"/>
                    <a:pt x="1698" y="598"/>
                  </a:cubicBezTo>
                  <a:cubicBezTo>
                    <a:pt x="1656" y="598"/>
                    <a:pt x="1610" y="600"/>
                    <a:pt x="1561" y="605"/>
                  </a:cubicBezTo>
                  <a:cubicBezTo>
                    <a:pt x="1528" y="608"/>
                    <a:pt x="1496" y="610"/>
                    <a:pt x="1464" y="610"/>
                  </a:cubicBezTo>
                  <a:cubicBezTo>
                    <a:pt x="1091" y="610"/>
                    <a:pt x="901" y="382"/>
                    <a:pt x="901" y="382"/>
                  </a:cubicBezTo>
                  <a:lnTo>
                    <a:pt x="901" y="382"/>
                  </a:lnTo>
                  <a:cubicBezTo>
                    <a:pt x="901" y="382"/>
                    <a:pt x="1043" y="498"/>
                    <a:pt x="1297" y="498"/>
                  </a:cubicBezTo>
                  <a:cubicBezTo>
                    <a:pt x="1415" y="498"/>
                    <a:pt x="1558" y="473"/>
                    <a:pt x="1722" y="400"/>
                  </a:cubicBezTo>
                  <a:cubicBezTo>
                    <a:pt x="1856" y="338"/>
                    <a:pt x="1972" y="315"/>
                    <a:pt x="2070" y="315"/>
                  </a:cubicBezTo>
                  <a:cubicBezTo>
                    <a:pt x="2142" y="315"/>
                    <a:pt x="2204" y="327"/>
                    <a:pt x="2257" y="346"/>
                  </a:cubicBezTo>
                  <a:cubicBezTo>
                    <a:pt x="2239" y="204"/>
                    <a:pt x="2168" y="88"/>
                    <a:pt x="1990" y="34"/>
                  </a:cubicBezTo>
                  <a:cubicBezTo>
                    <a:pt x="1913" y="10"/>
                    <a:pt x="1833" y="0"/>
                    <a:pt x="17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9"/>
            <p:cNvSpPr/>
            <p:nvPr/>
          </p:nvSpPr>
          <p:spPr>
            <a:xfrm>
              <a:off x="1279823" y="4741294"/>
              <a:ext cx="264931" cy="85416"/>
            </a:xfrm>
            <a:custGeom>
              <a:rect b="b" l="l" r="r" t="t"/>
              <a:pathLst>
                <a:path extrusionOk="0" h="728" w="2258">
                  <a:moveTo>
                    <a:pt x="580" y="1"/>
                  </a:moveTo>
                  <a:cubicBezTo>
                    <a:pt x="580" y="1"/>
                    <a:pt x="357" y="63"/>
                    <a:pt x="107" y="152"/>
                  </a:cubicBezTo>
                  <a:cubicBezTo>
                    <a:pt x="72" y="161"/>
                    <a:pt x="36" y="179"/>
                    <a:pt x="0" y="188"/>
                  </a:cubicBezTo>
                  <a:lnTo>
                    <a:pt x="63" y="188"/>
                  </a:lnTo>
                  <a:lnTo>
                    <a:pt x="295" y="206"/>
                  </a:lnTo>
                  <a:cubicBezTo>
                    <a:pt x="295" y="206"/>
                    <a:pt x="330" y="206"/>
                    <a:pt x="402" y="215"/>
                  </a:cubicBezTo>
                  <a:cubicBezTo>
                    <a:pt x="455" y="224"/>
                    <a:pt x="527" y="242"/>
                    <a:pt x="616" y="268"/>
                  </a:cubicBezTo>
                  <a:cubicBezTo>
                    <a:pt x="687" y="286"/>
                    <a:pt x="776" y="322"/>
                    <a:pt x="866" y="366"/>
                  </a:cubicBezTo>
                  <a:cubicBezTo>
                    <a:pt x="883" y="375"/>
                    <a:pt x="901" y="384"/>
                    <a:pt x="910" y="393"/>
                  </a:cubicBezTo>
                  <a:cubicBezTo>
                    <a:pt x="999" y="429"/>
                    <a:pt x="1098" y="482"/>
                    <a:pt x="1205" y="536"/>
                  </a:cubicBezTo>
                  <a:cubicBezTo>
                    <a:pt x="1374" y="616"/>
                    <a:pt x="1561" y="688"/>
                    <a:pt x="1776" y="714"/>
                  </a:cubicBezTo>
                  <a:cubicBezTo>
                    <a:pt x="1802" y="723"/>
                    <a:pt x="1829" y="723"/>
                    <a:pt x="1856" y="723"/>
                  </a:cubicBezTo>
                  <a:cubicBezTo>
                    <a:pt x="1886" y="723"/>
                    <a:pt x="1911" y="727"/>
                    <a:pt x="1938" y="727"/>
                  </a:cubicBezTo>
                  <a:cubicBezTo>
                    <a:pt x="1952" y="727"/>
                    <a:pt x="1966" y="726"/>
                    <a:pt x="1981" y="723"/>
                  </a:cubicBezTo>
                  <a:cubicBezTo>
                    <a:pt x="2088" y="661"/>
                    <a:pt x="2186" y="589"/>
                    <a:pt x="2257" y="527"/>
                  </a:cubicBezTo>
                  <a:cubicBezTo>
                    <a:pt x="2123" y="527"/>
                    <a:pt x="1999" y="509"/>
                    <a:pt x="1874" y="473"/>
                  </a:cubicBezTo>
                  <a:cubicBezTo>
                    <a:pt x="1847" y="465"/>
                    <a:pt x="1811" y="456"/>
                    <a:pt x="1784" y="447"/>
                  </a:cubicBezTo>
                  <a:cubicBezTo>
                    <a:pt x="1713" y="429"/>
                    <a:pt x="1642" y="402"/>
                    <a:pt x="1579" y="375"/>
                  </a:cubicBezTo>
                  <a:cubicBezTo>
                    <a:pt x="1463" y="322"/>
                    <a:pt x="1356" y="268"/>
                    <a:pt x="1267" y="224"/>
                  </a:cubicBezTo>
                  <a:cubicBezTo>
                    <a:pt x="1249" y="206"/>
                    <a:pt x="1222" y="197"/>
                    <a:pt x="1205" y="188"/>
                  </a:cubicBezTo>
                  <a:cubicBezTo>
                    <a:pt x="857" y="1"/>
                    <a:pt x="580" y="1"/>
                    <a:pt x="58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9"/>
            <p:cNvSpPr/>
            <p:nvPr/>
          </p:nvSpPr>
          <p:spPr>
            <a:xfrm>
              <a:off x="1234768" y="4759128"/>
              <a:ext cx="84947" cy="43999"/>
            </a:xfrm>
            <a:custGeom>
              <a:rect b="b" l="l" r="r" t="t"/>
              <a:pathLst>
                <a:path extrusionOk="0" h="375" w="724">
                  <a:moveTo>
                    <a:pt x="491" y="0"/>
                  </a:moveTo>
                  <a:cubicBezTo>
                    <a:pt x="357" y="45"/>
                    <a:pt x="224" y="90"/>
                    <a:pt x="99" y="143"/>
                  </a:cubicBezTo>
                  <a:cubicBezTo>
                    <a:pt x="1" y="232"/>
                    <a:pt x="99" y="304"/>
                    <a:pt x="134" y="375"/>
                  </a:cubicBezTo>
                  <a:cubicBezTo>
                    <a:pt x="331" y="375"/>
                    <a:pt x="536" y="366"/>
                    <a:pt x="536" y="366"/>
                  </a:cubicBezTo>
                  <a:cubicBezTo>
                    <a:pt x="438" y="232"/>
                    <a:pt x="723" y="232"/>
                    <a:pt x="554" y="179"/>
                  </a:cubicBezTo>
                  <a:cubicBezTo>
                    <a:pt x="384" y="134"/>
                    <a:pt x="482" y="9"/>
                    <a:pt x="49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9"/>
            <p:cNvSpPr/>
            <p:nvPr/>
          </p:nvSpPr>
          <p:spPr>
            <a:xfrm>
              <a:off x="1203441" y="4802070"/>
              <a:ext cx="125660" cy="114162"/>
            </a:xfrm>
            <a:custGeom>
              <a:rect b="b" l="l" r="r" t="t"/>
              <a:pathLst>
                <a:path extrusionOk="0" h="973" w="1071">
                  <a:moveTo>
                    <a:pt x="803" y="0"/>
                  </a:moveTo>
                  <a:cubicBezTo>
                    <a:pt x="803" y="0"/>
                    <a:pt x="589" y="54"/>
                    <a:pt x="348" y="107"/>
                  </a:cubicBezTo>
                  <a:lnTo>
                    <a:pt x="339" y="107"/>
                  </a:lnTo>
                  <a:cubicBezTo>
                    <a:pt x="161" y="214"/>
                    <a:pt x="393" y="268"/>
                    <a:pt x="196" y="464"/>
                  </a:cubicBezTo>
                  <a:cubicBezTo>
                    <a:pt x="0" y="660"/>
                    <a:pt x="330" y="518"/>
                    <a:pt x="152" y="749"/>
                  </a:cubicBezTo>
                  <a:cubicBezTo>
                    <a:pt x="89" y="839"/>
                    <a:pt x="143" y="910"/>
                    <a:pt x="241" y="972"/>
                  </a:cubicBezTo>
                  <a:cubicBezTo>
                    <a:pt x="446" y="928"/>
                    <a:pt x="616" y="874"/>
                    <a:pt x="616" y="874"/>
                  </a:cubicBezTo>
                  <a:cubicBezTo>
                    <a:pt x="678" y="883"/>
                    <a:pt x="740" y="883"/>
                    <a:pt x="803" y="883"/>
                  </a:cubicBezTo>
                  <a:lnTo>
                    <a:pt x="928" y="883"/>
                  </a:lnTo>
                  <a:cubicBezTo>
                    <a:pt x="955" y="821"/>
                    <a:pt x="990" y="758"/>
                    <a:pt x="1008" y="723"/>
                  </a:cubicBezTo>
                  <a:cubicBezTo>
                    <a:pt x="1071" y="616"/>
                    <a:pt x="740" y="714"/>
                    <a:pt x="678" y="598"/>
                  </a:cubicBezTo>
                  <a:cubicBezTo>
                    <a:pt x="616" y="491"/>
                    <a:pt x="892" y="526"/>
                    <a:pt x="758" y="375"/>
                  </a:cubicBezTo>
                  <a:cubicBezTo>
                    <a:pt x="624" y="223"/>
                    <a:pt x="901" y="134"/>
                    <a:pt x="8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9"/>
            <p:cNvSpPr/>
            <p:nvPr/>
          </p:nvSpPr>
          <p:spPr>
            <a:xfrm>
              <a:off x="1485970" y="4594750"/>
              <a:ext cx="119442" cy="207674"/>
            </a:xfrm>
            <a:custGeom>
              <a:rect b="b" l="l" r="r" t="t"/>
              <a:pathLst>
                <a:path extrusionOk="0" h="1770" w="1018">
                  <a:moveTo>
                    <a:pt x="402" y="1"/>
                  </a:moveTo>
                  <a:lnTo>
                    <a:pt x="402" y="1"/>
                  </a:lnTo>
                  <a:cubicBezTo>
                    <a:pt x="233" y="54"/>
                    <a:pt x="108" y="117"/>
                    <a:pt x="1" y="170"/>
                  </a:cubicBezTo>
                  <a:cubicBezTo>
                    <a:pt x="36" y="251"/>
                    <a:pt x="135" y="322"/>
                    <a:pt x="170" y="331"/>
                  </a:cubicBezTo>
                  <a:cubicBezTo>
                    <a:pt x="215" y="349"/>
                    <a:pt x="36" y="474"/>
                    <a:pt x="197" y="491"/>
                  </a:cubicBezTo>
                  <a:cubicBezTo>
                    <a:pt x="349" y="518"/>
                    <a:pt x="224" y="572"/>
                    <a:pt x="375" y="670"/>
                  </a:cubicBezTo>
                  <a:cubicBezTo>
                    <a:pt x="518" y="768"/>
                    <a:pt x="554" y="1089"/>
                    <a:pt x="340" y="1375"/>
                  </a:cubicBezTo>
                  <a:cubicBezTo>
                    <a:pt x="250" y="1499"/>
                    <a:pt x="259" y="1642"/>
                    <a:pt x="304" y="1758"/>
                  </a:cubicBezTo>
                  <a:cubicBezTo>
                    <a:pt x="363" y="1766"/>
                    <a:pt x="422" y="1770"/>
                    <a:pt x="482" y="1770"/>
                  </a:cubicBezTo>
                  <a:cubicBezTo>
                    <a:pt x="567" y="1770"/>
                    <a:pt x="652" y="1761"/>
                    <a:pt x="741" y="1740"/>
                  </a:cubicBezTo>
                  <a:cubicBezTo>
                    <a:pt x="634" y="1428"/>
                    <a:pt x="902" y="1294"/>
                    <a:pt x="902" y="1294"/>
                  </a:cubicBezTo>
                  <a:cubicBezTo>
                    <a:pt x="465" y="991"/>
                    <a:pt x="1018" y="750"/>
                    <a:pt x="1018" y="750"/>
                  </a:cubicBezTo>
                  <a:cubicBezTo>
                    <a:pt x="589" y="714"/>
                    <a:pt x="857" y="491"/>
                    <a:pt x="697" y="438"/>
                  </a:cubicBezTo>
                  <a:cubicBezTo>
                    <a:pt x="545" y="384"/>
                    <a:pt x="527" y="242"/>
                    <a:pt x="527" y="242"/>
                  </a:cubicBezTo>
                  <a:cubicBezTo>
                    <a:pt x="215" y="161"/>
                    <a:pt x="384" y="10"/>
                    <a:pt x="4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9"/>
            <p:cNvSpPr/>
            <p:nvPr/>
          </p:nvSpPr>
          <p:spPr>
            <a:xfrm>
              <a:off x="1408533" y="4632413"/>
              <a:ext cx="59838" cy="147718"/>
            </a:xfrm>
            <a:custGeom>
              <a:rect b="b" l="l" r="r" t="t"/>
              <a:pathLst>
                <a:path extrusionOk="0" h="1259" w="510">
                  <a:moveTo>
                    <a:pt x="438" y="1"/>
                  </a:moveTo>
                  <a:lnTo>
                    <a:pt x="438" y="1"/>
                  </a:lnTo>
                  <a:cubicBezTo>
                    <a:pt x="402" y="28"/>
                    <a:pt x="357" y="45"/>
                    <a:pt x="313" y="63"/>
                  </a:cubicBezTo>
                  <a:cubicBezTo>
                    <a:pt x="295" y="63"/>
                    <a:pt x="277" y="72"/>
                    <a:pt x="250" y="81"/>
                  </a:cubicBezTo>
                  <a:cubicBezTo>
                    <a:pt x="224" y="215"/>
                    <a:pt x="197" y="384"/>
                    <a:pt x="206" y="500"/>
                  </a:cubicBezTo>
                  <a:cubicBezTo>
                    <a:pt x="224" y="697"/>
                    <a:pt x="1" y="706"/>
                    <a:pt x="54" y="1089"/>
                  </a:cubicBezTo>
                  <a:cubicBezTo>
                    <a:pt x="72" y="1098"/>
                    <a:pt x="90" y="1107"/>
                    <a:pt x="108" y="1116"/>
                  </a:cubicBezTo>
                  <a:cubicBezTo>
                    <a:pt x="188" y="1152"/>
                    <a:pt x="286" y="1205"/>
                    <a:pt x="393" y="1259"/>
                  </a:cubicBezTo>
                  <a:cubicBezTo>
                    <a:pt x="313" y="1125"/>
                    <a:pt x="232" y="920"/>
                    <a:pt x="340" y="688"/>
                  </a:cubicBezTo>
                  <a:cubicBezTo>
                    <a:pt x="509" y="331"/>
                    <a:pt x="277" y="420"/>
                    <a:pt x="4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9"/>
            <p:cNvSpPr/>
            <p:nvPr/>
          </p:nvSpPr>
          <p:spPr>
            <a:xfrm>
              <a:off x="1360428" y="4648135"/>
              <a:ext cx="58665" cy="100669"/>
            </a:xfrm>
            <a:custGeom>
              <a:rect b="b" l="l" r="r" t="t"/>
              <a:pathLst>
                <a:path extrusionOk="0" h="858" w="500">
                  <a:moveTo>
                    <a:pt x="500" y="1"/>
                  </a:moveTo>
                  <a:cubicBezTo>
                    <a:pt x="339" y="63"/>
                    <a:pt x="205" y="126"/>
                    <a:pt x="107" y="179"/>
                  </a:cubicBezTo>
                  <a:cubicBezTo>
                    <a:pt x="125" y="286"/>
                    <a:pt x="179" y="393"/>
                    <a:pt x="107" y="474"/>
                  </a:cubicBezTo>
                  <a:cubicBezTo>
                    <a:pt x="36" y="545"/>
                    <a:pt x="9" y="688"/>
                    <a:pt x="0" y="804"/>
                  </a:cubicBezTo>
                  <a:cubicBezTo>
                    <a:pt x="54" y="813"/>
                    <a:pt x="134" y="830"/>
                    <a:pt x="214" y="857"/>
                  </a:cubicBezTo>
                  <a:cubicBezTo>
                    <a:pt x="205" y="634"/>
                    <a:pt x="393" y="723"/>
                    <a:pt x="375" y="429"/>
                  </a:cubicBezTo>
                  <a:cubicBezTo>
                    <a:pt x="357" y="250"/>
                    <a:pt x="428" y="99"/>
                    <a:pt x="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9"/>
            <p:cNvSpPr/>
            <p:nvPr/>
          </p:nvSpPr>
          <p:spPr>
            <a:xfrm>
              <a:off x="1292377" y="4681691"/>
              <a:ext cx="59721" cy="57609"/>
            </a:xfrm>
            <a:custGeom>
              <a:rect b="b" l="l" r="r" t="t"/>
              <a:pathLst>
                <a:path extrusionOk="0" h="491" w="509">
                  <a:moveTo>
                    <a:pt x="509" y="0"/>
                  </a:moveTo>
                  <a:lnTo>
                    <a:pt x="509" y="0"/>
                  </a:lnTo>
                  <a:cubicBezTo>
                    <a:pt x="348" y="125"/>
                    <a:pt x="304" y="214"/>
                    <a:pt x="214" y="286"/>
                  </a:cubicBezTo>
                  <a:cubicBezTo>
                    <a:pt x="54" y="428"/>
                    <a:pt x="0" y="482"/>
                    <a:pt x="0" y="482"/>
                  </a:cubicBezTo>
                  <a:lnTo>
                    <a:pt x="241" y="491"/>
                  </a:lnTo>
                  <a:cubicBezTo>
                    <a:pt x="277" y="357"/>
                    <a:pt x="464" y="384"/>
                    <a:pt x="446" y="268"/>
                  </a:cubicBezTo>
                  <a:cubicBezTo>
                    <a:pt x="437" y="196"/>
                    <a:pt x="473" y="89"/>
                    <a:pt x="5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9"/>
            <p:cNvSpPr/>
            <p:nvPr/>
          </p:nvSpPr>
          <p:spPr>
            <a:xfrm>
              <a:off x="1313261" y="4707855"/>
              <a:ext cx="306818" cy="65353"/>
            </a:xfrm>
            <a:custGeom>
              <a:rect b="b" l="l" r="r" t="t"/>
              <a:pathLst>
                <a:path extrusionOk="0" h="557" w="2615">
                  <a:moveTo>
                    <a:pt x="340" y="0"/>
                  </a:moveTo>
                  <a:cubicBezTo>
                    <a:pt x="215" y="0"/>
                    <a:pt x="90" y="27"/>
                    <a:pt x="1" y="98"/>
                  </a:cubicBezTo>
                  <a:cubicBezTo>
                    <a:pt x="63" y="77"/>
                    <a:pt x="129" y="69"/>
                    <a:pt x="194" y="69"/>
                  </a:cubicBezTo>
                  <a:cubicBezTo>
                    <a:pt x="241" y="69"/>
                    <a:pt x="286" y="73"/>
                    <a:pt x="331" y="80"/>
                  </a:cubicBezTo>
                  <a:cubicBezTo>
                    <a:pt x="438" y="98"/>
                    <a:pt x="545" y="143"/>
                    <a:pt x="643" y="196"/>
                  </a:cubicBezTo>
                  <a:cubicBezTo>
                    <a:pt x="661" y="205"/>
                    <a:pt x="688" y="223"/>
                    <a:pt x="714" y="232"/>
                  </a:cubicBezTo>
                  <a:lnTo>
                    <a:pt x="786" y="277"/>
                  </a:lnTo>
                  <a:lnTo>
                    <a:pt x="857" y="321"/>
                  </a:lnTo>
                  <a:lnTo>
                    <a:pt x="937" y="366"/>
                  </a:lnTo>
                  <a:cubicBezTo>
                    <a:pt x="1044" y="419"/>
                    <a:pt x="1160" y="464"/>
                    <a:pt x="1276" y="500"/>
                  </a:cubicBezTo>
                  <a:cubicBezTo>
                    <a:pt x="1409" y="535"/>
                    <a:pt x="1547" y="556"/>
                    <a:pt x="1686" y="556"/>
                  </a:cubicBezTo>
                  <a:cubicBezTo>
                    <a:pt x="1790" y="556"/>
                    <a:pt x="1895" y="544"/>
                    <a:pt x="1999" y="518"/>
                  </a:cubicBezTo>
                  <a:cubicBezTo>
                    <a:pt x="2240" y="464"/>
                    <a:pt x="2454" y="339"/>
                    <a:pt x="2615" y="170"/>
                  </a:cubicBezTo>
                  <a:lnTo>
                    <a:pt x="2615" y="170"/>
                  </a:lnTo>
                  <a:cubicBezTo>
                    <a:pt x="2409" y="286"/>
                    <a:pt x="2195" y="366"/>
                    <a:pt x="1972" y="393"/>
                  </a:cubicBezTo>
                  <a:cubicBezTo>
                    <a:pt x="1915" y="400"/>
                    <a:pt x="1857" y="403"/>
                    <a:pt x="1799" y="403"/>
                  </a:cubicBezTo>
                  <a:cubicBezTo>
                    <a:pt x="1639" y="403"/>
                    <a:pt x="1478" y="378"/>
                    <a:pt x="1321" y="339"/>
                  </a:cubicBezTo>
                  <a:cubicBezTo>
                    <a:pt x="1214" y="312"/>
                    <a:pt x="1116" y="268"/>
                    <a:pt x="1009" y="223"/>
                  </a:cubicBezTo>
                  <a:lnTo>
                    <a:pt x="937" y="188"/>
                  </a:lnTo>
                  <a:lnTo>
                    <a:pt x="857" y="152"/>
                  </a:lnTo>
                  <a:cubicBezTo>
                    <a:pt x="813" y="125"/>
                    <a:pt x="750" y="89"/>
                    <a:pt x="697" y="72"/>
                  </a:cubicBezTo>
                  <a:cubicBezTo>
                    <a:pt x="581" y="27"/>
                    <a:pt x="465" y="0"/>
                    <a:pt x="34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9"/>
            <p:cNvSpPr/>
            <p:nvPr/>
          </p:nvSpPr>
          <p:spPr>
            <a:xfrm>
              <a:off x="1836784" y="4392592"/>
              <a:ext cx="42943" cy="59956"/>
            </a:xfrm>
            <a:custGeom>
              <a:rect b="b" l="l" r="r" t="t"/>
              <a:pathLst>
                <a:path extrusionOk="0" h="511" w="366">
                  <a:moveTo>
                    <a:pt x="57" y="1"/>
                  </a:moveTo>
                  <a:cubicBezTo>
                    <a:pt x="21" y="1"/>
                    <a:pt x="0" y="33"/>
                    <a:pt x="8" y="73"/>
                  </a:cubicBezTo>
                  <a:cubicBezTo>
                    <a:pt x="196" y="279"/>
                    <a:pt x="365" y="510"/>
                    <a:pt x="365" y="510"/>
                  </a:cubicBezTo>
                  <a:cubicBezTo>
                    <a:pt x="365" y="510"/>
                    <a:pt x="204" y="20"/>
                    <a:pt x="71" y="2"/>
                  </a:cubicBezTo>
                  <a:cubicBezTo>
                    <a:pt x="66" y="1"/>
                    <a:pt x="62" y="1"/>
                    <a:pt x="57" y="1"/>
                  </a:cubicBezTo>
                  <a:close/>
                </a:path>
              </a:pathLst>
            </a:custGeom>
            <a:solidFill>
              <a:srgbClr val="A56D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9"/>
            <p:cNvSpPr/>
            <p:nvPr/>
          </p:nvSpPr>
          <p:spPr>
            <a:xfrm>
              <a:off x="1773778" y="4367601"/>
              <a:ext cx="105949" cy="111112"/>
            </a:xfrm>
            <a:custGeom>
              <a:rect b="b" l="l" r="r" t="t"/>
              <a:pathLst>
                <a:path extrusionOk="0" h="947" w="903">
                  <a:moveTo>
                    <a:pt x="173" y="0"/>
                  </a:moveTo>
                  <a:cubicBezTo>
                    <a:pt x="169" y="0"/>
                    <a:pt x="165" y="0"/>
                    <a:pt x="162" y="1"/>
                  </a:cubicBezTo>
                  <a:cubicBezTo>
                    <a:pt x="46" y="1"/>
                    <a:pt x="1" y="117"/>
                    <a:pt x="99" y="295"/>
                  </a:cubicBezTo>
                  <a:cubicBezTo>
                    <a:pt x="170" y="411"/>
                    <a:pt x="313" y="563"/>
                    <a:pt x="563" y="715"/>
                  </a:cubicBezTo>
                  <a:cubicBezTo>
                    <a:pt x="590" y="697"/>
                    <a:pt x="625" y="688"/>
                    <a:pt x="643" y="688"/>
                  </a:cubicBezTo>
                  <a:cubicBezTo>
                    <a:pt x="654" y="684"/>
                    <a:pt x="665" y="682"/>
                    <a:pt x="675" y="682"/>
                  </a:cubicBezTo>
                  <a:cubicBezTo>
                    <a:pt x="689" y="682"/>
                    <a:pt x="701" y="686"/>
                    <a:pt x="706" y="697"/>
                  </a:cubicBezTo>
                  <a:cubicBezTo>
                    <a:pt x="715" y="697"/>
                    <a:pt x="715" y="697"/>
                    <a:pt x="715" y="706"/>
                  </a:cubicBezTo>
                  <a:cubicBezTo>
                    <a:pt x="750" y="732"/>
                    <a:pt x="777" y="786"/>
                    <a:pt x="786" y="831"/>
                  </a:cubicBezTo>
                  <a:cubicBezTo>
                    <a:pt x="813" y="893"/>
                    <a:pt x="822" y="946"/>
                    <a:pt x="840" y="946"/>
                  </a:cubicBezTo>
                  <a:cubicBezTo>
                    <a:pt x="857" y="946"/>
                    <a:pt x="875" y="902"/>
                    <a:pt x="884" y="848"/>
                  </a:cubicBezTo>
                  <a:cubicBezTo>
                    <a:pt x="884" y="839"/>
                    <a:pt x="884" y="831"/>
                    <a:pt x="893" y="813"/>
                  </a:cubicBezTo>
                  <a:cubicBezTo>
                    <a:pt x="893" y="795"/>
                    <a:pt x="893" y="777"/>
                    <a:pt x="893" y="759"/>
                  </a:cubicBezTo>
                  <a:cubicBezTo>
                    <a:pt x="902" y="741"/>
                    <a:pt x="902" y="723"/>
                    <a:pt x="902" y="723"/>
                  </a:cubicBezTo>
                  <a:cubicBezTo>
                    <a:pt x="902" y="723"/>
                    <a:pt x="661" y="393"/>
                    <a:pt x="447" y="188"/>
                  </a:cubicBezTo>
                  <a:cubicBezTo>
                    <a:pt x="337" y="78"/>
                    <a:pt x="243" y="0"/>
                    <a:pt x="173"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9"/>
            <p:cNvSpPr/>
            <p:nvPr/>
          </p:nvSpPr>
          <p:spPr>
            <a:xfrm>
              <a:off x="1697397" y="4344018"/>
              <a:ext cx="110056" cy="92808"/>
            </a:xfrm>
            <a:custGeom>
              <a:rect b="b" l="l" r="r" t="t"/>
              <a:pathLst>
                <a:path extrusionOk="0" h="791" w="938">
                  <a:moveTo>
                    <a:pt x="136" y="0"/>
                  </a:moveTo>
                  <a:cubicBezTo>
                    <a:pt x="109" y="0"/>
                    <a:pt x="84" y="7"/>
                    <a:pt x="63" y="23"/>
                  </a:cubicBezTo>
                  <a:cubicBezTo>
                    <a:pt x="10" y="68"/>
                    <a:pt x="1" y="148"/>
                    <a:pt x="36" y="246"/>
                  </a:cubicBezTo>
                  <a:cubicBezTo>
                    <a:pt x="117" y="434"/>
                    <a:pt x="367" y="684"/>
                    <a:pt x="688" y="782"/>
                  </a:cubicBezTo>
                  <a:cubicBezTo>
                    <a:pt x="697" y="782"/>
                    <a:pt x="714" y="791"/>
                    <a:pt x="732" y="791"/>
                  </a:cubicBezTo>
                  <a:cubicBezTo>
                    <a:pt x="723" y="746"/>
                    <a:pt x="732" y="719"/>
                    <a:pt x="741" y="701"/>
                  </a:cubicBezTo>
                  <a:cubicBezTo>
                    <a:pt x="759" y="684"/>
                    <a:pt x="786" y="684"/>
                    <a:pt x="804" y="684"/>
                  </a:cubicBezTo>
                  <a:cubicBezTo>
                    <a:pt x="866" y="684"/>
                    <a:pt x="929" y="710"/>
                    <a:pt x="937" y="710"/>
                  </a:cubicBezTo>
                  <a:cubicBezTo>
                    <a:pt x="893" y="675"/>
                    <a:pt x="857" y="630"/>
                    <a:pt x="830" y="594"/>
                  </a:cubicBezTo>
                  <a:cubicBezTo>
                    <a:pt x="786" y="550"/>
                    <a:pt x="759" y="505"/>
                    <a:pt x="741" y="461"/>
                  </a:cubicBezTo>
                  <a:cubicBezTo>
                    <a:pt x="741" y="461"/>
                    <a:pt x="581" y="273"/>
                    <a:pt x="411" y="139"/>
                  </a:cubicBezTo>
                  <a:cubicBezTo>
                    <a:pt x="318" y="60"/>
                    <a:pt x="216" y="0"/>
                    <a:pt x="136"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9"/>
            <p:cNvSpPr/>
            <p:nvPr/>
          </p:nvSpPr>
          <p:spPr>
            <a:xfrm>
              <a:off x="1662902" y="4362908"/>
              <a:ext cx="127772" cy="89640"/>
            </a:xfrm>
            <a:custGeom>
              <a:rect b="b" l="l" r="r" t="t"/>
              <a:pathLst>
                <a:path extrusionOk="0" h="764" w="1089">
                  <a:moveTo>
                    <a:pt x="113" y="0"/>
                  </a:moveTo>
                  <a:cubicBezTo>
                    <a:pt x="68" y="0"/>
                    <a:pt x="32" y="16"/>
                    <a:pt x="18" y="59"/>
                  </a:cubicBezTo>
                  <a:cubicBezTo>
                    <a:pt x="0" y="121"/>
                    <a:pt x="18" y="201"/>
                    <a:pt x="107" y="300"/>
                  </a:cubicBezTo>
                  <a:cubicBezTo>
                    <a:pt x="232" y="451"/>
                    <a:pt x="518" y="621"/>
                    <a:pt x="1044" y="755"/>
                  </a:cubicBezTo>
                  <a:lnTo>
                    <a:pt x="1080" y="755"/>
                  </a:lnTo>
                  <a:cubicBezTo>
                    <a:pt x="1062" y="737"/>
                    <a:pt x="1053" y="710"/>
                    <a:pt x="1044" y="692"/>
                  </a:cubicBezTo>
                  <a:cubicBezTo>
                    <a:pt x="1044" y="692"/>
                    <a:pt x="1044" y="692"/>
                    <a:pt x="1035" y="683"/>
                  </a:cubicBezTo>
                  <a:cubicBezTo>
                    <a:pt x="1035" y="665"/>
                    <a:pt x="1026" y="656"/>
                    <a:pt x="1026" y="639"/>
                  </a:cubicBezTo>
                  <a:cubicBezTo>
                    <a:pt x="1026" y="639"/>
                    <a:pt x="1026" y="630"/>
                    <a:pt x="1026" y="630"/>
                  </a:cubicBezTo>
                  <a:cubicBezTo>
                    <a:pt x="768" y="567"/>
                    <a:pt x="553" y="407"/>
                    <a:pt x="429" y="246"/>
                  </a:cubicBezTo>
                  <a:cubicBezTo>
                    <a:pt x="384" y="184"/>
                    <a:pt x="348" y="121"/>
                    <a:pt x="330" y="68"/>
                  </a:cubicBezTo>
                  <a:cubicBezTo>
                    <a:pt x="266" y="36"/>
                    <a:pt x="179" y="0"/>
                    <a:pt x="113" y="0"/>
                  </a:cubicBezTo>
                  <a:close/>
                  <a:moveTo>
                    <a:pt x="1080" y="755"/>
                  </a:moveTo>
                  <a:cubicBezTo>
                    <a:pt x="1080" y="755"/>
                    <a:pt x="1080" y="763"/>
                    <a:pt x="1089" y="763"/>
                  </a:cubicBezTo>
                  <a:cubicBezTo>
                    <a:pt x="1080" y="755"/>
                    <a:pt x="1080" y="755"/>
                    <a:pt x="1080" y="755"/>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9"/>
            <p:cNvSpPr/>
            <p:nvPr/>
          </p:nvSpPr>
          <p:spPr>
            <a:xfrm>
              <a:off x="1669121" y="4351997"/>
              <a:ext cx="32618" cy="18890"/>
            </a:xfrm>
            <a:custGeom>
              <a:rect b="b" l="l" r="r" t="t"/>
              <a:pathLst>
                <a:path extrusionOk="0" h="161" w="278">
                  <a:moveTo>
                    <a:pt x="100" y="1"/>
                  </a:moveTo>
                  <a:cubicBezTo>
                    <a:pt x="55" y="1"/>
                    <a:pt x="20" y="18"/>
                    <a:pt x="10" y="63"/>
                  </a:cubicBezTo>
                  <a:cubicBezTo>
                    <a:pt x="1" y="71"/>
                    <a:pt x="1" y="89"/>
                    <a:pt x="1" y="98"/>
                  </a:cubicBezTo>
                  <a:cubicBezTo>
                    <a:pt x="1" y="98"/>
                    <a:pt x="1" y="98"/>
                    <a:pt x="1" y="107"/>
                  </a:cubicBezTo>
                  <a:cubicBezTo>
                    <a:pt x="19" y="98"/>
                    <a:pt x="40" y="94"/>
                    <a:pt x="63" y="94"/>
                  </a:cubicBezTo>
                  <a:cubicBezTo>
                    <a:pt x="130" y="94"/>
                    <a:pt x="211" y="127"/>
                    <a:pt x="277" y="161"/>
                  </a:cubicBezTo>
                  <a:cubicBezTo>
                    <a:pt x="260" y="125"/>
                    <a:pt x="260" y="89"/>
                    <a:pt x="260" y="63"/>
                  </a:cubicBezTo>
                  <a:lnTo>
                    <a:pt x="260" y="54"/>
                  </a:lnTo>
                  <a:cubicBezTo>
                    <a:pt x="242" y="45"/>
                    <a:pt x="233" y="36"/>
                    <a:pt x="215" y="27"/>
                  </a:cubicBezTo>
                  <a:cubicBezTo>
                    <a:pt x="176" y="11"/>
                    <a:pt x="135" y="1"/>
                    <a:pt x="10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9"/>
            <p:cNvSpPr/>
            <p:nvPr/>
          </p:nvSpPr>
          <p:spPr>
            <a:xfrm>
              <a:off x="1654455" y="4367601"/>
              <a:ext cx="45172" cy="49396"/>
            </a:xfrm>
            <a:custGeom>
              <a:rect b="b" l="l" r="r" t="t"/>
              <a:pathLst>
                <a:path extrusionOk="0" h="421" w="385">
                  <a:moveTo>
                    <a:pt x="99" y="1"/>
                  </a:moveTo>
                  <a:cubicBezTo>
                    <a:pt x="63" y="1"/>
                    <a:pt x="28" y="19"/>
                    <a:pt x="19" y="54"/>
                  </a:cubicBezTo>
                  <a:cubicBezTo>
                    <a:pt x="1" y="117"/>
                    <a:pt x="19" y="206"/>
                    <a:pt x="99" y="295"/>
                  </a:cubicBezTo>
                  <a:cubicBezTo>
                    <a:pt x="188" y="349"/>
                    <a:pt x="278" y="384"/>
                    <a:pt x="385" y="420"/>
                  </a:cubicBezTo>
                  <a:cubicBezTo>
                    <a:pt x="135" y="269"/>
                    <a:pt x="63" y="117"/>
                    <a:pt x="90" y="19"/>
                  </a:cubicBezTo>
                  <a:cubicBezTo>
                    <a:pt x="90" y="10"/>
                    <a:pt x="99" y="1"/>
                    <a:pt x="9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9"/>
            <p:cNvSpPr/>
            <p:nvPr/>
          </p:nvSpPr>
          <p:spPr>
            <a:xfrm>
              <a:off x="1567044" y="4377809"/>
              <a:ext cx="242521" cy="99848"/>
            </a:xfrm>
            <a:custGeom>
              <a:rect b="b" l="l" r="r" t="t"/>
              <a:pathLst>
                <a:path extrusionOk="0" h="851" w="2067">
                  <a:moveTo>
                    <a:pt x="100" y="0"/>
                  </a:moveTo>
                  <a:cubicBezTo>
                    <a:pt x="8" y="0"/>
                    <a:pt x="1" y="109"/>
                    <a:pt x="95" y="253"/>
                  </a:cubicBezTo>
                  <a:cubicBezTo>
                    <a:pt x="104" y="280"/>
                    <a:pt x="130" y="297"/>
                    <a:pt x="157" y="324"/>
                  </a:cubicBezTo>
                  <a:cubicBezTo>
                    <a:pt x="371" y="494"/>
                    <a:pt x="933" y="654"/>
                    <a:pt x="1370" y="708"/>
                  </a:cubicBezTo>
                  <a:cubicBezTo>
                    <a:pt x="1370" y="699"/>
                    <a:pt x="1370" y="690"/>
                    <a:pt x="1370" y="690"/>
                  </a:cubicBezTo>
                  <a:cubicBezTo>
                    <a:pt x="1379" y="672"/>
                    <a:pt x="1379" y="654"/>
                    <a:pt x="1379" y="636"/>
                  </a:cubicBezTo>
                  <a:cubicBezTo>
                    <a:pt x="1379" y="601"/>
                    <a:pt x="1388" y="574"/>
                    <a:pt x="1397" y="574"/>
                  </a:cubicBezTo>
                  <a:cubicBezTo>
                    <a:pt x="1397" y="574"/>
                    <a:pt x="1843" y="824"/>
                    <a:pt x="1968" y="851"/>
                  </a:cubicBezTo>
                  <a:lnTo>
                    <a:pt x="1977" y="851"/>
                  </a:lnTo>
                  <a:cubicBezTo>
                    <a:pt x="1977" y="851"/>
                    <a:pt x="2013" y="824"/>
                    <a:pt x="2066" y="779"/>
                  </a:cubicBezTo>
                  <a:cubicBezTo>
                    <a:pt x="2057" y="779"/>
                    <a:pt x="2048" y="770"/>
                    <a:pt x="2040" y="761"/>
                  </a:cubicBezTo>
                  <a:cubicBezTo>
                    <a:pt x="1995" y="726"/>
                    <a:pt x="1941" y="681"/>
                    <a:pt x="1906" y="636"/>
                  </a:cubicBezTo>
                  <a:cubicBezTo>
                    <a:pt x="1540" y="547"/>
                    <a:pt x="1290" y="440"/>
                    <a:pt x="1130" y="333"/>
                  </a:cubicBezTo>
                  <a:cubicBezTo>
                    <a:pt x="1130" y="333"/>
                    <a:pt x="969" y="306"/>
                    <a:pt x="782" y="253"/>
                  </a:cubicBezTo>
                  <a:cubicBezTo>
                    <a:pt x="701" y="235"/>
                    <a:pt x="621" y="217"/>
                    <a:pt x="550" y="190"/>
                  </a:cubicBezTo>
                  <a:cubicBezTo>
                    <a:pt x="434" y="155"/>
                    <a:pt x="336" y="110"/>
                    <a:pt x="264" y="66"/>
                  </a:cubicBezTo>
                  <a:cubicBezTo>
                    <a:pt x="195" y="20"/>
                    <a:pt x="140" y="0"/>
                    <a:pt x="100"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9"/>
            <p:cNvSpPr/>
            <p:nvPr/>
          </p:nvSpPr>
          <p:spPr>
            <a:xfrm>
              <a:off x="1582297" y="4419930"/>
              <a:ext cx="146662" cy="66057"/>
            </a:xfrm>
            <a:custGeom>
              <a:rect b="b" l="l" r="r" t="t"/>
              <a:pathLst>
                <a:path extrusionOk="0" h="563" w="1250">
                  <a:moveTo>
                    <a:pt x="72" y="1"/>
                  </a:moveTo>
                  <a:cubicBezTo>
                    <a:pt x="54" y="1"/>
                    <a:pt x="36" y="10"/>
                    <a:pt x="27" y="28"/>
                  </a:cubicBezTo>
                  <a:cubicBezTo>
                    <a:pt x="9" y="46"/>
                    <a:pt x="0" y="72"/>
                    <a:pt x="9" y="117"/>
                  </a:cubicBezTo>
                  <a:cubicBezTo>
                    <a:pt x="9" y="170"/>
                    <a:pt x="72" y="224"/>
                    <a:pt x="152" y="269"/>
                  </a:cubicBezTo>
                  <a:cubicBezTo>
                    <a:pt x="331" y="367"/>
                    <a:pt x="616" y="447"/>
                    <a:pt x="750" y="483"/>
                  </a:cubicBezTo>
                  <a:cubicBezTo>
                    <a:pt x="794" y="492"/>
                    <a:pt x="830" y="500"/>
                    <a:pt x="830" y="500"/>
                  </a:cubicBezTo>
                  <a:cubicBezTo>
                    <a:pt x="830" y="500"/>
                    <a:pt x="884" y="474"/>
                    <a:pt x="964" y="465"/>
                  </a:cubicBezTo>
                  <a:cubicBezTo>
                    <a:pt x="977" y="460"/>
                    <a:pt x="993" y="458"/>
                    <a:pt x="1010" y="458"/>
                  </a:cubicBezTo>
                  <a:cubicBezTo>
                    <a:pt x="1026" y="458"/>
                    <a:pt x="1044" y="460"/>
                    <a:pt x="1062" y="465"/>
                  </a:cubicBezTo>
                  <a:cubicBezTo>
                    <a:pt x="1089" y="465"/>
                    <a:pt x="1116" y="474"/>
                    <a:pt x="1142" y="483"/>
                  </a:cubicBezTo>
                  <a:cubicBezTo>
                    <a:pt x="1178" y="500"/>
                    <a:pt x="1214" y="527"/>
                    <a:pt x="1249" y="563"/>
                  </a:cubicBezTo>
                  <a:cubicBezTo>
                    <a:pt x="1249" y="563"/>
                    <a:pt x="1249" y="554"/>
                    <a:pt x="1249" y="545"/>
                  </a:cubicBezTo>
                  <a:cubicBezTo>
                    <a:pt x="1249" y="536"/>
                    <a:pt x="1249" y="527"/>
                    <a:pt x="1249" y="518"/>
                  </a:cubicBezTo>
                  <a:cubicBezTo>
                    <a:pt x="1249" y="492"/>
                    <a:pt x="1240" y="447"/>
                    <a:pt x="1240" y="402"/>
                  </a:cubicBezTo>
                  <a:cubicBezTo>
                    <a:pt x="1240" y="385"/>
                    <a:pt x="1240" y="367"/>
                    <a:pt x="1240" y="349"/>
                  </a:cubicBezTo>
                  <a:cubicBezTo>
                    <a:pt x="1000" y="322"/>
                    <a:pt x="723" y="260"/>
                    <a:pt x="482" y="179"/>
                  </a:cubicBezTo>
                  <a:cubicBezTo>
                    <a:pt x="322" y="126"/>
                    <a:pt x="170" y="63"/>
                    <a:pt x="7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9"/>
            <p:cNvSpPr/>
            <p:nvPr/>
          </p:nvSpPr>
          <p:spPr>
            <a:xfrm>
              <a:off x="1781170" y="4424154"/>
              <a:ext cx="58782" cy="45172"/>
            </a:xfrm>
            <a:custGeom>
              <a:rect b="b" l="l" r="r" t="t"/>
              <a:pathLst>
                <a:path extrusionOk="0" h="385" w="501">
                  <a:moveTo>
                    <a:pt x="99" y="1"/>
                  </a:moveTo>
                  <a:cubicBezTo>
                    <a:pt x="45" y="1"/>
                    <a:pt x="0" y="18"/>
                    <a:pt x="18" y="117"/>
                  </a:cubicBezTo>
                  <a:cubicBezTo>
                    <a:pt x="18" y="134"/>
                    <a:pt x="27" y="152"/>
                    <a:pt x="36" y="170"/>
                  </a:cubicBezTo>
                  <a:cubicBezTo>
                    <a:pt x="72" y="250"/>
                    <a:pt x="161" y="331"/>
                    <a:pt x="241" y="384"/>
                  </a:cubicBezTo>
                  <a:cubicBezTo>
                    <a:pt x="259" y="375"/>
                    <a:pt x="268" y="366"/>
                    <a:pt x="286" y="357"/>
                  </a:cubicBezTo>
                  <a:cubicBezTo>
                    <a:pt x="295" y="349"/>
                    <a:pt x="313" y="340"/>
                    <a:pt x="322" y="331"/>
                  </a:cubicBezTo>
                  <a:cubicBezTo>
                    <a:pt x="339" y="322"/>
                    <a:pt x="348" y="313"/>
                    <a:pt x="357" y="313"/>
                  </a:cubicBezTo>
                  <a:cubicBezTo>
                    <a:pt x="375" y="304"/>
                    <a:pt x="384" y="295"/>
                    <a:pt x="393" y="286"/>
                  </a:cubicBezTo>
                  <a:cubicBezTo>
                    <a:pt x="429" y="268"/>
                    <a:pt x="464" y="250"/>
                    <a:pt x="500" y="233"/>
                  </a:cubicBezTo>
                  <a:cubicBezTo>
                    <a:pt x="402" y="170"/>
                    <a:pt x="322" y="117"/>
                    <a:pt x="250" y="54"/>
                  </a:cubicBezTo>
                  <a:cubicBezTo>
                    <a:pt x="241" y="45"/>
                    <a:pt x="232" y="36"/>
                    <a:pt x="223" y="27"/>
                  </a:cubicBezTo>
                  <a:cubicBezTo>
                    <a:pt x="223" y="27"/>
                    <a:pt x="152" y="1"/>
                    <a:pt x="99"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9"/>
            <p:cNvSpPr/>
            <p:nvPr/>
          </p:nvSpPr>
          <p:spPr>
            <a:xfrm>
              <a:off x="1773778" y="4367601"/>
              <a:ext cx="52564" cy="36607"/>
            </a:xfrm>
            <a:custGeom>
              <a:rect b="b" l="l" r="r" t="t"/>
              <a:pathLst>
                <a:path extrusionOk="0" h="312" w="448">
                  <a:moveTo>
                    <a:pt x="173" y="0"/>
                  </a:moveTo>
                  <a:cubicBezTo>
                    <a:pt x="169" y="0"/>
                    <a:pt x="165" y="0"/>
                    <a:pt x="162" y="1"/>
                  </a:cubicBezTo>
                  <a:cubicBezTo>
                    <a:pt x="46" y="1"/>
                    <a:pt x="1" y="117"/>
                    <a:pt x="99" y="295"/>
                  </a:cubicBezTo>
                  <a:cubicBezTo>
                    <a:pt x="173" y="301"/>
                    <a:pt x="277" y="312"/>
                    <a:pt x="345" y="312"/>
                  </a:cubicBezTo>
                  <a:cubicBezTo>
                    <a:pt x="376" y="312"/>
                    <a:pt x="400" y="310"/>
                    <a:pt x="411" y="304"/>
                  </a:cubicBezTo>
                  <a:cubicBezTo>
                    <a:pt x="438" y="286"/>
                    <a:pt x="447" y="242"/>
                    <a:pt x="447" y="188"/>
                  </a:cubicBezTo>
                  <a:cubicBezTo>
                    <a:pt x="337" y="78"/>
                    <a:pt x="243" y="0"/>
                    <a:pt x="1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9"/>
            <p:cNvSpPr/>
            <p:nvPr/>
          </p:nvSpPr>
          <p:spPr>
            <a:xfrm>
              <a:off x="1781170" y="4424154"/>
              <a:ext cx="30506" cy="21002"/>
            </a:xfrm>
            <a:custGeom>
              <a:rect b="b" l="l" r="r" t="t"/>
              <a:pathLst>
                <a:path extrusionOk="0" h="179" w="260">
                  <a:moveTo>
                    <a:pt x="99" y="1"/>
                  </a:moveTo>
                  <a:cubicBezTo>
                    <a:pt x="45" y="1"/>
                    <a:pt x="0" y="18"/>
                    <a:pt x="18" y="117"/>
                  </a:cubicBezTo>
                  <a:cubicBezTo>
                    <a:pt x="18" y="134"/>
                    <a:pt x="27" y="152"/>
                    <a:pt x="36" y="170"/>
                  </a:cubicBezTo>
                  <a:cubicBezTo>
                    <a:pt x="72" y="174"/>
                    <a:pt x="119" y="178"/>
                    <a:pt x="159" y="178"/>
                  </a:cubicBezTo>
                  <a:cubicBezTo>
                    <a:pt x="209" y="178"/>
                    <a:pt x="250" y="172"/>
                    <a:pt x="250" y="152"/>
                  </a:cubicBezTo>
                  <a:cubicBezTo>
                    <a:pt x="259" y="134"/>
                    <a:pt x="259" y="90"/>
                    <a:pt x="250" y="54"/>
                  </a:cubicBezTo>
                  <a:cubicBezTo>
                    <a:pt x="241" y="45"/>
                    <a:pt x="232" y="36"/>
                    <a:pt x="223" y="27"/>
                  </a:cubicBezTo>
                  <a:cubicBezTo>
                    <a:pt x="223" y="27"/>
                    <a:pt x="152"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9"/>
            <p:cNvSpPr/>
            <p:nvPr/>
          </p:nvSpPr>
          <p:spPr>
            <a:xfrm>
              <a:off x="1720511" y="4330995"/>
              <a:ext cx="38836" cy="28981"/>
            </a:xfrm>
            <a:custGeom>
              <a:rect b="b" l="l" r="r" t="t"/>
              <a:pathLst>
                <a:path extrusionOk="0" h="247" w="331">
                  <a:moveTo>
                    <a:pt x="36" y="1"/>
                  </a:moveTo>
                  <a:cubicBezTo>
                    <a:pt x="0" y="1"/>
                    <a:pt x="9" y="90"/>
                    <a:pt x="27" y="170"/>
                  </a:cubicBezTo>
                  <a:cubicBezTo>
                    <a:pt x="71" y="188"/>
                    <a:pt x="116" y="206"/>
                    <a:pt x="170" y="242"/>
                  </a:cubicBezTo>
                  <a:cubicBezTo>
                    <a:pt x="186" y="245"/>
                    <a:pt x="205" y="247"/>
                    <a:pt x="223" y="247"/>
                  </a:cubicBezTo>
                  <a:cubicBezTo>
                    <a:pt x="255" y="247"/>
                    <a:pt x="286" y="241"/>
                    <a:pt x="303" y="224"/>
                  </a:cubicBezTo>
                  <a:cubicBezTo>
                    <a:pt x="321" y="215"/>
                    <a:pt x="330" y="188"/>
                    <a:pt x="330" y="152"/>
                  </a:cubicBezTo>
                  <a:cubicBezTo>
                    <a:pt x="187" y="45"/>
                    <a:pt x="80" y="10"/>
                    <a:pt x="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9"/>
            <p:cNvSpPr/>
            <p:nvPr/>
          </p:nvSpPr>
          <p:spPr>
            <a:xfrm>
              <a:off x="1662902" y="4362908"/>
              <a:ext cx="50335" cy="35199"/>
            </a:xfrm>
            <a:custGeom>
              <a:rect b="b" l="l" r="r" t="t"/>
              <a:pathLst>
                <a:path extrusionOk="0" h="300" w="429">
                  <a:moveTo>
                    <a:pt x="113" y="0"/>
                  </a:moveTo>
                  <a:cubicBezTo>
                    <a:pt x="68" y="0"/>
                    <a:pt x="32" y="16"/>
                    <a:pt x="18" y="59"/>
                  </a:cubicBezTo>
                  <a:cubicBezTo>
                    <a:pt x="0" y="121"/>
                    <a:pt x="18" y="201"/>
                    <a:pt x="107" y="300"/>
                  </a:cubicBezTo>
                  <a:cubicBezTo>
                    <a:pt x="241" y="300"/>
                    <a:pt x="402" y="300"/>
                    <a:pt x="420" y="282"/>
                  </a:cubicBezTo>
                  <a:cubicBezTo>
                    <a:pt x="420" y="282"/>
                    <a:pt x="429" y="264"/>
                    <a:pt x="429" y="246"/>
                  </a:cubicBezTo>
                  <a:cubicBezTo>
                    <a:pt x="384" y="184"/>
                    <a:pt x="348" y="121"/>
                    <a:pt x="330" y="68"/>
                  </a:cubicBezTo>
                  <a:cubicBezTo>
                    <a:pt x="266" y="36"/>
                    <a:pt x="179" y="0"/>
                    <a:pt x="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9"/>
            <p:cNvSpPr/>
            <p:nvPr/>
          </p:nvSpPr>
          <p:spPr>
            <a:xfrm>
              <a:off x="1609518" y="4340733"/>
              <a:ext cx="47167" cy="28277"/>
            </a:xfrm>
            <a:custGeom>
              <a:rect b="b" l="l" r="r" t="t"/>
              <a:pathLst>
                <a:path extrusionOk="0" h="241" w="402">
                  <a:moveTo>
                    <a:pt x="109" y="1"/>
                  </a:moveTo>
                  <a:cubicBezTo>
                    <a:pt x="87" y="1"/>
                    <a:pt x="68" y="5"/>
                    <a:pt x="54" y="16"/>
                  </a:cubicBezTo>
                  <a:cubicBezTo>
                    <a:pt x="0" y="43"/>
                    <a:pt x="18" y="132"/>
                    <a:pt x="107" y="230"/>
                  </a:cubicBezTo>
                  <a:cubicBezTo>
                    <a:pt x="174" y="235"/>
                    <a:pt x="256" y="240"/>
                    <a:pt x="315" y="240"/>
                  </a:cubicBezTo>
                  <a:cubicBezTo>
                    <a:pt x="358" y="240"/>
                    <a:pt x="389" y="237"/>
                    <a:pt x="393" y="230"/>
                  </a:cubicBezTo>
                  <a:cubicBezTo>
                    <a:pt x="402" y="212"/>
                    <a:pt x="393" y="167"/>
                    <a:pt x="384" y="114"/>
                  </a:cubicBezTo>
                  <a:cubicBezTo>
                    <a:pt x="288" y="52"/>
                    <a:pt x="181" y="1"/>
                    <a:pt x="1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9"/>
            <p:cNvSpPr/>
            <p:nvPr/>
          </p:nvSpPr>
          <p:spPr>
            <a:xfrm>
              <a:off x="1567044" y="4377809"/>
              <a:ext cx="65587" cy="40244"/>
            </a:xfrm>
            <a:custGeom>
              <a:rect b="b" l="l" r="r" t="t"/>
              <a:pathLst>
                <a:path extrusionOk="0" h="343" w="559">
                  <a:moveTo>
                    <a:pt x="100" y="0"/>
                  </a:moveTo>
                  <a:cubicBezTo>
                    <a:pt x="8" y="0"/>
                    <a:pt x="1" y="109"/>
                    <a:pt x="95" y="253"/>
                  </a:cubicBezTo>
                  <a:cubicBezTo>
                    <a:pt x="104" y="280"/>
                    <a:pt x="130" y="297"/>
                    <a:pt x="157" y="324"/>
                  </a:cubicBezTo>
                  <a:cubicBezTo>
                    <a:pt x="220" y="333"/>
                    <a:pt x="295" y="342"/>
                    <a:pt x="364" y="342"/>
                  </a:cubicBezTo>
                  <a:cubicBezTo>
                    <a:pt x="432" y="342"/>
                    <a:pt x="492" y="333"/>
                    <a:pt x="523" y="306"/>
                  </a:cubicBezTo>
                  <a:cubicBezTo>
                    <a:pt x="550" y="271"/>
                    <a:pt x="559" y="226"/>
                    <a:pt x="550" y="190"/>
                  </a:cubicBezTo>
                  <a:cubicBezTo>
                    <a:pt x="434" y="155"/>
                    <a:pt x="336" y="110"/>
                    <a:pt x="264" y="66"/>
                  </a:cubicBezTo>
                  <a:cubicBezTo>
                    <a:pt x="195" y="20"/>
                    <a:pt x="140" y="0"/>
                    <a:pt x="1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9"/>
            <p:cNvSpPr/>
            <p:nvPr/>
          </p:nvSpPr>
          <p:spPr>
            <a:xfrm>
              <a:off x="1582297" y="4419930"/>
              <a:ext cx="56670" cy="31562"/>
            </a:xfrm>
            <a:custGeom>
              <a:rect b="b" l="l" r="r" t="t"/>
              <a:pathLst>
                <a:path extrusionOk="0" h="269" w="483">
                  <a:moveTo>
                    <a:pt x="72" y="1"/>
                  </a:moveTo>
                  <a:cubicBezTo>
                    <a:pt x="36" y="10"/>
                    <a:pt x="0" y="37"/>
                    <a:pt x="9" y="117"/>
                  </a:cubicBezTo>
                  <a:cubicBezTo>
                    <a:pt x="9" y="170"/>
                    <a:pt x="72" y="224"/>
                    <a:pt x="152" y="269"/>
                  </a:cubicBezTo>
                  <a:cubicBezTo>
                    <a:pt x="277" y="260"/>
                    <a:pt x="455" y="233"/>
                    <a:pt x="482" y="179"/>
                  </a:cubicBezTo>
                  <a:cubicBezTo>
                    <a:pt x="322" y="126"/>
                    <a:pt x="170" y="63"/>
                    <a:pt x="7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9"/>
            <p:cNvSpPr/>
            <p:nvPr/>
          </p:nvSpPr>
          <p:spPr>
            <a:xfrm>
              <a:off x="1697397" y="4344018"/>
              <a:ext cx="48340" cy="31796"/>
            </a:xfrm>
            <a:custGeom>
              <a:rect b="b" l="l" r="r" t="t"/>
              <a:pathLst>
                <a:path extrusionOk="0" h="271" w="412">
                  <a:moveTo>
                    <a:pt x="136" y="0"/>
                  </a:moveTo>
                  <a:cubicBezTo>
                    <a:pt x="109" y="0"/>
                    <a:pt x="84" y="7"/>
                    <a:pt x="63" y="23"/>
                  </a:cubicBezTo>
                  <a:cubicBezTo>
                    <a:pt x="10" y="68"/>
                    <a:pt x="1" y="148"/>
                    <a:pt x="36" y="246"/>
                  </a:cubicBezTo>
                  <a:cubicBezTo>
                    <a:pt x="100" y="257"/>
                    <a:pt x="186" y="271"/>
                    <a:pt x="258" y="271"/>
                  </a:cubicBezTo>
                  <a:cubicBezTo>
                    <a:pt x="307" y="271"/>
                    <a:pt x="350" y="265"/>
                    <a:pt x="375" y="246"/>
                  </a:cubicBezTo>
                  <a:cubicBezTo>
                    <a:pt x="402" y="220"/>
                    <a:pt x="411" y="175"/>
                    <a:pt x="411" y="139"/>
                  </a:cubicBezTo>
                  <a:cubicBezTo>
                    <a:pt x="318" y="60"/>
                    <a:pt x="216"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9"/>
            <p:cNvSpPr/>
            <p:nvPr/>
          </p:nvSpPr>
          <p:spPr>
            <a:xfrm>
              <a:off x="1804167" y="4413712"/>
              <a:ext cx="45172" cy="37780"/>
            </a:xfrm>
            <a:custGeom>
              <a:rect b="b" l="l" r="r" t="t"/>
              <a:pathLst>
                <a:path extrusionOk="0" h="322" w="385">
                  <a:moveTo>
                    <a:pt x="1" y="0"/>
                  </a:moveTo>
                  <a:lnTo>
                    <a:pt x="1" y="0"/>
                  </a:lnTo>
                  <a:cubicBezTo>
                    <a:pt x="45" y="27"/>
                    <a:pt x="90" y="72"/>
                    <a:pt x="126" y="107"/>
                  </a:cubicBezTo>
                  <a:cubicBezTo>
                    <a:pt x="170" y="152"/>
                    <a:pt x="206" y="188"/>
                    <a:pt x="242" y="232"/>
                  </a:cubicBezTo>
                  <a:cubicBezTo>
                    <a:pt x="259" y="268"/>
                    <a:pt x="286" y="295"/>
                    <a:pt x="304" y="322"/>
                  </a:cubicBezTo>
                  <a:cubicBezTo>
                    <a:pt x="331" y="304"/>
                    <a:pt x="366" y="295"/>
                    <a:pt x="384" y="295"/>
                  </a:cubicBezTo>
                  <a:cubicBezTo>
                    <a:pt x="349" y="259"/>
                    <a:pt x="313" y="232"/>
                    <a:pt x="277" y="197"/>
                  </a:cubicBezTo>
                  <a:cubicBezTo>
                    <a:pt x="242" y="161"/>
                    <a:pt x="197" y="125"/>
                    <a:pt x="143" y="90"/>
                  </a:cubicBezTo>
                  <a:cubicBezTo>
                    <a:pt x="99" y="54"/>
                    <a:pt x="54" y="18"/>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9"/>
            <p:cNvSpPr/>
            <p:nvPr/>
          </p:nvSpPr>
          <p:spPr>
            <a:xfrm>
              <a:off x="1826224" y="4403269"/>
              <a:ext cx="52447" cy="75443"/>
            </a:xfrm>
            <a:custGeom>
              <a:rect b="b" l="l" r="r" t="t"/>
              <a:pathLst>
                <a:path extrusionOk="0" h="643" w="447">
                  <a:moveTo>
                    <a:pt x="27" y="0"/>
                  </a:moveTo>
                  <a:lnTo>
                    <a:pt x="27" y="0"/>
                  </a:lnTo>
                  <a:cubicBezTo>
                    <a:pt x="116" y="72"/>
                    <a:pt x="196" y="152"/>
                    <a:pt x="268" y="250"/>
                  </a:cubicBezTo>
                  <a:cubicBezTo>
                    <a:pt x="303" y="295"/>
                    <a:pt x="330" y="339"/>
                    <a:pt x="357" y="393"/>
                  </a:cubicBezTo>
                  <a:cubicBezTo>
                    <a:pt x="366" y="402"/>
                    <a:pt x="375" y="411"/>
                    <a:pt x="375" y="419"/>
                  </a:cubicBezTo>
                  <a:cubicBezTo>
                    <a:pt x="348" y="384"/>
                    <a:pt x="312" y="348"/>
                    <a:pt x="286" y="312"/>
                  </a:cubicBezTo>
                  <a:cubicBezTo>
                    <a:pt x="241" y="268"/>
                    <a:pt x="196" y="232"/>
                    <a:pt x="152" y="188"/>
                  </a:cubicBezTo>
                  <a:cubicBezTo>
                    <a:pt x="98" y="152"/>
                    <a:pt x="45" y="116"/>
                    <a:pt x="0" y="89"/>
                  </a:cubicBezTo>
                  <a:lnTo>
                    <a:pt x="0" y="89"/>
                  </a:lnTo>
                  <a:cubicBezTo>
                    <a:pt x="45" y="125"/>
                    <a:pt x="89" y="170"/>
                    <a:pt x="125" y="214"/>
                  </a:cubicBezTo>
                  <a:cubicBezTo>
                    <a:pt x="170" y="259"/>
                    <a:pt x="205" y="303"/>
                    <a:pt x="241" y="357"/>
                  </a:cubicBezTo>
                  <a:cubicBezTo>
                    <a:pt x="250" y="366"/>
                    <a:pt x="259" y="384"/>
                    <a:pt x="268" y="402"/>
                  </a:cubicBezTo>
                  <a:cubicBezTo>
                    <a:pt x="303" y="428"/>
                    <a:pt x="330" y="482"/>
                    <a:pt x="339" y="527"/>
                  </a:cubicBezTo>
                  <a:cubicBezTo>
                    <a:pt x="366" y="562"/>
                    <a:pt x="384" y="607"/>
                    <a:pt x="393" y="642"/>
                  </a:cubicBezTo>
                  <a:cubicBezTo>
                    <a:pt x="410" y="642"/>
                    <a:pt x="428" y="598"/>
                    <a:pt x="437" y="544"/>
                  </a:cubicBezTo>
                  <a:cubicBezTo>
                    <a:pt x="437" y="535"/>
                    <a:pt x="437" y="527"/>
                    <a:pt x="446" y="509"/>
                  </a:cubicBezTo>
                  <a:cubicBezTo>
                    <a:pt x="446" y="491"/>
                    <a:pt x="446" y="473"/>
                    <a:pt x="446" y="455"/>
                  </a:cubicBezTo>
                  <a:cubicBezTo>
                    <a:pt x="437" y="428"/>
                    <a:pt x="419" y="402"/>
                    <a:pt x="393" y="366"/>
                  </a:cubicBezTo>
                  <a:cubicBezTo>
                    <a:pt x="366" y="321"/>
                    <a:pt x="330" y="277"/>
                    <a:pt x="286" y="232"/>
                  </a:cubicBezTo>
                  <a:cubicBezTo>
                    <a:pt x="214" y="143"/>
                    <a:pt x="125" y="63"/>
                    <a:pt x="2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9"/>
            <p:cNvSpPr/>
            <p:nvPr/>
          </p:nvSpPr>
          <p:spPr>
            <a:xfrm>
              <a:off x="1811558" y="4446094"/>
              <a:ext cx="15722" cy="14784"/>
            </a:xfrm>
            <a:custGeom>
              <a:rect b="b" l="l" r="r" t="t"/>
              <a:pathLst>
                <a:path extrusionOk="0" h="126" w="134">
                  <a:moveTo>
                    <a:pt x="0" y="1"/>
                  </a:moveTo>
                  <a:lnTo>
                    <a:pt x="98" y="126"/>
                  </a:lnTo>
                  <a:cubicBezTo>
                    <a:pt x="116" y="117"/>
                    <a:pt x="125" y="108"/>
                    <a:pt x="134" y="99"/>
                  </a:cubicBezTo>
                  <a:lnTo>
                    <a:pt x="0" y="1"/>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9"/>
            <p:cNvSpPr/>
            <p:nvPr/>
          </p:nvSpPr>
          <p:spPr>
            <a:xfrm>
              <a:off x="1799004" y="4446094"/>
              <a:ext cx="19946" cy="20063"/>
            </a:xfrm>
            <a:custGeom>
              <a:rect b="b" l="l" r="r" t="t"/>
              <a:pathLst>
                <a:path extrusionOk="0" h="171" w="170">
                  <a:moveTo>
                    <a:pt x="0" y="1"/>
                  </a:moveTo>
                  <a:lnTo>
                    <a:pt x="134" y="170"/>
                  </a:lnTo>
                  <a:cubicBezTo>
                    <a:pt x="143" y="162"/>
                    <a:pt x="161" y="153"/>
                    <a:pt x="170" y="144"/>
                  </a:cubicBezTo>
                  <a:lnTo>
                    <a:pt x="0" y="1"/>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9"/>
            <p:cNvSpPr/>
            <p:nvPr/>
          </p:nvSpPr>
          <p:spPr>
            <a:xfrm>
              <a:off x="1743507" y="4374993"/>
              <a:ext cx="63945" cy="52447"/>
            </a:xfrm>
            <a:custGeom>
              <a:rect b="b" l="l" r="r" t="t"/>
              <a:pathLst>
                <a:path extrusionOk="0" h="447" w="545">
                  <a:moveTo>
                    <a:pt x="0" y="0"/>
                  </a:moveTo>
                  <a:lnTo>
                    <a:pt x="411" y="420"/>
                  </a:lnTo>
                  <a:cubicBezTo>
                    <a:pt x="473" y="420"/>
                    <a:pt x="536" y="446"/>
                    <a:pt x="544" y="446"/>
                  </a:cubicBezTo>
                  <a:cubicBezTo>
                    <a:pt x="500" y="411"/>
                    <a:pt x="464" y="366"/>
                    <a:pt x="437" y="330"/>
                  </a:cubicBezTo>
                  <a:lnTo>
                    <a:pt x="0" y="0"/>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9"/>
            <p:cNvSpPr/>
            <p:nvPr/>
          </p:nvSpPr>
          <p:spPr>
            <a:xfrm>
              <a:off x="1721450" y="4378161"/>
              <a:ext cx="63006" cy="58665"/>
            </a:xfrm>
            <a:custGeom>
              <a:rect b="b" l="l" r="r" t="t"/>
              <a:pathLst>
                <a:path extrusionOk="0" h="500" w="537">
                  <a:moveTo>
                    <a:pt x="1" y="0"/>
                  </a:moveTo>
                  <a:lnTo>
                    <a:pt x="1" y="0"/>
                  </a:lnTo>
                  <a:cubicBezTo>
                    <a:pt x="72" y="116"/>
                    <a:pt x="170" y="223"/>
                    <a:pt x="269" y="321"/>
                  </a:cubicBezTo>
                  <a:cubicBezTo>
                    <a:pt x="322" y="366"/>
                    <a:pt x="376" y="410"/>
                    <a:pt x="438" y="455"/>
                  </a:cubicBezTo>
                  <a:cubicBezTo>
                    <a:pt x="447" y="464"/>
                    <a:pt x="465" y="473"/>
                    <a:pt x="483" y="491"/>
                  </a:cubicBezTo>
                  <a:cubicBezTo>
                    <a:pt x="492" y="491"/>
                    <a:pt x="509" y="500"/>
                    <a:pt x="527" y="500"/>
                  </a:cubicBezTo>
                  <a:cubicBezTo>
                    <a:pt x="518" y="455"/>
                    <a:pt x="527" y="428"/>
                    <a:pt x="536" y="410"/>
                  </a:cubicBezTo>
                  <a:cubicBezTo>
                    <a:pt x="518" y="402"/>
                    <a:pt x="501" y="393"/>
                    <a:pt x="483" y="384"/>
                  </a:cubicBezTo>
                  <a:cubicBezTo>
                    <a:pt x="420" y="348"/>
                    <a:pt x="367" y="312"/>
                    <a:pt x="313" y="277"/>
                  </a:cubicBezTo>
                  <a:cubicBezTo>
                    <a:pt x="197" y="196"/>
                    <a:pt x="90" y="107"/>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9"/>
            <p:cNvSpPr/>
            <p:nvPr/>
          </p:nvSpPr>
          <p:spPr>
            <a:xfrm>
              <a:off x="1713119" y="4405381"/>
              <a:ext cx="77555" cy="47167"/>
            </a:xfrm>
            <a:custGeom>
              <a:rect b="b" l="l" r="r" t="t"/>
              <a:pathLst>
                <a:path extrusionOk="0" h="402" w="661">
                  <a:moveTo>
                    <a:pt x="1" y="0"/>
                  </a:moveTo>
                  <a:lnTo>
                    <a:pt x="1" y="0"/>
                  </a:lnTo>
                  <a:cubicBezTo>
                    <a:pt x="99" y="89"/>
                    <a:pt x="215" y="161"/>
                    <a:pt x="322" y="232"/>
                  </a:cubicBezTo>
                  <a:cubicBezTo>
                    <a:pt x="420" y="285"/>
                    <a:pt x="518" y="339"/>
                    <a:pt x="616" y="393"/>
                  </a:cubicBezTo>
                  <a:lnTo>
                    <a:pt x="652" y="393"/>
                  </a:lnTo>
                  <a:cubicBezTo>
                    <a:pt x="634" y="375"/>
                    <a:pt x="625" y="348"/>
                    <a:pt x="616" y="330"/>
                  </a:cubicBezTo>
                  <a:cubicBezTo>
                    <a:pt x="518" y="294"/>
                    <a:pt x="429" y="250"/>
                    <a:pt x="340" y="205"/>
                  </a:cubicBezTo>
                  <a:cubicBezTo>
                    <a:pt x="224" y="143"/>
                    <a:pt x="108" y="80"/>
                    <a:pt x="1" y="0"/>
                  </a:cubicBezTo>
                  <a:close/>
                  <a:moveTo>
                    <a:pt x="652" y="393"/>
                  </a:moveTo>
                  <a:cubicBezTo>
                    <a:pt x="652" y="393"/>
                    <a:pt x="652" y="401"/>
                    <a:pt x="661" y="401"/>
                  </a:cubicBezTo>
                  <a:cubicBezTo>
                    <a:pt x="652" y="393"/>
                    <a:pt x="652" y="393"/>
                    <a:pt x="652" y="393"/>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9"/>
            <p:cNvSpPr/>
            <p:nvPr/>
          </p:nvSpPr>
          <p:spPr>
            <a:xfrm>
              <a:off x="1636738" y="4408432"/>
              <a:ext cx="172827" cy="69225"/>
            </a:xfrm>
            <a:custGeom>
              <a:rect b="b" l="l" r="r" t="t"/>
              <a:pathLst>
                <a:path extrusionOk="0" h="590" w="1473">
                  <a:moveTo>
                    <a:pt x="0" y="1"/>
                  </a:moveTo>
                  <a:lnTo>
                    <a:pt x="0" y="1"/>
                  </a:lnTo>
                  <a:cubicBezTo>
                    <a:pt x="54" y="36"/>
                    <a:pt x="107" y="72"/>
                    <a:pt x="170" y="99"/>
                  </a:cubicBezTo>
                  <a:cubicBezTo>
                    <a:pt x="232" y="117"/>
                    <a:pt x="295" y="135"/>
                    <a:pt x="357" y="152"/>
                  </a:cubicBezTo>
                  <a:cubicBezTo>
                    <a:pt x="491" y="188"/>
                    <a:pt x="616" y="224"/>
                    <a:pt x="732" y="277"/>
                  </a:cubicBezTo>
                  <a:cubicBezTo>
                    <a:pt x="857" y="322"/>
                    <a:pt x="973" y="375"/>
                    <a:pt x="1089" y="429"/>
                  </a:cubicBezTo>
                  <a:cubicBezTo>
                    <a:pt x="1187" y="483"/>
                    <a:pt x="1285" y="527"/>
                    <a:pt x="1374" y="590"/>
                  </a:cubicBezTo>
                  <a:lnTo>
                    <a:pt x="1383" y="590"/>
                  </a:lnTo>
                  <a:cubicBezTo>
                    <a:pt x="1383" y="590"/>
                    <a:pt x="1419" y="563"/>
                    <a:pt x="1472" y="518"/>
                  </a:cubicBezTo>
                  <a:cubicBezTo>
                    <a:pt x="1463" y="518"/>
                    <a:pt x="1454" y="509"/>
                    <a:pt x="1446" y="500"/>
                  </a:cubicBezTo>
                  <a:cubicBezTo>
                    <a:pt x="1338" y="447"/>
                    <a:pt x="1231" y="393"/>
                    <a:pt x="1124" y="349"/>
                  </a:cubicBezTo>
                  <a:cubicBezTo>
                    <a:pt x="999" y="304"/>
                    <a:pt x="875" y="259"/>
                    <a:pt x="750" y="215"/>
                  </a:cubicBezTo>
                  <a:cubicBezTo>
                    <a:pt x="625" y="179"/>
                    <a:pt x="500" y="152"/>
                    <a:pt x="366" y="126"/>
                  </a:cubicBezTo>
                  <a:cubicBezTo>
                    <a:pt x="304" y="108"/>
                    <a:pt x="241" y="99"/>
                    <a:pt x="179" y="81"/>
                  </a:cubicBezTo>
                  <a:cubicBezTo>
                    <a:pt x="116" y="63"/>
                    <a:pt x="54" y="36"/>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9"/>
            <p:cNvSpPr/>
            <p:nvPr/>
          </p:nvSpPr>
          <p:spPr>
            <a:xfrm>
              <a:off x="1621016" y="4422042"/>
              <a:ext cx="107944" cy="36724"/>
            </a:xfrm>
            <a:custGeom>
              <a:rect b="b" l="l" r="r" t="t"/>
              <a:pathLst>
                <a:path extrusionOk="0" h="313" w="920">
                  <a:moveTo>
                    <a:pt x="1" y="1"/>
                  </a:moveTo>
                  <a:lnTo>
                    <a:pt x="1" y="1"/>
                  </a:lnTo>
                  <a:cubicBezTo>
                    <a:pt x="161" y="90"/>
                    <a:pt x="331" y="152"/>
                    <a:pt x="509" y="206"/>
                  </a:cubicBezTo>
                  <a:cubicBezTo>
                    <a:pt x="643" y="251"/>
                    <a:pt x="777" y="286"/>
                    <a:pt x="910" y="313"/>
                  </a:cubicBezTo>
                  <a:cubicBezTo>
                    <a:pt x="919" y="295"/>
                    <a:pt x="919" y="277"/>
                    <a:pt x="919" y="259"/>
                  </a:cubicBezTo>
                  <a:cubicBezTo>
                    <a:pt x="786" y="242"/>
                    <a:pt x="652" y="215"/>
                    <a:pt x="518" y="179"/>
                  </a:cubicBezTo>
                  <a:cubicBezTo>
                    <a:pt x="340" y="135"/>
                    <a:pt x="170" y="81"/>
                    <a:pt x="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9"/>
            <p:cNvSpPr/>
            <p:nvPr/>
          </p:nvSpPr>
          <p:spPr>
            <a:xfrm>
              <a:off x="1639906" y="4455598"/>
              <a:ext cx="89053" cy="30388"/>
            </a:xfrm>
            <a:custGeom>
              <a:rect b="b" l="l" r="r" t="t"/>
              <a:pathLst>
                <a:path extrusionOk="0" h="259" w="759">
                  <a:moveTo>
                    <a:pt x="0" y="0"/>
                  </a:moveTo>
                  <a:cubicBezTo>
                    <a:pt x="80" y="9"/>
                    <a:pt x="152" y="18"/>
                    <a:pt x="223" y="36"/>
                  </a:cubicBezTo>
                  <a:cubicBezTo>
                    <a:pt x="294" y="54"/>
                    <a:pt x="366" y="72"/>
                    <a:pt x="437" y="98"/>
                  </a:cubicBezTo>
                  <a:cubicBezTo>
                    <a:pt x="482" y="116"/>
                    <a:pt x="526" y="134"/>
                    <a:pt x="571" y="161"/>
                  </a:cubicBezTo>
                  <a:cubicBezTo>
                    <a:pt x="598" y="161"/>
                    <a:pt x="625" y="170"/>
                    <a:pt x="651" y="179"/>
                  </a:cubicBezTo>
                  <a:cubicBezTo>
                    <a:pt x="687" y="196"/>
                    <a:pt x="723" y="223"/>
                    <a:pt x="758" y="259"/>
                  </a:cubicBezTo>
                  <a:cubicBezTo>
                    <a:pt x="758" y="259"/>
                    <a:pt x="758" y="250"/>
                    <a:pt x="758" y="241"/>
                  </a:cubicBezTo>
                  <a:cubicBezTo>
                    <a:pt x="758" y="232"/>
                    <a:pt x="749" y="232"/>
                    <a:pt x="749" y="232"/>
                  </a:cubicBezTo>
                  <a:cubicBezTo>
                    <a:pt x="723" y="205"/>
                    <a:pt x="687" y="179"/>
                    <a:pt x="660" y="161"/>
                  </a:cubicBezTo>
                  <a:cubicBezTo>
                    <a:pt x="589" y="116"/>
                    <a:pt x="518" y="98"/>
                    <a:pt x="446" y="72"/>
                  </a:cubicBezTo>
                  <a:cubicBezTo>
                    <a:pt x="375" y="54"/>
                    <a:pt x="303" y="36"/>
                    <a:pt x="223" y="27"/>
                  </a:cubicBezTo>
                  <a:cubicBezTo>
                    <a:pt x="152" y="9"/>
                    <a:pt x="80" y="0"/>
                    <a:pt x="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9"/>
            <p:cNvSpPr/>
            <p:nvPr/>
          </p:nvSpPr>
          <p:spPr>
            <a:xfrm>
              <a:off x="1617848" y="4452430"/>
              <a:ext cx="77555" cy="26282"/>
            </a:xfrm>
            <a:custGeom>
              <a:rect b="b" l="l" r="r" t="t"/>
              <a:pathLst>
                <a:path extrusionOk="0" h="224" w="661">
                  <a:moveTo>
                    <a:pt x="1" y="0"/>
                  </a:moveTo>
                  <a:lnTo>
                    <a:pt x="447" y="206"/>
                  </a:lnTo>
                  <a:cubicBezTo>
                    <a:pt x="491" y="215"/>
                    <a:pt x="527" y="223"/>
                    <a:pt x="527" y="223"/>
                  </a:cubicBezTo>
                  <a:cubicBezTo>
                    <a:pt x="527" y="223"/>
                    <a:pt x="581" y="197"/>
                    <a:pt x="661" y="188"/>
                  </a:cubicBezTo>
                  <a:lnTo>
                    <a:pt x="1" y="0"/>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9"/>
            <p:cNvSpPr/>
            <p:nvPr/>
          </p:nvSpPr>
          <p:spPr>
            <a:xfrm>
              <a:off x="1585465" y="4419930"/>
              <a:ext cx="142439" cy="48340"/>
            </a:xfrm>
            <a:custGeom>
              <a:rect b="b" l="l" r="r" t="t"/>
              <a:pathLst>
                <a:path extrusionOk="0" h="412" w="1214">
                  <a:moveTo>
                    <a:pt x="45" y="1"/>
                  </a:moveTo>
                  <a:cubicBezTo>
                    <a:pt x="27" y="1"/>
                    <a:pt x="9" y="10"/>
                    <a:pt x="0" y="28"/>
                  </a:cubicBezTo>
                  <a:cubicBezTo>
                    <a:pt x="214" y="197"/>
                    <a:pt x="776" y="358"/>
                    <a:pt x="1213" y="411"/>
                  </a:cubicBezTo>
                  <a:lnTo>
                    <a:pt x="1213" y="402"/>
                  </a:lnTo>
                  <a:cubicBezTo>
                    <a:pt x="1213" y="385"/>
                    <a:pt x="1213" y="367"/>
                    <a:pt x="1213" y="349"/>
                  </a:cubicBezTo>
                  <a:cubicBezTo>
                    <a:pt x="973" y="322"/>
                    <a:pt x="696" y="260"/>
                    <a:pt x="455" y="179"/>
                  </a:cubicBezTo>
                  <a:cubicBezTo>
                    <a:pt x="295" y="126"/>
                    <a:pt x="143" y="63"/>
                    <a:pt x="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9"/>
            <p:cNvSpPr/>
            <p:nvPr/>
          </p:nvSpPr>
          <p:spPr>
            <a:xfrm>
              <a:off x="1227494" y="4767458"/>
              <a:ext cx="200986" cy="52447"/>
            </a:xfrm>
            <a:custGeom>
              <a:rect b="b" l="l" r="r" t="t"/>
              <a:pathLst>
                <a:path extrusionOk="0" h="447" w="1713">
                  <a:moveTo>
                    <a:pt x="1713" y="1"/>
                  </a:moveTo>
                  <a:lnTo>
                    <a:pt x="1713" y="1"/>
                  </a:lnTo>
                  <a:cubicBezTo>
                    <a:pt x="1659" y="45"/>
                    <a:pt x="1588" y="72"/>
                    <a:pt x="1517" y="99"/>
                  </a:cubicBezTo>
                  <a:cubicBezTo>
                    <a:pt x="1454" y="117"/>
                    <a:pt x="1383" y="135"/>
                    <a:pt x="1312" y="152"/>
                  </a:cubicBezTo>
                  <a:cubicBezTo>
                    <a:pt x="1169" y="179"/>
                    <a:pt x="1026" y="206"/>
                    <a:pt x="874" y="215"/>
                  </a:cubicBezTo>
                  <a:cubicBezTo>
                    <a:pt x="732" y="233"/>
                    <a:pt x="589" y="242"/>
                    <a:pt x="437" y="250"/>
                  </a:cubicBezTo>
                  <a:cubicBezTo>
                    <a:pt x="295" y="259"/>
                    <a:pt x="143" y="268"/>
                    <a:pt x="0" y="268"/>
                  </a:cubicBezTo>
                  <a:lnTo>
                    <a:pt x="0" y="295"/>
                  </a:lnTo>
                  <a:cubicBezTo>
                    <a:pt x="80" y="301"/>
                    <a:pt x="174" y="303"/>
                    <a:pt x="262" y="303"/>
                  </a:cubicBezTo>
                  <a:cubicBezTo>
                    <a:pt x="439" y="303"/>
                    <a:pt x="598" y="295"/>
                    <a:pt x="598" y="295"/>
                  </a:cubicBezTo>
                  <a:lnTo>
                    <a:pt x="598" y="295"/>
                  </a:lnTo>
                  <a:cubicBezTo>
                    <a:pt x="598" y="295"/>
                    <a:pt x="304" y="366"/>
                    <a:pt x="9" y="438"/>
                  </a:cubicBezTo>
                  <a:lnTo>
                    <a:pt x="9" y="447"/>
                  </a:lnTo>
                  <a:cubicBezTo>
                    <a:pt x="161" y="429"/>
                    <a:pt x="304" y="402"/>
                    <a:pt x="455" y="384"/>
                  </a:cubicBezTo>
                  <a:cubicBezTo>
                    <a:pt x="598" y="358"/>
                    <a:pt x="750" y="331"/>
                    <a:pt x="892" y="304"/>
                  </a:cubicBezTo>
                  <a:cubicBezTo>
                    <a:pt x="1035" y="268"/>
                    <a:pt x="1178" y="242"/>
                    <a:pt x="1321" y="197"/>
                  </a:cubicBezTo>
                  <a:cubicBezTo>
                    <a:pt x="1392" y="170"/>
                    <a:pt x="1463" y="143"/>
                    <a:pt x="1526" y="117"/>
                  </a:cubicBezTo>
                  <a:cubicBezTo>
                    <a:pt x="1597" y="81"/>
                    <a:pt x="1659" y="45"/>
                    <a:pt x="171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9"/>
            <p:cNvSpPr/>
            <p:nvPr/>
          </p:nvSpPr>
          <p:spPr>
            <a:xfrm>
              <a:off x="1188775" y="4784236"/>
              <a:ext cx="276429" cy="84947"/>
            </a:xfrm>
            <a:custGeom>
              <a:rect b="b" l="l" r="r" t="t"/>
              <a:pathLst>
                <a:path extrusionOk="0" h="724" w="2356">
                  <a:moveTo>
                    <a:pt x="2355" y="0"/>
                  </a:moveTo>
                  <a:lnTo>
                    <a:pt x="2355" y="0"/>
                  </a:lnTo>
                  <a:cubicBezTo>
                    <a:pt x="2168" y="99"/>
                    <a:pt x="1972" y="188"/>
                    <a:pt x="1766" y="259"/>
                  </a:cubicBezTo>
                  <a:cubicBezTo>
                    <a:pt x="1561" y="322"/>
                    <a:pt x="1356" y="384"/>
                    <a:pt x="1151" y="429"/>
                  </a:cubicBezTo>
                  <a:cubicBezTo>
                    <a:pt x="946" y="473"/>
                    <a:pt x="732" y="500"/>
                    <a:pt x="518" y="527"/>
                  </a:cubicBezTo>
                  <a:cubicBezTo>
                    <a:pt x="348" y="545"/>
                    <a:pt x="179" y="554"/>
                    <a:pt x="0" y="554"/>
                  </a:cubicBezTo>
                  <a:cubicBezTo>
                    <a:pt x="152" y="589"/>
                    <a:pt x="321" y="616"/>
                    <a:pt x="321" y="616"/>
                  </a:cubicBezTo>
                  <a:cubicBezTo>
                    <a:pt x="214" y="643"/>
                    <a:pt x="116" y="678"/>
                    <a:pt x="36" y="723"/>
                  </a:cubicBezTo>
                  <a:cubicBezTo>
                    <a:pt x="205" y="705"/>
                    <a:pt x="375" y="678"/>
                    <a:pt x="535" y="652"/>
                  </a:cubicBezTo>
                  <a:cubicBezTo>
                    <a:pt x="749" y="616"/>
                    <a:pt x="964" y="571"/>
                    <a:pt x="1169" y="509"/>
                  </a:cubicBezTo>
                  <a:cubicBezTo>
                    <a:pt x="1383" y="455"/>
                    <a:pt x="1579" y="384"/>
                    <a:pt x="1784" y="295"/>
                  </a:cubicBezTo>
                  <a:cubicBezTo>
                    <a:pt x="1981" y="215"/>
                    <a:pt x="2168" y="116"/>
                    <a:pt x="235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9"/>
            <p:cNvSpPr/>
            <p:nvPr/>
          </p:nvSpPr>
          <p:spPr>
            <a:xfrm>
              <a:off x="1154163" y="4793622"/>
              <a:ext cx="335094" cy="127890"/>
            </a:xfrm>
            <a:custGeom>
              <a:rect b="b" l="l" r="r" t="t"/>
              <a:pathLst>
                <a:path extrusionOk="0" h="1090" w="2856">
                  <a:moveTo>
                    <a:pt x="2855" y="1"/>
                  </a:moveTo>
                  <a:lnTo>
                    <a:pt x="2855" y="1"/>
                  </a:lnTo>
                  <a:cubicBezTo>
                    <a:pt x="2739" y="63"/>
                    <a:pt x="2624" y="108"/>
                    <a:pt x="2499" y="161"/>
                  </a:cubicBezTo>
                  <a:cubicBezTo>
                    <a:pt x="2383" y="206"/>
                    <a:pt x="2258" y="251"/>
                    <a:pt x="2142" y="295"/>
                  </a:cubicBezTo>
                  <a:cubicBezTo>
                    <a:pt x="1892" y="384"/>
                    <a:pt x="1651" y="465"/>
                    <a:pt x="1401" y="536"/>
                  </a:cubicBezTo>
                  <a:cubicBezTo>
                    <a:pt x="1276" y="572"/>
                    <a:pt x="1160" y="598"/>
                    <a:pt x="1027" y="625"/>
                  </a:cubicBezTo>
                  <a:cubicBezTo>
                    <a:pt x="902" y="661"/>
                    <a:pt x="777" y="688"/>
                    <a:pt x="652" y="723"/>
                  </a:cubicBezTo>
                  <a:cubicBezTo>
                    <a:pt x="429" y="786"/>
                    <a:pt x="215" y="857"/>
                    <a:pt x="1" y="928"/>
                  </a:cubicBezTo>
                  <a:lnTo>
                    <a:pt x="527" y="848"/>
                  </a:lnTo>
                  <a:lnTo>
                    <a:pt x="527" y="848"/>
                  </a:lnTo>
                  <a:cubicBezTo>
                    <a:pt x="242" y="946"/>
                    <a:pt x="108" y="1036"/>
                    <a:pt x="45" y="1089"/>
                  </a:cubicBezTo>
                  <a:cubicBezTo>
                    <a:pt x="259" y="1009"/>
                    <a:pt x="474" y="920"/>
                    <a:pt x="688" y="848"/>
                  </a:cubicBezTo>
                  <a:cubicBezTo>
                    <a:pt x="813" y="804"/>
                    <a:pt x="937" y="768"/>
                    <a:pt x="1053" y="732"/>
                  </a:cubicBezTo>
                  <a:cubicBezTo>
                    <a:pt x="1178" y="697"/>
                    <a:pt x="1303" y="661"/>
                    <a:pt x="1428" y="616"/>
                  </a:cubicBezTo>
                  <a:cubicBezTo>
                    <a:pt x="1678" y="527"/>
                    <a:pt x="1919" y="438"/>
                    <a:pt x="2151" y="340"/>
                  </a:cubicBezTo>
                  <a:cubicBezTo>
                    <a:pt x="2276" y="286"/>
                    <a:pt x="2392" y="233"/>
                    <a:pt x="2508" y="179"/>
                  </a:cubicBezTo>
                  <a:cubicBezTo>
                    <a:pt x="2624" y="126"/>
                    <a:pt x="2748" y="72"/>
                    <a:pt x="285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9"/>
            <p:cNvSpPr/>
            <p:nvPr/>
          </p:nvSpPr>
          <p:spPr>
            <a:xfrm>
              <a:off x="1221158" y="4796790"/>
              <a:ext cx="278541" cy="121554"/>
            </a:xfrm>
            <a:custGeom>
              <a:rect b="b" l="l" r="r" t="t"/>
              <a:pathLst>
                <a:path extrusionOk="0" h="1036" w="2374">
                  <a:moveTo>
                    <a:pt x="2374" y="0"/>
                  </a:moveTo>
                  <a:lnTo>
                    <a:pt x="2374" y="0"/>
                  </a:lnTo>
                  <a:cubicBezTo>
                    <a:pt x="2008" y="232"/>
                    <a:pt x="1615" y="411"/>
                    <a:pt x="1214" y="580"/>
                  </a:cubicBezTo>
                  <a:cubicBezTo>
                    <a:pt x="1018" y="661"/>
                    <a:pt x="812" y="732"/>
                    <a:pt x="616" y="812"/>
                  </a:cubicBezTo>
                  <a:cubicBezTo>
                    <a:pt x="411" y="884"/>
                    <a:pt x="206" y="946"/>
                    <a:pt x="1" y="1009"/>
                  </a:cubicBezTo>
                  <a:lnTo>
                    <a:pt x="10" y="1035"/>
                  </a:lnTo>
                  <a:cubicBezTo>
                    <a:pt x="242" y="982"/>
                    <a:pt x="465" y="919"/>
                    <a:pt x="465" y="919"/>
                  </a:cubicBezTo>
                  <a:cubicBezTo>
                    <a:pt x="527" y="928"/>
                    <a:pt x="589" y="928"/>
                    <a:pt x="652" y="928"/>
                  </a:cubicBezTo>
                  <a:lnTo>
                    <a:pt x="661" y="928"/>
                  </a:lnTo>
                  <a:cubicBezTo>
                    <a:pt x="857" y="839"/>
                    <a:pt x="1053" y="750"/>
                    <a:pt x="1250" y="661"/>
                  </a:cubicBezTo>
                  <a:cubicBezTo>
                    <a:pt x="1642" y="464"/>
                    <a:pt x="2026" y="259"/>
                    <a:pt x="237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9"/>
            <p:cNvSpPr/>
            <p:nvPr/>
          </p:nvSpPr>
          <p:spPr>
            <a:xfrm>
              <a:off x="1424255" y="4579028"/>
              <a:ext cx="436585" cy="384021"/>
            </a:xfrm>
            <a:custGeom>
              <a:rect b="b" l="l" r="r" t="t"/>
              <a:pathLst>
                <a:path extrusionOk="0" h="3273" w="3721">
                  <a:moveTo>
                    <a:pt x="1799" y="1"/>
                  </a:moveTo>
                  <a:cubicBezTo>
                    <a:pt x="1795" y="1"/>
                    <a:pt x="1793" y="1"/>
                    <a:pt x="1793" y="1"/>
                  </a:cubicBezTo>
                  <a:cubicBezTo>
                    <a:pt x="1856" y="37"/>
                    <a:pt x="2329" y="224"/>
                    <a:pt x="1874" y="848"/>
                  </a:cubicBezTo>
                  <a:cubicBezTo>
                    <a:pt x="1865" y="857"/>
                    <a:pt x="1865" y="857"/>
                    <a:pt x="1865" y="866"/>
                  </a:cubicBezTo>
                  <a:cubicBezTo>
                    <a:pt x="1865" y="866"/>
                    <a:pt x="2150" y="1500"/>
                    <a:pt x="1526" y="1794"/>
                  </a:cubicBezTo>
                  <a:cubicBezTo>
                    <a:pt x="1356" y="1874"/>
                    <a:pt x="1187" y="1901"/>
                    <a:pt x="1026" y="1910"/>
                  </a:cubicBezTo>
                  <a:cubicBezTo>
                    <a:pt x="723" y="2169"/>
                    <a:pt x="0" y="2543"/>
                    <a:pt x="0" y="2543"/>
                  </a:cubicBezTo>
                  <a:cubicBezTo>
                    <a:pt x="162" y="2789"/>
                    <a:pt x="518" y="2830"/>
                    <a:pt x="733" y="2830"/>
                  </a:cubicBezTo>
                  <a:cubicBezTo>
                    <a:pt x="838" y="2830"/>
                    <a:pt x="910" y="2820"/>
                    <a:pt x="910" y="2820"/>
                  </a:cubicBezTo>
                  <a:cubicBezTo>
                    <a:pt x="910" y="2820"/>
                    <a:pt x="910" y="3150"/>
                    <a:pt x="991" y="3239"/>
                  </a:cubicBezTo>
                  <a:cubicBezTo>
                    <a:pt x="1011" y="3262"/>
                    <a:pt x="1037" y="3272"/>
                    <a:pt x="1064" y="3272"/>
                  </a:cubicBezTo>
                  <a:cubicBezTo>
                    <a:pt x="1143" y="3272"/>
                    <a:pt x="1231" y="3189"/>
                    <a:pt x="1231" y="3096"/>
                  </a:cubicBezTo>
                  <a:cubicBezTo>
                    <a:pt x="1231" y="3061"/>
                    <a:pt x="1240" y="3025"/>
                    <a:pt x="1249" y="2989"/>
                  </a:cubicBezTo>
                  <a:cubicBezTo>
                    <a:pt x="1276" y="2918"/>
                    <a:pt x="1347" y="2856"/>
                    <a:pt x="1428" y="2838"/>
                  </a:cubicBezTo>
                  <a:cubicBezTo>
                    <a:pt x="2347" y="2659"/>
                    <a:pt x="2587" y="2365"/>
                    <a:pt x="3114" y="1821"/>
                  </a:cubicBezTo>
                  <a:cubicBezTo>
                    <a:pt x="3167" y="1776"/>
                    <a:pt x="3212" y="1723"/>
                    <a:pt x="3265" y="1669"/>
                  </a:cubicBezTo>
                  <a:cubicBezTo>
                    <a:pt x="3587" y="1348"/>
                    <a:pt x="3694" y="1027"/>
                    <a:pt x="3720" y="777"/>
                  </a:cubicBezTo>
                  <a:lnTo>
                    <a:pt x="3720" y="777"/>
                  </a:lnTo>
                  <a:cubicBezTo>
                    <a:pt x="3712" y="813"/>
                    <a:pt x="3551" y="1277"/>
                    <a:pt x="3221" y="1375"/>
                  </a:cubicBezTo>
                  <a:cubicBezTo>
                    <a:pt x="3206" y="1379"/>
                    <a:pt x="3191" y="1381"/>
                    <a:pt x="3175" y="1381"/>
                  </a:cubicBezTo>
                  <a:cubicBezTo>
                    <a:pt x="2833" y="1381"/>
                    <a:pt x="2309" y="481"/>
                    <a:pt x="2266" y="242"/>
                  </a:cubicBezTo>
                  <a:cubicBezTo>
                    <a:pt x="2225" y="9"/>
                    <a:pt x="1849" y="1"/>
                    <a:pt x="1799"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9"/>
            <p:cNvSpPr/>
            <p:nvPr/>
          </p:nvSpPr>
          <p:spPr>
            <a:xfrm>
              <a:off x="1424255" y="4678523"/>
              <a:ext cx="365366" cy="284525"/>
            </a:xfrm>
            <a:custGeom>
              <a:rect b="b" l="l" r="r" t="t"/>
              <a:pathLst>
                <a:path extrusionOk="0" h="2425" w="3114">
                  <a:moveTo>
                    <a:pt x="1874" y="0"/>
                  </a:moveTo>
                  <a:cubicBezTo>
                    <a:pt x="1865" y="9"/>
                    <a:pt x="1865" y="9"/>
                    <a:pt x="1865" y="18"/>
                  </a:cubicBezTo>
                  <a:cubicBezTo>
                    <a:pt x="1865" y="18"/>
                    <a:pt x="2150" y="652"/>
                    <a:pt x="1526" y="946"/>
                  </a:cubicBezTo>
                  <a:cubicBezTo>
                    <a:pt x="1356" y="1026"/>
                    <a:pt x="1187" y="1053"/>
                    <a:pt x="1026" y="1062"/>
                  </a:cubicBezTo>
                  <a:cubicBezTo>
                    <a:pt x="821" y="1240"/>
                    <a:pt x="393" y="1481"/>
                    <a:pt x="161" y="1606"/>
                  </a:cubicBezTo>
                  <a:cubicBezTo>
                    <a:pt x="63" y="1660"/>
                    <a:pt x="0" y="1695"/>
                    <a:pt x="0" y="1695"/>
                  </a:cubicBezTo>
                  <a:cubicBezTo>
                    <a:pt x="9" y="1713"/>
                    <a:pt x="18" y="1731"/>
                    <a:pt x="36" y="1740"/>
                  </a:cubicBezTo>
                  <a:cubicBezTo>
                    <a:pt x="81" y="1794"/>
                    <a:pt x="134" y="1838"/>
                    <a:pt x="188" y="1865"/>
                  </a:cubicBezTo>
                  <a:cubicBezTo>
                    <a:pt x="357" y="1963"/>
                    <a:pt x="571" y="1981"/>
                    <a:pt x="723" y="1981"/>
                  </a:cubicBezTo>
                  <a:cubicBezTo>
                    <a:pt x="803" y="1981"/>
                    <a:pt x="866" y="1981"/>
                    <a:pt x="892" y="1972"/>
                  </a:cubicBezTo>
                  <a:lnTo>
                    <a:pt x="910" y="1972"/>
                  </a:lnTo>
                  <a:cubicBezTo>
                    <a:pt x="910" y="1972"/>
                    <a:pt x="910" y="2079"/>
                    <a:pt x="928" y="2195"/>
                  </a:cubicBezTo>
                  <a:cubicBezTo>
                    <a:pt x="937" y="2275"/>
                    <a:pt x="955" y="2356"/>
                    <a:pt x="991" y="2391"/>
                  </a:cubicBezTo>
                  <a:cubicBezTo>
                    <a:pt x="1011" y="2414"/>
                    <a:pt x="1037" y="2424"/>
                    <a:pt x="1064" y="2424"/>
                  </a:cubicBezTo>
                  <a:cubicBezTo>
                    <a:pt x="1143" y="2424"/>
                    <a:pt x="1231" y="2341"/>
                    <a:pt x="1231" y="2248"/>
                  </a:cubicBezTo>
                  <a:cubicBezTo>
                    <a:pt x="1231" y="2213"/>
                    <a:pt x="1240" y="2177"/>
                    <a:pt x="1249" y="2141"/>
                  </a:cubicBezTo>
                  <a:cubicBezTo>
                    <a:pt x="1258" y="2124"/>
                    <a:pt x="1276" y="2097"/>
                    <a:pt x="1285" y="2079"/>
                  </a:cubicBezTo>
                  <a:cubicBezTo>
                    <a:pt x="1321" y="2034"/>
                    <a:pt x="1374" y="2008"/>
                    <a:pt x="1428" y="1990"/>
                  </a:cubicBezTo>
                  <a:cubicBezTo>
                    <a:pt x="1454" y="1990"/>
                    <a:pt x="1481" y="1981"/>
                    <a:pt x="1517" y="1972"/>
                  </a:cubicBezTo>
                  <a:cubicBezTo>
                    <a:pt x="1642" y="1945"/>
                    <a:pt x="1758" y="1918"/>
                    <a:pt x="1865" y="1883"/>
                  </a:cubicBezTo>
                  <a:cubicBezTo>
                    <a:pt x="2017" y="1838"/>
                    <a:pt x="2141" y="1785"/>
                    <a:pt x="2257" y="1722"/>
                  </a:cubicBezTo>
                  <a:cubicBezTo>
                    <a:pt x="2329" y="1678"/>
                    <a:pt x="2400" y="1633"/>
                    <a:pt x="2471" y="1579"/>
                  </a:cubicBezTo>
                  <a:cubicBezTo>
                    <a:pt x="2686" y="1428"/>
                    <a:pt x="2873" y="1223"/>
                    <a:pt x="3114" y="973"/>
                  </a:cubicBezTo>
                  <a:lnTo>
                    <a:pt x="3114" y="973"/>
                  </a:lnTo>
                  <a:cubicBezTo>
                    <a:pt x="3102" y="985"/>
                    <a:pt x="2847" y="1170"/>
                    <a:pt x="2609" y="1170"/>
                  </a:cubicBezTo>
                  <a:cubicBezTo>
                    <a:pt x="2497" y="1170"/>
                    <a:pt x="2388" y="1129"/>
                    <a:pt x="2311" y="1008"/>
                  </a:cubicBezTo>
                  <a:cubicBezTo>
                    <a:pt x="2150" y="777"/>
                    <a:pt x="2266" y="27"/>
                    <a:pt x="18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9"/>
            <p:cNvSpPr/>
            <p:nvPr/>
          </p:nvSpPr>
          <p:spPr>
            <a:xfrm>
              <a:off x="1556133" y="4579028"/>
              <a:ext cx="147718" cy="218938"/>
            </a:xfrm>
            <a:custGeom>
              <a:rect b="b" l="l" r="r" t="t"/>
              <a:pathLst>
                <a:path extrusionOk="0" h="1866" w="1259">
                  <a:moveTo>
                    <a:pt x="669" y="1"/>
                  </a:moveTo>
                  <a:cubicBezTo>
                    <a:pt x="705" y="37"/>
                    <a:pt x="1062" y="402"/>
                    <a:pt x="545" y="786"/>
                  </a:cubicBezTo>
                  <a:cubicBezTo>
                    <a:pt x="0" y="1187"/>
                    <a:pt x="1258" y="1232"/>
                    <a:pt x="206" y="1865"/>
                  </a:cubicBezTo>
                  <a:cubicBezTo>
                    <a:pt x="268" y="1848"/>
                    <a:pt x="330" y="1821"/>
                    <a:pt x="402" y="1794"/>
                  </a:cubicBezTo>
                  <a:cubicBezTo>
                    <a:pt x="1026" y="1500"/>
                    <a:pt x="741" y="866"/>
                    <a:pt x="741" y="866"/>
                  </a:cubicBezTo>
                  <a:cubicBezTo>
                    <a:pt x="1214" y="224"/>
                    <a:pt x="723" y="37"/>
                    <a:pt x="66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9"/>
            <p:cNvSpPr/>
            <p:nvPr/>
          </p:nvSpPr>
          <p:spPr>
            <a:xfrm>
              <a:off x="1424255" y="4579028"/>
              <a:ext cx="282765" cy="298488"/>
            </a:xfrm>
            <a:custGeom>
              <a:rect b="b" l="l" r="r" t="t"/>
              <a:pathLst>
                <a:path extrusionOk="0" h="2544" w="2410">
                  <a:moveTo>
                    <a:pt x="1793" y="1"/>
                  </a:moveTo>
                  <a:cubicBezTo>
                    <a:pt x="1856" y="46"/>
                    <a:pt x="2329" y="233"/>
                    <a:pt x="1865" y="866"/>
                  </a:cubicBezTo>
                  <a:cubicBezTo>
                    <a:pt x="1865" y="866"/>
                    <a:pt x="2150" y="1500"/>
                    <a:pt x="1526" y="1794"/>
                  </a:cubicBezTo>
                  <a:cubicBezTo>
                    <a:pt x="1356" y="1874"/>
                    <a:pt x="1187" y="1901"/>
                    <a:pt x="1026" y="1910"/>
                  </a:cubicBezTo>
                  <a:cubicBezTo>
                    <a:pt x="723" y="2169"/>
                    <a:pt x="0" y="2543"/>
                    <a:pt x="0" y="2543"/>
                  </a:cubicBezTo>
                  <a:cubicBezTo>
                    <a:pt x="0" y="2543"/>
                    <a:pt x="937" y="2490"/>
                    <a:pt x="1669" y="2178"/>
                  </a:cubicBezTo>
                  <a:cubicBezTo>
                    <a:pt x="2409" y="1865"/>
                    <a:pt x="1990" y="1419"/>
                    <a:pt x="2159" y="777"/>
                  </a:cubicBezTo>
                  <a:cubicBezTo>
                    <a:pt x="2293" y="277"/>
                    <a:pt x="1990" y="81"/>
                    <a:pt x="1856" y="28"/>
                  </a:cubicBezTo>
                  <a:cubicBezTo>
                    <a:pt x="1847" y="19"/>
                    <a:pt x="1829" y="10"/>
                    <a:pt x="1820" y="10"/>
                  </a:cubicBezTo>
                  <a:lnTo>
                    <a:pt x="1811" y="10"/>
                  </a:lnTo>
                  <a:cubicBezTo>
                    <a:pt x="1802" y="1"/>
                    <a:pt x="1802" y="1"/>
                    <a:pt x="180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9"/>
            <p:cNvSpPr/>
            <p:nvPr/>
          </p:nvSpPr>
          <p:spPr>
            <a:xfrm>
              <a:off x="1424255" y="4579028"/>
              <a:ext cx="284760" cy="298488"/>
            </a:xfrm>
            <a:custGeom>
              <a:rect b="b" l="l" r="r" t="t"/>
              <a:pathLst>
                <a:path extrusionOk="0" h="2544" w="2427">
                  <a:moveTo>
                    <a:pt x="1793" y="1"/>
                  </a:moveTo>
                  <a:cubicBezTo>
                    <a:pt x="1856" y="46"/>
                    <a:pt x="2329" y="233"/>
                    <a:pt x="1865" y="866"/>
                  </a:cubicBezTo>
                  <a:cubicBezTo>
                    <a:pt x="1865" y="866"/>
                    <a:pt x="2150" y="1500"/>
                    <a:pt x="1526" y="1794"/>
                  </a:cubicBezTo>
                  <a:cubicBezTo>
                    <a:pt x="1356" y="1874"/>
                    <a:pt x="1187" y="1901"/>
                    <a:pt x="1026" y="1910"/>
                  </a:cubicBezTo>
                  <a:cubicBezTo>
                    <a:pt x="723" y="2169"/>
                    <a:pt x="0" y="2543"/>
                    <a:pt x="0" y="2543"/>
                  </a:cubicBezTo>
                  <a:cubicBezTo>
                    <a:pt x="562" y="2436"/>
                    <a:pt x="464" y="2285"/>
                    <a:pt x="1446" y="1999"/>
                  </a:cubicBezTo>
                  <a:cubicBezTo>
                    <a:pt x="2427" y="1723"/>
                    <a:pt x="1972" y="875"/>
                    <a:pt x="1972" y="875"/>
                  </a:cubicBezTo>
                  <a:cubicBezTo>
                    <a:pt x="2293" y="304"/>
                    <a:pt x="1999" y="90"/>
                    <a:pt x="1856" y="28"/>
                  </a:cubicBezTo>
                  <a:cubicBezTo>
                    <a:pt x="1847" y="19"/>
                    <a:pt x="1829" y="10"/>
                    <a:pt x="1820" y="10"/>
                  </a:cubicBezTo>
                  <a:lnTo>
                    <a:pt x="1811" y="10"/>
                  </a:lnTo>
                  <a:cubicBezTo>
                    <a:pt x="1802" y="1"/>
                    <a:pt x="1802" y="1"/>
                    <a:pt x="180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9"/>
            <p:cNvSpPr/>
            <p:nvPr/>
          </p:nvSpPr>
          <p:spPr>
            <a:xfrm>
              <a:off x="1844997" y="4534091"/>
              <a:ext cx="44116" cy="43647"/>
            </a:xfrm>
            <a:custGeom>
              <a:rect b="b" l="l" r="r" t="t"/>
              <a:pathLst>
                <a:path extrusionOk="0" h="372" w="376">
                  <a:moveTo>
                    <a:pt x="1" y="0"/>
                  </a:moveTo>
                  <a:cubicBezTo>
                    <a:pt x="31" y="91"/>
                    <a:pt x="124" y="371"/>
                    <a:pt x="260" y="371"/>
                  </a:cubicBezTo>
                  <a:cubicBezTo>
                    <a:pt x="285" y="371"/>
                    <a:pt x="312" y="362"/>
                    <a:pt x="340" y="339"/>
                  </a:cubicBezTo>
                  <a:cubicBezTo>
                    <a:pt x="375" y="206"/>
                    <a:pt x="357" y="125"/>
                    <a:pt x="357" y="125"/>
                  </a:cubicBezTo>
                  <a:lnTo>
                    <a:pt x="357" y="125"/>
                  </a:lnTo>
                  <a:lnTo>
                    <a:pt x="286" y="170"/>
                  </a:lnTo>
                  <a:cubicBezTo>
                    <a:pt x="265" y="178"/>
                    <a:pt x="242" y="182"/>
                    <a:pt x="220" y="182"/>
                  </a:cubicBezTo>
                  <a:cubicBezTo>
                    <a:pt x="169" y="182"/>
                    <a:pt x="118" y="160"/>
                    <a:pt x="81" y="116"/>
                  </a:cubicBezTo>
                  <a:cubicBezTo>
                    <a:pt x="54" y="81"/>
                    <a:pt x="18" y="36"/>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9"/>
            <p:cNvSpPr/>
            <p:nvPr/>
          </p:nvSpPr>
          <p:spPr>
            <a:xfrm>
              <a:off x="1350924" y="4606248"/>
              <a:ext cx="316322" cy="76616"/>
            </a:xfrm>
            <a:custGeom>
              <a:rect b="b" l="l" r="r" t="t"/>
              <a:pathLst>
                <a:path extrusionOk="0" h="653" w="2696">
                  <a:moveTo>
                    <a:pt x="2169" y="0"/>
                  </a:moveTo>
                  <a:cubicBezTo>
                    <a:pt x="2076" y="0"/>
                    <a:pt x="1984" y="10"/>
                    <a:pt x="1892" y="28"/>
                  </a:cubicBezTo>
                  <a:lnTo>
                    <a:pt x="1794" y="45"/>
                  </a:lnTo>
                  <a:cubicBezTo>
                    <a:pt x="1758" y="54"/>
                    <a:pt x="1723" y="63"/>
                    <a:pt x="1687" y="72"/>
                  </a:cubicBezTo>
                  <a:lnTo>
                    <a:pt x="1589" y="99"/>
                  </a:lnTo>
                  <a:lnTo>
                    <a:pt x="1491" y="126"/>
                  </a:lnTo>
                  <a:lnTo>
                    <a:pt x="1384" y="161"/>
                  </a:lnTo>
                  <a:lnTo>
                    <a:pt x="1286" y="197"/>
                  </a:lnTo>
                  <a:lnTo>
                    <a:pt x="1089" y="268"/>
                  </a:lnTo>
                  <a:cubicBezTo>
                    <a:pt x="964" y="322"/>
                    <a:pt x="839" y="367"/>
                    <a:pt x="706" y="411"/>
                  </a:cubicBezTo>
                  <a:cubicBezTo>
                    <a:pt x="581" y="465"/>
                    <a:pt x="447" y="500"/>
                    <a:pt x="313" y="527"/>
                  </a:cubicBezTo>
                  <a:cubicBezTo>
                    <a:pt x="260" y="545"/>
                    <a:pt x="197" y="554"/>
                    <a:pt x="135" y="563"/>
                  </a:cubicBezTo>
                  <a:cubicBezTo>
                    <a:pt x="81" y="590"/>
                    <a:pt x="45" y="625"/>
                    <a:pt x="10" y="643"/>
                  </a:cubicBezTo>
                  <a:cubicBezTo>
                    <a:pt x="1" y="652"/>
                    <a:pt x="1" y="652"/>
                    <a:pt x="1" y="652"/>
                  </a:cubicBezTo>
                  <a:cubicBezTo>
                    <a:pt x="45" y="643"/>
                    <a:pt x="81" y="643"/>
                    <a:pt x="126" y="643"/>
                  </a:cubicBezTo>
                  <a:cubicBezTo>
                    <a:pt x="197" y="634"/>
                    <a:pt x="260" y="634"/>
                    <a:pt x="331" y="616"/>
                  </a:cubicBezTo>
                  <a:cubicBezTo>
                    <a:pt x="616" y="572"/>
                    <a:pt x="875" y="474"/>
                    <a:pt x="1134" y="376"/>
                  </a:cubicBezTo>
                  <a:cubicBezTo>
                    <a:pt x="1393" y="268"/>
                    <a:pt x="1651" y="170"/>
                    <a:pt x="1910" y="117"/>
                  </a:cubicBezTo>
                  <a:cubicBezTo>
                    <a:pt x="2044" y="90"/>
                    <a:pt x="2178" y="63"/>
                    <a:pt x="2311" y="63"/>
                  </a:cubicBezTo>
                  <a:cubicBezTo>
                    <a:pt x="2347" y="72"/>
                    <a:pt x="2383" y="72"/>
                    <a:pt x="2418" y="72"/>
                  </a:cubicBezTo>
                  <a:cubicBezTo>
                    <a:pt x="2445" y="81"/>
                    <a:pt x="2481" y="81"/>
                    <a:pt x="2517" y="90"/>
                  </a:cubicBezTo>
                  <a:cubicBezTo>
                    <a:pt x="2534" y="99"/>
                    <a:pt x="2543" y="99"/>
                    <a:pt x="2561" y="108"/>
                  </a:cubicBezTo>
                  <a:cubicBezTo>
                    <a:pt x="2579" y="117"/>
                    <a:pt x="2597" y="126"/>
                    <a:pt x="2606" y="135"/>
                  </a:cubicBezTo>
                  <a:cubicBezTo>
                    <a:pt x="2642" y="144"/>
                    <a:pt x="2668" y="170"/>
                    <a:pt x="2695" y="188"/>
                  </a:cubicBezTo>
                  <a:cubicBezTo>
                    <a:pt x="2650" y="135"/>
                    <a:pt x="2588" y="90"/>
                    <a:pt x="2526" y="63"/>
                  </a:cubicBezTo>
                  <a:cubicBezTo>
                    <a:pt x="2463" y="37"/>
                    <a:pt x="2392" y="19"/>
                    <a:pt x="2320" y="10"/>
                  </a:cubicBezTo>
                  <a:cubicBezTo>
                    <a:pt x="2270" y="3"/>
                    <a:pt x="2219" y="0"/>
                    <a:pt x="216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9"/>
            <p:cNvSpPr/>
            <p:nvPr/>
          </p:nvSpPr>
          <p:spPr>
            <a:xfrm>
              <a:off x="1331095" y="4647431"/>
              <a:ext cx="326647" cy="61481"/>
            </a:xfrm>
            <a:custGeom>
              <a:rect b="b" l="l" r="r" t="t"/>
              <a:pathLst>
                <a:path extrusionOk="0" h="524" w="2784">
                  <a:moveTo>
                    <a:pt x="2151" y="0"/>
                  </a:moveTo>
                  <a:cubicBezTo>
                    <a:pt x="2085" y="0"/>
                    <a:pt x="2019" y="2"/>
                    <a:pt x="1954" y="7"/>
                  </a:cubicBezTo>
                  <a:cubicBezTo>
                    <a:pt x="1811" y="16"/>
                    <a:pt x="1669" y="51"/>
                    <a:pt x="1535" y="87"/>
                  </a:cubicBezTo>
                  <a:cubicBezTo>
                    <a:pt x="1499" y="105"/>
                    <a:pt x="1472" y="114"/>
                    <a:pt x="1437" y="123"/>
                  </a:cubicBezTo>
                  <a:lnTo>
                    <a:pt x="1339" y="167"/>
                  </a:lnTo>
                  <a:cubicBezTo>
                    <a:pt x="1303" y="185"/>
                    <a:pt x="1276" y="203"/>
                    <a:pt x="1240" y="221"/>
                  </a:cubicBezTo>
                  <a:cubicBezTo>
                    <a:pt x="1214" y="239"/>
                    <a:pt x="1178" y="256"/>
                    <a:pt x="1151" y="274"/>
                  </a:cubicBezTo>
                  <a:cubicBezTo>
                    <a:pt x="1044" y="337"/>
                    <a:pt x="919" y="381"/>
                    <a:pt x="785" y="399"/>
                  </a:cubicBezTo>
                  <a:cubicBezTo>
                    <a:pt x="701" y="416"/>
                    <a:pt x="616" y="422"/>
                    <a:pt x="531" y="422"/>
                  </a:cubicBezTo>
                  <a:cubicBezTo>
                    <a:pt x="482" y="422"/>
                    <a:pt x="433" y="420"/>
                    <a:pt x="384" y="417"/>
                  </a:cubicBezTo>
                  <a:cubicBezTo>
                    <a:pt x="277" y="408"/>
                    <a:pt x="170" y="399"/>
                    <a:pt x="63" y="399"/>
                  </a:cubicBezTo>
                  <a:lnTo>
                    <a:pt x="54" y="399"/>
                  </a:lnTo>
                  <a:cubicBezTo>
                    <a:pt x="36" y="417"/>
                    <a:pt x="18" y="435"/>
                    <a:pt x="0" y="453"/>
                  </a:cubicBezTo>
                  <a:cubicBezTo>
                    <a:pt x="125" y="462"/>
                    <a:pt x="250" y="488"/>
                    <a:pt x="375" y="506"/>
                  </a:cubicBezTo>
                  <a:cubicBezTo>
                    <a:pt x="453" y="516"/>
                    <a:pt x="532" y="523"/>
                    <a:pt x="610" y="523"/>
                  </a:cubicBezTo>
                  <a:cubicBezTo>
                    <a:pt x="674" y="523"/>
                    <a:pt x="739" y="518"/>
                    <a:pt x="803" y="506"/>
                  </a:cubicBezTo>
                  <a:cubicBezTo>
                    <a:pt x="946" y="488"/>
                    <a:pt x="1089" y="444"/>
                    <a:pt x="1214" y="372"/>
                  </a:cubicBezTo>
                  <a:cubicBezTo>
                    <a:pt x="1240" y="346"/>
                    <a:pt x="1267" y="337"/>
                    <a:pt x="1303" y="319"/>
                  </a:cubicBezTo>
                  <a:cubicBezTo>
                    <a:pt x="1330" y="301"/>
                    <a:pt x="1356" y="283"/>
                    <a:pt x="1383" y="265"/>
                  </a:cubicBezTo>
                  <a:lnTo>
                    <a:pt x="1481" y="230"/>
                  </a:lnTo>
                  <a:cubicBezTo>
                    <a:pt x="1508" y="212"/>
                    <a:pt x="1544" y="203"/>
                    <a:pt x="1570" y="194"/>
                  </a:cubicBezTo>
                  <a:cubicBezTo>
                    <a:pt x="1695" y="149"/>
                    <a:pt x="1829" y="114"/>
                    <a:pt x="1963" y="96"/>
                  </a:cubicBezTo>
                  <a:cubicBezTo>
                    <a:pt x="2125" y="74"/>
                    <a:pt x="2290" y="63"/>
                    <a:pt x="2457" y="63"/>
                  </a:cubicBezTo>
                  <a:cubicBezTo>
                    <a:pt x="2566" y="63"/>
                    <a:pt x="2675" y="68"/>
                    <a:pt x="2784" y="78"/>
                  </a:cubicBezTo>
                  <a:cubicBezTo>
                    <a:pt x="2579" y="24"/>
                    <a:pt x="2364" y="0"/>
                    <a:pt x="215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9"/>
            <p:cNvSpPr/>
            <p:nvPr/>
          </p:nvSpPr>
          <p:spPr>
            <a:xfrm>
              <a:off x="1424255" y="4869065"/>
              <a:ext cx="185381" cy="41887"/>
            </a:xfrm>
            <a:custGeom>
              <a:rect b="b" l="l" r="r" t="t"/>
              <a:pathLst>
                <a:path extrusionOk="0" h="357" w="1580">
                  <a:moveTo>
                    <a:pt x="1187" y="0"/>
                  </a:moveTo>
                  <a:lnTo>
                    <a:pt x="1187" y="0"/>
                  </a:lnTo>
                  <a:cubicBezTo>
                    <a:pt x="1053" y="36"/>
                    <a:pt x="928" y="62"/>
                    <a:pt x="794" y="71"/>
                  </a:cubicBezTo>
                  <a:cubicBezTo>
                    <a:pt x="661" y="89"/>
                    <a:pt x="527" y="98"/>
                    <a:pt x="393" y="98"/>
                  </a:cubicBezTo>
                  <a:cubicBezTo>
                    <a:pt x="268" y="98"/>
                    <a:pt x="134" y="89"/>
                    <a:pt x="9" y="71"/>
                  </a:cubicBezTo>
                  <a:lnTo>
                    <a:pt x="0" y="71"/>
                  </a:lnTo>
                  <a:cubicBezTo>
                    <a:pt x="9" y="89"/>
                    <a:pt x="18" y="107"/>
                    <a:pt x="36" y="116"/>
                  </a:cubicBezTo>
                  <a:cubicBezTo>
                    <a:pt x="81" y="170"/>
                    <a:pt x="134" y="214"/>
                    <a:pt x="188" y="241"/>
                  </a:cubicBezTo>
                  <a:cubicBezTo>
                    <a:pt x="357" y="339"/>
                    <a:pt x="580" y="357"/>
                    <a:pt x="723" y="357"/>
                  </a:cubicBezTo>
                  <a:cubicBezTo>
                    <a:pt x="803" y="357"/>
                    <a:pt x="866" y="357"/>
                    <a:pt x="892" y="348"/>
                  </a:cubicBezTo>
                  <a:cubicBezTo>
                    <a:pt x="982" y="321"/>
                    <a:pt x="1071" y="285"/>
                    <a:pt x="1160" y="241"/>
                  </a:cubicBezTo>
                  <a:cubicBezTo>
                    <a:pt x="1312" y="170"/>
                    <a:pt x="1446" y="89"/>
                    <a:pt x="1579" y="0"/>
                  </a:cubicBezTo>
                  <a:lnTo>
                    <a:pt x="1579" y="0"/>
                  </a:lnTo>
                  <a:cubicBezTo>
                    <a:pt x="1428" y="62"/>
                    <a:pt x="1285" y="125"/>
                    <a:pt x="1124" y="161"/>
                  </a:cubicBezTo>
                  <a:cubicBezTo>
                    <a:pt x="973" y="205"/>
                    <a:pt x="821" y="232"/>
                    <a:pt x="661" y="241"/>
                  </a:cubicBezTo>
                  <a:cubicBezTo>
                    <a:pt x="598" y="250"/>
                    <a:pt x="527" y="259"/>
                    <a:pt x="464" y="259"/>
                  </a:cubicBezTo>
                  <a:cubicBezTo>
                    <a:pt x="580" y="232"/>
                    <a:pt x="705" y="196"/>
                    <a:pt x="812" y="161"/>
                  </a:cubicBezTo>
                  <a:cubicBezTo>
                    <a:pt x="946" y="116"/>
                    <a:pt x="1071" y="62"/>
                    <a:pt x="1187"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9"/>
            <p:cNvSpPr/>
            <p:nvPr/>
          </p:nvSpPr>
          <p:spPr>
            <a:xfrm>
              <a:off x="1602126" y="4848063"/>
              <a:ext cx="81779" cy="61833"/>
            </a:xfrm>
            <a:custGeom>
              <a:rect b="b" l="l" r="r" t="t"/>
              <a:pathLst>
                <a:path extrusionOk="0" h="527" w="697">
                  <a:moveTo>
                    <a:pt x="697" y="1"/>
                  </a:moveTo>
                  <a:lnTo>
                    <a:pt x="697" y="1"/>
                  </a:lnTo>
                  <a:cubicBezTo>
                    <a:pt x="590" y="108"/>
                    <a:pt x="483" y="215"/>
                    <a:pt x="358" y="304"/>
                  </a:cubicBezTo>
                  <a:cubicBezTo>
                    <a:pt x="242" y="393"/>
                    <a:pt x="126" y="464"/>
                    <a:pt x="1" y="527"/>
                  </a:cubicBezTo>
                  <a:cubicBezTo>
                    <a:pt x="126" y="500"/>
                    <a:pt x="242" y="473"/>
                    <a:pt x="349" y="438"/>
                  </a:cubicBezTo>
                  <a:cubicBezTo>
                    <a:pt x="376" y="411"/>
                    <a:pt x="393" y="393"/>
                    <a:pt x="420" y="366"/>
                  </a:cubicBezTo>
                  <a:cubicBezTo>
                    <a:pt x="518" y="250"/>
                    <a:pt x="608" y="126"/>
                    <a:pt x="697"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p9"/>
            <p:cNvSpPr/>
            <p:nvPr/>
          </p:nvSpPr>
          <p:spPr>
            <a:xfrm>
              <a:off x="1689067" y="4817675"/>
              <a:ext cx="43060" cy="63006"/>
            </a:xfrm>
            <a:custGeom>
              <a:rect b="b" l="l" r="r" t="t"/>
              <a:pathLst>
                <a:path extrusionOk="0" h="537" w="367">
                  <a:moveTo>
                    <a:pt x="366" y="1"/>
                  </a:moveTo>
                  <a:cubicBezTo>
                    <a:pt x="295" y="135"/>
                    <a:pt x="214" y="260"/>
                    <a:pt x="125" y="385"/>
                  </a:cubicBezTo>
                  <a:cubicBezTo>
                    <a:pt x="81" y="438"/>
                    <a:pt x="45" y="483"/>
                    <a:pt x="0" y="536"/>
                  </a:cubicBezTo>
                  <a:cubicBezTo>
                    <a:pt x="72" y="492"/>
                    <a:pt x="143" y="447"/>
                    <a:pt x="214" y="393"/>
                  </a:cubicBezTo>
                  <a:cubicBezTo>
                    <a:pt x="277" y="269"/>
                    <a:pt x="322" y="135"/>
                    <a:pt x="36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9"/>
            <p:cNvSpPr/>
            <p:nvPr/>
          </p:nvSpPr>
          <p:spPr>
            <a:xfrm>
              <a:off x="1856495" y="4603198"/>
              <a:ext cx="11616" cy="13728"/>
            </a:xfrm>
            <a:custGeom>
              <a:rect b="b" l="l" r="r" t="t"/>
              <a:pathLst>
                <a:path extrusionOk="0" h="117" w="99">
                  <a:moveTo>
                    <a:pt x="99" y="0"/>
                  </a:moveTo>
                  <a:lnTo>
                    <a:pt x="99" y="0"/>
                  </a:lnTo>
                  <a:cubicBezTo>
                    <a:pt x="54" y="54"/>
                    <a:pt x="10" y="107"/>
                    <a:pt x="1" y="116"/>
                  </a:cubicBezTo>
                  <a:cubicBezTo>
                    <a:pt x="36" y="80"/>
                    <a:pt x="72" y="36"/>
                    <a:pt x="99" y="0"/>
                  </a:cubicBezTo>
                  <a:close/>
                </a:path>
              </a:pathLst>
            </a:custGeom>
            <a:solidFill>
              <a:srgbClr val="8181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9"/>
            <p:cNvSpPr/>
            <p:nvPr/>
          </p:nvSpPr>
          <p:spPr>
            <a:xfrm>
              <a:off x="1688011" y="4544533"/>
              <a:ext cx="173883" cy="126834"/>
            </a:xfrm>
            <a:custGeom>
              <a:rect b="b" l="l" r="r" t="t"/>
              <a:pathLst>
                <a:path extrusionOk="0" h="1081" w="1482">
                  <a:moveTo>
                    <a:pt x="63" y="1"/>
                  </a:moveTo>
                  <a:cubicBezTo>
                    <a:pt x="63" y="1"/>
                    <a:pt x="1" y="643"/>
                    <a:pt x="1062" y="1053"/>
                  </a:cubicBezTo>
                  <a:cubicBezTo>
                    <a:pt x="1111" y="1071"/>
                    <a:pt x="1161" y="1080"/>
                    <a:pt x="1211" y="1080"/>
                  </a:cubicBezTo>
                  <a:cubicBezTo>
                    <a:pt x="1308" y="1080"/>
                    <a:pt x="1402" y="1047"/>
                    <a:pt x="1472" y="982"/>
                  </a:cubicBezTo>
                  <a:lnTo>
                    <a:pt x="1481" y="973"/>
                  </a:lnTo>
                  <a:cubicBezTo>
                    <a:pt x="1481" y="759"/>
                    <a:pt x="1437" y="616"/>
                    <a:pt x="1437" y="616"/>
                  </a:cubicBezTo>
                  <a:cubicBezTo>
                    <a:pt x="1437" y="616"/>
                    <a:pt x="1311" y="750"/>
                    <a:pt x="1189" y="750"/>
                  </a:cubicBezTo>
                  <a:cubicBezTo>
                    <a:pt x="1186" y="750"/>
                    <a:pt x="1182" y="750"/>
                    <a:pt x="1178" y="750"/>
                  </a:cubicBezTo>
                  <a:cubicBezTo>
                    <a:pt x="1053" y="741"/>
                    <a:pt x="464" y="500"/>
                    <a:pt x="348" y="99"/>
                  </a:cubicBezTo>
                  <a:lnTo>
                    <a:pt x="348" y="99"/>
                  </a:lnTo>
                  <a:cubicBezTo>
                    <a:pt x="357" y="152"/>
                    <a:pt x="455" y="536"/>
                    <a:pt x="946" y="812"/>
                  </a:cubicBezTo>
                  <a:cubicBezTo>
                    <a:pt x="946" y="812"/>
                    <a:pt x="259" y="812"/>
                    <a:pt x="6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9"/>
            <p:cNvSpPr/>
            <p:nvPr/>
          </p:nvSpPr>
          <p:spPr>
            <a:xfrm>
              <a:off x="1690123" y="4477538"/>
              <a:ext cx="38836" cy="8448"/>
            </a:xfrm>
            <a:custGeom>
              <a:rect b="b" l="l" r="r" t="t"/>
              <a:pathLst>
                <a:path extrusionOk="0" h="72" w="331">
                  <a:moveTo>
                    <a:pt x="170" y="1"/>
                  </a:moveTo>
                  <a:cubicBezTo>
                    <a:pt x="116" y="1"/>
                    <a:pt x="45" y="1"/>
                    <a:pt x="0" y="36"/>
                  </a:cubicBezTo>
                  <a:lnTo>
                    <a:pt x="161" y="63"/>
                  </a:lnTo>
                  <a:cubicBezTo>
                    <a:pt x="214" y="63"/>
                    <a:pt x="268" y="72"/>
                    <a:pt x="330" y="72"/>
                  </a:cubicBezTo>
                  <a:cubicBezTo>
                    <a:pt x="304" y="45"/>
                    <a:pt x="286" y="36"/>
                    <a:pt x="250" y="27"/>
                  </a:cubicBezTo>
                  <a:cubicBezTo>
                    <a:pt x="223" y="9"/>
                    <a:pt x="197" y="9"/>
                    <a:pt x="17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9"/>
            <p:cNvSpPr/>
            <p:nvPr/>
          </p:nvSpPr>
          <p:spPr>
            <a:xfrm>
              <a:off x="1836667" y="4391771"/>
              <a:ext cx="43060" cy="60777"/>
            </a:xfrm>
            <a:custGeom>
              <a:rect b="b" l="l" r="r" t="t"/>
              <a:pathLst>
                <a:path extrusionOk="0" h="518" w="367">
                  <a:moveTo>
                    <a:pt x="366" y="517"/>
                  </a:moveTo>
                  <a:cubicBezTo>
                    <a:pt x="366" y="517"/>
                    <a:pt x="205" y="27"/>
                    <a:pt x="72" y="9"/>
                  </a:cubicBezTo>
                  <a:cubicBezTo>
                    <a:pt x="18" y="0"/>
                    <a:pt x="0" y="36"/>
                    <a:pt x="9" y="89"/>
                  </a:cubicBezTo>
                  <a:cubicBezTo>
                    <a:pt x="197" y="286"/>
                    <a:pt x="366" y="517"/>
                    <a:pt x="366" y="517"/>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9"/>
            <p:cNvSpPr/>
            <p:nvPr/>
          </p:nvSpPr>
          <p:spPr>
            <a:xfrm>
              <a:off x="1794780" y="4500183"/>
              <a:ext cx="18890" cy="12437"/>
            </a:xfrm>
            <a:custGeom>
              <a:rect b="b" l="l" r="r" t="t"/>
              <a:pathLst>
                <a:path extrusionOk="0" h="106" w="161">
                  <a:moveTo>
                    <a:pt x="49" y="0"/>
                  </a:moveTo>
                  <a:cubicBezTo>
                    <a:pt x="30" y="0"/>
                    <a:pt x="14" y="7"/>
                    <a:pt x="9" y="22"/>
                  </a:cubicBezTo>
                  <a:cubicBezTo>
                    <a:pt x="0" y="48"/>
                    <a:pt x="18" y="75"/>
                    <a:pt x="63" y="93"/>
                  </a:cubicBezTo>
                  <a:cubicBezTo>
                    <a:pt x="79" y="101"/>
                    <a:pt x="97" y="105"/>
                    <a:pt x="112" y="105"/>
                  </a:cubicBezTo>
                  <a:cubicBezTo>
                    <a:pt x="131" y="105"/>
                    <a:pt x="147" y="99"/>
                    <a:pt x="152" y="84"/>
                  </a:cubicBezTo>
                  <a:cubicBezTo>
                    <a:pt x="161" y="57"/>
                    <a:pt x="143" y="31"/>
                    <a:pt x="99" y="13"/>
                  </a:cubicBezTo>
                  <a:cubicBezTo>
                    <a:pt x="83" y="5"/>
                    <a:pt x="65" y="0"/>
                    <a:pt x="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3" name="Google Shape;2743;p9"/>
          <p:cNvGrpSpPr/>
          <p:nvPr/>
        </p:nvGrpSpPr>
        <p:grpSpPr>
          <a:xfrm>
            <a:off x="874926" y="3133613"/>
            <a:ext cx="882728" cy="887196"/>
            <a:chOff x="264472" y="3185026"/>
            <a:chExt cx="792537" cy="796549"/>
          </a:xfrm>
        </p:grpSpPr>
        <p:grpSp>
          <p:nvGrpSpPr>
            <p:cNvPr id="2744" name="Google Shape;2744;p9"/>
            <p:cNvGrpSpPr/>
            <p:nvPr/>
          </p:nvGrpSpPr>
          <p:grpSpPr>
            <a:xfrm>
              <a:off x="264472" y="3185026"/>
              <a:ext cx="792537" cy="796549"/>
              <a:chOff x="264472" y="3185026"/>
              <a:chExt cx="792537" cy="796549"/>
            </a:xfrm>
          </p:grpSpPr>
          <p:sp>
            <p:nvSpPr>
              <p:cNvPr id="2745" name="Google Shape;2745;p9"/>
              <p:cNvSpPr/>
              <p:nvPr/>
            </p:nvSpPr>
            <p:spPr>
              <a:xfrm>
                <a:off x="758522" y="3712537"/>
                <a:ext cx="246158" cy="269038"/>
              </a:xfrm>
              <a:custGeom>
                <a:rect b="b" l="l" r="r" t="t"/>
                <a:pathLst>
                  <a:path extrusionOk="0" h="2293" w="2098">
                    <a:moveTo>
                      <a:pt x="28" y="1"/>
                    </a:moveTo>
                    <a:cubicBezTo>
                      <a:pt x="28" y="1"/>
                      <a:pt x="28" y="63"/>
                      <a:pt x="1" y="108"/>
                    </a:cubicBezTo>
                    <a:cubicBezTo>
                      <a:pt x="322" y="491"/>
                      <a:pt x="893" y="1196"/>
                      <a:pt x="1098" y="1508"/>
                    </a:cubicBezTo>
                    <a:cubicBezTo>
                      <a:pt x="1379" y="1904"/>
                      <a:pt x="1743" y="2292"/>
                      <a:pt x="1923" y="2292"/>
                    </a:cubicBezTo>
                    <a:cubicBezTo>
                      <a:pt x="1938" y="2292"/>
                      <a:pt x="1951" y="2290"/>
                      <a:pt x="1963" y="2284"/>
                    </a:cubicBezTo>
                    <a:cubicBezTo>
                      <a:pt x="2097" y="2231"/>
                      <a:pt x="2053" y="2124"/>
                      <a:pt x="2026" y="2088"/>
                    </a:cubicBezTo>
                    <a:lnTo>
                      <a:pt x="2017" y="2070"/>
                    </a:lnTo>
                    <a:cubicBezTo>
                      <a:pt x="2017" y="2070"/>
                      <a:pt x="1660" y="1803"/>
                      <a:pt x="1419" y="1446"/>
                    </a:cubicBezTo>
                    <a:cubicBezTo>
                      <a:pt x="1250" y="1196"/>
                      <a:pt x="697" y="527"/>
                      <a:pt x="384" y="152"/>
                    </a:cubicBezTo>
                    <a:cubicBezTo>
                      <a:pt x="376" y="152"/>
                      <a:pt x="367" y="152"/>
                      <a:pt x="358" y="143"/>
                    </a:cubicBezTo>
                    <a:cubicBezTo>
                      <a:pt x="90" y="63"/>
                      <a:pt x="28" y="1"/>
                      <a:pt x="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9"/>
              <p:cNvSpPr/>
              <p:nvPr/>
            </p:nvSpPr>
            <p:spPr>
              <a:xfrm>
                <a:off x="310559" y="3340722"/>
                <a:ext cx="140444" cy="198170"/>
              </a:xfrm>
              <a:custGeom>
                <a:rect b="b" l="l" r="r" t="t"/>
                <a:pathLst>
                  <a:path extrusionOk="0" h="1689" w="1197">
                    <a:moveTo>
                      <a:pt x="906" y="0"/>
                    </a:moveTo>
                    <a:cubicBezTo>
                      <a:pt x="816" y="0"/>
                      <a:pt x="719" y="20"/>
                      <a:pt x="643" y="83"/>
                    </a:cubicBezTo>
                    <a:cubicBezTo>
                      <a:pt x="565" y="148"/>
                      <a:pt x="482" y="171"/>
                      <a:pt x="406" y="171"/>
                    </a:cubicBezTo>
                    <a:cubicBezTo>
                      <a:pt x="283" y="171"/>
                      <a:pt x="180" y="109"/>
                      <a:pt x="152" y="65"/>
                    </a:cubicBezTo>
                    <a:cubicBezTo>
                      <a:pt x="134" y="38"/>
                      <a:pt x="117" y="29"/>
                      <a:pt x="101" y="29"/>
                    </a:cubicBezTo>
                    <a:cubicBezTo>
                      <a:pt x="69" y="29"/>
                      <a:pt x="45" y="65"/>
                      <a:pt x="45" y="65"/>
                    </a:cubicBezTo>
                    <a:cubicBezTo>
                      <a:pt x="10" y="172"/>
                      <a:pt x="1" y="235"/>
                      <a:pt x="1" y="235"/>
                    </a:cubicBezTo>
                    <a:cubicBezTo>
                      <a:pt x="1" y="235"/>
                      <a:pt x="36" y="215"/>
                      <a:pt x="71" y="215"/>
                    </a:cubicBezTo>
                    <a:cubicBezTo>
                      <a:pt x="88" y="215"/>
                      <a:pt x="105" y="220"/>
                      <a:pt x="117" y="235"/>
                    </a:cubicBezTo>
                    <a:cubicBezTo>
                      <a:pt x="143" y="270"/>
                      <a:pt x="393" y="404"/>
                      <a:pt x="509" y="609"/>
                    </a:cubicBezTo>
                    <a:lnTo>
                      <a:pt x="161" y="823"/>
                    </a:lnTo>
                    <a:cubicBezTo>
                      <a:pt x="143" y="1082"/>
                      <a:pt x="188" y="1385"/>
                      <a:pt x="286" y="1689"/>
                    </a:cubicBezTo>
                    <a:cubicBezTo>
                      <a:pt x="304" y="1609"/>
                      <a:pt x="331" y="1546"/>
                      <a:pt x="366" y="1519"/>
                    </a:cubicBezTo>
                    <a:cubicBezTo>
                      <a:pt x="634" y="1305"/>
                      <a:pt x="732" y="707"/>
                      <a:pt x="759" y="583"/>
                    </a:cubicBezTo>
                    <a:cubicBezTo>
                      <a:pt x="795" y="467"/>
                      <a:pt x="964" y="502"/>
                      <a:pt x="991" y="342"/>
                    </a:cubicBezTo>
                    <a:cubicBezTo>
                      <a:pt x="1018" y="190"/>
                      <a:pt x="1196" y="56"/>
                      <a:pt x="1196" y="56"/>
                    </a:cubicBezTo>
                    <a:cubicBezTo>
                      <a:pt x="1196" y="56"/>
                      <a:pt x="1059"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9"/>
              <p:cNvSpPr/>
              <p:nvPr/>
            </p:nvSpPr>
            <p:spPr>
              <a:xfrm>
                <a:off x="748080" y="3491724"/>
                <a:ext cx="80723" cy="73331"/>
              </a:xfrm>
              <a:custGeom>
                <a:rect b="b" l="l" r="r" t="t"/>
                <a:pathLst>
                  <a:path extrusionOk="0" h="625" w="688">
                    <a:moveTo>
                      <a:pt x="1" y="0"/>
                    </a:moveTo>
                    <a:cubicBezTo>
                      <a:pt x="1" y="0"/>
                      <a:pt x="393" y="215"/>
                      <a:pt x="688" y="625"/>
                    </a:cubicBezTo>
                    <a:cubicBezTo>
                      <a:pt x="679" y="437"/>
                      <a:pt x="625" y="304"/>
                      <a:pt x="554" y="223"/>
                    </a:cubicBezTo>
                    <a:cubicBezTo>
                      <a:pt x="259" y="107"/>
                      <a:pt x="1" y="0"/>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9"/>
              <p:cNvSpPr/>
              <p:nvPr/>
            </p:nvSpPr>
            <p:spPr>
              <a:xfrm>
                <a:off x="265622" y="3404666"/>
                <a:ext cx="104776" cy="32735"/>
              </a:xfrm>
              <a:custGeom>
                <a:rect b="b" l="l" r="r" t="t"/>
                <a:pathLst>
                  <a:path extrusionOk="0" h="279" w="893">
                    <a:moveTo>
                      <a:pt x="782" y="1"/>
                    </a:moveTo>
                    <a:cubicBezTo>
                      <a:pt x="223" y="1"/>
                      <a:pt x="0" y="216"/>
                      <a:pt x="0" y="216"/>
                    </a:cubicBezTo>
                    <a:cubicBezTo>
                      <a:pt x="23" y="211"/>
                      <a:pt x="52" y="208"/>
                      <a:pt x="85" y="208"/>
                    </a:cubicBezTo>
                    <a:cubicBezTo>
                      <a:pt x="263" y="208"/>
                      <a:pt x="544" y="278"/>
                      <a:pt x="544" y="278"/>
                    </a:cubicBezTo>
                    <a:lnTo>
                      <a:pt x="892" y="64"/>
                    </a:lnTo>
                    <a:cubicBezTo>
                      <a:pt x="874" y="38"/>
                      <a:pt x="865" y="20"/>
                      <a:pt x="848" y="2"/>
                    </a:cubicBezTo>
                    <a:cubicBezTo>
                      <a:pt x="825" y="1"/>
                      <a:pt x="803" y="1"/>
                      <a:pt x="78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9"/>
              <p:cNvSpPr/>
              <p:nvPr/>
            </p:nvSpPr>
            <p:spPr>
              <a:xfrm>
                <a:off x="265622" y="3365830"/>
                <a:ext cx="99496" cy="64297"/>
              </a:xfrm>
              <a:custGeom>
                <a:rect b="b" l="l" r="r" t="t"/>
                <a:pathLst>
                  <a:path extrusionOk="0" h="548" w="848">
                    <a:moveTo>
                      <a:pt x="454" y="1"/>
                    </a:moveTo>
                    <a:cubicBezTo>
                      <a:pt x="419" y="1"/>
                      <a:pt x="384" y="21"/>
                      <a:pt x="384" y="21"/>
                    </a:cubicBezTo>
                    <a:cubicBezTo>
                      <a:pt x="36" y="217"/>
                      <a:pt x="0" y="547"/>
                      <a:pt x="0" y="547"/>
                    </a:cubicBezTo>
                    <a:cubicBezTo>
                      <a:pt x="0" y="547"/>
                      <a:pt x="223" y="332"/>
                      <a:pt x="782" y="332"/>
                    </a:cubicBezTo>
                    <a:cubicBezTo>
                      <a:pt x="803" y="332"/>
                      <a:pt x="825" y="332"/>
                      <a:pt x="848" y="333"/>
                    </a:cubicBezTo>
                    <a:cubicBezTo>
                      <a:pt x="723" y="163"/>
                      <a:pt x="526" y="56"/>
                      <a:pt x="500" y="21"/>
                    </a:cubicBezTo>
                    <a:cubicBezTo>
                      <a:pt x="488" y="6"/>
                      <a:pt x="471" y="1"/>
                      <a:pt x="45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9"/>
              <p:cNvSpPr/>
              <p:nvPr/>
            </p:nvSpPr>
            <p:spPr>
              <a:xfrm>
                <a:off x="383890" y="3349991"/>
                <a:ext cx="42943" cy="34847"/>
              </a:xfrm>
              <a:custGeom>
                <a:rect b="b" l="l" r="r" t="t"/>
                <a:pathLst>
                  <a:path extrusionOk="0" h="297" w="366">
                    <a:moveTo>
                      <a:pt x="191" y="0"/>
                    </a:moveTo>
                    <a:cubicBezTo>
                      <a:pt x="178" y="0"/>
                      <a:pt x="165" y="1"/>
                      <a:pt x="152" y="4"/>
                    </a:cubicBezTo>
                    <a:cubicBezTo>
                      <a:pt x="54" y="22"/>
                      <a:pt x="0" y="102"/>
                      <a:pt x="9" y="182"/>
                    </a:cubicBezTo>
                    <a:cubicBezTo>
                      <a:pt x="24" y="249"/>
                      <a:pt x="87" y="296"/>
                      <a:pt x="163" y="296"/>
                    </a:cubicBezTo>
                    <a:cubicBezTo>
                      <a:pt x="180" y="296"/>
                      <a:pt x="197" y="294"/>
                      <a:pt x="214" y="289"/>
                    </a:cubicBezTo>
                    <a:cubicBezTo>
                      <a:pt x="303" y="272"/>
                      <a:pt x="366" y="191"/>
                      <a:pt x="348" y="111"/>
                    </a:cubicBezTo>
                    <a:cubicBezTo>
                      <a:pt x="333" y="43"/>
                      <a:pt x="266" y="0"/>
                      <a:pt x="191"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9"/>
              <p:cNvSpPr/>
              <p:nvPr/>
            </p:nvSpPr>
            <p:spPr>
              <a:xfrm>
                <a:off x="315839" y="3185026"/>
                <a:ext cx="584186" cy="566821"/>
              </a:xfrm>
              <a:custGeom>
                <a:rect b="b" l="l" r="r" t="t"/>
                <a:pathLst>
                  <a:path extrusionOk="0" h="4831" w="4979">
                    <a:moveTo>
                      <a:pt x="1517" y="1"/>
                    </a:moveTo>
                    <a:cubicBezTo>
                      <a:pt x="428" y="580"/>
                      <a:pt x="107" y="1116"/>
                      <a:pt x="0" y="1383"/>
                    </a:cubicBezTo>
                    <a:cubicBezTo>
                      <a:pt x="6" y="1378"/>
                      <a:pt x="25" y="1356"/>
                      <a:pt x="51" y="1356"/>
                    </a:cubicBezTo>
                    <a:cubicBezTo>
                      <a:pt x="67" y="1356"/>
                      <a:pt x="87" y="1365"/>
                      <a:pt x="107" y="1392"/>
                    </a:cubicBezTo>
                    <a:cubicBezTo>
                      <a:pt x="135" y="1436"/>
                      <a:pt x="238" y="1498"/>
                      <a:pt x="361" y="1498"/>
                    </a:cubicBezTo>
                    <a:cubicBezTo>
                      <a:pt x="437" y="1498"/>
                      <a:pt x="520" y="1475"/>
                      <a:pt x="598" y="1410"/>
                    </a:cubicBezTo>
                    <a:cubicBezTo>
                      <a:pt x="674" y="1347"/>
                      <a:pt x="771" y="1327"/>
                      <a:pt x="861" y="1327"/>
                    </a:cubicBezTo>
                    <a:cubicBezTo>
                      <a:pt x="1014" y="1327"/>
                      <a:pt x="1151" y="1383"/>
                      <a:pt x="1151" y="1383"/>
                    </a:cubicBezTo>
                    <a:cubicBezTo>
                      <a:pt x="1151" y="1383"/>
                      <a:pt x="973" y="1517"/>
                      <a:pt x="946" y="1678"/>
                    </a:cubicBezTo>
                    <a:cubicBezTo>
                      <a:pt x="919" y="1829"/>
                      <a:pt x="750" y="1794"/>
                      <a:pt x="714" y="1910"/>
                    </a:cubicBezTo>
                    <a:cubicBezTo>
                      <a:pt x="687" y="2034"/>
                      <a:pt x="589" y="2632"/>
                      <a:pt x="321" y="2846"/>
                    </a:cubicBezTo>
                    <a:cubicBezTo>
                      <a:pt x="286" y="2873"/>
                      <a:pt x="259" y="2936"/>
                      <a:pt x="241" y="3016"/>
                    </a:cubicBezTo>
                    <a:cubicBezTo>
                      <a:pt x="437" y="3614"/>
                      <a:pt x="839" y="4202"/>
                      <a:pt x="1303" y="4407"/>
                    </a:cubicBezTo>
                    <a:cubicBezTo>
                      <a:pt x="1517" y="4506"/>
                      <a:pt x="1704" y="4559"/>
                      <a:pt x="1865" y="4586"/>
                    </a:cubicBezTo>
                    <a:cubicBezTo>
                      <a:pt x="1993" y="4610"/>
                      <a:pt x="2105" y="4618"/>
                      <a:pt x="2197" y="4618"/>
                    </a:cubicBezTo>
                    <a:cubicBezTo>
                      <a:pt x="2382" y="4618"/>
                      <a:pt x="2489" y="4586"/>
                      <a:pt x="2489" y="4586"/>
                    </a:cubicBezTo>
                    <a:cubicBezTo>
                      <a:pt x="2975" y="4771"/>
                      <a:pt x="3270" y="4831"/>
                      <a:pt x="3450" y="4831"/>
                    </a:cubicBezTo>
                    <a:cubicBezTo>
                      <a:pt x="3772" y="4831"/>
                      <a:pt x="3720" y="4639"/>
                      <a:pt x="3720" y="4639"/>
                    </a:cubicBezTo>
                    <a:lnTo>
                      <a:pt x="3738" y="4639"/>
                    </a:lnTo>
                    <a:cubicBezTo>
                      <a:pt x="3801" y="4613"/>
                      <a:pt x="3801" y="4497"/>
                      <a:pt x="3801" y="4497"/>
                    </a:cubicBezTo>
                    <a:cubicBezTo>
                      <a:pt x="3801" y="4497"/>
                      <a:pt x="3854" y="4550"/>
                      <a:pt x="4059" y="4622"/>
                    </a:cubicBezTo>
                    <a:cubicBezTo>
                      <a:pt x="4086" y="4631"/>
                      <a:pt x="4104" y="4639"/>
                      <a:pt x="4131" y="4648"/>
                    </a:cubicBezTo>
                    <a:cubicBezTo>
                      <a:pt x="4161" y="4657"/>
                      <a:pt x="4187" y="4662"/>
                      <a:pt x="4209" y="4662"/>
                    </a:cubicBezTo>
                    <a:cubicBezTo>
                      <a:pt x="4381" y="4662"/>
                      <a:pt x="4318" y="4416"/>
                      <a:pt x="4318" y="4416"/>
                    </a:cubicBezTo>
                    <a:lnTo>
                      <a:pt x="4318" y="4416"/>
                    </a:lnTo>
                    <a:cubicBezTo>
                      <a:pt x="4380" y="4461"/>
                      <a:pt x="4425" y="4488"/>
                      <a:pt x="4470" y="4506"/>
                    </a:cubicBezTo>
                    <a:cubicBezTo>
                      <a:pt x="4487" y="4513"/>
                      <a:pt x="4505" y="4516"/>
                      <a:pt x="4522" y="4516"/>
                    </a:cubicBezTo>
                    <a:cubicBezTo>
                      <a:pt x="4594" y="4516"/>
                      <a:pt x="4659" y="4461"/>
                      <a:pt x="4666" y="4390"/>
                    </a:cubicBezTo>
                    <a:cubicBezTo>
                      <a:pt x="4746" y="3872"/>
                      <a:pt x="4559" y="3462"/>
                      <a:pt x="4318" y="3167"/>
                    </a:cubicBezTo>
                    <a:cubicBezTo>
                      <a:pt x="4309" y="3150"/>
                      <a:pt x="4300" y="3141"/>
                      <a:pt x="4282" y="3123"/>
                    </a:cubicBezTo>
                    <a:cubicBezTo>
                      <a:pt x="4024" y="2811"/>
                      <a:pt x="3720" y="2632"/>
                      <a:pt x="3685" y="2614"/>
                    </a:cubicBezTo>
                    <a:lnTo>
                      <a:pt x="3685" y="2614"/>
                    </a:lnTo>
                    <a:cubicBezTo>
                      <a:pt x="3752" y="2648"/>
                      <a:pt x="4826" y="3075"/>
                      <a:pt x="4956" y="3075"/>
                    </a:cubicBezTo>
                    <a:cubicBezTo>
                      <a:pt x="4965" y="3075"/>
                      <a:pt x="4969" y="3073"/>
                      <a:pt x="4969" y="3069"/>
                    </a:cubicBezTo>
                    <a:cubicBezTo>
                      <a:pt x="4978" y="3007"/>
                      <a:pt x="4612" y="2712"/>
                      <a:pt x="4612" y="2712"/>
                    </a:cubicBezTo>
                    <a:cubicBezTo>
                      <a:pt x="4318" y="2373"/>
                      <a:pt x="3453" y="1990"/>
                      <a:pt x="3453" y="1990"/>
                    </a:cubicBezTo>
                    <a:cubicBezTo>
                      <a:pt x="3426" y="1954"/>
                      <a:pt x="3372" y="1910"/>
                      <a:pt x="3319" y="1874"/>
                    </a:cubicBezTo>
                    <a:cubicBezTo>
                      <a:pt x="3087" y="1695"/>
                      <a:pt x="2685" y="1499"/>
                      <a:pt x="2364" y="1365"/>
                    </a:cubicBezTo>
                    <a:cubicBezTo>
                      <a:pt x="1972" y="1196"/>
                      <a:pt x="1392" y="812"/>
                      <a:pt x="1347" y="714"/>
                    </a:cubicBezTo>
                    <a:cubicBezTo>
                      <a:pt x="1303" y="607"/>
                      <a:pt x="1499" y="295"/>
                      <a:pt x="1517" y="286"/>
                    </a:cubicBezTo>
                    <a:lnTo>
                      <a:pt x="1517" y="277"/>
                    </a:lnTo>
                    <a:cubicBezTo>
                      <a:pt x="1516" y="277"/>
                      <a:pt x="1515" y="276"/>
                      <a:pt x="1514" y="276"/>
                    </a:cubicBezTo>
                    <a:cubicBezTo>
                      <a:pt x="1489" y="276"/>
                      <a:pt x="1338" y="340"/>
                      <a:pt x="1338" y="340"/>
                    </a:cubicBezTo>
                    <a:cubicBezTo>
                      <a:pt x="1338" y="250"/>
                      <a:pt x="1499" y="18"/>
                      <a:pt x="1517" y="1"/>
                    </a:cubicBezTo>
                    <a:close/>
                  </a:path>
                </a:pathLst>
              </a:custGeom>
              <a:solidFill>
                <a:srgbClr val="AF35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9"/>
              <p:cNvSpPr/>
              <p:nvPr/>
            </p:nvSpPr>
            <p:spPr>
              <a:xfrm>
                <a:off x="406887" y="3454061"/>
                <a:ext cx="370645" cy="297784"/>
              </a:xfrm>
              <a:custGeom>
                <a:rect b="b" l="l" r="r" t="t"/>
                <a:pathLst>
                  <a:path extrusionOk="0" h="2538" w="3159">
                    <a:moveTo>
                      <a:pt x="1050" y="0"/>
                    </a:moveTo>
                    <a:cubicBezTo>
                      <a:pt x="982" y="0"/>
                      <a:pt x="920" y="6"/>
                      <a:pt x="866" y="18"/>
                    </a:cubicBezTo>
                    <a:cubicBezTo>
                      <a:pt x="295" y="143"/>
                      <a:pt x="0" y="527"/>
                      <a:pt x="36" y="964"/>
                    </a:cubicBezTo>
                    <a:cubicBezTo>
                      <a:pt x="45" y="1089"/>
                      <a:pt x="72" y="1222"/>
                      <a:pt x="134" y="1365"/>
                    </a:cubicBezTo>
                    <a:cubicBezTo>
                      <a:pt x="259" y="1660"/>
                      <a:pt x="527" y="1990"/>
                      <a:pt x="1089" y="2293"/>
                    </a:cubicBezTo>
                    <a:cubicBezTo>
                      <a:pt x="1217" y="2317"/>
                      <a:pt x="1329" y="2325"/>
                      <a:pt x="1421" y="2325"/>
                    </a:cubicBezTo>
                    <a:cubicBezTo>
                      <a:pt x="1606" y="2325"/>
                      <a:pt x="1713" y="2293"/>
                      <a:pt x="1713" y="2293"/>
                    </a:cubicBezTo>
                    <a:cubicBezTo>
                      <a:pt x="2199" y="2478"/>
                      <a:pt x="2494" y="2538"/>
                      <a:pt x="2674" y="2538"/>
                    </a:cubicBezTo>
                    <a:cubicBezTo>
                      <a:pt x="2996" y="2538"/>
                      <a:pt x="2944" y="2346"/>
                      <a:pt x="2944" y="2346"/>
                    </a:cubicBezTo>
                    <a:lnTo>
                      <a:pt x="2962" y="2346"/>
                    </a:lnTo>
                    <a:cubicBezTo>
                      <a:pt x="2944" y="2311"/>
                      <a:pt x="2918" y="2284"/>
                      <a:pt x="2882" y="2257"/>
                    </a:cubicBezTo>
                    <a:cubicBezTo>
                      <a:pt x="2864" y="2239"/>
                      <a:pt x="2846" y="2222"/>
                      <a:pt x="2819" y="2204"/>
                    </a:cubicBezTo>
                    <a:cubicBezTo>
                      <a:pt x="2819" y="2204"/>
                      <a:pt x="2828" y="2195"/>
                      <a:pt x="2819" y="2168"/>
                    </a:cubicBezTo>
                    <a:cubicBezTo>
                      <a:pt x="2819" y="2088"/>
                      <a:pt x="2793" y="1936"/>
                      <a:pt x="2596" y="1802"/>
                    </a:cubicBezTo>
                    <a:cubicBezTo>
                      <a:pt x="2579" y="1793"/>
                      <a:pt x="2561" y="1775"/>
                      <a:pt x="2534" y="1767"/>
                    </a:cubicBezTo>
                    <a:cubicBezTo>
                      <a:pt x="2534" y="1767"/>
                      <a:pt x="2605" y="1749"/>
                      <a:pt x="2659" y="1704"/>
                    </a:cubicBezTo>
                    <a:cubicBezTo>
                      <a:pt x="2668" y="1695"/>
                      <a:pt x="2668" y="1695"/>
                      <a:pt x="2677" y="1686"/>
                    </a:cubicBezTo>
                    <a:cubicBezTo>
                      <a:pt x="2703" y="1660"/>
                      <a:pt x="2721" y="1633"/>
                      <a:pt x="2730" y="1597"/>
                    </a:cubicBezTo>
                    <a:cubicBezTo>
                      <a:pt x="2730" y="1597"/>
                      <a:pt x="2739" y="1597"/>
                      <a:pt x="2757" y="1588"/>
                    </a:cubicBezTo>
                    <a:cubicBezTo>
                      <a:pt x="2802" y="1552"/>
                      <a:pt x="2891" y="1481"/>
                      <a:pt x="2900" y="1303"/>
                    </a:cubicBezTo>
                    <a:cubicBezTo>
                      <a:pt x="2909" y="1294"/>
                      <a:pt x="2909" y="1276"/>
                      <a:pt x="2909" y="1258"/>
                    </a:cubicBezTo>
                    <a:cubicBezTo>
                      <a:pt x="2909" y="1258"/>
                      <a:pt x="2944" y="1240"/>
                      <a:pt x="2989" y="1213"/>
                    </a:cubicBezTo>
                    <a:cubicBezTo>
                      <a:pt x="3078" y="1160"/>
                      <a:pt x="3158" y="1026"/>
                      <a:pt x="2909" y="803"/>
                    </a:cubicBezTo>
                    <a:cubicBezTo>
                      <a:pt x="2900" y="794"/>
                      <a:pt x="2882" y="785"/>
                      <a:pt x="2873" y="767"/>
                    </a:cubicBezTo>
                    <a:cubicBezTo>
                      <a:pt x="2873" y="767"/>
                      <a:pt x="2926" y="750"/>
                      <a:pt x="2935" y="696"/>
                    </a:cubicBezTo>
                    <a:cubicBezTo>
                      <a:pt x="2944" y="678"/>
                      <a:pt x="2935" y="643"/>
                      <a:pt x="2909" y="607"/>
                    </a:cubicBezTo>
                    <a:cubicBezTo>
                      <a:pt x="2873" y="553"/>
                      <a:pt x="2659" y="446"/>
                      <a:pt x="2373" y="330"/>
                    </a:cubicBezTo>
                    <a:cubicBezTo>
                      <a:pt x="1965" y="172"/>
                      <a:pt x="1423" y="0"/>
                      <a:pt x="1050" y="0"/>
                    </a:cubicBezTo>
                    <a:close/>
                  </a:path>
                </a:pathLst>
              </a:custGeom>
              <a:solidFill>
                <a:srgbClr val="4949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9"/>
              <p:cNvSpPr/>
              <p:nvPr/>
            </p:nvSpPr>
            <p:spPr>
              <a:xfrm>
                <a:off x="315839" y="3185026"/>
                <a:ext cx="584186" cy="598852"/>
              </a:xfrm>
              <a:custGeom>
                <a:rect b="b" l="l" r="r" t="t"/>
                <a:pathLst>
                  <a:path extrusionOk="0" h="5104" w="4979">
                    <a:moveTo>
                      <a:pt x="4969" y="3069"/>
                    </a:moveTo>
                    <a:cubicBezTo>
                      <a:pt x="4969" y="3132"/>
                      <a:pt x="3756" y="2650"/>
                      <a:pt x="3685" y="2614"/>
                    </a:cubicBezTo>
                    <a:cubicBezTo>
                      <a:pt x="3720" y="2632"/>
                      <a:pt x="4024" y="2811"/>
                      <a:pt x="4282" y="3123"/>
                    </a:cubicBezTo>
                    <a:cubicBezTo>
                      <a:pt x="4300" y="3141"/>
                      <a:pt x="4309" y="3150"/>
                      <a:pt x="4318" y="3167"/>
                    </a:cubicBezTo>
                    <a:lnTo>
                      <a:pt x="4318" y="3167"/>
                    </a:lnTo>
                    <a:cubicBezTo>
                      <a:pt x="4559" y="3462"/>
                      <a:pt x="4746" y="3872"/>
                      <a:pt x="4666" y="4390"/>
                    </a:cubicBezTo>
                    <a:cubicBezTo>
                      <a:pt x="4657" y="4479"/>
                      <a:pt x="4559" y="4541"/>
                      <a:pt x="4470" y="4506"/>
                    </a:cubicBezTo>
                    <a:cubicBezTo>
                      <a:pt x="4425" y="4488"/>
                      <a:pt x="4380" y="4461"/>
                      <a:pt x="4318" y="4416"/>
                    </a:cubicBezTo>
                    <a:cubicBezTo>
                      <a:pt x="4318" y="4416"/>
                      <a:pt x="4398" y="4729"/>
                      <a:pt x="4131" y="4639"/>
                    </a:cubicBezTo>
                    <a:cubicBezTo>
                      <a:pt x="4104" y="4639"/>
                      <a:pt x="4086" y="4631"/>
                      <a:pt x="4059" y="4622"/>
                    </a:cubicBezTo>
                    <a:lnTo>
                      <a:pt x="4059" y="4622"/>
                    </a:lnTo>
                    <a:cubicBezTo>
                      <a:pt x="3854" y="4550"/>
                      <a:pt x="3801" y="4497"/>
                      <a:pt x="3801" y="4497"/>
                    </a:cubicBezTo>
                    <a:cubicBezTo>
                      <a:pt x="3801" y="4497"/>
                      <a:pt x="3801" y="4639"/>
                      <a:pt x="3720" y="4639"/>
                    </a:cubicBezTo>
                    <a:cubicBezTo>
                      <a:pt x="3720" y="4639"/>
                      <a:pt x="3845" y="5103"/>
                      <a:pt x="2489" y="4586"/>
                    </a:cubicBezTo>
                    <a:cubicBezTo>
                      <a:pt x="2489" y="4586"/>
                      <a:pt x="2007" y="4729"/>
                      <a:pt x="1303" y="4407"/>
                    </a:cubicBezTo>
                    <a:cubicBezTo>
                      <a:pt x="839" y="4202"/>
                      <a:pt x="437" y="3614"/>
                      <a:pt x="241" y="3016"/>
                    </a:cubicBezTo>
                    <a:cubicBezTo>
                      <a:pt x="259" y="2936"/>
                      <a:pt x="286" y="2873"/>
                      <a:pt x="321" y="2846"/>
                    </a:cubicBezTo>
                    <a:cubicBezTo>
                      <a:pt x="589" y="2632"/>
                      <a:pt x="687" y="2034"/>
                      <a:pt x="714" y="1910"/>
                    </a:cubicBezTo>
                    <a:cubicBezTo>
                      <a:pt x="750" y="1794"/>
                      <a:pt x="919" y="1829"/>
                      <a:pt x="946" y="1678"/>
                    </a:cubicBezTo>
                    <a:cubicBezTo>
                      <a:pt x="973" y="1517"/>
                      <a:pt x="1151" y="1383"/>
                      <a:pt x="1151" y="1383"/>
                    </a:cubicBezTo>
                    <a:cubicBezTo>
                      <a:pt x="1151" y="1383"/>
                      <a:pt x="803" y="1241"/>
                      <a:pt x="598" y="1410"/>
                    </a:cubicBezTo>
                    <a:cubicBezTo>
                      <a:pt x="393" y="1580"/>
                      <a:pt x="152" y="1464"/>
                      <a:pt x="107" y="1392"/>
                    </a:cubicBezTo>
                    <a:cubicBezTo>
                      <a:pt x="54" y="1321"/>
                      <a:pt x="9" y="1374"/>
                      <a:pt x="0" y="1383"/>
                    </a:cubicBezTo>
                    <a:cubicBezTo>
                      <a:pt x="107" y="1116"/>
                      <a:pt x="428" y="580"/>
                      <a:pt x="1517" y="1"/>
                    </a:cubicBezTo>
                    <a:cubicBezTo>
                      <a:pt x="1499" y="18"/>
                      <a:pt x="1338" y="250"/>
                      <a:pt x="1338" y="340"/>
                    </a:cubicBezTo>
                    <a:cubicBezTo>
                      <a:pt x="1338" y="340"/>
                      <a:pt x="1508" y="268"/>
                      <a:pt x="1517" y="277"/>
                    </a:cubicBezTo>
                    <a:lnTo>
                      <a:pt x="1517" y="286"/>
                    </a:lnTo>
                    <a:cubicBezTo>
                      <a:pt x="1499" y="295"/>
                      <a:pt x="1303" y="607"/>
                      <a:pt x="1347" y="714"/>
                    </a:cubicBezTo>
                    <a:cubicBezTo>
                      <a:pt x="1392" y="812"/>
                      <a:pt x="1972" y="1196"/>
                      <a:pt x="2364" y="1365"/>
                    </a:cubicBezTo>
                    <a:cubicBezTo>
                      <a:pt x="2685" y="1499"/>
                      <a:pt x="3087" y="1695"/>
                      <a:pt x="3319" y="1874"/>
                    </a:cubicBezTo>
                    <a:cubicBezTo>
                      <a:pt x="3372" y="1910"/>
                      <a:pt x="3426" y="1954"/>
                      <a:pt x="3453" y="1990"/>
                    </a:cubicBezTo>
                    <a:lnTo>
                      <a:pt x="3453" y="1990"/>
                    </a:lnTo>
                    <a:cubicBezTo>
                      <a:pt x="3453" y="1990"/>
                      <a:pt x="4318" y="2373"/>
                      <a:pt x="4612" y="2712"/>
                    </a:cubicBezTo>
                    <a:cubicBezTo>
                      <a:pt x="4612" y="2712"/>
                      <a:pt x="4978" y="3007"/>
                      <a:pt x="4969" y="3069"/>
                    </a:cubicBezTo>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9"/>
              <p:cNvSpPr/>
              <p:nvPr/>
            </p:nvSpPr>
            <p:spPr>
              <a:xfrm>
                <a:off x="518819" y="3722979"/>
                <a:ext cx="130002" cy="36842"/>
              </a:xfrm>
              <a:custGeom>
                <a:rect b="b" l="l" r="r" t="t"/>
                <a:pathLst>
                  <a:path extrusionOk="0" h="314" w="1108">
                    <a:moveTo>
                      <a:pt x="759" y="1"/>
                    </a:moveTo>
                    <a:cubicBezTo>
                      <a:pt x="759" y="1"/>
                      <a:pt x="649" y="31"/>
                      <a:pt x="462" y="31"/>
                    </a:cubicBezTo>
                    <a:cubicBezTo>
                      <a:pt x="400" y="31"/>
                      <a:pt x="329" y="28"/>
                      <a:pt x="251" y="19"/>
                    </a:cubicBezTo>
                    <a:cubicBezTo>
                      <a:pt x="251" y="19"/>
                      <a:pt x="1" y="63"/>
                      <a:pt x="19" y="260"/>
                    </a:cubicBezTo>
                    <a:cubicBezTo>
                      <a:pt x="19" y="260"/>
                      <a:pt x="81" y="144"/>
                      <a:pt x="304" y="144"/>
                    </a:cubicBezTo>
                    <a:cubicBezTo>
                      <a:pt x="399" y="144"/>
                      <a:pt x="544" y="126"/>
                      <a:pt x="681" y="126"/>
                    </a:cubicBezTo>
                    <a:cubicBezTo>
                      <a:pt x="867" y="126"/>
                      <a:pt x="1036" y="159"/>
                      <a:pt x="1036" y="313"/>
                    </a:cubicBezTo>
                    <a:cubicBezTo>
                      <a:pt x="1036" y="313"/>
                      <a:pt x="1107" y="224"/>
                      <a:pt x="1071" y="108"/>
                    </a:cubicBezTo>
                    <a:cubicBezTo>
                      <a:pt x="973" y="81"/>
                      <a:pt x="875" y="46"/>
                      <a:pt x="7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9"/>
              <p:cNvSpPr/>
              <p:nvPr/>
            </p:nvSpPr>
            <p:spPr>
              <a:xfrm>
                <a:off x="758522" y="3712537"/>
                <a:ext cx="246158" cy="269038"/>
              </a:xfrm>
              <a:custGeom>
                <a:rect b="b" l="l" r="r" t="t"/>
                <a:pathLst>
                  <a:path extrusionOk="0" h="2293" w="2098">
                    <a:moveTo>
                      <a:pt x="28" y="1"/>
                    </a:moveTo>
                    <a:cubicBezTo>
                      <a:pt x="28" y="1"/>
                      <a:pt x="28" y="63"/>
                      <a:pt x="1" y="108"/>
                    </a:cubicBezTo>
                    <a:cubicBezTo>
                      <a:pt x="322" y="491"/>
                      <a:pt x="893" y="1196"/>
                      <a:pt x="1098" y="1508"/>
                    </a:cubicBezTo>
                    <a:cubicBezTo>
                      <a:pt x="1379" y="1904"/>
                      <a:pt x="1743" y="2292"/>
                      <a:pt x="1923" y="2292"/>
                    </a:cubicBezTo>
                    <a:cubicBezTo>
                      <a:pt x="1938" y="2292"/>
                      <a:pt x="1951" y="2290"/>
                      <a:pt x="1963" y="2284"/>
                    </a:cubicBezTo>
                    <a:cubicBezTo>
                      <a:pt x="2097" y="2231"/>
                      <a:pt x="2053" y="2124"/>
                      <a:pt x="2026" y="2088"/>
                    </a:cubicBezTo>
                    <a:lnTo>
                      <a:pt x="2017" y="2070"/>
                    </a:lnTo>
                    <a:cubicBezTo>
                      <a:pt x="2017" y="2070"/>
                      <a:pt x="1660" y="1803"/>
                      <a:pt x="1419" y="1446"/>
                    </a:cubicBezTo>
                    <a:cubicBezTo>
                      <a:pt x="1250" y="1196"/>
                      <a:pt x="697" y="527"/>
                      <a:pt x="384" y="152"/>
                    </a:cubicBezTo>
                    <a:cubicBezTo>
                      <a:pt x="376" y="152"/>
                      <a:pt x="367" y="152"/>
                      <a:pt x="358" y="143"/>
                    </a:cubicBezTo>
                    <a:cubicBezTo>
                      <a:pt x="90" y="63"/>
                      <a:pt x="28" y="1"/>
                      <a:pt x="28"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9"/>
              <p:cNvSpPr/>
              <p:nvPr/>
            </p:nvSpPr>
            <p:spPr>
              <a:xfrm>
                <a:off x="803576" y="3696815"/>
                <a:ext cx="253433" cy="272088"/>
              </a:xfrm>
              <a:custGeom>
                <a:rect b="b" l="l" r="r" t="t"/>
                <a:pathLst>
                  <a:path extrusionOk="0" h="2319" w="2160">
                    <a:moveTo>
                      <a:pt x="518" y="1"/>
                    </a:moveTo>
                    <a:cubicBezTo>
                      <a:pt x="509" y="10"/>
                      <a:pt x="509" y="19"/>
                      <a:pt x="509" y="28"/>
                    </a:cubicBezTo>
                    <a:cubicBezTo>
                      <a:pt x="502" y="99"/>
                      <a:pt x="437" y="154"/>
                      <a:pt x="365" y="154"/>
                    </a:cubicBezTo>
                    <a:cubicBezTo>
                      <a:pt x="348" y="154"/>
                      <a:pt x="330" y="151"/>
                      <a:pt x="313" y="144"/>
                    </a:cubicBezTo>
                    <a:cubicBezTo>
                      <a:pt x="268" y="126"/>
                      <a:pt x="223" y="99"/>
                      <a:pt x="161" y="54"/>
                    </a:cubicBezTo>
                    <a:lnTo>
                      <a:pt x="161" y="54"/>
                    </a:lnTo>
                    <a:cubicBezTo>
                      <a:pt x="161" y="54"/>
                      <a:pt x="219" y="295"/>
                      <a:pt x="59" y="295"/>
                    </a:cubicBezTo>
                    <a:cubicBezTo>
                      <a:pt x="42" y="295"/>
                      <a:pt x="23" y="292"/>
                      <a:pt x="0" y="286"/>
                    </a:cubicBezTo>
                    <a:lnTo>
                      <a:pt x="0" y="286"/>
                    </a:lnTo>
                    <a:cubicBezTo>
                      <a:pt x="313" y="661"/>
                      <a:pt x="866" y="1330"/>
                      <a:pt x="1035" y="1580"/>
                    </a:cubicBezTo>
                    <a:cubicBezTo>
                      <a:pt x="1276" y="1937"/>
                      <a:pt x="1633" y="2204"/>
                      <a:pt x="1633" y="2204"/>
                    </a:cubicBezTo>
                    <a:cubicBezTo>
                      <a:pt x="1648" y="2219"/>
                      <a:pt x="1747" y="2318"/>
                      <a:pt x="1861" y="2318"/>
                    </a:cubicBezTo>
                    <a:cubicBezTo>
                      <a:pt x="1886" y="2318"/>
                      <a:pt x="1911" y="2314"/>
                      <a:pt x="1936" y="2302"/>
                    </a:cubicBezTo>
                    <a:cubicBezTo>
                      <a:pt x="2079" y="2240"/>
                      <a:pt x="2159" y="2053"/>
                      <a:pt x="1767" y="1607"/>
                    </a:cubicBezTo>
                    <a:cubicBezTo>
                      <a:pt x="1437" y="1241"/>
                      <a:pt x="732" y="304"/>
                      <a:pt x="51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9"/>
              <p:cNvSpPr/>
              <p:nvPr/>
            </p:nvSpPr>
            <p:spPr>
              <a:xfrm>
                <a:off x="748080" y="3491724"/>
                <a:ext cx="70281" cy="59721"/>
              </a:xfrm>
              <a:custGeom>
                <a:rect b="b" l="l" r="r" t="t"/>
                <a:pathLst>
                  <a:path extrusionOk="0" h="509" w="599">
                    <a:moveTo>
                      <a:pt x="1" y="0"/>
                    </a:moveTo>
                    <a:lnTo>
                      <a:pt x="143" y="161"/>
                    </a:lnTo>
                    <a:cubicBezTo>
                      <a:pt x="143" y="161"/>
                      <a:pt x="340" y="322"/>
                      <a:pt x="598" y="509"/>
                    </a:cubicBezTo>
                    <a:cubicBezTo>
                      <a:pt x="340" y="197"/>
                      <a:pt x="36" y="18"/>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9"/>
              <p:cNvSpPr/>
              <p:nvPr/>
            </p:nvSpPr>
            <p:spPr>
              <a:xfrm>
                <a:off x="665363" y="3401967"/>
                <a:ext cx="233604" cy="143847"/>
              </a:xfrm>
              <a:custGeom>
                <a:rect b="b" l="l" r="r" t="t"/>
                <a:pathLst>
                  <a:path extrusionOk="0" h="1226" w="1991">
                    <a:moveTo>
                      <a:pt x="103" y="0"/>
                    </a:moveTo>
                    <a:cubicBezTo>
                      <a:pt x="44" y="0"/>
                      <a:pt x="1" y="25"/>
                      <a:pt x="1" y="96"/>
                    </a:cubicBezTo>
                    <a:cubicBezTo>
                      <a:pt x="1" y="212"/>
                      <a:pt x="179" y="382"/>
                      <a:pt x="358" y="524"/>
                    </a:cubicBezTo>
                    <a:cubicBezTo>
                      <a:pt x="393" y="551"/>
                      <a:pt x="429" y="578"/>
                      <a:pt x="465" y="605"/>
                    </a:cubicBezTo>
                    <a:cubicBezTo>
                      <a:pt x="599" y="703"/>
                      <a:pt x="706" y="765"/>
                      <a:pt x="706" y="765"/>
                    </a:cubicBezTo>
                    <a:cubicBezTo>
                      <a:pt x="723" y="774"/>
                      <a:pt x="795" y="810"/>
                      <a:pt x="902" y="846"/>
                    </a:cubicBezTo>
                    <a:cubicBezTo>
                      <a:pt x="938" y="863"/>
                      <a:pt x="973" y="872"/>
                      <a:pt x="1009" y="890"/>
                    </a:cubicBezTo>
                    <a:cubicBezTo>
                      <a:pt x="1098" y="926"/>
                      <a:pt x="1196" y="962"/>
                      <a:pt x="1303" y="1006"/>
                    </a:cubicBezTo>
                    <a:cubicBezTo>
                      <a:pt x="1339" y="1015"/>
                      <a:pt x="1384" y="1033"/>
                      <a:pt x="1419" y="1042"/>
                    </a:cubicBezTo>
                    <a:cubicBezTo>
                      <a:pt x="1678" y="1144"/>
                      <a:pt x="1923" y="1225"/>
                      <a:pt x="1979" y="1225"/>
                    </a:cubicBezTo>
                    <a:cubicBezTo>
                      <a:pt x="1986" y="1225"/>
                      <a:pt x="1990" y="1224"/>
                      <a:pt x="1990" y="1220"/>
                    </a:cubicBezTo>
                    <a:cubicBezTo>
                      <a:pt x="1990" y="1158"/>
                      <a:pt x="1696" y="917"/>
                      <a:pt x="1642" y="872"/>
                    </a:cubicBezTo>
                    <a:cubicBezTo>
                      <a:pt x="1633" y="863"/>
                      <a:pt x="1633" y="863"/>
                      <a:pt x="1633" y="863"/>
                    </a:cubicBezTo>
                    <a:cubicBezTo>
                      <a:pt x="1625" y="855"/>
                      <a:pt x="1607" y="846"/>
                      <a:pt x="1598" y="828"/>
                    </a:cubicBezTo>
                    <a:cubicBezTo>
                      <a:pt x="1509" y="739"/>
                      <a:pt x="1375" y="640"/>
                      <a:pt x="1232" y="551"/>
                    </a:cubicBezTo>
                    <a:cubicBezTo>
                      <a:pt x="1205" y="533"/>
                      <a:pt x="1178" y="507"/>
                      <a:pt x="1143" y="489"/>
                    </a:cubicBezTo>
                    <a:cubicBezTo>
                      <a:pt x="1000" y="409"/>
                      <a:pt x="866" y="328"/>
                      <a:pt x="741" y="266"/>
                    </a:cubicBezTo>
                    <a:cubicBezTo>
                      <a:pt x="706" y="248"/>
                      <a:pt x="661" y="230"/>
                      <a:pt x="625" y="212"/>
                    </a:cubicBezTo>
                    <a:cubicBezTo>
                      <a:pt x="536" y="168"/>
                      <a:pt x="474" y="141"/>
                      <a:pt x="474" y="141"/>
                    </a:cubicBezTo>
                    <a:cubicBezTo>
                      <a:pt x="461" y="129"/>
                      <a:pt x="239" y="0"/>
                      <a:pt x="10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9"/>
              <p:cNvSpPr/>
              <p:nvPr/>
            </p:nvSpPr>
            <p:spPr>
              <a:xfrm>
                <a:off x="406887" y="3421561"/>
                <a:ext cx="278541" cy="184560"/>
              </a:xfrm>
              <a:custGeom>
                <a:rect b="b" l="l" r="r" t="t"/>
                <a:pathLst>
                  <a:path extrusionOk="0" h="1573" w="2374">
                    <a:moveTo>
                      <a:pt x="1056" y="0"/>
                    </a:moveTo>
                    <a:cubicBezTo>
                      <a:pt x="986" y="0"/>
                      <a:pt x="922" y="6"/>
                      <a:pt x="866" y="18"/>
                    </a:cubicBezTo>
                    <a:cubicBezTo>
                      <a:pt x="295" y="143"/>
                      <a:pt x="0" y="527"/>
                      <a:pt x="36" y="964"/>
                    </a:cubicBezTo>
                    <a:cubicBezTo>
                      <a:pt x="54" y="1089"/>
                      <a:pt x="72" y="1223"/>
                      <a:pt x="134" y="1366"/>
                    </a:cubicBezTo>
                    <a:cubicBezTo>
                      <a:pt x="215" y="1526"/>
                      <a:pt x="334" y="1572"/>
                      <a:pt x="445" y="1572"/>
                    </a:cubicBezTo>
                    <a:cubicBezTo>
                      <a:pt x="592" y="1572"/>
                      <a:pt x="723" y="1490"/>
                      <a:pt x="723" y="1490"/>
                    </a:cubicBezTo>
                    <a:cubicBezTo>
                      <a:pt x="734" y="1492"/>
                      <a:pt x="743" y="1492"/>
                      <a:pt x="753" y="1492"/>
                    </a:cubicBezTo>
                    <a:cubicBezTo>
                      <a:pt x="891" y="1492"/>
                      <a:pt x="884" y="1374"/>
                      <a:pt x="884" y="1374"/>
                    </a:cubicBezTo>
                    <a:cubicBezTo>
                      <a:pt x="1053" y="1374"/>
                      <a:pt x="1107" y="1143"/>
                      <a:pt x="1107" y="1143"/>
                    </a:cubicBezTo>
                    <a:cubicBezTo>
                      <a:pt x="1347" y="1134"/>
                      <a:pt x="1347" y="875"/>
                      <a:pt x="1347" y="875"/>
                    </a:cubicBezTo>
                    <a:cubicBezTo>
                      <a:pt x="1588" y="821"/>
                      <a:pt x="1508" y="518"/>
                      <a:pt x="1508" y="518"/>
                    </a:cubicBezTo>
                    <a:lnTo>
                      <a:pt x="1508" y="518"/>
                    </a:lnTo>
                    <a:cubicBezTo>
                      <a:pt x="1561" y="530"/>
                      <a:pt x="1617" y="536"/>
                      <a:pt x="1672" y="536"/>
                    </a:cubicBezTo>
                    <a:cubicBezTo>
                      <a:pt x="2016" y="536"/>
                      <a:pt x="2373" y="331"/>
                      <a:pt x="2373" y="331"/>
                    </a:cubicBezTo>
                    <a:cubicBezTo>
                      <a:pt x="1968" y="165"/>
                      <a:pt x="1429" y="0"/>
                      <a:pt x="105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9"/>
              <p:cNvSpPr/>
              <p:nvPr/>
            </p:nvSpPr>
            <p:spPr>
              <a:xfrm>
                <a:off x="422609" y="3460280"/>
                <a:ext cx="354923" cy="291213"/>
              </a:xfrm>
              <a:custGeom>
                <a:rect b="b" l="l" r="r" t="t"/>
                <a:pathLst>
                  <a:path extrusionOk="0" h="2482" w="3025">
                    <a:moveTo>
                      <a:pt x="2239" y="1"/>
                    </a:moveTo>
                    <a:cubicBezTo>
                      <a:pt x="2239" y="1"/>
                      <a:pt x="1882" y="206"/>
                      <a:pt x="1538" y="206"/>
                    </a:cubicBezTo>
                    <a:cubicBezTo>
                      <a:pt x="1483" y="206"/>
                      <a:pt x="1427" y="200"/>
                      <a:pt x="1374" y="188"/>
                    </a:cubicBezTo>
                    <a:lnTo>
                      <a:pt x="1374" y="188"/>
                    </a:lnTo>
                    <a:cubicBezTo>
                      <a:pt x="1374" y="188"/>
                      <a:pt x="1401" y="277"/>
                      <a:pt x="1383" y="375"/>
                    </a:cubicBezTo>
                    <a:cubicBezTo>
                      <a:pt x="1365" y="447"/>
                      <a:pt x="1321" y="518"/>
                      <a:pt x="1213" y="545"/>
                    </a:cubicBezTo>
                    <a:cubicBezTo>
                      <a:pt x="1213" y="545"/>
                      <a:pt x="1213" y="804"/>
                      <a:pt x="973" y="813"/>
                    </a:cubicBezTo>
                    <a:cubicBezTo>
                      <a:pt x="973" y="813"/>
                      <a:pt x="919" y="1044"/>
                      <a:pt x="750" y="1044"/>
                    </a:cubicBezTo>
                    <a:cubicBezTo>
                      <a:pt x="750" y="1044"/>
                      <a:pt x="757" y="1162"/>
                      <a:pt x="619" y="1162"/>
                    </a:cubicBezTo>
                    <a:cubicBezTo>
                      <a:pt x="609" y="1162"/>
                      <a:pt x="600" y="1162"/>
                      <a:pt x="589" y="1160"/>
                    </a:cubicBezTo>
                    <a:cubicBezTo>
                      <a:pt x="589" y="1160"/>
                      <a:pt x="451" y="1241"/>
                      <a:pt x="307" y="1241"/>
                    </a:cubicBezTo>
                    <a:cubicBezTo>
                      <a:pt x="300" y="1241"/>
                      <a:pt x="293" y="1241"/>
                      <a:pt x="286" y="1241"/>
                    </a:cubicBezTo>
                    <a:cubicBezTo>
                      <a:pt x="179" y="1232"/>
                      <a:pt x="72" y="1187"/>
                      <a:pt x="0" y="1036"/>
                    </a:cubicBezTo>
                    <a:lnTo>
                      <a:pt x="0" y="1036"/>
                    </a:lnTo>
                    <a:cubicBezTo>
                      <a:pt x="161" y="1419"/>
                      <a:pt x="571" y="1865"/>
                      <a:pt x="1579" y="2240"/>
                    </a:cubicBezTo>
                    <a:cubicBezTo>
                      <a:pt x="2063" y="2423"/>
                      <a:pt x="2357" y="2482"/>
                      <a:pt x="2536" y="2482"/>
                    </a:cubicBezTo>
                    <a:cubicBezTo>
                      <a:pt x="2766" y="2482"/>
                      <a:pt x="2805" y="2384"/>
                      <a:pt x="2810" y="2329"/>
                    </a:cubicBezTo>
                    <a:cubicBezTo>
                      <a:pt x="2810" y="2311"/>
                      <a:pt x="2810" y="2293"/>
                      <a:pt x="2810" y="2293"/>
                    </a:cubicBezTo>
                    <a:cubicBezTo>
                      <a:pt x="2846" y="2293"/>
                      <a:pt x="2864" y="2267"/>
                      <a:pt x="2873" y="2240"/>
                    </a:cubicBezTo>
                    <a:cubicBezTo>
                      <a:pt x="2891" y="2195"/>
                      <a:pt x="2891" y="2151"/>
                      <a:pt x="2891" y="2151"/>
                    </a:cubicBezTo>
                    <a:cubicBezTo>
                      <a:pt x="2891" y="2151"/>
                      <a:pt x="2864" y="2026"/>
                      <a:pt x="2748" y="1919"/>
                    </a:cubicBezTo>
                    <a:cubicBezTo>
                      <a:pt x="2730" y="1910"/>
                      <a:pt x="2712" y="1892"/>
                      <a:pt x="2685" y="1874"/>
                    </a:cubicBezTo>
                    <a:cubicBezTo>
                      <a:pt x="2685" y="1874"/>
                      <a:pt x="2694" y="1856"/>
                      <a:pt x="2685" y="1830"/>
                    </a:cubicBezTo>
                    <a:cubicBezTo>
                      <a:pt x="2685" y="1758"/>
                      <a:pt x="2659" y="1598"/>
                      <a:pt x="2462" y="1473"/>
                    </a:cubicBezTo>
                    <a:cubicBezTo>
                      <a:pt x="2445" y="1464"/>
                      <a:pt x="2427" y="1446"/>
                      <a:pt x="2400" y="1437"/>
                    </a:cubicBezTo>
                    <a:cubicBezTo>
                      <a:pt x="2400" y="1437"/>
                      <a:pt x="2471" y="1410"/>
                      <a:pt x="2525" y="1366"/>
                    </a:cubicBezTo>
                    <a:cubicBezTo>
                      <a:pt x="2534" y="1366"/>
                      <a:pt x="2534" y="1357"/>
                      <a:pt x="2543" y="1357"/>
                    </a:cubicBezTo>
                    <a:cubicBezTo>
                      <a:pt x="2569" y="1330"/>
                      <a:pt x="2587" y="1303"/>
                      <a:pt x="2596" y="1268"/>
                    </a:cubicBezTo>
                    <a:cubicBezTo>
                      <a:pt x="2596" y="1268"/>
                      <a:pt x="2605" y="1268"/>
                      <a:pt x="2623" y="1259"/>
                    </a:cubicBezTo>
                    <a:cubicBezTo>
                      <a:pt x="2668" y="1223"/>
                      <a:pt x="2757" y="1152"/>
                      <a:pt x="2766" y="973"/>
                    </a:cubicBezTo>
                    <a:cubicBezTo>
                      <a:pt x="2775" y="955"/>
                      <a:pt x="2775" y="946"/>
                      <a:pt x="2775" y="929"/>
                    </a:cubicBezTo>
                    <a:cubicBezTo>
                      <a:pt x="2775" y="929"/>
                      <a:pt x="2810" y="911"/>
                      <a:pt x="2855" y="884"/>
                    </a:cubicBezTo>
                    <a:cubicBezTo>
                      <a:pt x="2944" y="821"/>
                      <a:pt x="3024" y="697"/>
                      <a:pt x="2775" y="474"/>
                    </a:cubicBezTo>
                    <a:cubicBezTo>
                      <a:pt x="2766" y="465"/>
                      <a:pt x="2748" y="447"/>
                      <a:pt x="2739" y="438"/>
                    </a:cubicBezTo>
                    <a:cubicBezTo>
                      <a:pt x="2739" y="438"/>
                      <a:pt x="2792" y="420"/>
                      <a:pt x="2801" y="366"/>
                    </a:cubicBezTo>
                    <a:cubicBezTo>
                      <a:pt x="2810" y="340"/>
                      <a:pt x="2801" y="313"/>
                      <a:pt x="2775" y="268"/>
                    </a:cubicBezTo>
                    <a:cubicBezTo>
                      <a:pt x="2739" y="224"/>
                      <a:pt x="2525" y="117"/>
                      <a:pt x="22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9"/>
              <p:cNvSpPr/>
              <p:nvPr/>
            </p:nvSpPr>
            <p:spPr>
              <a:xfrm>
                <a:off x="584758" y="3503222"/>
                <a:ext cx="166609" cy="14784"/>
              </a:xfrm>
              <a:custGeom>
                <a:rect b="b" l="l" r="r" t="t"/>
                <a:pathLst>
                  <a:path extrusionOk="0" h="126" w="1420">
                    <a:moveTo>
                      <a:pt x="1419" y="0"/>
                    </a:moveTo>
                    <a:lnTo>
                      <a:pt x="1419" y="0"/>
                    </a:lnTo>
                    <a:cubicBezTo>
                      <a:pt x="1330" y="18"/>
                      <a:pt x="1232" y="36"/>
                      <a:pt x="1134" y="45"/>
                    </a:cubicBezTo>
                    <a:cubicBezTo>
                      <a:pt x="1009" y="63"/>
                      <a:pt x="884" y="72"/>
                      <a:pt x="750" y="72"/>
                    </a:cubicBezTo>
                    <a:cubicBezTo>
                      <a:pt x="625" y="72"/>
                      <a:pt x="501" y="63"/>
                      <a:pt x="376" y="54"/>
                    </a:cubicBezTo>
                    <a:cubicBezTo>
                      <a:pt x="251" y="45"/>
                      <a:pt x="126" y="27"/>
                      <a:pt x="1" y="9"/>
                    </a:cubicBezTo>
                    <a:lnTo>
                      <a:pt x="1" y="9"/>
                    </a:lnTo>
                    <a:cubicBezTo>
                      <a:pt x="117" y="36"/>
                      <a:pt x="242" y="63"/>
                      <a:pt x="376" y="81"/>
                    </a:cubicBezTo>
                    <a:cubicBezTo>
                      <a:pt x="501" y="99"/>
                      <a:pt x="625" y="116"/>
                      <a:pt x="750" y="116"/>
                    </a:cubicBezTo>
                    <a:cubicBezTo>
                      <a:pt x="884" y="125"/>
                      <a:pt x="1009" y="125"/>
                      <a:pt x="1134" y="125"/>
                    </a:cubicBezTo>
                    <a:cubicBezTo>
                      <a:pt x="1223" y="116"/>
                      <a:pt x="1303" y="116"/>
                      <a:pt x="1393" y="108"/>
                    </a:cubicBezTo>
                    <a:cubicBezTo>
                      <a:pt x="1384" y="99"/>
                      <a:pt x="1366" y="81"/>
                      <a:pt x="1357" y="72"/>
                    </a:cubicBezTo>
                    <a:cubicBezTo>
                      <a:pt x="1357" y="72"/>
                      <a:pt x="1410" y="54"/>
                      <a:pt x="141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9"/>
              <p:cNvSpPr/>
              <p:nvPr/>
            </p:nvSpPr>
            <p:spPr>
              <a:xfrm>
                <a:off x="564929" y="3524107"/>
                <a:ext cx="192656" cy="50452"/>
              </a:xfrm>
              <a:custGeom>
                <a:rect b="b" l="l" r="r" t="t"/>
                <a:pathLst>
                  <a:path extrusionOk="0" h="430" w="1642">
                    <a:moveTo>
                      <a:pt x="0" y="1"/>
                    </a:moveTo>
                    <a:lnTo>
                      <a:pt x="0" y="1"/>
                    </a:lnTo>
                    <a:cubicBezTo>
                      <a:pt x="259" y="117"/>
                      <a:pt x="536" y="206"/>
                      <a:pt x="821" y="277"/>
                    </a:cubicBezTo>
                    <a:cubicBezTo>
                      <a:pt x="964" y="313"/>
                      <a:pt x="1098" y="349"/>
                      <a:pt x="1240" y="376"/>
                    </a:cubicBezTo>
                    <a:cubicBezTo>
                      <a:pt x="1348" y="393"/>
                      <a:pt x="1455" y="411"/>
                      <a:pt x="1553" y="429"/>
                    </a:cubicBezTo>
                    <a:cubicBezTo>
                      <a:pt x="1562" y="411"/>
                      <a:pt x="1562" y="402"/>
                      <a:pt x="1562" y="385"/>
                    </a:cubicBezTo>
                    <a:cubicBezTo>
                      <a:pt x="1562" y="385"/>
                      <a:pt x="1597" y="367"/>
                      <a:pt x="1642" y="340"/>
                    </a:cubicBezTo>
                    <a:cubicBezTo>
                      <a:pt x="1517" y="331"/>
                      <a:pt x="1383" y="313"/>
                      <a:pt x="1258" y="295"/>
                    </a:cubicBezTo>
                    <a:cubicBezTo>
                      <a:pt x="1116" y="277"/>
                      <a:pt x="973" y="251"/>
                      <a:pt x="830" y="224"/>
                    </a:cubicBezTo>
                    <a:cubicBezTo>
                      <a:pt x="545" y="170"/>
                      <a:pt x="268" y="99"/>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9"/>
              <p:cNvSpPr/>
              <p:nvPr/>
            </p:nvSpPr>
            <p:spPr>
              <a:xfrm>
                <a:off x="536653" y="3555551"/>
                <a:ext cx="193712" cy="63945"/>
              </a:xfrm>
              <a:custGeom>
                <a:rect b="b" l="l" r="r" t="t"/>
                <a:pathLst>
                  <a:path extrusionOk="0" h="545" w="1651">
                    <a:moveTo>
                      <a:pt x="1" y="1"/>
                    </a:moveTo>
                    <a:lnTo>
                      <a:pt x="1" y="1"/>
                    </a:lnTo>
                    <a:cubicBezTo>
                      <a:pt x="277" y="134"/>
                      <a:pt x="563" y="259"/>
                      <a:pt x="857" y="357"/>
                    </a:cubicBezTo>
                    <a:cubicBezTo>
                      <a:pt x="1000" y="411"/>
                      <a:pt x="1142" y="464"/>
                      <a:pt x="1303" y="500"/>
                    </a:cubicBezTo>
                    <a:cubicBezTo>
                      <a:pt x="1374" y="518"/>
                      <a:pt x="1455" y="536"/>
                      <a:pt x="1535" y="545"/>
                    </a:cubicBezTo>
                    <a:lnTo>
                      <a:pt x="1571" y="545"/>
                    </a:lnTo>
                    <a:cubicBezTo>
                      <a:pt x="1597" y="518"/>
                      <a:pt x="1615" y="491"/>
                      <a:pt x="1624" y="456"/>
                    </a:cubicBezTo>
                    <a:cubicBezTo>
                      <a:pt x="1624" y="456"/>
                      <a:pt x="1633" y="456"/>
                      <a:pt x="1651" y="447"/>
                    </a:cubicBezTo>
                    <a:lnTo>
                      <a:pt x="1642" y="447"/>
                    </a:lnTo>
                    <a:cubicBezTo>
                      <a:pt x="1618" y="447"/>
                      <a:pt x="1594" y="451"/>
                      <a:pt x="1571" y="451"/>
                    </a:cubicBezTo>
                    <a:cubicBezTo>
                      <a:pt x="1559" y="451"/>
                      <a:pt x="1547" y="450"/>
                      <a:pt x="1535" y="447"/>
                    </a:cubicBezTo>
                    <a:cubicBezTo>
                      <a:pt x="1464" y="447"/>
                      <a:pt x="1392" y="438"/>
                      <a:pt x="1312" y="429"/>
                    </a:cubicBezTo>
                    <a:cubicBezTo>
                      <a:pt x="1169" y="393"/>
                      <a:pt x="1018" y="357"/>
                      <a:pt x="866" y="313"/>
                    </a:cubicBezTo>
                    <a:cubicBezTo>
                      <a:pt x="572" y="224"/>
                      <a:pt x="286" y="117"/>
                      <a:pt x="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9"/>
              <p:cNvSpPr/>
              <p:nvPr/>
            </p:nvSpPr>
            <p:spPr>
              <a:xfrm>
                <a:off x="510488" y="3582771"/>
                <a:ext cx="208378" cy="50335"/>
              </a:xfrm>
              <a:custGeom>
                <a:rect b="b" l="l" r="r" t="t"/>
                <a:pathLst>
                  <a:path extrusionOk="0" h="429" w="1776">
                    <a:moveTo>
                      <a:pt x="1" y="0"/>
                    </a:moveTo>
                    <a:cubicBezTo>
                      <a:pt x="143" y="72"/>
                      <a:pt x="286" y="143"/>
                      <a:pt x="429" y="188"/>
                    </a:cubicBezTo>
                    <a:cubicBezTo>
                      <a:pt x="580" y="250"/>
                      <a:pt x="732" y="295"/>
                      <a:pt x="884" y="331"/>
                    </a:cubicBezTo>
                    <a:cubicBezTo>
                      <a:pt x="1035" y="366"/>
                      <a:pt x="1187" y="393"/>
                      <a:pt x="1348" y="411"/>
                    </a:cubicBezTo>
                    <a:cubicBezTo>
                      <a:pt x="1473" y="420"/>
                      <a:pt x="1589" y="429"/>
                      <a:pt x="1713" y="429"/>
                    </a:cubicBezTo>
                    <a:cubicBezTo>
                      <a:pt x="1696" y="420"/>
                      <a:pt x="1678" y="402"/>
                      <a:pt x="1651" y="393"/>
                    </a:cubicBezTo>
                    <a:cubicBezTo>
                      <a:pt x="1651" y="393"/>
                      <a:pt x="1722" y="366"/>
                      <a:pt x="1776" y="322"/>
                    </a:cubicBezTo>
                    <a:lnTo>
                      <a:pt x="1776" y="322"/>
                    </a:lnTo>
                    <a:cubicBezTo>
                      <a:pt x="1697" y="332"/>
                      <a:pt x="1613" y="336"/>
                      <a:pt x="1530" y="336"/>
                    </a:cubicBezTo>
                    <a:cubicBezTo>
                      <a:pt x="1470" y="336"/>
                      <a:pt x="1412" y="334"/>
                      <a:pt x="1357" y="331"/>
                    </a:cubicBezTo>
                    <a:cubicBezTo>
                      <a:pt x="1196" y="322"/>
                      <a:pt x="1044" y="304"/>
                      <a:pt x="893" y="277"/>
                    </a:cubicBezTo>
                    <a:cubicBezTo>
                      <a:pt x="741" y="250"/>
                      <a:pt x="589" y="215"/>
                      <a:pt x="438" y="170"/>
                    </a:cubicBezTo>
                    <a:cubicBezTo>
                      <a:pt x="295" y="125"/>
                      <a:pt x="143" y="63"/>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9"/>
              <p:cNvSpPr/>
              <p:nvPr/>
            </p:nvSpPr>
            <p:spPr>
              <a:xfrm>
                <a:off x="491716" y="3596381"/>
                <a:ext cx="253315" cy="91165"/>
              </a:xfrm>
              <a:custGeom>
                <a:rect b="b" l="l" r="r" t="t"/>
                <a:pathLst>
                  <a:path extrusionOk="0" h="777" w="2159">
                    <a:moveTo>
                      <a:pt x="0" y="1"/>
                    </a:moveTo>
                    <a:lnTo>
                      <a:pt x="0" y="1"/>
                    </a:lnTo>
                    <a:cubicBezTo>
                      <a:pt x="18" y="45"/>
                      <a:pt x="54" y="81"/>
                      <a:pt x="98" y="108"/>
                    </a:cubicBezTo>
                    <a:cubicBezTo>
                      <a:pt x="62" y="72"/>
                      <a:pt x="18" y="45"/>
                      <a:pt x="0" y="1"/>
                    </a:cubicBezTo>
                    <a:close/>
                    <a:moveTo>
                      <a:pt x="98" y="108"/>
                    </a:moveTo>
                    <a:cubicBezTo>
                      <a:pt x="134" y="134"/>
                      <a:pt x="178" y="161"/>
                      <a:pt x="223" y="188"/>
                    </a:cubicBezTo>
                    <a:cubicBezTo>
                      <a:pt x="312" y="232"/>
                      <a:pt x="401" y="268"/>
                      <a:pt x="491" y="304"/>
                    </a:cubicBezTo>
                    <a:cubicBezTo>
                      <a:pt x="678" y="384"/>
                      <a:pt x="865" y="438"/>
                      <a:pt x="1053" y="500"/>
                    </a:cubicBezTo>
                    <a:cubicBezTo>
                      <a:pt x="1240" y="562"/>
                      <a:pt x="1436" y="616"/>
                      <a:pt x="1624" y="670"/>
                    </a:cubicBezTo>
                    <a:lnTo>
                      <a:pt x="1766" y="705"/>
                    </a:lnTo>
                    <a:cubicBezTo>
                      <a:pt x="1811" y="723"/>
                      <a:pt x="1856" y="741"/>
                      <a:pt x="1909" y="750"/>
                    </a:cubicBezTo>
                    <a:cubicBezTo>
                      <a:pt x="1963" y="759"/>
                      <a:pt x="2007" y="777"/>
                      <a:pt x="2070" y="777"/>
                    </a:cubicBezTo>
                    <a:cubicBezTo>
                      <a:pt x="2096" y="777"/>
                      <a:pt x="2123" y="768"/>
                      <a:pt x="2150" y="768"/>
                    </a:cubicBezTo>
                    <a:cubicBezTo>
                      <a:pt x="2159" y="768"/>
                      <a:pt x="2159" y="768"/>
                      <a:pt x="2159" y="759"/>
                    </a:cubicBezTo>
                    <a:cubicBezTo>
                      <a:pt x="2141" y="750"/>
                      <a:pt x="2123" y="732"/>
                      <a:pt x="2096" y="714"/>
                    </a:cubicBezTo>
                    <a:cubicBezTo>
                      <a:pt x="2096" y="714"/>
                      <a:pt x="2105" y="696"/>
                      <a:pt x="2096" y="670"/>
                    </a:cubicBezTo>
                    <a:cubicBezTo>
                      <a:pt x="2088" y="678"/>
                      <a:pt x="2079" y="678"/>
                      <a:pt x="2070" y="678"/>
                    </a:cubicBezTo>
                    <a:cubicBezTo>
                      <a:pt x="2025" y="678"/>
                      <a:pt x="1980" y="670"/>
                      <a:pt x="1927" y="661"/>
                    </a:cubicBezTo>
                    <a:cubicBezTo>
                      <a:pt x="1882" y="652"/>
                      <a:pt x="1838" y="634"/>
                      <a:pt x="1784" y="625"/>
                    </a:cubicBezTo>
                    <a:lnTo>
                      <a:pt x="1641" y="589"/>
                    </a:lnTo>
                    <a:cubicBezTo>
                      <a:pt x="1454" y="545"/>
                      <a:pt x="1258" y="500"/>
                      <a:pt x="1071" y="447"/>
                    </a:cubicBezTo>
                    <a:cubicBezTo>
                      <a:pt x="883" y="402"/>
                      <a:pt x="687" y="348"/>
                      <a:pt x="500" y="286"/>
                    </a:cubicBezTo>
                    <a:cubicBezTo>
                      <a:pt x="410" y="250"/>
                      <a:pt x="321" y="215"/>
                      <a:pt x="232" y="179"/>
                    </a:cubicBezTo>
                    <a:cubicBezTo>
                      <a:pt x="187" y="152"/>
                      <a:pt x="143" y="134"/>
                      <a:pt x="98" y="108"/>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9"/>
              <p:cNvSpPr/>
              <p:nvPr/>
            </p:nvSpPr>
            <p:spPr>
              <a:xfrm>
                <a:off x="456047" y="3605768"/>
                <a:ext cx="303650" cy="127890"/>
              </a:xfrm>
              <a:custGeom>
                <a:rect b="b" l="l" r="r" t="t"/>
                <a:pathLst>
                  <a:path extrusionOk="0" h="1090" w="2588">
                    <a:moveTo>
                      <a:pt x="1" y="1"/>
                    </a:moveTo>
                    <a:lnTo>
                      <a:pt x="1" y="1"/>
                    </a:lnTo>
                    <a:cubicBezTo>
                      <a:pt x="81" y="90"/>
                      <a:pt x="188" y="152"/>
                      <a:pt x="286" y="215"/>
                    </a:cubicBezTo>
                    <a:cubicBezTo>
                      <a:pt x="393" y="277"/>
                      <a:pt x="500" y="331"/>
                      <a:pt x="607" y="384"/>
                    </a:cubicBezTo>
                    <a:cubicBezTo>
                      <a:pt x="821" y="491"/>
                      <a:pt x="1044" y="590"/>
                      <a:pt x="1276" y="679"/>
                    </a:cubicBezTo>
                    <a:cubicBezTo>
                      <a:pt x="1499" y="768"/>
                      <a:pt x="1731" y="848"/>
                      <a:pt x="1954" y="929"/>
                    </a:cubicBezTo>
                    <a:cubicBezTo>
                      <a:pt x="2070" y="964"/>
                      <a:pt x="2186" y="1009"/>
                      <a:pt x="2302" y="1036"/>
                    </a:cubicBezTo>
                    <a:cubicBezTo>
                      <a:pt x="2365" y="1053"/>
                      <a:pt x="2427" y="1071"/>
                      <a:pt x="2490" y="1080"/>
                    </a:cubicBezTo>
                    <a:cubicBezTo>
                      <a:pt x="2499" y="1089"/>
                      <a:pt x="2516" y="1089"/>
                      <a:pt x="2525" y="1089"/>
                    </a:cubicBezTo>
                    <a:cubicBezTo>
                      <a:pt x="2525" y="1071"/>
                      <a:pt x="2525" y="1053"/>
                      <a:pt x="2525" y="1053"/>
                    </a:cubicBezTo>
                    <a:cubicBezTo>
                      <a:pt x="2561" y="1053"/>
                      <a:pt x="2579" y="1027"/>
                      <a:pt x="2588" y="1000"/>
                    </a:cubicBezTo>
                    <a:cubicBezTo>
                      <a:pt x="2561" y="1000"/>
                      <a:pt x="2534" y="991"/>
                      <a:pt x="2507" y="991"/>
                    </a:cubicBezTo>
                    <a:cubicBezTo>
                      <a:pt x="2445" y="982"/>
                      <a:pt x="2392" y="964"/>
                      <a:pt x="2329" y="955"/>
                    </a:cubicBezTo>
                    <a:cubicBezTo>
                      <a:pt x="2213" y="920"/>
                      <a:pt x="2097" y="884"/>
                      <a:pt x="1981" y="857"/>
                    </a:cubicBezTo>
                    <a:cubicBezTo>
                      <a:pt x="1749" y="786"/>
                      <a:pt x="1517" y="706"/>
                      <a:pt x="1294" y="625"/>
                    </a:cubicBezTo>
                    <a:cubicBezTo>
                      <a:pt x="1062" y="545"/>
                      <a:pt x="839" y="465"/>
                      <a:pt x="616" y="367"/>
                    </a:cubicBezTo>
                    <a:cubicBezTo>
                      <a:pt x="402" y="268"/>
                      <a:pt x="179" y="161"/>
                      <a:pt x="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9"/>
              <p:cNvSpPr/>
              <p:nvPr/>
            </p:nvSpPr>
            <p:spPr>
              <a:xfrm>
                <a:off x="707249" y="3426841"/>
                <a:ext cx="61950" cy="53737"/>
              </a:xfrm>
              <a:custGeom>
                <a:rect b="b" l="l" r="r" t="t"/>
                <a:pathLst>
                  <a:path extrusionOk="0" h="458" w="528">
                    <a:moveTo>
                      <a:pt x="268" y="0"/>
                    </a:moveTo>
                    <a:cubicBezTo>
                      <a:pt x="304" y="27"/>
                      <a:pt x="331" y="63"/>
                      <a:pt x="358" y="98"/>
                    </a:cubicBezTo>
                    <a:cubicBezTo>
                      <a:pt x="402" y="152"/>
                      <a:pt x="447" y="205"/>
                      <a:pt x="465" y="268"/>
                    </a:cubicBezTo>
                    <a:cubicBezTo>
                      <a:pt x="474" y="304"/>
                      <a:pt x="474" y="330"/>
                      <a:pt x="465" y="357"/>
                    </a:cubicBezTo>
                    <a:cubicBezTo>
                      <a:pt x="447" y="384"/>
                      <a:pt x="420" y="402"/>
                      <a:pt x="393" y="402"/>
                    </a:cubicBezTo>
                    <a:cubicBezTo>
                      <a:pt x="372" y="407"/>
                      <a:pt x="351" y="409"/>
                      <a:pt x="331" y="409"/>
                    </a:cubicBezTo>
                    <a:cubicBezTo>
                      <a:pt x="281" y="409"/>
                      <a:pt x="232" y="396"/>
                      <a:pt x="188" y="384"/>
                    </a:cubicBezTo>
                    <a:cubicBezTo>
                      <a:pt x="126" y="366"/>
                      <a:pt x="63" y="339"/>
                      <a:pt x="1" y="312"/>
                    </a:cubicBezTo>
                    <a:lnTo>
                      <a:pt x="1" y="312"/>
                    </a:lnTo>
                    <a:cubicBezTo>
                      <a:pt x="36" y="339"/>
                      <a:pt x="72" y="366"/>
                      <a:pt x="108" y="393"/>
                    </a:cubicBezTo>
                    <a:cubicBezTo>
                      <a:pt x="135" y="402"/>
                      <a:pt x="152" y="411"/>
                      <a:pt x="170" y="420"/>
                    </a:cubicBezTo>
                    <a:cubicBezTo>
                      <a:pt x="229" y="442"/>
                      <a:pt x="294" y="458"/>
                      <a:pt x="360" y="458"/>
                    </a:cubicBezTo>
                    <a:cubicBezTo>
                      <a:pt x="374" y="458"/>
                      <a:pt x="388" y="457"/>
                      <a:pt x="402" y="455"/>
                    </a:cubicBezTo>
                    <a:cubicBezTo>
                      <a:pt x="438" y="446"/>
                      <a:pt x="482" y="420"/>
                      <a:pt x="509" y="384"/>
                    </a:cubicBezTo>
                    <a:cubicBezTo>
                      <a:pt x="527" y="339"/>
                      <a:pt x="527" y="295"/>
                      <a:pt x="518" y="259"/>
                    </a:cubicBezTo>
                    <a:cubicBezTo>
                      <a:pt x="491" y="179"/>
                      <a:pt x="438" y="125"/>
                      <a:pt x="393" y="63"/>
                    </a:cubicBezTo>
                    <a:cubicBezTo>
                      <a:pt x="393" y="63"/>
                      <a:pt x="393" y="63"/>
                      <a:pt x="384" y="54"/>
                    </a:cubicBezTo>
                    <a:cubicBezTo>
                      <a:pt x="349" y="36"/>
                      <a:pt x="304" y="18"/>
                      <a:pt x="26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9"/>
              <p:cNvSpPr/>
              <p:nvPr/>
            </p:nvSpPr>
            <p:spPr>
              <a:xfrm>
                <a:off x="771076" y="3459224"/>
                <a:ext cx="49396" cy="47284"/>
              </a:xfrm>
              <a:custGeom>
                <a:rect b="b" l="l" r="r" t="t"/>
                <a:pathLst>
                  <a:path extrusionOk="0" h="403" w="421">
                    <a:moveTo>
                      <a:pt x="242" y="1"/>
                    </a:moveTo>
                    <a:lnTo>
                      <a:pt x="242" y="1"/>
                    </a:lnTo>
                    <a:cubicBezTo>
                      <a:pt x="269" y="36"/>
                      <a:pt x="286" y="72"/>
                      <a:pt x="304" y="117"/>
                    </a:cubicBezTo>
                    <a:cubicBezTo>
                      <a:pt x="340" y="161"/>
                      <a:pt x="367" y="224"/>
                      <a:pt x="367" y="268"/>
                    </a:cubicBezTo>
                    <a:cubicBezTo>
                      <a:pt x="367" y="295"/>
                      <a:pt x="349" y="304"/>
                      <a:pt x="331" y="322"/>
                    </a:cubicBezTo>
                    <a:cubicBezTo>
                      <a:pt x="304" y="331"/>
                      <a:pt x="277" y="340"/>
                      <a:pt x="251" y="340"/>
                    </a:cubicBezTo>
                    <a:cubicBezTo>
                      <a:pt x="188" y="358"/>
                      <a:pt x="126" y="358"/>
                      <a:pt x="63" y="358"/>
                    </a:cubicBezTo>
                    <a:lnTo>
                      <a:pt x="1" y="358"/>
                    </a:lnTo>
                    <a:cubicBezTo>
                      <a:pt x="37" y="375"/>
                      <a:pt x="72" y="384"/>
                      <a:pt x="108" y="402"/>
                    </a:cubicBezTo>
                    <a:cubicBezTo>
                      <a:pt x="153" y="402"/>
                      <a:pt x="206" y="402"/>
                      <a:pt x="251" y="393"/>
                    </a:cubicBezTo>
                    <a:cubicBezTo>
                      <a:pt x="286" y="384"/>
                      <a:pt x="322" y="375"/>
                      <a:pt x="349" y="367"/>
                    </a:cubicBezTo>
                    <a:cubicBezTo>
                      <a:pt x="367" y="358"/>
                      <a:pt x="385" y="349"/>
                      <a:pt x="393" y="331"/>
                    </a:cubicBezTo>
                    <a:cubicBezTo>
                      <a:pt x="411" y="313"/>
                      <a:pt x="420" y="295"/>
                      <a:pt x="420" y="277"/>
                    </a:cubicBezTo>
                    <a:cubicBezTo>
                      <a:pt x="411" y="197"/>
                      <a:pt x="385" y="144"/>
                      <a:pt x="349" y="90"/>
                    </a:cubicBezTo>
                    <a:cubicBezTo>
                      <a:pt x="349" y="81"/>
                      <a:pt x="340" y="72"/>
                      <a:pt x="331" y="63"/>
                    </a:cubicBezTo>
                    <a:cubicBezTo>
                      <a:pt x="304" y="45"/>
                      <a:pt x="277" y="19"/>
                      <a:pt x="24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9"/>
              <p:cNvSpPr/>
              <p:nvPr/>
            </p:nvSpPr>
            <p:spPr>
              <a:xfrm>
                <a:off x="818243" y="3498998"/>
                <a:ext cx="39892" cy="25226"/>
              </a:xfrm>
              <a:custGeom>
                <a:rect b="b" l="l" r="r" t="t"/>
                <a:pathLst>
                  <a:path extrusionOk="0" h="215" w="340">
                    <a:moveTo>
                      <a:pt x="295" y="1"/>
                    </a:moveTo>
                    <a:cubicBezTo>
                      <a:pt x="295" y="19"/>
                      <a:pt x="295" y="28"/>
                      <a:pt x="295" y="36"/>
                    </a:cubicBezTo>
                    <a:cubicBezTo>
                      <a:pt x="286" y="117"/>
                      <a:pt x="197" y="152"/>
                      <a:pt x="125" y="161"/>
                    </a:cubicBezTo>
                    <a:cubicBezTo>
                      <a:pt x="81" y="170"/>
                      <a:pt x="45" y="170"/>
                      <a:pt x="0" y="179"/>
                    </a:cubicBezTo>
                    <a:cubicBezTo>
                      <a:pt x="36" y="188"/>
                      <a:pt x="72" y="206"/>
                      <a:pt x="116" y="215"/>
                    </a:cubicBezTo>
                    <a:lnTo>
                      <a:pt x="134" y="215"/>
                    </a:lnTo>
                    <a:cubicBezTo>
                      <a:pt x="179" y="206"/>
                      <a:pt x="223" y="197"/>
                      <a:pt x="259" y="170"/>
                    </a:cubicBezTo>
                    <a:cubicBezTo>
                      <a:pt x="277" y="152"/>
                      <a:pt x="295" y="135"/>
                      <a:pt x="313" y="117"/>
                    </a:cubicBezTo>
                    <a:cubicBezTo>
                      <a:pt x="322" y="90"/>
                      <a:pt x="330" y="72"/>
                      <a:pt x="339" y="45"/>
                    </a:cubicBezTo>
                    <a:cubicBezTo>
                      <a:pt x="330" y="36"/>
                      <a:pt x="330" y="36"/>
                      <a:pt x="330" y="36"/>
                    </a:cubicBezTo>
                    <a:cubicBezTo>
                      <a:pt x="322" y="28"/>
                      <a:pt x="304" y="19"/>
                      <a:pt x="29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9"/>
              <p:cNvSpPr/>
              <p:nvPr/>
            </p:nvSpPr>
            <p:spPr>
              <a:xfrm>
                <a:off x="536653" y="3465560"/>
                <a:ext cx="47284" cy="16896"/>
              </a:xfrm>
              <a:custGeom>
                <a:rect b="b" l="l" r="r" t="t"/>
                <a:pathLst>
                  <a:path extrusionOk="0" h="144" w="403">
                    <a:moveTo>
                      <a:pt x="1" y="0"/>
                    </a:moveTo>
                    <a:lnTo>
                      <a:pt x="1" y="0"/>
                    </a:lnTo>
                    <a:cubicBezTo>
                      <a:pt x="63" y="45"/>
                      <a:pt x="125" y="72"/>
                      <a:pt x="188" y="98"/>
                    </a:cubicBezTo>
                    <a:cubicBezTo>
                      <a:pt x="259" y="116"/>
                      <a:pt x="331" y="143"/>
                      <a:pt x="402" y="143"/>
                    </a:cubicBezTo>
                    <a:cubicBezTo>
                      <a:pt x="340" y="98"/>
                      <a:pt x="277" y="72"/>
                      <a:pt x="206" y="45"/>
                    </a:cubicBezTo>
                    <a:cubicBezTo>
                      <a:pt x="143" y="27"/>
                      <a:pt x="72" y="9"/>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9"/>
              <p:cNvSpPr/>
              <p:nvPr/>
            </p:nvSpPr>
            <p:spPr>
              <a:xfrm>
                <a:off x="504270" y="3510497"/>
                <a:ext cx="60777" cy="17951"/>
              </a:xfrm>
              <a:custGeom>
                <a:rect b="b" l="l" r="r" t="t"/>
                <a:pathLst>
                  <a:path extrusionOk="0" h="153" w="518">
                    <a:moveTo>
                      <a:pt x="0" y="1"/>
                    </a:moveTo>
                    <a:lnTo>
                      <a:pt x="0" y="1"/>
                    </a:lnTo>
                    <a:cubicBezTo>
                      <a:pt x="27" y="46"/>
                      <a:pt x="62" y="72"/>
                      <a:pt x="107" y="99"/>
                    </a:cubicBezTo>
                    <a:cubicBezTo>
                      <a:pt x="143" y="126"/>
                      <a:pt x="196" y="135"/>
                      <a:pt x="241" y="144"/>
                    </a:cubicBezTo>
                    <a:cubicBezTo>
                      <a:pt x="286" y="153"/>
                      <a:pt x="330" y="153"/>
                      <a:pt x="384" y="153"/>
                    </a:cubicBezTo>
                    <a:cubicBezTo>
                      <a:pt x="428" y="144"/>
                      <a:pt x="473" y="135"/>
                      <a:pt x="517" y="117"/>
                    </a:cubicBezTo>
                    <a:lnTo>
                      <a:pt x="375" y="108"/>
                    </a:lnTo>
                    <a:cubicBezTo>
                      <a:pt x="330" y="108"/>
                      <a:pt x="294" y="99"/>
                      <a:pt x="250" y="90"/>
                    </a:cubicBezTo>
                    <a:cubicBezTo>
                      <a:pt x="205" y="90"/>
                      <a:pt x="161" y="81"/>
                      <a:pt x="116" y="63"/>
                    </a:cubicBezTo>
                    <a:cubicBezTo>
                      <a:pt x="80" y="46"/>
                      <a:pt x="45" y="28"/>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9"/>
              <p:cNvSpPr/>
              <p:nvPr/>
            </p:nvSpPr>
            <p:spPr>
              <a:xfrm>
                <a:off x="482212" y="3538773"/>
                <a:ext cx="54558" cy="17365"/>
              </a:xfrm>
              <a:custGeom>
                <a:rect b="b" l="l" r="r" t="t"/>
                <a:pathLst>
                  <a:path extrusionOk="0" h="148" w="465">
                    <a:moveTo>
                      <a:pt x="1" y="1"/>
                    </a:moveTo>
                    <a:lnTo>
                      <a:pt x="1" y="1"/>
                    </a:lnTo>
                    <a:cubicBezTo>
                      <a:pt x="27" y="36"/>
                      <a:pt x="63" y="63"/>
                      <a:pt x="99" y="81"/>
                    </a:cubicBezTo>
                    <a:cubicBezTo>
                      <a:pt x="135" y="99"/>
                      <a:pt x="179" y="117"/>
                      <a:pt x="215" y="126"/>
                    </a:cubicBezTo>
                    <a:cubicBezTo>
                      <a:pt x="259" y="135"/>
                      <a:pt x="295" y="144"/>
                      <a:pt x="340" y="144"/>
                    </a:cubicBezTo>
                    <a:cubicBezTo>
                      <a:pt x="355" y="147"/>
                      <a:pt x="368" y="148"/>
                      <a:pt x="382" y="148"/>
                    </a:cubicBezTo>
                    <a:cubicBezTo>
                      <a:pt x="409" y="148"/>
                      <a:pt x="435" y="144"/>
                      <a:pt x="465" y="144"/>
                    </a:cubicBezTo>
                    <a:cubicBezTo>
                      <a:pt x="384" y="117"/>
                      <a:pt x="304" y="99"/>
                      <a:pt x="233" y="81"/>
                    </a:cubicBezTo>
                    <a:cubicBezTo>
                      <a:pt x="152" y="54"/>
                      <a:pt x="81" y="36"/>
                      <a:pt x="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9"/>
              <p:cNvSpPr/>
              <p:nvPr/>
            </p:nvSpPr>
            <p:spPr>
              <a:xfrm>
                <a:off x="454992" y="3556607"/>
                <a:ext cx="55614" cy="26282"/>
              </a:xfrm>
              <a:custGeom>
                <a:rect b="b" l="l" r="r" t="t"/>
                <a:pathLst>
                  <a:path extrusionOk="0" h="224" w="474">
                    <a:moveTo>
                      <a:pt x="1" y="0"/>
                    </a:moveTo>
                    <a:lnTo>
                      <a:pt x="1" y="0"/>
                    </a:lnTo>
                    <a:cubicBezTo>
                      <a:pt x="28" y="36"/>
                      <a:pt x="63" y="72"/>
                      <a:pt x="99" y="99"/>
                    </a:cubicBezTo>
                    <a:cubicBezTo>
                      <a:pt x="135" y="125"/>
                      <a:pt x="179" y="143"/>
                      <a:pt x="215" y="161"/>
                    </a:cubicBezTo>
                    <a:cubicBezTo>
                      <a:pt x="259" y="179"/>
                      <a:pt x="304" y="197"/>
                      <a:pt x="340" y="206"/>
                    </a:cubicBezTo>
                    <a:cubicBezTo>
                      <a:pt x="384" y="215"/>
                      <a:pt x="429" y="223"/>
                      <a:pt x="474" y="223"/>
                    </a:cubicBezTo>
                    <a:cubicBezTo>
                      <a:pt x="402" y="179"/>
                      <a:pt x="322" y="152"/>
                      <a:pt x="242" y="116"/>
                    </a:cubicBezTo>
                    <a:cubicBezTo>
                      <a:pt x="197" y="99"/>
                      <a:pt x="161" y="81"/>
                      <a:pt x="117" y="63"/>
                    </a:cubicBezTo>
                    <a:cubicBezTo>
                      <a:pt x="81" y="45"/>
                      <a:pt x="45" y="27"/>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9"/>
              <p:cNvSpPr/>
              <p:nvPr/>
            </p:nvSpPr>
            <p:spPr>
              <a:xfrm>
                <a:off x="440325" y="3570217"/>
                <a:ext cx="51391" cy="26751"/>
              </a:xfrm>
              <a:custGeom>
                <a:rect b="b" l="l" r="r" t="t"/>
                <a:pathLst>
                  <a:path extrusionOk="0" h="228" w="438">
                    <a:moveTo>
                      <a:pt x="1" y="0"/>
                    </a:moveTo>
                    <a:cubicBezTo>
                      <a:pt x="10" y="36"/>
                      <a:pt x="37" y="81"/>
                      <a:pt x="72" y="107"/>
                    </a:cubicBezTo>
                    <a:cubicBezTo>
                      <a:pt x="99" y="134"/>
                      <a:pt x="144" y="161"/>
                      <a:pt x="179" y="179"/>
                    </a:cubicBezTo>
                    <a:cubicBezTo>
                      <a:pt x="224" y="197"/>
                      <a:pt x="260" y="215"/>
                      <a:pt x="304" y="223"/>
                    </a:cubicBezTo>
                    <a:cubicBezTo>
                      <a:pt x="334" y="223"/>
                      <a:pt x="364" y="227"/>
                      <a:pt x="393" y="227"/>
                    </a:cubicBezTo>
                    <a:cubicBezTo>
                      <a:pt x="408" y="227"/>
                      <a:pt x="423" y="226"/>
                      <a:pt x="438" y="223"/>
                    </a:cubicBezTo>
                    <a:cubicBezTo>
                      <a:pt x="358" y="197"/>
                      <a:pt x="277" y="170"/>
                      <a:pt x="206" y="134"/>
                    </a:cubicBezTo>
                    <a:cubicBezTo>
                      <a:pt x="161" y="116"/>
                      <a:pt x="135" y="99"/>
                      <a:pt x="99" y="72"/>
                    </a:cubicBezTo>
                    <a:cubicBezTo>
                      <a:pt x="63" y="54"/>
                      <a:pt x="28" y="27"/>
                      <a:pt x="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9"/>
              <p:cNvSpPr/>
              <p:nvPr/>
            </p:nvSpPr>
            <p:spPr>
              <a:xfrm>
                <a:off x="769082" y="3556607"/>
                <a:ext cx="103720" cy="183269"/>
              </a:xfrm>
              <a:custGeom>
                <a:rect b="b" l="l" r="r" t="t"/>
                <a:pathLst>
                  <a:path extrusionOk="0" h="1562" w="884">
                    <a:moveTo>
                      <a:pt x="803" y="1223"/>
                    </a:moveTo>
                    <a:cubicBezTo>
                      <a:pt x="794" y="1312"/>
                      <a:pt x="696" y="1374"/>
                      <a:pt x="607" y="1339"/>
                    </a:cubicBezTo>
                    <a:cubicBezTo>
                      <a:pt x="562" y="1321"/>
                      <a:pt x="517" y="1294"/>
                      <a:pt x="455" y="1249"/>
                    </a:cubicBezTo>
                    <a:cubicBezTo>
                      <a:pt x="455" y="1249"/>
                      <a:pt x="535" y="1562"/>
                      <a:pt x="268" y="1472"/>
                    </a:cubicBezTo>
                    <a:cubicBezTo>
                      <a:pt x="241" y="1472"/>
                      <a:pt x="223" y="1464"/>
                      <a:pt x="196" y="1455"/>
                    </a:cubicBezTo>
                    <a:cubicBezTo>
                      <a:pt x="669" y="1490"/>
                      <a:pt x="27" y="759"/>
                      <a:pt x="0" y="723"/>
                    </a:cubicBezTo>
                    <a:cubicBezTo>
                      <a:pt x="27" y="750"/>
                      <a:pt x="446" y="1080"/>
                      <a:pt x="535" y="964"/>
                    </a:cubicBezTo>
                    <a:cubicBezTo>
                      <a:pt x="625" y="848"/>
                      <a:pt x="161" y="215"/>
                      <a:pt x="116" y="161"/>
                    </a:cubicBezTo>
                    <a:cubicBezTo>
                      <a:pt x="161" y="206"/>
                      <a:pt x="535" y="661"/>
                      <a:pt x="607" y="536"/>
                    </a:cubicBezTo>
                    <a:cubicBezTo>
                      <a:pt x="696" y="402"/>
                      <a:pt x="455" y="0"/>
                      <a:pt x="455" y="0"/>
                    </a:cubicBezTo>
                    <a:lnTo>
                      <a:pt x="455" y="0"/>
                    </a:lnTo>
                    <a:cubicBezTo>
                      <a:pt x="696" y="295"/>
                      <a:pt x="883" y="705"/>
                      <a:pt x="803" y="1223"/>
                    </a:cubicBezTo>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9"/>
              <p:cNvSpPr/>
              <p:nvPr/>
            </p:nvSpPr>
            <p:spPr>
              <a:xfrm>
                <a:off x="417329" y="3185026"/>
                <a:ext cx="76499" cy="86942"/>
              </a:xfrm>
              <a:custGeom>
                <a:rect b="b" l="l" r="r" t="t"/>
                <a:pathLst>
                  <a:path extrusionOk="0" h="741" w="652">
                    <a:moveTo>
                      <a:pt x="652" y="1"/>
                    </a:moveTo>
                    <a:cubicBezTo>
                      <a:pt x="652" y="1"/>
                      <a:pt x="99" y="393"/>
                      <a:pt x="1" y="741"/>
                    </a:cubicBezTo>
                    <a:lnTo>
                      <a:pt x="473" y="340"/>
                    </a:lnTo>
                    <a:cubicBezTo>
                      <a:pt x="473" y="250"/>
                      <a:pt x="634" y="18"/>
                      <a:pt x="652"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9"/>
              <p:cNvSpPr/>
              <p:nvPr/>
            </p:nvSpPr>
            <p:spPr>
              <a:xfrm>
                <a:off x="447717" y="3218465"/>
                <a:ext cx="257539" cy="186437"/>
              </a:xfrm>
              <a:custGeom>
                <a:rect b="b" l="l" r="r" t="t"/>
                <a:pathLst>
                  <a:path extrusionOk="0" h="1589" w="2195">
                    <a:moveTo>
                      <a:pt x="393" y="1"/>
                    </a:moveTo>
                    <a:cubicBezTo>
                      <a:pt x="375" y="10"/>
                      <a:pt x="0" y="367"/>
                      <a:pt x="90" y="599"/>
                    </a:cubicBezTo>
                    <a:cubicBezTo>
                      <a:pt x="170" y="831"/>
                      <a:pt x="634" y="831"/>
                      <a:pt x="714" y="1018"/>
                    </a:cubicBezTo>
                    <a:cubicBezTo>
                      <a:pt x="803" y="1205"/>
                      <a:pt x="295" y="1268"/>
                      <a:pt x="295" y="1268"/>
                    </a:cubicBezTo>
                    <a:cubicBezTo>
                      <a:pt x="295" y="1268"/>
                      <a:pt x="919" y="1268"/>
                      <a:pt x="839" y="1500"/>
                    </a:cubicBezTo>
                    <a:cubicBezTo>
                      <a:pt x="826" y="1538"/>
                      <a:pt x="827" y="1552"/>
                      <a:pt x="842" y="1552"/>
                    </a:cubicBezTo>
                    <a:cubicBezTo>
                      <a:pt x="892" y="1552"/>
                      <a:pt x="1096" y="1393"/>
                      <a:pt x="1458" y="1393"/>
                    </a:cubicBezTo>
                    <a:cubicBezTo>
                      <a:pt x="1656" y="1393"/>
                      <a:pt x="1902" y="1441"/>
                      <a:pt x="2195" y="1589"/>
                    </a:cubicBezTo>
                    <a:cubicBezTo>
                      <a:pt x="1963" y="1410"/>
                      <a:pt x="1561" y="1214"/>
                      <a:pt x="1240" y="1080"/>
                    </a:cubicBezTo>
                    <a:cubicBezTo>
                      <a:pt x="848" y="911"/>
                      <a:pt x="268" y="527"/>
                      <a:pt x="223" y="429"/>
                    </a:cubicBezTo>
                    <a:cubicBezTo>
                      <a:pt x="179" y="322"/>
                      <a:pt x="375" y="10"/>
                      <a:pt x="393"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9"/>
              <p:cNvSpPr/>
              <p:nvPr/>
            </p:nvSpPr>
            <p:spPr>
              <a:xfrm>
                <a:off x="264472" y="3404666"/>
                <a:ext cx="104776" cy="32735"/>
              </a:xfrm>
              <a:custGeom>
                <a:rect b="b" l="l" r="r" t="t"/>
                <a:pathLst>
                  <a:path extrusionOk="0" h="279" w="893">
                    <a:moveTo>
                      <a:pt x="782" y="1"/>
                    </a:moveTo>
                    <a:cubicBezTo>
                      <a:pt x="223" y="1"/>
                      <a:pt x="0" y="216"/>
                      <a:pt x="0" y="216"/>
                    </a:cubicBezTo>
                    <a:cubicBezTo>
                      <a:pt x="23" y="211"/>
                      <a:pt x="52" y="208"/>
                      <a:pt x="85" y="208"/>
                    </a:cubicBezTo>
                    <a:cubicBezTo>
                      <a:pt x="263" y="208"/>
                      <a:pt x="544" y="278"/>
                      <a:pt x="544" y="278"/>
                    </a:cubicBezTo>
                    <a:lnTo>
                      <a:pt x="892" y="64"/>
                    </a:lnTo>
                    <a:cubicBezTo>
                      <a:pt x="874" y="38"/>
                      <a:pt x="865" y="20"/>
                      <a:pt x="848" y="2"/>
                    </a:cubicBezTo>
                    <a:cubicBezTo>
                      <a:pt x="825" y="1"/>
                      <a:pt x="803" y="1"/>
                      <a:pt x="782"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79" name="Google Shape;2779;p9"/>
            <p:cNvSpPr/>
            <p:nvPr/>
          </p:nvSpPr>
          <p:spPr>
            <a:xfrm rot="9284633">
              <a:off x="395662" y="3360676"/>
              <a:ext cx="19025" cy="13119"/>
            </a:xfrm>
            <a:custGeom>
              <a:rect b="b" l="l" r="r" t="t"/>
              <a:pathLst>
                <a:path extrusionOk="0" h="62" w="9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0" name="Google Shape;2780;p9"/>
          <p:cNvGrpSpPr/>
          <p:nvPr/>
        </p:nvGrpSpPr>
        <p:grpSpPr>
          <a:xfrm>
            <a:off x="7352667" y="3138064"/>
            <a:ext cx="996213" cy="600781"/>
            <a:chOff x="2330733" y="4170941"/>
            <a:chExt cx="1047874" cy="631935"/>
          </a:xfrm>
        </p:grpSpPr>
        <p:sp>
          <p:nvSpPr>
            <p:cNvPr id="2781" name="Google Shape;2781;p9"/>
            <p:cNvSpPr/>
            <p:nvPr/>
          </p:nvSpPr>
          <p:spPr>
            <a:xfrm>
              <a:off x="2413450" y="4170941"/>
              <a:ext cx="965157" cy="456414"/>
            </a:xfrm>
            <a:custGeom>
              <a:rect b="b" l="l" r="r" t="t"/>
              <a:pathLst>
                <a:path extrusionOk="0" h="3890" w="8226">
                  <a:moveTo>
                    <a:pt x="894" y="1"/>
                  </a:moveTo>
                  <a:cubicBezTo>
                    <a:pt x="884" y="1"/>
                    <a:pt x="875" y="1"/>
                    <a:pt x="865" y="1"/>
                  </a:cubicBezTo>
                  <a:cubicBezTo>
                    <a:pt x="696" y="1"/>
                    <a:pt x="535" y="46"/>
                    <a:pt x="393" y="126"/>
                  </a:cubicBezTo>
                  <a:cubicBezTo>
                    <a:pt x="223" y="215"/>
                    <a:pt x="107" y="331"/>
                    <a:pt x="9" y="492"/>
                  </a:cubicBezTo>
                  <a:cubicBezTo>
                    <a:pt x="9" y="501"/>
                    <a:pt x="0" y="510"/>
                    <a:pt x="0" y="519"/>
                  </a:cubicBezTo>
                  <a:cubicBezTo>
                    <a:pt x="0" y="527"/>
                    <a:pt x="0" y="536"/>
                    <a:pt x="0" y="545"/>
                  </a:cubicBezTo>
                  <a:cubicBezTo>
                    <a:pt x="27" y="679"/>
                    <a:pt x="62" y="795"/>
                    <a:pt x="116" y="911"/>
                  </a:cubicBezTo>
                  <a:cubicBezTo>
                    <a:pt x="143" y="973"/>
                    <a:pt x="178" y="1036"/>
                    <a:pt x="205" y="1089"/>
                  </a:cubicBezTo>
                  <a:cubicBezTo>
                    <a:pt x="223" y="1143"/>
                    <a:pt x="277" y="1214"/>
                    <a:pt x="277" y="1268"/>
                  </a:cubicBezTo>
                  <a:cubicBezTo>
                    <a:pt x="321" y="1420"/>
                    <a:pt x="339" y="1571"/>
                    <a:pt x="375" y="1723"/>
                  </a:cubicBezTo>
                  <a:cubicBezTo>
                    <a:pt x="482" y="2303"/>
                    <a:pt x="723" y="2811"/>
                    <a:pt x="1151" y="3230"/>
                  </a:cubicBezTo>
                  <a:cubicBezTo>
                    <a:pt x="1320" y="3391"/>
                    <a:pt x="1526" y="3534"/>
                    <a:pt x="1757" y="3587"/>
                  </a:cubicBezTo>
                  <a:cubicBezTo>
                    <a:pt x="1743" y="3559"/>
                    <a:pt x="1724" y="3525"/>
                    <a:pt x="1698" y="3499"/>
                  </a:cubicBezTo>
                  <a:lnTo>
                    <a:pt x="1698" y="3499"/>
                  </a:lnTo>
                  <a:cubicBezTo>
                    <a:pt x="1862" y="3636"/>
                    <a:pt x="2132" y="3678"/>
                    <a:pt x="2328" y="3712"/>
                  </a:cubicBezTo>
                  <a:cubicBezTo>
                    <a:pt x="2554" y="3759"/>
                    <a:pt x="2780" y="3785"/>
                    <a:pt x="3006" y="3785"/>
                  </a:cubicBezTo>
                  <a:cubicBezTo>
                    <a:pt x="3039" y="3785"/>
                    <a:pt x="3072" y="3785"/>
                    <a:pt x="3105" y="3784"/>
                  </a:cubicBezTo>
                  <a:lnTo>
                    <a:pt x="3105" y="3784"/>
                  </a:lnTo>
                  <a:cubicBezTo>
                    <a:pt x="3087" y="3810"/>
                    <a:pt x="3060" y="3837"/>
                    <a:pt x="3042" y="3873"/>
                  </a:cubicBezTo>
                  <a:cubicBezTo>
                    <a:pt x="3084" y="3884"/>
                    <a:pt x="3128" y="3889"/>
                    <a:pt x="3172" y="3889"/>
                  </a:cubicBezTo>
                  <a:cubicBezTo>
                    <a:pt x="3268" y="3889"/>
                    <a:pt x="3367" y="3865"/>
                    <a:pt x="3452" y="3828"/>
                  </a:cubicBezTo>
                  <a:cubicBezTo>
                    <a:pt x="3577" y="3766"/>
                    <a:pt x="3693" y="3677"/>
                    <a:pt x="3800" y="3587"/>
                  </a:cubicBezTo>
                  <a:lnTo>
                    <a:pt x="3800" y="3587"/>
                  </a:lnTo>
                  <a:cubicBezTo>
                    <a:pt x="3800" y="3614"/>
                    <a:pt x="3800" y="3641"/>
                    <a:pt x="3791" y="3668"/>
                  </a:cubicBezTo>
                  <a:cubicBezTo>
                    <a:pt x="3935" y="3622"/>
                    <a:pt x="4082" y="3604"/>
                    <a:pt x="4230" y="3604"/>
                  </a:cubicBezTo>
                  <a:cubicBezTo>
                    <a:pt x="4544" y="3604"/>
                    <a:pt x="4865" y="3682"/>
                    <a:pt x="5174" y="3730"/>
                  </a:cubicBezTo>
                  <a:cubicBezTo>
                    <a:pt x="5237" y="3743"/>
                    <a:pt x="5301" y="3752"/>
                    <a:pt x="5365" y="3752"/>
                  </a:cubicBezTo>
                  <a:cubicBezTo>
                    <a:pt x="5428" y="3752"/>
                    <a:pt x="5491" y="3743"/>
                    <a:pt x="5549" y="3721"/>
                  </a:cubicBezTo>
                  <a:cubicBezTo>
                    <a:pt x="5567" y="3712"/>
                    <a:pt x="5594" y="3703"/>
                    <a:pt x="5602" y="3685"/>
                  </a:cubicBezTo>
                  <a:cubicBezTo>
                    <a:pt x="5620" y="3641"/>
                    <a:pt x="5576" y="3596"/>
                    <a:pt x="5531" y="3561"/>
                  </a:cubicBezTo>
                  <a:cubicBezTo>
                    <a:pt x="5371" y="3454"/>
                    <a:pt x="5192" y="3355"/>
                    <a:pt x="5014" y="3275"/>
                  </a:cubicBezTo>
                  <a:lnTo>
                    <a:pt x="5014" y="3275"/>
                  </a:lnTo>
                  <a:cubicBezTo>
                    <a:pt x="5112" y="3284"/>
                    <a:pt x="5210" y="3284"/>
                    <a:pt x="5299" y="3284"/>
                  </a:cubicBezTo>
                  <a:cubicBezTo>
                    <a:pt x="5326" y="3284"/>
                    <a:pt x="5344" y="3275"/>
                    <a:pt x="5353" y="3266"/>
                  </a:cubicBezTo>
                  <a:cubicBezTo>
                    <a:pt x="5379" y="3230"/>
                    <a:pt x="5344" y="3186"/>
                    <a:pt x="5308" y="3168"/>
                  </a:cubicBezTo>
                  <a:cubicBezTo>
                    <a:pt x="5183" y="3097"/>
                    <a:pt x="5067" y="3025"/>
                    <a:pt x="4942" y="2954"/>
                  </a:cubicBezTo>
                  <a:cubicBezTo>
                    <a:pt x="5139" y="2954"/>
                    <a:pt x="5317" y="2874"/>
                    <a:pt x="5469" y="2749"/>
                  </a:cubicBezTo>
                  <a:cubicBezTo>
                    <a:pt x="5540" y="2695"/>
                    <a:pt x="5611" y="2633"/>
                    <a:pt x="5665" y="2561"/>
                  </a:cubicBezTo>
                  <a:cubicBezTo>
                    <a:pt x="5710" y="2517"/>
                    <a:pt x="5763" y="2410"/>
                    <a:pt x="5817" y="2374"/>
                  </a:cubicBezTo>
                  <a:cubicBezTo>
                    <a:pt x="5837" y="2362"/>
                    <a:pt x="5869" y="2358"/>
                    <a:pt x="5905" y="2358"/>
                  </a:cubicBezTo>
                  <a:cubicBezTo>
                    <a:pt x="5977" y="2358"/>
                    <a:pt x="6066" y="2374"/>
                    <a:pt x="6120" y="2374"/>
                  </a:cubicBezTo>
                  <a:lnTo>
                    <a:pt x="6423" y="2374"/>
                  </a:lnTo>
                  <a:cubicBezTo>
                    <a:pt x="6842" y="2365"/>
                    <a:pt x="7262" y="2329"/>
                    <a:pt x="7672" y="2285"/>
                  </a:cubicBezTo>
                  <a:cubicBezTo>
                    <a:pt x="7708" y="2276"/>
                    <a:pt x="7744" y="2267"/>
                    <a:pt x="7770" y="2249"/>
                  </a:cubicBezTo>
                  <a:cubicBezTo>
                    <a:pt x="7797" y="2222"/>
                    <a:pt x="7797" y="2169"/>
                    <a:pt x="7761" y="2160"/>
                  </a:cubicBezTo>
                  <a:cubicBezTo>
                    <a:pt x="7895" y="2151"/>
                    <a:pt x="8029" y="2089"/>
                    <a:pt x="8118" y="1990"/>
                  </a:cubicBezTo>
                  <a:cubicBezTo>
                    <a:pt x="8020" y="1982"/>
                    <a:pt x="7922" y="1982"/>
                    <a:pt x="7833" y="1973"/>
                  </a:cubicBezTo>
                  <a:cubicBezTo>
                    <a:pt x="8002" y="1964"/>
                    <a:pt x="8172" y="1839"/>
                    <a:pt x="8225" y="1669"/>
                  </a:cubicBezTo>
                  <a:lnTo>
                    <a:pt x="8225" y="1669"/>
                  </a:lnTo>
                  <a:cubicBezTo>
                    <a:pt x="8221" y="1678"/>
                    <a:pt x="8118" y="1680"/>
                    <a:pt x="8011" y="1680"/>
                  </a:cubicBezTo>
                  <a:cubicBezTo>
                    <a:pt x="7904" y="1680"/>
                    <a:pt x="7793" y="1678"/>
                    <a:pt x="7770" y="1678"/>
                  </a:cubicBezTo>
                  <a:cubicBezTo>
                    <a:pt x="7217" y="1696"/>
                    <a:pt x="6673" y="1776"/>
                    <a:pt x="6129" y="1803"/>
                  </a:cubicBezTo>
                  <a:cubicBezTo>
                    <a:pt x="5567" y="1821"/>
                    <a:pt x="5014" y="1821"/>
                    <a:pt x="4452" y="1830"/>
                  </a:cubicBezTo>
                  <a:cubicBezTo>
                    <a:pt x="4422" y="1832"/>
                    <a:pt x="4393" y="1833"/>
                    <a:pt x="4364" y="1833"/>
                  </a:cubicBezTo>
                  <a:cubicBezTo>
                    <a:pt x="4253" y="1833"/>
                    <a:pt x="4147" y="1817"/>
                    <a:pt x="4041" y="1767"/>
                  </a:cubicBezTo>
                  <a:cubicBezTo>
                    <a:pt x="3899" y="1696"/>
                    <a:pt x="3756" y="1625"/>
                    <a:pt x="3622" y="1553"/>
                  </a:cubicBezTo>
                  <a:cubicBezTo>
                    <a:pt x="3212" y="1330"/>
                    <a:pt x="2810" y="1081"/>
                    <a:pt x="2435" y="804"/>
                  </a:cubicBezTo>
                  <a:cubicBezTo>
                    <a:pt x="2293" y="697"/>
                    <a:pt x="2150" y="590"/>
                    <a:pt x="2007" y="483"/>
                  </a:cubicBezTo>
                  <a:cubicBezTo>
                    <a:pt x="1865" y="376"/>
                    <a:pt x="1713" y="278"/>
                    <a:pt x="1543" y="197"/>
                  </a:cubicBezTo>
                  <a:cubicBezTo>
                    <a:pt x="1346" y="103"/>
                    <a:pt x="1124" y="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9"/>
            <p:cNvSpPr/>
            <p:nvPr/>
          </p:nvSpPr>
          <p:spPr>
            <a:xfrm>
              <a:off x="2454163" y="4326988"/>
              <a:ext cx="535025" cy="252377"/>
            </a:xfrm>
            <a:custGeom>
              <a:rect b="b" l="l" r="r" t="t"/>
              <a:pathLst>
                <a:path extrusionOk="0" h="2151" w="4560">
                  <a:moveTo>
                    <a:pt x="1" y="0"/>
                  </a:moveTo>
                  <a:cubicBezTo>
                    <a:pt x="54" y="98"/>
                    <a:pt x="37" y="313"/>
                    <a:pt x="54" y="429"/>
                  </a:cubicBezTo>
                  <a:cubicBezTo>
                    <a:pt x="81" y="580"/>
                    <a:pt x="117" y="732"/>
                    <a:pt x="162" y="875"/>
                  </a:cubicBezTo>
                  <a:cubicBezTo>
                    <a:pt x="251" y="1133"/>
                    <a:pt x="313" y="1374"/>
                    <a:pt x="536" y="1544"/>
                  </a:cubicBezTo>
                  <a:cubicBezTo>
                    <a:pt x="536" y="1517"/>
                    <a:pt x="545" y="1481"/>
                    <a:pt x="545" y="1454"/>
                  </a:cubicBezTo>
                  <a:cubicBezTo>
                    <a:pt x="643" y="1544"/>
                    <a:pt x="750" y="1624"/>
                    <a:pt x="866" y="1686"/>
                  </a:cubicBezTo>
                  <a:cubicBezTo>
                    <a:pt x="890" y="1701"/>
                    <a:pt x="919" y="1710"/>
                    <a:pt x="945" y="1710"/>
                  </a:cubicBezTo>
                  <a:cubicBezTo>
                    <a:pt x="968" y="1710"/>
                    <a:pt x="988" y="1703"/>
                    <a:pt x="1000" y="1686"/>
                  </a:cubicBezTo>
                  <a:cubicBezTo>
                    <a:pt x="1009" y="1660"/>
                    <a:pt x="1009" y="1633"/>
                    <a:pt x="1000" y="1606"/>
                  </a:cubicBezTo>
                  <a:lnTo>
                    <a:pt x="911" y="1249"/>
                  </a:lnTo>
                  <a:lnTo>
                    <a:pt x="911" y="1249"/>
                  </a:lnTo>
                  <a:cubicBezTo>
                    <a:pt x="947" y="1303"/>
                    <a:pt x="1000" y="1356"/>
                    <a:pt x="1054" y="1392"/>
                  </a:cubicBezTo>
                  <a:cubicBezTo>
                    <a:pt x="1066" y="1398"/>
                    <a:pt x="1079" y="1405"/>
                    <a:pt x="1088" y="1405"/>
                  </a:cubicBezTo>
                  <a:cubicBezTo>
                    <a:pt x="1092" y="1405"/>
                    <a:pt x="1096" y="1404"/>
                    <a:pt x="1098" y="1401"/>
                  </a:cubicBezTo>
                  <a:cubicBezTo>
                    <a:pt x="1161" y="1392"/>
                    <a:pt x="1098" y="1267"/>
                    <a:pt x="1152" y="1231"/>
                  </a:cubicBezTo>
                  <a:lnTo>
                    <a:pt x="1152" y="1231"/>
                  </a:lnTo>
                  <a:cubicBezTo>
                    <a:pt x="1205" y="1303"/>
                    <a:pt x="1259" y="1356"/>
                    <a:pt x="1321" y="1401"/>
                  </a:cubicBezTo>
                  <a:cubicBezTo>
                    <a:pt x="1357" y="1428"/>
                    <a:pt x="1393" y="1446"/>
                    <a:pt x="1428" y="1446"/>
                  </a:cubicBezTo>
                  <a:cubicBezTo>
                    <a:pt x="1464" y="1437"/>
                    <a:pt x="1491" y="1401"/>
                    <a:pt x="1473" y="1365"/>
                  </a:cubicBezTo>
                  <a:lnTo>
                    <a:pt x="1473" y="1365"/>
                  </a:lnTo>
                  <a:cubicBezTo>
                    <a:pt x="1651" y="1517"/>
                    <a:pt x="1865" y="1606"/>
                    <a:pt x="2097" y="1633"/>
                  </a:cubicBezTo>
                  <a:cubicBezTo>
                    <a:pt x="2088" y="1553"/>
                    <a:pt x="2071" y="1481"/>
                    <a:pt x="2053" y="1410"/>
                  </a:cubicBezTo>
                  <a:lnTo>
                    <a:pt x="2053" y="1410"/>
                  </a:lnTo>
                  <a:cubicBezTo>
                    <a:pt x="2097" y="1463"/>
                    <a:pt x="2151" y="1517"/>
                    <a:pt x="2222" y="1526"/>
                  </a:cubicBezTo>
                  <a:cubicBezTo>
                    <a:pt x="2294" y="1526"/>
                    <a:pt x="2365" y="1454"/>
                    <a:pt x="2329" y="1392"/>
                  </a:cubicBezTo>
                  <a:lnTo>
                    <a:pt x="2329" y="1392"/>
                  </a:lnTo>
                  <a:cubicBezTo>
                    <a:pt x="2356" y="1401"/>
                    <a:pt x="2374" y="1401"/>
                    <a:pt x="2392" y="1410"/>
                  </a:cubicBezTo>
                  <a:cubicBezTo>
                    <a:pt x="2392" y="1365"/>
                    <a:pt x="2401" y="1330"/>
                    <a:pt x="2410" y="1285"/>
                  </a:cubicBezTo>
                  <a:cubicBezTo>
                    <a:pt x="2454" y="1321"/>
                    <a:pt x="2508" y="1356"/>
                    <a:pt x="2552" y="1392"/>
                  </a:cubicBezTo>
                  <a:cubicBezTo>
                    <a:pt x="2570" y="1410"/>
                    <a:pt x="2588" y="1428"/>
                    <a:pt x="2606" y="1428"/>
                  </a:cubicBezTo>
                  <a:cubicBezTo>
                    <a:pt x="2633" y="1419"/>
                    <a:pt x="2651" y="1392"/>
                    <a:pt x="2642" y="1374"/>
                  </a:cubicBezTo>
                  <a:lnTo>
                    <a:pt x="2642" y="1374"/>
                  </a:lnTo>
                  <a:cubicBezTo>
                    <a:pt x="2766" y="1517"/>
                    <a:pt x="2936" y="1615"/>
                    <a:pt x="3123" y="1660"/>
                  </a:cubicBezTo>
                  <a:cubicBezTo>
                    <a:pt x="3145" y="1663"/>
                    <a:pt x="3169" y="1667"/>
                    <a:pt x="3192" y="1667"/>
                  </a:cubicBezTo>
                  <a:cubicBezTo>
                    <a:pt x="3225" y="1667"/>
                    <a:pt x="3258" y="1659"/>
                    <a:pt x="3284" y="1633"/>
                  </a:cubicBezTo>
                  <a:cubicBezTo>
                    <a:pt x="3337" y="1579"/>
                    <a:pt x="3311" y="1490"/>
                    <a:pt x="3275" y="1428"/>
                  </a:cubicBezTo>
                  <a:lnTo>
                    <a:pt x="3275" y="1428"/>
                  </a:lnTo>
                  <a:cubicBezTo>
                    <a:pt x="3320" y="1454"/>
                    <a:pt x="3364" y="1490"/>
                    <a:pt x="3400" y="1526"/>
                  </a:cubicBezTo>
                  <a:cubicBezTo>
                    <a:pt x="3418" y="1535"/>
                    <a:pt x="3427" y="1544"/>
                    <a:pt x="3444" y="1553"/>
                  </a:cubicBezTo>
                  <a:cubicBezTo>
                    <a:pt x="3507" y="1553"/>
                    <a:pt x="3516" y="1472"/>
                    <a:pt x="3498" y="1410"/>
                  </a:cubicBezTo>
                  <a:lnTo>
                    <a:pt x="3498" y="1410"/>
                  </a:lnTo>
                  <a:cubicBezTo>
                    <a:pt x="3569" y="1481"/>
                    <a:pt x="3659" y="1535"/>
                    <a:pt x="3757" y="1561"/>
                  </a:cubicBezTo>
                  <a:cubicBezTo>
                    <a:pt x="3783" y="1575"/>
                    <a:pt x="3809" y="1583"/>
                    <a:pt x="3839" y="1583"/>
                  </a:cubicBezTo>
                  <a:cubicBezTo>
                    <a:pt x="3849" y="1583"/>
                    <a:pt x="3861" y="1582"/>
                    <a:pt x="3873" y="1579"/>
                  </a:cubicBezTo>
                  <a:cubicBezTo>
                    <a:pt x="3908" y="1570"/>
                    <a:pt x="3935" y="1526"/>
                    <a:pt x="3917" y="1490"/>
                  </a:cubicBezTo>
                  <a:lnTo>
                    <a:pt x="3917" y="1490"/>
                  </a:lnTo>
                  <a:cubicBezTo>
                    <a:pt x="4158" y="1677"/>
                    <a:pt x="4372" y="1900"/>
                    <a:pt x="4542" y="2150"/>
                  </a:cubicBezTo>
                  <a:cubicBezTo>
                    <a:pt x="4515" y="2106"/>
                    <a:pt x="4560" y="1909"/>
                    <a:pt x="4524" y="1838"/>
                  </a:cubicBezTo>
                  <a:cubicBezTo>
                    <a:pt x="4515" y="1802"/>
                    <a:pt x="4488" y="1758"/>
                    <a:pt x="4461" y="1713"/>
                  </a:cubicBezTo>
                  <a:cubicBezTo>
                    <a:pt x="4444" y="1669"/>
                    <a:pt x="4417" y="1633"/>
                    <a:pt x="4390" y="1588"/>
                  </a:cubicBezTo>
                  <a:cubicBezTo>
                    <a:pt x="4283" y="1401"/>
                    <a:pt x="4122" y="1240"/>
                    <a:pt x="3944" y="1115"/>
                  </a:cubicBezTo>
                  <a:cubicBezTo>
                    <a:pt x="3596" y="892"/>
                    <a:pt x="3177" y="794"/>
                    <a:pt x="2758" y="759"/>
                  </a:cubicBezTo>
                  <a:cubicBezTo>
                    <a:pt x="2347" y="714"/>
                    <a:pt x="1928" y="714"/>
                    <a:pt x="1518" y="660"/>
                  </a:cubicBezTo>
                  <a:cubicBezTo>
                    <a:pt x="1205" y="625"/>
                    <a:pt x="893" y="544"/>
                    <a:pt x="599" y="437"/>
                  </a:cubicBezTo>
                  <a:cubicBezTo>
                    <a:pt x="358" y="348"/>
                    <a:pt x="126" y="223"/>
                    <a:pt x="1" y="0"/>
                  </a:cubicBezTo>
                  <a:close/>
                </a:path>
              </a:pathLst>
            </a:custGeom>
            <a:solidFill>
              <a:srgbClr val="6CACA7">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9"/>
            <p:cNvSpPr/>
            <p:nvPr/>
          </p:nvSpPr>
          <p:spPr>
            <a:xfrm>
              <a:off x="2475165" y="4370869"/>
              <a:ext cx="577850" cy="256483"/>
            </a:xfrm>
            <a:custGeom>
              <a:rect b="b" l="l" r="r" t="t"/>
              <a:pathLst>
                <a:path extrusionOk="0" h="2186" w="4925">
                  <a:moveTo>
                    <a:pt x="4886" y="2055"/>
                  </a:moveTo>
                  <a:lnTo>
                    <a:pt x="4886" y="2055"/>
                  </a:lnTo>
                  <a:cubicBezTo>
                    <a:pt x="4899" y="2057"/>
                    <a:pt x="4912" y="2060"/>
                    <a:pt x="4925" y="2062"/>
                  </a:cubicBezTo>
                  <a:cubicBezTo>
                    <a:pt x="4912" y="2059"/>
                    <a:pt x="4899" y="2057"/>
                    <a:pt x="4886" y="2055"/>
                  </a:cubicBezTo>
                  <a:close/>
                  <a:moveTo>
                    <a:pt x="116" y="1"/>
                  </a:moveTo>
                  <a:lnTo>
                    <a:pt x="116" y="1"/>
                  </a:lnTo>
                  <a:cubicBezTo>
                    <a:pt x="0" y="304"/>
                    <a:pt x="27" y="652"/>
                    <a:pt x="197" y="929"/>
                  </a:cubicBezTo>
                  <a:cubicBezTo>
                    <a:pt x="232" y="956"/>
                    <a:pt x="241" y="1009"/>
                    <a:pt x="268" y="1054"/>
                  </a:cubicBezTo>
                  <a:cubicBezTo>
                    <a:pt x="281" y="1086"/>
                    <a:pt x="316" y="1113"/>
                    <a:pt x="345" y="1113"/>
                  </a:cubicBezTo>
                  <a:cubicBezTo>
                    <a:pt x="357" y="1113"/>
                    <a:pt x="367" y="1108"/>
                    <a:pt x="375" y="1098"/>
                  </a:cubicBezTo>
                  <a:cubicBezTo>
                    <a:pt x="393" y="1179"/>
                    <a:pt x="429" y="1259"/>
                    <a:pt x="491" y="1312"/>
                  </a:cubicBezTo>
                  <a:cubicBezTo>
                    <a:pt x="509" y="1303"/>
                    <a:pt x="518" y="1295"/>
                    <a:pt x="518" y="1277"/>
                  </a:cubicBezTo>
                  <a:cubicBezTo>
                    <a:pt x="553" y="1375"/>
                    <a:pt x="616" y="1473"/>
                    <a:pt x="705" y="1526"/>
                  </a:cubicBezTo>
                  <a:cubicBezTo>
                    <a:pt x="714" y="1509"/>
                    <a:pt x="714" y="1482"/>
                    <a:pt x="705" y="1464"/>
                  </a:cubicBezTo>
                  <a:lnTo>
                    <a:pt x="705" y="1464"/>
                  </a:lnTo>
                  <a:cubicBezTo>
                    <a:pt x="741" y="1526"/>
                    <a:pt x="785" y="1580"/>
                    <a:pt x="839" y="1625"/>
                  </a:cubicBezTo>
                  <a:cubicBezTo>
                    <a:pt x="847" y="1633"/>
                    <a:pt x="862" y="1637"/>
                    <a:pt x="876" y="1637"/>
                  </a:cubicBezTo>
                  <a:cubicBezTo>
                    <a:pt x="892" y="1637"/>
                    <a:pt x="906" y="1630"/>
                    <a:pt x="901" y="1616"/>
                  </a:cubicBezTo>
                  <a:lnTo>
                    <a:pt x="901" y="1616"/>
                  </a:lnTo>
                  <a:cubicBezTo>
                    <a:pt x="937" y="1678"/>
                    <a:pt x="991" y="1732"/>
                    <a:pt x="1053" y="1767"/>
                  </a:cubicBezTo>
                  <a:lnTo>
                    <a:pt x="1071" y="1696"/>
                  </a:lnTo>
                  <a:cubicBezTo>
                    <a:pt x="1258" y="1919"/>
                    <a:pt x="1544" y="1964"/>
                    <a:pt x="1811" y="2008"/>
                  </a:cubicBezTo>
                  <a:cubicBezTo>
                    <a:pt x="2029" y="2055"/>
                    <a:pt x="2254" y="2081"/>
                    <a:pt x="2480" y="2081"/>
                  </a:cubicBezTo>
                  <a:cubicBezTo>
                    <a:pt x="2513" y="2081"/>
                    <a:pt x="2546" y="2081"/>
                    <a:pt x="2579" y="2080"/>
                  </a:cubicBezTo>
                  <a:lnTo>
                    <a:pt x="2579" y="2080"/>
                  </a:lnTo>
                  <a:cubicBezTo>
                    <a:pt x="2561" y="2106"/>
                    <a:pt x="2543" y="2133"/>
                    <a:pt x="2516" y="2169"/>
                  </a:cubicBezTo>
                  <a:cubicBezTo>
                    <a:pt x="2558" y="2180"/>
                    <a:pt x="2602" y="2185"/>
                    <a:pt x="2646" y="2185"/>
                  </a:cubicBezTo>
                  <a:cubicBezTo>
                    <a:pt x="2742" y="2185"/>
                    <a:pt x="2841" y="2161"/>
                    <a:pt x="2926" y="2124"/>
                  </a:cubicBezTo>
                  <a:cubicBezTo>
                    <a:pt x="3051" y="2062"/>
                    <a:pt x="3167" y="1973"/>
                    <a:pt x="3274" y="1883"/>
                  </a:cubicBezTo>
                  <a:lnTo>
                    <a:pt x="3274" y="1964"/>
                  </a:lnTo>
                  <a:cubicBezTo>
                    <a:pt x="3418" y="1918"/>
                    <a:pt x="3564" y="1900"/>
                    <a:pt x="3711" y="1900"/>
                  </a:cubicBezTo>
                  <a:cubicBezTo>
                    <a:pt x="4023" y="1900"/>
                    <a:pt x="4339" y="1978"/>
                    <a:pt x="4648" y="2026"/>
                  </a:cubicBezTo>
                  <a:cubicBezTo>
                    <a:pt x="4732" y="2041"/>
                    <a:pt x="4810" y="2044"/>
                    <a:pt x="4886" y="2055"/>
                  </a:cubicBezTo>
                  <a:lnTo>
                    <a:pt x="4886" y="2055"/>
                  </a:lnTo>
                  <a:cubicBezTo>
                    <a:pt x="4677" y="2016"/>
                    <a:pt x="4475" y="1932"/>
                    <a:pt x="4274" y="1857"/>
                  </a:cubicBezTo>
                  <a:cubicBezTo>
                    <a:pt x="3926" y="1741"/>
                    <a:pt x="3560" y="1669"/>
                    <a:pt x="3194" y="1607"/>
                  </a:cubicBezTo>
                  <a:lnTo>
                    <a:pt x="3194" y="1607"/>
                  </a:lnTo>
                  <a:cubicBezTo>
                    <a:pt x="3221" y="1642"/>
                    <a:pt x="3257" y="1678"/>
                    <a:pt x="3292" y="1705"/>
                  </a:cubicBezTo>
                  <a:cubicBezTo>
                    <a:pt x="3277" y="1707"/>
                    <a:pt x="3262" y="1708"/>
                    <a:pt x="3247" y="1708"/>
                  </a:cubicBezTo>
                  <a:cubicBezTo>
                    <a:pt x="3141" y="1708"/>
                    <a:pt x="3045" y="1658"/>
                    <a:pt x="2935" y="1642"/>
                  </a:cubicBezTo>
                  <a:cubicBezTo>
                    <a:pt x="2926" y="1640"/>
                    <a:pt x="2916" y="1639"/>
                    <a:pt x="2906" y="1639"/>
                  </a:cubicBezTo>
                  <a:cubicBezTo>
                    <a:pt x="2825" y="1639"/>
                    <a:pt x="2721" y="1698"/>
                    <a:pt x="2784" y="1785"/>
                  </a:cubicBezTo>
                  <a:cubicBezTo>
                    <a:pt x="2793" y="1794"/>
                    <a:pt x="2793" y="1794"/>
                    <a:pt x="2793" y="1803"/>
                  </a:cubicBezTo>
                  <a:cubicBezTo>
                    <a:pt x="2793" y="1816"/>
                    <a:pt x="2778" y="1824"/>
                    <a:pt x="2764" y="1824"/>
                  </a:cubicBezTo>
                  <a:cubicBezTo>
                    <a:pt x="2758" y="1824"/>
                    <a:pt x="2753" y="1823"/>
                    <a:pt x="2748" y="1821"/>
                  </a:cubicBezTo>
                  <a:cubicBezTo>
                    <a:pt x="2695" y="1803"/>
                    <a:pt x="2632" y="1776"/>
                    <a:pt x="2579" y="1750"/>
                  </a:cubicBezTo>
                  <a:cubicBezTo>
                    <a:pt x="2561" y="1741"/>
                    <a:pt x="2543" y="1732"/>
                    <a:pt x="2525" y="1723"/>
                  </a:cubicBezTo>
                  <a:cubicBezTo>
                    <a:pt x="2498" y="1723"/>
                    <a:pt x="2480" y="1741"/>
                    <a:pt x="2472" y="1758"/>
                  </a:cubicBezTo>
                  <a:cubicBezTo>
                    <a:pt x="2472" y="1785"/>
                    <a:pt x="2507" y="1821"/>
                    <a:pt x="2480" y="1839"/>
                  </a:cubicBezTo>
                  <a:cubicBezTo>
                    <a:pt x="2477" y="1846"/>
                    <a:pt x="2470" y="1849"/>
                    <a:pt x="2462" y="1849"/>
                  </a:cubicBezTo>
                  <a:cubicBezTo>
                    <a:pt x="2450" y="1849"/>
                    <a:pt x="2437" y="1844"/>
                    <a:pt x="2427" y="1839"/>
                  </a:cubicBezTo>
                  <a:cubicBezTo>
                    <a:pt x="2347" y="1776"/>
                    <a:pt x="2257" y="1723"/>
                    <a:pt x="2168" y="1669"/>
                  </a:cubicBezTo>
                  <a:cubicBezTo>
                    <a:pt x="2115" y="1642"/>
                    <a:pt x="2061" y="1616"/>
                    <a:pt x="2008" y="1616"/>
                  </a:cubicBezTo>
                  <a:cubicBezTo>
                    <a:pt x="1945" y="1625"/>
                    <a:pt x="1901" y="1696"/>
                    <a:pt x="1927" y="1741"/>
                  </a:cubicBezTo>
                  <a:cubicBezTo>
                    <a:pt x="1912" y="1747"/>
                    <a:pt x="1896" y="1750"/>
                    <a:pt x="1880" y="1750"/>
                  </a:cubicBezTo>
                  <a:cubicBezTo>
                    <a:pt x="1807" y="1750"/>
                    <a:pt x="1733" y="1690"/>
                    <a:pt x="1660" y="1660"/>
                  </a:cubicBezTo>
                  <a:cubicBezTo>
                    <a:pt x="1651" y="1651"/>
                    <a:pt x="1642" y="1651"/>
                    <a:pt x="1633" y="1651"/>
                  </a:cubicBezTo>
                  <a:cubicBezTo>
                    <a:pt x="1597" y="1660"/>
                    <a:pt x="1606" y="1714"/>
                    <a:pt x="1624" y="1741"/>
                  </a:cubicBezTo>
                  <a:cubicBezTo>
                    <a:pt x="1616" y="1746"/>
                    <a:pt x="1607" y="1748"/>
                    <a:pt x="1597" y="1748"/>
                  </a:cubicBezTo>
                  <a:cubicBezTo>
                    <a:pt x="1573" y="1748"/>
                    <a:pt x="1545" y="1735"/>
                    <a:pt x="1526" y="1723"/>
                  </a:cubicBezTo>
                  <a:cubicBezTo>
                    <a:pt x="1419" y="1660"/>
                    <a:pt x="1312" y="1589"/>
                    <a:pt x="1214" y="1518"/>
                  </a:cubicBezTo>
                  <a:cubicBezTo>
                    <a:pt x="1205" y="1562"/>
                    <a:pt x="1214" y="1607"/>
                    <a:pt x="1214" y="1651"/>
                  </a:cubicBezTo>
                  <a:cubicBezTo>
                    <a:pt x="937" y="1491"/>
                    <a:pt x="759" y="1205"/>
                    <a:pt x="589" y="956"/>
                  </a:cubicBezTo>
                  <a:cubicBezTo>
                    <a:pt x="384" y="652"/>
                    <a:pt x="188" y="349"/>
                    <a:pt x="116" y="1"/>
                  </a:cubicBezTo>
                  <a:close/>
                </a:path>
              </a:pathLst>
            </a:custGeom>
            <a:solidFill>
              <a:srgbClr val="6CACA7">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9"/>
            <p:cNvSpPr/>
            <p:nvPr/>
          </p:nvSpPr>
          <p:spPr>
            <a:xfrm>
              <a:off x="2413450" y="4170941"/>
              <a:ext cx="965157" cy="440339"/>
            </a:xfrm>
            <a:custGeom>
              <a:rect b="b" l="l" r="r" t="t"/>
              <a:pathLst>
                <a:path extrusionOk="0" h="3753" w="8226">
                  <a:moveTo>
                    <a:pt x="894" y="1"/>
                  </a:moveTo>
                  <a:cubicBezTo>
                    <a:pt x="884" y="1"/>
                    <a:pt x="875" y="1"/>
                    <a:pt x="865" y="1"/>
                  </a:cubicBezTo>
                  <a:cubicBezTo>
                    <a:pt x="696" y="1"/>
                    <a:pt x="535" y="46"/>
                    <a:pt x="393" y="126"/>
                  </a:cubicBezTo>
                  <a:cubicBezTo>
                    <a:pt x="223" y="215"/>
                    <a:pt x="107" y="331"/>
                    <a:pt x="9" y="492"/>
                  </a:cubicBezTo>
                  <a:cubicBezTo>
                    <a:pt x="9" y="501"/>
                    <a:pt x="0" y="510"/>
                    <a:pt x="0" y="519"/>
                  </a:cubicBezTo>
                  <a:cubicBezTo>
                    <a:pt x="0" y="527"/>
                    <a:pt x="0" y="536"/>
                    <a:pt x="0" y="545"/>
                  </a:cubicBezTo>
                  <a:cubicBezTo>
                    <a:pt x="27" y="679"/>
                    <a:pt x="62" y="795"/>
                    <a:pt x="116" y="911"/>
                  </a:cubicBezTo>
                  <a:cubicBezTo>
                    <a:pt x="143" y="973"/>
                    <a:pt x="178" y="1036"/>
                    <a:pt x="205" y="1089"/>
                  </a:cubicBezTo>
                  <a:cubicBezTo>
                    <a:pt x="223" y="1143"/>
                    <a:pt x="277" y="1214"/>
                    <a:pt x="277" y="1268"/>
                  </a:cubicBezTo>
                  <a:cubicBezTo>
                    <a:pt x="321" y="1420"/>
                    <a:pt x="339" y="1571"/>
                    <a:pt x="375" y="1723"/>
                  </a:cubicBezTo>
                  <a:cubicBezTo>
                    <a:pt x="393" y="1848"/>
                    <a:pt x="428" y="1964"/>
                    <a:pt x="464" y="2089"/>
                  </a:cubicBezTo>
                  <a:cubicBezTo>
                    <a:pt x="491" y="2187"/>
                    <a:pt x="509" y="2294"/>
                    <a:pt x="571" y="2383"/>
                  </a:cubicBezTo>
                  <a:cubicBezTo>
                    <a:pt x="580" y="2365"/>
                    <a:pt x="589" y="2338"/>
                    <a:pt x="589" y="2321"/>
                  </a:cubicBezTo>
                  <a:cubicBezTo>
                    <a:pt x="616" y="2410"/>
                    <a:pt x="660" y="2499"/>
                    <a:pt x="732" y="2561"/>
                  </a:cubicBezTo>
                  <a:cubicBezTo>
                    <a:pt x="740" y="2535"/>
                    <a:pt x="758" y="2508"/>
                    <a:pt x="767" y="2481"/>
                  </a:cubicBezTo>
                  <a:cubicBezTo>
                    <a:pt x="776" y="2579"/>
                    <a:pt x="821" y="2668"/>
                    <a:pt x="901" y="2722"/>
                  </a:cubicBezTo>
                  <a:cubicBezTo>
                    <a:pt x="910" y="2686"/>
                    <a:pt x="919" y="2651"/>
                    <a:pt x="928" y="2615"/>
                  </a:cubicBezTo>
                  <a:cubicBezTo>
                    <a:pt x="955" y="2731"/>
                    <a:pt x="1017" y="2829"/>
                    <a:pt x="1106" y="2909"/>
                  </a:cubicBezTo>
                  <a:cubicBezTo>
                    <a:pt x="1119" y="2922"/>
                    <a:pt x="1140" y="2935"/>
                    <a:pt x="1158" y="2935"/>
                  </a:cubicBezTo>
                  <a:cubicBezTo>
                    <a:pt x="1166" y="2935"/>
                    <a:pt x="1172" y="2932"/>
                    <a:pt x="1178" y="2927"/>
                  </a:cubicBezTo>
                  <a:cubicBezTo>
                    <a:pt x="1187" y="2918"/>
                    <a:pt x="1187" y="2900"/>
                    <a:pt x="1187" y="2891"/>
                  </a:cubicBezTo>
                  <a:cubicBezTo>
                    <a:pt x="1187" y="2793"/>
                    <a:pt x="1169" y="2704"/>
                    <a:pt x="1133" y="2606"/>
                  </a:cubicBezTo>
                  <a:lnTo>
                    <a:pt x="1133" y="2606"/>
                  </a:lnTo>
                  <a:cubicBezTo>
                    <a:pt x="1151" y="2615"/>
                    <a:pt x="1169" y="2615"/>
                    <a:pt x="1178" y="2615"/>
                  </a:cubicBezTo>
                  <a:cubicBezTo>
                    <a:pt x="1170" y="2538"/>
                    <a:pt x="1149" y="2462"/>
                    <a:pt x="1115" y="2397"/>
                  </a:cubicBezTo>
                  <a:lnTo>
                    <a:pt x="1115" y="2397"/>
                  </a:lnTo>
                  <a:cubicBezTo>
                    <a:pt x="1125" y="2402"/>
                    <a:pt x="1137" y="2405"/>
                    <a:pt x="1150" y="2405"/>
                  </a:cubicBezTo>
                  <a:cubicBezTo>
                    <a:pt x="1178" y="2405"/>
                    <a:pt x="1209" y="2392"/>
                    <a:pt x="1222" y="2365"/>
                  </a:cubicBezTo>
                  <a:cubicBezTo>
                    <a:pt x="1240" y="2312"/>
                    <a:pt x="1222" y="2249"/>
                    <a:pt x="1195" y="2205"/>
                  </a:cubicBezTo>
                  <a:lnTo>
                    <a:pt x="1195" y="2205"/>
                  </a:lnTo>
                  <a:cubicBezTo>
                    <a:pt x="1249" y="2240"/>
                    <a:pt x="1303" y="2285"/>
                    <a:pt x="1365" y="2285"/>
                  </a:cubicBezTo>
                  <a:cubicBezTo>
                    <a:pt x="1371" y="2286"/>
                    <a:pt x="1378" y="2286"/>
                    <a:pt x="1384" y="2286"/>
                  </a:cubicBezTo>
                  <a:cubicBezTo>
                    <a:pt x="1441" y="2286"/>
                    <a:pt x="1500" y="2251"/>
                    <a:pt x="1508" y="2187"/>
                  </a:cubicBezTo>
                  <a:cubicBezTo>
                    <a:pt x="1552" y="2285"/>
                    <a:pt x="1615" y="2365"/>
                    <a:pt x="1695" y="2428"/>
                  </a:cubicBezTo>
                  <a:cubicBezTo>
                    <a:pt x="1713" y="2445"/>
                    <a:pt x="1731" y="2454"/>
                    <a:pt x="1740" y="2454"/>
                  </a:cubicBezTo>
                  <a:cubicBezTo>
                    <a:pt x="1775" y="2454"/>
                    <a:pt x="1802" y="2437"/>
                    <a:pt x="1820" y="2401"/>
                  </a:cubicBezTo>
                  <a:cubicBezTo>
                    <a:pt x="1829" y="2374"/>
                    <a:pt x="1820" y="2338"/>
                    <a:pt x="1820" y="2303"/>
                  </a:cubicBezTo>
                  <a:lnTo>
                    <a:pt x="1820" y="2303"/>
                  </a:lnTo>
                  <a:cubicBezTo>
                    <a:pt x="1900" y="2419"/>
                    <a:pt x="2034" y="2508"/>
                    <a:pt x="2168" y="2544"/>
                  </a:cubicBezTo>
                  <a:cubicBezTo>
                    <a:pt x="2183" y="2547"/>
                    <a:pt x="2199" y="2549"/>
                    <a:pt x="2215" y="2549"/>
                  </a:cubicBezTo>
                  <a:cubicBezTo>
                    <a:pt x="2237" y="2549"/>
                    <a:pt x="2259" y="2545"/>
                    <a:pt x="2275" y="2535"/>
                  </a:cubicBezTo>
                  <a:cubicBezTo>
                    <a:pt x="2311" y="2526"/>
                    <a:pt x="2337" y="2481"/>
                    <a:pt x="2320" y="2445"/>
                  </a:cubicBezTo>
                  <a:lnTo>
                    <a:pt x="2320" y="2445"/>
                  </a:lnTo>
                  <a:cubicBezTo>
                    <a:pt x="2373" y="2508"/>
                    <a:pt x="2444" y="2561"/>
                    <a:pt x="2525" y="2597"/>
                  </a:cubicBezTo>
                  <a:cubicBezTo>
                    <a:pt x="2537" y="2603"/>
                    <a:pt x="2550" y="2610"/>
                    <a:pt x="2559" y="2610"/>
                  </a:cubicBezTo>
                  <a:cubicBezTo>
                    <a:pt x="2563" y="2610"/>
                    <a:pt x="2567" y="2609"/>
                    <a:pt x="2569" y="2606"/>
                  </a:cubicBezTo>
                  <a:cubicBezTo>
                    <a:pt x="2587" y="2597"/>
                    <a:pt x="2587" y="2570"/>
                    <a:pt x="2587" y="2552"/>
                  </a:cubicBezTo>
                  <a:cubicBezTo>
                    <a:pt x="2578" y="2508"/>
                    <a:pt x="2569" y="2463"/>
                    <a:pt x="2551" y="2428"/>
                  </a:cubicBezTo>
                  <a:lnTo>
                    <a:pt x="2551" y="2428"/>
                  </a:lnTo>
                  <a:cubicBezTo>
                    <a:pt x="2587" y="2463"/>
                    <a:pt x="2632" y="2499"/>
                    <a:pt x="2685" y="2508"/>
                  </a:cubicBezTo>
                  <a:cubicBezTo>
                    <a:pt x="2694" y="2472"/>
                    <a:pt x="2685" y="2445"/>
                    <a:pt x="2667" y="2410"/>
                  </a:cubicBezTo>
                  <a:lnTo>
                    <a:pt x="2667" y="2410"/>
                  </a:lnTo>
                  <a:cubicBezTo>
                    <a:pt x="2685" y="2445"/>
                    <a:pt x="2712" y="2463"/>
                    <a:pt x="2739" y="2463"/>
                  </a:cubicBezTo>
                  <a:cubicBezTo>
                    <a:pt x="2774" y="2463"/>
                    <a:pt x="2801" y="2419"/>
                    <a:pt x="2783" y="2392"/>
                  </a:cubicBezTo>
                  <a:lnTo>
                    <a:pt x="2783" y="2392"/>
                  </a:lnTo>
                  <a:cubicBezTo>
                    <a:pt x="2882" y="2526"/>
                    <a:pt x="3024" y="2642"/>
                    <a:pt x="3176" y="2704"/>
                  </a:cubicBezTo>
                  <a:cubicBezTo>
                    <a:pt x="3191" y="2709"/>
                    <a:pt x="3210" y="2714"/>
                    <a:pt x="3226" y="2714"/>
                  </a:cubicBezTo>
                  <a:cubicBezTo>
                    <a:pt x="3238" y="2714"/>
                    <a:pt x="3249" y="2712"/>
                    <a:pt x="3256" y="2704"/>
                  </a:cubicBezTo>
                  <a:cubicBezTo>
                    <a:pt x="3265" y="2686"/>
                    <a:pt x="3256" y="2668"/>
                    <a:pt x="3247" y="2651"/>
                  </a:cubicBezTo>
                  <a:cubicBezTo>
                    <a:pt x="3229" y="2597"/>
                    <a:pt x="3212" y="2552"/>
                    <a:pt x="3185" y="2508"/>
                  </a:cubicBezTo>
                  <a:lnTo>
                    <a:pt x="3185" y="2508"/>
                  </a:lnTo>
                  <a:cubicBezTo>
                    <a:pt x="3229" y="2561"/>
                    <a:pt x="3283" y="2606"/>
                    <a:pt x="3345" y="2624"/>
                  </a:cubicBezTo>
                  <a:cubicBezTo>
                    <a:pt x="3328" y="2570"/>
                    <a:pt x="3310" y="2517"/>
                    <a:pt x="3292" y="2454"/>
                  </a:cubicBezTo>
                  <a:lnTo>
                    <a:pt x="3292" y="2454"/>
                  </a:lnTo>
                  <a:cubicBezTo>
                    <a:pt x="3354" y="2535"/>
                    <a:pt x="3435" y="2588"/>
                    <a:pt x="3524" y="2624"/>
                  </a:cubicBezTo>
                  <a:cubicBezTo>
                    <a:pt x="3537" y="2628"/>
                    <a:pt x="3548" y="2631"/>
                    <a:pt x="3558" y="2631"/>
                  </a:cubicBezTo>
                  <a:cubicBezTo>
                    <a:pt x="3568" y="2631"/>
                    <a:pt x="3577" y="2628"/>
                    <a:pt x="3586" y="2624"/>
                  </a:cubicBezTo>
                  <a:cubicBezTo>
                    <a:pt x="3595" y="2615"/>
                    <a:pt x="3604" y="2597"/>
                    <a:pt x="3604" y="2588"/>
                  </a:cubicBezTo>
                  <a:cubicBezTo>
                    <a:pt x="3604" y="2544"/>
                    <a:pt x="3604" y="2499"/>
                    <a:pt x="3604" y="2454"/>
                  </a:cubicBezTo>
                  <a:cubicBezTo>
                    <a:pt x="3658" y="2544"/>
                    <a:pt x="3738" y="2624"/>
                    <a:pt x="3836" y="2677"/>
                  </a:cubicBezTo>
                  <a:cubicBezTo>
                    <a:pt x="3856" y="2690"/>
                    <a:pt x="3880" y="2699"/>
                    <a:pt x="3906" y="2699"/>
                  </a:cubicBezTo>
                  <a:cubicBezTo>
                    <a:pt x="3915" y="2699"/>
                    <a:pt x="3925" y="2698"/>
                    <a:pt x="3934" y="2695"/>
                  </a:cubicBezTo>
                  <a:cubicBezTo>
                    <a:pt x="3961" y="2686"/>
                    <a:pt x="3988" y="2651"/>
                    <a:pt x="3970" y="2615"/>
                  </a:cubicBezTo>
                  <a:lnTo>
                    <a:pt x="3970" y="2615"/>
                  </a:lnTo>
                  <a:cubicBezTo>
                    <a:pt x="4015" y="2668"/>
                    <a:pt x="4059" y="2722"/>
                    <a:pt x="4104" y="2767"/>
                  </a:cubicBezTo>
                  <a:cubicBezTo>
                    <a:pt x="4111" y="2782"/>
                    <a:pt x="4132" y="2804"/>
                    <a:pt x="4149" y="2804"/>
                  </a:cubicBezTo>
                  <a:cubicBezTo>
                    <a:pt x="4152" y="2804"/>
                    <a:pt x="4155" y="2803"/>
                    <a:pt x="4157" y="2802"/>
                  </a:cubicBezTo>
                  <a:cubicBezTo>
                    <a:pt x="4211" y="2802"/>
                    <a:pt x="4211" y="2731"/>
                    <a:pt x="4193" y="2686"/>
                  </a:cubicBezTo>
                  <a:lnTo>
                    <a:pt x="4193" y="2686"/>
                  </a:lnTo>
                  <a:cubicBezTo>
                    <a:pt x="4398" y="2811"/>
                    <a:pt x="4585" y="2972"/>
                    <a:pt x="4728" y="3168"/>
                  </a:cubicBezTo>
                  <a:cubicBezTo>
                    <a:pt x="4550" y="3168"/>
                    <a:pt x="4371" y="3186"/>
                    <a:pt x="4193" y="3230"/>
                  </a:cubicBezTo>
                  <a:cubicBezTo>
                    <a:pt x="4255" y="3266"/>
                    <a:pt x="4318" y="3293"/>
                    <a:pt x="4380" y="3329"/>
                  </a:cubicBezTo>
                  <a:cubicBezTo>
                    <a:pt x="4291" y="3346"/>
                    <a:pt x="4202" y="3355"/>
                    <a:pt x="4113" y="3373"/>
                  </a:cubicBezTo>
                  <a:cubicBezTo>
                    <a:pt x="4291" y="3427"/>
                    <a:pt x="4469" y="3480"/>
                    <a:pt x="4648" y="3534"/>
                  </a:cubicBezTo>
                  <a:cubicBezTo>
                    <a:pt x="4514" y="3534"/>
                    <a:pt x="4371" y="3534"/>
                    <a:pt x="4229" y="3543"/>
                  </a:cubicBezTo>
                  <a:cubicBezTo>
                    <a:pt x="4541" y="3623"/>
                    <a:pt x="4862" y="3685"/>
                    <a:pt x="5174" y="3730"/>
                  </a:cubicBezTo>
                  <a:cubicBezTo>
                    <a:pt x="5237" y="3743"/>
                    <a:pt x="5301" y="3752"/>
                    <a:pt x="5365" y="3752"/>
                  </a:cubicBezTo>
                  <a:cubicBezTo>
                    <a:pt x="5428" y="3752"/>
                    <a:pt x="5491" y="3743"/>
                    <a:pt x="5549" y="3721"/>
                  </a:cubicBezTo>
                  <a:cubicBezTo>
                    <a:pt x="5567" y="3712"/>
                    <a:pt x="5594" y="3703"/>
                    <a:pt x="5602" y="3685"/>
                  </a:cubicBezTo>
                  <a:cubicBezTo>
                    <a:pt x="5620" y="3641"/>
                    <a:pt x="5576" y="3596"/>
                    <a:pt x="5531" y="3561"/>
                  </a:cubicBezTo>
                  <a:cubicBezTo>
                    <a:pt x="5371" y="3454"/>
                    <a:pt x="5192" y="3355"/>
                    <a:pt x="5014" y="3275"/>
                  </a:cubicBezTo>
                  <a:lnTo>
                    <a:pt x="5014" y="3275"/>
                  </a:lnTo>
                  <a:cubicBezTo>
                    <a:pt x="5112" y="3284"/>
                    <a:pt x="5210" y="3284"/>
                    <a:pt x="5299" y="3284"/>
                  </a:cubicBezTo>
                  <a:cubicBezTo>
                    <a:pt x="5326" y="3284"/>
                    <a:pt x="5344" y="3275"/>
                    <a:pt x="5353" y="3266"/>
                  </a:cubicBezTo>
                  <a:cubicBezTo>
                    <a:pt x="5379" y="3230"/>
                    <a:pt x="5344" y="3186"/>
                    <a:pt x="5308" y="3168"/>
                  </a:cubicBezTo>
                  <a:cubicBezTo>
                    <a:pt x="5183" y="3097"/>
                    <a:pt x="5067" y="3025"/>
                    <a:pt x="4942" y="2954"/>
                  </a:cubicBezTo>
                  <a:cubicBezTo>
                    <a:pt x="5139" y="2954"/>
                    <a:pt x="5317" y="2865"/>
                    <a:pt x="5469" y="2749"/>
                  </a:cubicBezTo>
                  <a:cubicBezTo>
                    <a:pt x="5585" y="2668"/>
                    <a:pt x="5674" y="2561"/>
                    <a:pt x="5772" y="2463"/>
                  </a:cubicBezTo>
                  <a:cubicBezTo>
                    <a:pt x="5826" y="2414"/>
                    <a:pt x="5909" y="2403"/>
                    <a:pt x="5992" y="2403"/>
                  </a:cubicBezTo>
                  <a:cubicBezTo>
                    <a:pt x="6059" y="2403"/>
                    <a:pt x="6127" y="2410"/>
                    <a:pt x="6182" y="2410"/>
                  </a:cubicBezTo>
                  <a:cubicBezTo>
                    <a:pt x="6309" y="2415"/>
                    <a:pt x="6437" y="2418"/>
                    <a:pt x="6564" y="2418"/>
                  </a:cubicBezTo>
                  <a:cubicBezTo>
                    <a:pt x="6838" y="2418"/>
                    <a:pt x="7112" y="2405"/>
                    <a:pt x="7387" y="2374"/>
                  </a:cubicBezTo>
                  <a:cubicBezTo>
                    <a:pt x="7512" y="2365"/>
                    <a:pt x="7636" y="2347"/>
                    <a:pt x="7761" y="2303"/>
                  </a:cubicBezTo>
                  <a:cubicBezTo>
                    <a:pt x="7788" y="2294"/>
                    <a:pt x="7815" y="2285"/>
                    <a:pt x="7833" y="2258"/>
                  </a:cubicBezTo>
                  <a:cubicBezTo>
                    <a:pt x="7851" y="2240"/>
                    <a:pt x="7851" y="2205"/>
                    <a:pt x="7824" y="2187"/>
                  </a:cubicBezTo>
                  <a:cubicBezTo>
                    <a:pt x="7949" y="2169"/>
                    <a:pt x="8065" y="2098"/>
                    <a:pt x="8127" y="1990"/>
                  </a:cubicBezTo>
                  <a:cubicBezTo>
                    <a:pt x="8048" y="1983"/>
                    <a:pt x="7968" y="1970"/>
                    <a:pt x="7889" y="1970"/>
                  </a:cubicBezTo>
                  <a:cubicBezTo>
                    <a:pt x="7876" y="1970"/>
                    <a:pt x="7863" y="1971"/>
                    <a:pt x="7850" y="1971"/>
                  </a:cubicBezTo>
                  <a:lnTo>
                    <a:pt x="7850" y="1971"/>
                  </a:lnTo>
                  <a:cubicBezTo>
                    <a:pt x="8013" y="1955"/>
                    <a:pt x="8174" y="1833"/>
                    <a:pt x="8225" y="1669"/>
                  </a:cubicBezTo>
                  <a:lnTo>
                    <a:pt x="8225" y="1669"/>
                  </a:lnTo>
                  <a:cubicBezTo>
                    <a:pt x="8221" y="1678"/>
                    <a:pt x="8118" y="1680"/>
                    <a:pt x="8011" y="1680"/>
                  </a:cubicBezTo>
                  <a:cubicBezTo>
                    <a:pt x="7904" y="1680"/>
                    <a:pt x="7793" y="1678"/>
                    <a:pt x="7770" y="1678"/>
                  </a:cubicBezTo>
                  <a:cubicBezTo>
                    <a:pt x="7217" y="1696"/>
                    <a:pt x="6673" y="1776"/>
                    <a:pt x="6129" y="1803"/>
                  </a:cubicBezTo>
                  <a:cubicBezTo>
                    <a:pt x="5567" y="1821"/>
                    <a:pt x="5014" y="1821"/>
                    <a:pt x="4452" y="1830"/>
                  </a:cubicBezTo>
                  <a:cubicBezTo>
                    <a:pt x="4422" y="1832"/>
                    <a:pt x="4393" y="1833"/>
                    <a:pt x="4364" y="1833"/>
                  </a:cubicBezTo>
                  <a:cubicBezTo>
                    <a:pt x="4253" y="1833"/>
                    <a:pt x="4147" y="1817"/>
                    <a:pt x="4041" y="1767"/>
                  </a:cubicBezTo>
                  <a:cubicBezTo>
                    <a:pt x="3899" y="1696"/>
                    <a:pt x="3756" y="1625"/>
                    <a:pt x="3622" y="1553"/>
                  </a:cubicBezTo>
                  <a:cubicBezTo>
                    <a:pt x="3212" y="1330"/>
                    <a:pt x="2810" y="1081"/>
                    <a:pt x="2435" y="804"/>
                  </a:cubicBezTo>
                  <a:cubicBezTo>
                    <a:pt x="2293" y="697"/>
                    <a:pt x="2150" y="590"/>
                    <a:pt x="2007" y="483"/>
                  </a:cubicBezTo>
                  <a:cubicBezTo>
                    <a:pt x="1865" y="376"/>
                    <a:pt x="1713" y="278"/>
                    <a:pt x="1543" y="197"/>
                  </a:cubicBezTo>
                  <a:cubicBezTo>
                    <a:pt x="1346" y="103"/>
                    <a:pt x="1124" y="1"/>
                    <a:pt x="894"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85" name="Google Shape;2785;p9"/>
            <p:cNvSpPr/>
            <p:nvPr/>
          </p:nvSpPr>
          <p:spPr>
            <a:xfrm>
              <a:off x="2330733" y="4213883"/>
              <a:ext cx="128828" cy="72393"/>
            </a:xfrm>
            <a:custGeom>
              <a:rect b="b" l="l" r="r" t="t"/>
              <a:pathLst>
                <a:path extrusionOk="0" h="617" w="1098">
                  <a:moveTo>
                    <a:pt x="812" y="1"/>
                  </a:moveTo>
                  <a:lnTo>
                    <a:pt x="812" y="1"/>
                  </a:lnTo>
                  <a:cubicBezTo>
                    <a:pt x="810" y="5"/>
                    <a:pt x="808" y="9"/>
                    <a:pt x="806" y="14"/>
                  </a:cubicBezTo>
                  <a:lnTo>
                    <a:pt x="806" y="14"/>
                  </a:lnTo>
                  <a:cubicBezTo>
                    <a:pt x="810" y="10"/>
                    <a:pt x="812" y="6"/>
                    <a:pt x="812" y="1"/>
                  </a:cubicBezTo>
                  <a:close/>
                  <a:moveTo>
                    <a:pt x="806" y="14"/>
                  </a:moveTo>
                  <a:cubicBezTo>
                    <a:pt x="803" y="17"/>
                    <a:pt x="798" y="19"/>
                    <a:pt x="794" y="19"/>
                  </a:cubicBezTo>
                  <a:cubicBezTo>
                    <a:pt x="750" y="54"/>
                    <a:pt x="669" y="72"/>
                    <a:pt x="625" y="81"/>
                  </a:cubicBezTo>
                  <a:cubicBezTo>
                    <a:pt x="553" y="99"/>
                    <a:pt x="473" y="99"/>
                    <a:pt x="402" y="117"/>
                  </a:cubicBezTo>
                  <a:cubicBezTo>
                    <a:pt x="259" y="135"/>
                    <a:pt x="107" y="161"/>
                    <a:pt x="0" y="260"/>
                  </a:cubicBezTo>
                  <a:cubicBezTo>
                    <a:pt x="143" y="260"/>
                    <a:pt x="304" y="260"/>
                    <a:pt x="437" y="322"/>
                  </a:cubicBezTo>
                  <a:cubicBezTo>
                    <a:pt x="473" y="340"/>
                    <a:pt x="509" y="358"/>
                    <a:pt x="544" y="384"/>
                  </a:cubicBezTo>
                  <a:cubicBezTo>
                    <a:pt x="660" y="456"/>
                    <a:pt x="767" y="518"/>
                    <a:pt x="866" y="616"/>
                  </a:cubicBezTo>
                  <a:cubicBezTo>
                    <a:pt x="883" y="518"/>
                    <a:pt x="848" y="411"/>
                    <a:pt x="785" y="331"/>
                  </a:cubicBezTo>
                  <a:cubicBezTo>
                    <a:pt x="830" y="286"/>
                    <a:pt x="892" y="286"/>
                    <a:pt x="946" y="286"/>
                  </a:cubicBezTo>
                  <a:cubicBezTo>
                    <a:pt x="999" y="286"/>
                    <a:pt x="1071" y="286"/>
                    <a:pt x="1098" y="233"/>
                  </a:cubicBezTo>
                  <a:cubicBezTo>
                    <a:pt x="1035" y="233"/>
                    <a:pt x="964" y="224"/>
                    <a:pt x="901" y="206"/>
                  </a:cubicBezTo>
                  <a:cubicBezTo>
                    <a:pt x="875" y="197"/>
                    <a:pt x="741" y="179"/>
                    <a:pt x="750" y="135"/>
                  </a:cubicBezTo>
                  <a:cubicBezTo>
                    <a:pt x="750" y="135"/>
                    <a:pt x="750" y="126"/>
                    <a:pt x="750" y="117"/>
                  </a:cubicBezTo>
                  <a:cubicBezTo>
                    <a:pt x="773" y="85"/>
                    <a:pt x="790" y="47"/>
                    <a:pt x="806" y="14"/>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9"/>
            <p:cNvSpPr/>
            <p:nvPr/>
          </p:nvSpPr>
          <p:spPr>
            <a:xfrm>
              <a:off x="2330733" y="4236410"/>
              <a:ext cx="129884" cy="49865"/>
            </a:xfrm>
            <a:custGeom>
              <a:rect b="b" l="l" r="r" t="t"/>
              <a:pathLst>
                <a:path extrusionOk="0" h="425" w="1107">
                  <a:moveTo>
                    <a:pt x="406" y="0"/>
                  </a:moveTo>
                  <a:cubicBezTo>
                    <a:pt x="267" y="0"/>
                    <a:pt x="131" y="15"/>
                    <a:pt x="0" y="59"/>
                  </a:cubicBezTo>
                  <a:cubicBezTo>
                    <a:pt x="143" y="59"/>
                    <a:pt x="313" y="68"/>
                    <a:pt x="437" y="130"/>
                  </a:cubicBezTo>
                  <a:cubicBezTo>
                    <a:pt x="473" y="148"/>
                    <a:pt x="509" y="166"/>
                    <a:pt x="544" y="192"/>
                  </a:cubicBezTo>
                  <a:cubicBezTo>
                    <a:pt x="660" y="264"/>
                    <a:pt x="767" y="326"/>
                    <a:pt x="866" y="424"/>
                  </a:cubicBezTo>
                  <a:cubicBezTo>
                    <a:pt x="883" y="326"/>
                    <a:pt x="848" y="219"/>
                    <a:pt x="785" y="139"/>
                  </a:cubicBezTo>
                  <a:cubicBezTo>
                    <a:pt x="830" y="94"/>
                    <a:pt x="892" y="94"/>
                    <a:pt x="946" y="94"/>
                  </a:cubicBezTo>
                  <a:cubicBezTo>
                    <a:pt x="1008" y="94"/>
                    <a:pt x="1062" y="94"/>
                    <a:pt x="1106" y="50"/>
                  </a:cubicBezTo>
                  <a:lnTo>
                    <a:pt x="1106" y="50"/>
                  </a:lnTo>
                  <a:cubicBezTo>
                    <a:pt x="1089" y="56"/>
                    <a:pt x="1070" y="58"/>
                    <a:pt x="1051" y="58"/>
                  </a:cubicBezTo>
                  <a:cubicBezTo>
                    <a:pt x="1012" y="58"/>
                    <a:pt x="973" y="50"/>
                    <a:pt x="937" y="50"/>
                  </a:cubicBezTo>
                  <a:cubicBezTo>
                    <a:pt x="883" y="41"/>
                    <a:pt x="821" y="32"/>
                    <a:pt x="759" y="23"/>
                  </a:cubicBezTo>
                  <a:cubicBezTo>
                    <a:pt x="640" y="11"/>
                    <a:pt x="522" y="0"/>
                    <a:pt x="406" y="0"/>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9"/>
            <p:cNvSpPr/>
            <p:nvPr/>
          </p:nvSpPr>
          <p:spPr>
            <a:xfrm>
              <a:off x="2525382" y="4333324"/>
              <a:ext cx="451251" cy="165670"/>
            </a:xfrm>
            <a:custGeom>
              <a:rect b="b" l="l" r="r" t="t"/>
              <a:pathLst>
                <a:path extrusionOk="0" h="1412" w="3846">
                  <a:moveTo>
                    <a:pt x="565" y="1"/>
                  </a:moveTo>
                  <a:cubicBezTo>
                    <a:pt x="535" y="1"/>
                    <a:pt x="504" y="3"/>
                    <a:pt x="473" y="9"/>
                  </a:cubicBezTo>
                  <a:cubicBezTo>
                    <a:pt x="429" y="18"/>
                    <a:pt x="384" y="27"/>
                    <a:pt x="349" y="53"/>
                  </a:cubicBezTo>
                  <a:cubicBezTo>
                    <a:pt x="357" y="71"/>
                    <a:pt x="366" y="89"/>
                    <a:pt x="384" y="107"/>
                  </a:cubicBezTo>
                  <a:cubicBezTo>
                    <a:pt x="328" y="95"/>
                    <a:pt x="270" y="90"/>
                    <a:pt x="211" y="90"/>
                  </a:cubicBezTo>
                  <a:cubicBezTo>
                    <a:pt x="140" y="90"/>
                    <a:pt x="69" y="97"/>
                    <a:pt x="1" y="107"/>
                  </a:cubicBezTo>
                  <a:cubicBezTo>
                    <a:pt x="108" y="134"/>
                    <a:pt x="215" y="178"/>
                    <a:pt x="313" y="214"/>
                  </a:cubicBezTo>
                  <a:cubicBezTo>
                    <a:pt x="311" y="214"/>
                    <a:pt x="310" y="213"/>
                    <a:pt x="308" y="213"/>
                  </a:cubicBezTo>
                  <a:cubicBezTo>
                    <a:pt x="280" y="213"/>
                    <a:pt x="304" y="294"/>
                    <a:pt x="304" y="294"/>
                  </a:cubicBezTo>
                  <a:cubicBezTo>
                    <a:pt x="322" y="339"/>
                    <a:pt x="366" y="366"/>
                    <a:pt x="402" y="383"/>
                  </a:cubicBezTo>
                  <a:cubicBezTo>
                    <a:pt x="467" y="418"/>
                    <a:pt x="538" y="428"/>
                    <a:pt x="610" y="428"/>
                  </a:cubicBezTo>
                  <a:cubicBezTo>
                    <a:pt x="727" y="428"/>
                    <a:pt x="849" y="401"/>
                    <a:pt x="964" y="401"/>
                  </a:cubicBezTo>
                  <a:cubicBezTo>
                    <a:pt x="1142" y="401"/>
                    <a:pt x="1357" y="508"/>
                    <a:pt x="1473" y="660"/>
                  </a:cubicBezTo>
                  <a:cubicBezTo>
                    <a:pt x="1446" y="589"/>
                    <a:pt x="1410" y="526"/>
                    <a:pt x="1366" y="464"/>
                  </a:cubicBezTo>
                  <a:lnTo>
                    <a:pt x="1366" y="464"/>
                  </a:lnTo>
                  <a:cubicBezTo>
                    <a:pt x="1553" y="615"/>
                    <a:pt x="1785" y="714"/>
                    <a:pt x="2008" y="794"/>
                  </a:cubicBezTo>
                  <a:cubicBezTo>
                    <a:pt x="2061" y="821"/>
                    <a:pt x="2124" y="847"/>
                    <a:pt x="2177" y="865"/>
                  </a:cubicBezTo>
                  <a:cubicBezTo>
                    <a:pt x="2275" y="901"/>
                    <a:pt x="2365" y="937"/>
                    <a:pt x="2463" y="963"/>
                  </a:cubicBezTo>
                  <a:cubicBezTo>
                    <a:pt x="2445" y="856"/>
                    <a:pt x="2374" y="794"/>
                    <a:pt x="2302" y="731"/>
                  </a:cubicBezTo>
                  <a:cubicBezTo>
                    <a:pt x="2507" y="731"/>
                    <a:pt x="2704" y="803"/>
                    <a:pt x="2873" y="919"/>
                  </a:cubicBezTo>
                  <a:cubicBezTo>
                    <a:pt x="3034" y="1017"/>
                    <a:pt x="3159" y="1168"/>
                    <a:pt x="3319" y="1276"/>
                  </a:cubicBezTo>
                  <a:cubicBezTo>
                    <a:pt x="3429" y="1353"/>
                    <a:pt x="3566" y="1411"/>
                    <a:pt x="3697" y="1411"/>
                  </a:cubicBezTo>
                  <a:cubicBezTo>
                    <a:pt x="3748" y="1411"/>
                    <a:pt x="3798" y="1403"/>
                    <a:pt x="3846" y="1383"/>
                  </a:cubicBezTo>
                  <a:cubicBezTo>
                    <a:pt x="3747" y="1356"/>
                    <a:pt x="3667" y="1284"/>
                    <a:pt x="3587" y="1213"/>
                  </a:cubicBezTo>
                  <a:cubicBezTo>
                    <a:pt x="3275" y="963"/>
                    <a:pt x="2945" y="749"/>
                    <a:pt x="2606" y="544"/>
                  </a:cubicBezTo>
                  <a:cubicBezTo>
                    <a:pt x="2454" y="455"/>
                    <a:pt x="2302" y="375"/>
                    <a:pt x="2133" y="312"/>
                  </a:cubicBezTo>
                  <a:cubicBezTo>
                    <a:pt x="2017" y="274"/>
                    <a:pt x="1849" y="209"/>
                    <a:pt x="1713" y="209"/>
                  </a:cubicBezTo>
                  <a:cubicBezTo>
                    <a:pt x="1691" y="209"/>
                    <a:pt x="1671" y="210"/>
                    <a:pt x="1651" y="214"/>
                  </a:cubicBezTo>
                  <a:cubicBezTo>
                    <a:pt x="1687" y="250"/>
                    <a:pt x="1740" y="285"/>
                    <a:pt x="1776" y="321"/>
                  </a:cubicBezTo>
                  <a:cubicBezTo>
                    <a:pt x="1803" y="339"/>
                    <a:pt x="1874" y="419"/>
                    <a:pt x="1901" y="419"/>
                  </a:cubicBezTo>
                  <a:cubicBezTo>
                    <a:pt x="1874" y="424"/>
                    <a:pt x="1848" y="426"/>
                    <a:pt x="1820" y="426"/>
                  </a:cubicBezTo>
                  <a:cubicBezTo>
                    <a:pt x="1746" y="426"/>
                    <a:pt x="1669" y="410"/>
                    <a:pt x="1597" y="383"/>
                  </a:cubicBezTo>
                  <a:cubicBezTo>
                    <a:pt x="1410" y="321"/>
                    <a:pt x="1223" y="232"/>
                    <a:pt x="1044" y="143"/>
                  </a:cubicBezTo>
                  <a:cubicBezTo>
                    <a:pt x="894" y="75"/>
                    <a:pt x="730" y="1"/>
                    <a:pt x="565"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9"/>
            <p:cNvSpPr/>
            <p:nvPr/>
          </p:nvSpPr>
          <p:spPr>
            <a:xfrm>
              <a:off x="2527494" y="4347873"/>
              <a:ext cx="442921" cy="150300"/>
            </a:xfrm>
            <a:custGeom>
              <a:rect b="b" l="l" r="r" t="t"/>
              <a:pathLst>
                <a:path extrusionOk="0" h="1281" w="3775">
                  <a:moveTo>
                    <a:pt x="0" y="1"/>
                  </a:moveTo>
                  <a:cubicBezTo>
                    <a:pt x="99" y="1"/>
                    <a:pt x="206" y="54"/>
                    <a:pt x="295" y="90"/>
                  </a:cubicBezTo>
                  <a:cubicBezTo>
                    <a:pt x="293" y="90"/>
                    <a:pt x="292" y="89"/>
                    <a:pt x="290" y="89"/>
                  </a:cubicBezTo>
                  <a:cubicBezTo>
                    <a:pt x="262" y="89"/>
                    <a:pt x="286" y="170"/>
                    <a:pt x="286" y="170"/>
                  </a:cubicBezTo>
                  <a:cubicBezTo>
                    <a:pt x="304" y="215"/>
                    <a:pt x="348" y="242"/>
                    <a:pt x="384" y="259"/>
                  </a:cubicBezTo>
                  <a:cubicBezTo>
                    <a:pt x="449" y="294"/>
                    <a:pt x="520" y="304"/>
                    <a:pt x="592" y="304"/>
                  </a:cubicBezTo>
                  <a:cubicBezTo>
                    <a:pt x="709" y="304"/>
                    <a:pt x="831" y="277"/>
                    <a:pt x="946" y="277"/>
                  </a:cubicBezTo>
                  <a:cubicBezTo>
                    <a:pt x="1133" y="277"/>
                    <a:pt x="1339" y="384"/>
                    <a:pt x="1455" y="536"/>
                  </a:cubicBezTo>
                  <a:cubicBezTo>
                    <a:pt x="1428" y="465"/>
                    <a:pt x="1392" y="402"/>
                    <a:pt x="1348" y="340"/>
                  </a:cubicBezTo>
                  <a:lnTo>
                    <a:pt x="1348" y="340"/>
                  </a:lnTo>
                  <a:cubicBezTo>
                    <a:pt x="1535" y="491"/>
                    <a:pt x="1767" y="590"/>
                    <a:pt x="1990" y="670"/>
                  </a:cubicBezTo>
                  <a:cubicBezTo>
                    <a:pt x="2043" y="697"/>
                    <a:pt x="2106" y="723"/>
                    <a:pt x="2159" y="741"/>
                  </a:cubicBezTo>
                  <a:cubicBezTo>
                    <a:pt x="2257" y="777"/>
                    <a:pt x="2347" y="813"/>
                    <a:pt x="2445" y="839"/>
                  </a:cubicBezTo>
                  <a:cubicBezTo>
                    <a:pt x="2427" y="732"/>
                    <a:pt x="2356" y="670"/>
                    <a:pt x="2284" y="607"/>
                  </a:cubicBezTo>
                  <a:cubicBezTo>
                    <a:pt x="2489" y="607"/>
                    <a:pt x="2686" y="679"/>
                    <a:pt x="2855" y="795"/>
                  </a:cubicBezTo>
                  <a:cubicBezTo>
                    <a:pt x="3016" y="893"/>
                    <a:pt x="3141" y="1044"/>
                    <a:pt x="3301" y="1152"/>
                  </a:cubicBezTo>
                  <a:cubicBezTo>
                    <a:pt x="3423" y="1236"/>
                    <a:pt x="3559" y="1280"/>
                    <a:pt x="3701" y="1280"/>
                  </a:cubicBezTo>
                  <a:cubicBezTo>
                    <a:pt x="3725" y="1280"/>
                    <a:pt x="3750" y="1279"/>
                    <a:pt x="3774" y="1276"/>
                  </a:cubicBezTo>
                  <a:cubicBezTo>
                    <a:pt x="3542" y="1250"/>
                    <a:pt x="3355" y="1080"/>
                    <a:pt x="3185" y="920"/>
                  </a:cubicBezTo>
                  <a:cubicBezTo>
                    <a:pt x="3016" y="759"/>
                    <a:pt x="2828" y="581"/>
                    <a:pt x="2596" y="536"/>
                  </a:cubicBezTo>
                  <a:lnTo>
                    <a:pt x="2596" y="536"/>
                  </a:lnTo>
                  <a:cubicBezTo>
                    <a:pt x="2623" y="563"/>
                    <a:pt x="2650" y="581"/>
                    <a:pt x="2677" y="598"/>
                  </a:cubicBezTo>
                  <a:cubicBezTo>
                    <a:pt x="2532" y="543"/>
                    <a:pt x="2376" y="509"/>
                    <a:pt x="2217" y="509"/>
                  </a:cubicBezTo>
                  <a:cubicBezTo>
                    <a:pt x="2171" y="509"/>
                    <a:pt x="2125" y="512"/>
                    <a:pt x="2079" y="518"/>
                  </a:cubicBezTo>
                  <a:cubicBezTo>
                    <a:pt x="2133" y="554"/>
                    <a:pt x="2177" y="598"/>
                    <a:pt x="2231" y="634"/>
                  </a:cubicBezTo>
                  <a:cubicBezTo>
                    <a:pt x="1838" y="590"/>
                    <a:pt x="1517" y="322"/>
                    <a:pt x="1169" y="152"/>
                  </a:cubicBezTo>
                  <a:cubicBezTo>
                    <a:pt x="1096" y="116"/>
                    <a:pt x="1017" y="85"/>
                    <a:pt x="937" y="85"/>
                  </a:cubicBezTo>
                  <a:cubicBezTo>
                    <a:pt x="919" y="85"/>
                    <a:pt x="901" y="87"/>
                    <a:pt x="884" y="90"/>
                  </a:cubicBezTo>
                  <a:cubicBezTo>
                    <a:pt x="821" y="108"/>
                    <a:pt x="777" y="143"/>
                    <a:pt x="714" y="161"/>
                  </a:cubicBezTo>
                  <a:cubicBezTo>
                    <a:pt x="672" y="181"/>
                    <a:pt x="626" y="190"/>
                    <a:pt x="580" y="190"/>
                  </a:cubicBezTo>
                  <a:cubicBezTo>
                    <a:pt x="521" y="190"/>
                    <a:pt x="461" y="174"/>
                    <a:pt x="411" y="143"/>
                  </a:cubicBezTo>
                  <a:cubicBezTo>
                    <a:pt x="393" y="135"/>
                    <a:pt x="375" y="117"/>
                    <a:pt x="375" y="99"/>
                  </a:cubicBezTo>
                  <a:cubicBezTo>
                    <a:pt x="366" y="81"/>
                    <a:pt x="375" y="54"/>
                    <a:pt x="393" y="54"/>
                  </a:cubicBezTo>
                  <a:cubicBezTo>
                    <a:pt x="268" y="19"/>
                    <a:pt x="134" y="1"/>
                    <a:pt x="0"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9"/>
            <p:cNvSpPr/>
            <p:nvPr/>
          </p:nvSpPr>
          <p:spPr>
            <a:xfrm>
              <a:off x="2937794" y="4391050"/>
              <a:ext cx="417695" cy="81544"/>
            </a:xfrm>
            <a:custGeom>
              <a:rect b="b" l="l" r="r" t="t"/>
              <a:pathLst>
                <a:path extrusionOk="0" h="695" w="3560">
                  <a:moveTo>
                    <a:pt x="2812" y="0"/>
                  </a:moveTo>
                  <a:cubicBezTo>
                    <a:pt x="2647" y="0"/>
                    <a:pt x="2481" y="13"/>
                    <a:pt x="2311" y="25"/>
                  </a:cubicBezTo>
                  <a:cubicBezTo>
                    <a:pt x="1544" y="97"/>
                    <a:pt x="768" y="132"/>
                    <a:pt x="0" y="204"/>
                  </a:cubicBezTo>
                  <a:cubicBezTo>
                    <a:pt x="134" y="284"/>
                    <a:pt x="286" y="329"/>
                    <a:pt x="447" y="337"/>
                  </a:cubicBezTo>
                  <a:cubicBezTo>
                    <a:pt x="513" y="342"/>
                    <a:pt x="609" y="351"/>
                    <a:pt x="705" y="351"/>
                  </a:cubicBezTo>
                  <a:cubicBezTo>
                    <a:pt x="798" y="351"/>
                    <a:pt x="890" y="343"/>
                    <a:pt x="957" y="314"/>
                  </a:cubicBezTo>
                  <a:lnTo>
                    <a:pt x="957" y="314"/>
                  </a:lnTo>
                  <a:cubicBezTo>
                    <a:pt x="781" y="392"/>
                    <a:pt x="604" y="445"/>
                    <a:pt x="411" y="453"/>
                  </a:cubicBezTo>
                  <a:cubicBezTo>
                    <a:pt x="402" y="453"/>
                    <a:pt x="402" y="453"/>
                    <a:pt x="393" y="462"/>
                  </a:cubicBezTo>
                  <a:cubicBezTo>
                    <a:pt x="487" y="599"/>
                    <a:pt x="655" y="695"/>
                    <a:pt x="825" y="695"/>
                  </a:cubicBezTo>
                  <a:cubicBezTo>
                    <a:pt x="833" y="695"/>
                    <a:pt x="840" y="695"/>
                    <a:pt x="848" y="694"/>
                  </a:cubicBezTo>
                  <a:cubicBezTo>
                    <a:pt x="1107" y="685"/>
                    <a:pt x="1321" y="489"/>
                    <a:pt x="1571" y="409"/>
                  </a:cubicBezTo>
                  <a:cubicBezTo>
                    <a:pt x="1711" y="369"/>
                    <a:pt x="1857" y="364"/>
                    <a:pt x="2000" y="364"/>
                  </a:cubicBezTo>
                  <a:cubicBezTo>
                    <a:pt x="2047" y="364"/>
                    <a:pt x="2095" y="364"/>
                    <a:pt x="2142" y="364"/>
                  </a:cubicBezTo>
                  <a:cubicBezTo>
                    <a:pt x="2155" y="365"/>
                    <a:pt x="2167" y="365"/>
                    <a:pt x="2180" y="365"/>
                  </a:cubicBezTo>
                  <a:cubicBezTo>
                    <a:pt x="2333" y="365"/>
                    <a:pt x="2467" y="320"/>
                    <a:pt x="2623" y="320"/>
                  </a:cubicBezTo>
                  <a:cubicBezTo>
                    <a:pt x="2828" y="311"/>
                    <a:pt x="3034" y="311"/>
                    <a:pt x="3239" y="311"/>
                  </a:cubicBezTo>
                  <a:cubicBezTo>
                    <a:pt x="3141" y="382"/>
                    <a:pt x="3007" y="391"/>
                    <a:pt x="2882" y="391"/>
                  </a:cubicBezTo>
                  <a:cubicBezTo>
                    <a:pt x="2543" y="409"/>
                    <a:pt x="2195" y="427"/>
                    <a:pt x="1847" y="436"/>
                  </a:cubicBezTo>
                  <a:cubicBezTo>
                    <a:pt x="1731" y="445"/>
                    <a:pt x="1615" y="453"/>
                    <a:pt x="1490" y="480"/>
                  </a:cubicBezTo>
                  <a:cubicBezTo>
                    <a:pt x="1580" y="498"/>
                    <a:pt x="1687" y="498"/>
                    <a:pt x="1776" y="498"/>
                  </a:cubicBezTo>
                  <a:cubicBezTo>
                    <a:pt x="1874" y="498"/>
                    <a:pt x="1972" y="498"/>
                    <a:pt x="2079" y="489"/>
                  </a:cubicBezTo>
                  <a:cubicBezTo>
                    <a:pt x="2284" y="489"/>
                    <a:pt x="2481" y="480"/>
                    <a:pt x="2686" y="462"/>
                  </a:cubicBezTo>
                  <a:cubicBezTo>
                    <a:pt x="2855" y="445"/>
                    <a:pt x="3025" y="427"/>
                    <a:pt x="3194" y="409"/>
                  </a:cubicBezTo>
                  <a:cubicBezTo>
                    <a:pt x="3221" y="409"/>
                    <a:pt x="3248" y="400"/>
                    <a:pt x="3266" y="391"/>
                  </a:cubicBezTo>
                  <a:cubicBezTo>
                    <a:pt x="3292" y="382"/>
                    <a:pt x="3310" y="364"/>
                    <a:pt x="3319" y="337"/>
                  </a:cubicBezTo>
                  <a:cubicBezTo>
                    <a:pt x="3319" y="311"/>
                    <a:pt x="3310" y="284"/>
                    <a:pt x="3283" y="275"/>
                  </a:cubicBezTo>
                  <a:lnTo>
                    <a:pt x="3283" y="275"/>
                  </a:lnTo>
                  <a:cubicBezTo>
                    <a:pt x="3292" y="277"/>
                    <a:pt x="3301" y="277"/>
                    <a:pt x="3310" y="277"/>
                  </a:cubicBezTo>
                  <a:cubicBezTo>
                    <a:pt x="3348" y="277"/>
                    <a:pt x="3390" y="264"/>
                    <a:pt x="3426" y="257"/>
                  </a:cubicBezTo>
                  <a:cubicBezTo>
                    <a:pt x="3471" y="239"/>
                    <a:pt x="3524" y="222"/>
                    <a:pt x="3560" y="186"/>
                  </a:cubicBezTo>
                  <a:lnTo>
                    <a:pt x="3560" y="186"/>
                  </a:lnTo>
                  <a:cubicBezTo>
                    <a:pt x="3506" y="230"/>
                    <a:pt x="3319" y="204"/>
                    <a:pt x="3239" y="222"/>
                  </a:cubicBezTo>
                  <a:cubicBezTo>
                    <a:pt x="3169" y="234"/>
                    <a:pt x="3113" y="247"/>
                    <a:pt x="3049" y="247"/>
                  </a:cubicBezTo>
                  <a:cubicBezTo>
                    <a:pt x="3022" y="247"/>
                    <a:pt x="2994" y="245"/>
                    <a:pt x="2962" y="239"/>
                  </a:cubicBezTo>
                  <a:cubicBezTo>
                    <a:pt x="3060" y="204"/>
                    <a:pt x="3150" y="150"/>
                    <a:pt x="3239" y="97"/>
                  </a:cubicBezTo>
                  <a:cubicBezTo>
                    <a:pt x="3199" y="94"/>
                    <a:pt x="3158" y="93"/>
                    <a:pt x="3117" y="93"/>
                  </a:cubicBezTo>
                  <a:cubicBezTo>
                    <a:pt x="2994" y="93"/>
                    <a:pt x="2869" y="103"/>
                    <a:pt x="2748" y="123"/>
                  </a:cubicBezTo>
                  <a:cubicBezTo>
                    <a:pt x="2837" y="88"/>
                    <a:pt x="2927" y="43"/>
                    <a:pt x="3016" y="7"/>
                  </a:cubicBezTo>
                  <a:cubicBezTo>
                    <a:pt x="2948" y="2"/>
                    <a:pt x="2880" y="0"/>
                    <a:pt x="2812" y="0"/>
                  </a:cubicBezTo>
                  <a:close/>
                </a:path>
              </a:pathLst>
            </a:custGeom>
            <a:solidFill>
              <a:srgbClr val="6CACA7">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9"/>
            <p:cNvSpPr/>
            <p:nvPr/>
          </p:nvSpPr>
          <p:spPr>
            <a:xfrm>
              <a:off x="2469885" y="4195110"/>
              <a:ext cx="74505" cy="66057"/>
            </a:xfrm>
            <a:custGeom>
              <a:rect b="b" l="l" r="r" t="t"/>
              <a:pathLst>
                <a:path extrusionOk="0" h="563" w="635">
                  <a:moveTo>
                    <a:pt x="295" y="0"/>
                  </a:moveTo>
                  <a:cubicBezTo>
                    <a:pt x="188" y="9"/>
                    <a:pt x="90" y="72"/>
                    <a:pt x="45" y="179"/>
                  </a:cubicBezTo>
                  <a:cubicBezTo>
                    <a:pt x="1" y="268"/>
                    <a:pt x="19" y="384"/>
                    <a:pt x="90" y="464"/>
                  </a:cubicBezTo>
                  <a:cubicBezTo>
                    <a:pt x="152" y="527"/>
                    <a:pt x="242" y="562"/>
                    <a:pt x="331" y="562"/>
                  </a:cubicBezTo>
                  <a:cubicBezTo>
                    <a:pt x="447" y="562"/>
                    <a:pt x="581" y="473"/>
                    <a:pt x="607" y="357"/>
                  </a:cubicBezTo>
                  <a:cubicBezTo>
                    <a:pt x="634" y="268"/>
                    <a:pt x="616" y="170"/>
                    <a:pt x="545" y="98"/>
                  </a:cubicBezTo>
                  <a:cubicBezTo>
                    <a:pt x="483" y="27"/>
                    <a:pt x="393" y="0"/>
                    <a:pt x="29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9"/>
            <p:cNvSpPr/>
            <p:nvPr/>
          </p:nvSpPr>
          <p:spPr>
            <a:xfrm>
              <a:off x="2382006" y="4614796"/>
              <a:ext cx="515079" cy="188080"/>
            </a:xfrm>
            <a:custGeom>
              <a:rect b="b" l="l" r="r" t="t"/>
              <a:pathLst>
                <a:path extrusionOk="0" h="1603" w="4390">
                  <a:moveTo>
                    <a:pt x="241" y="1"/>
                  </a:moveTo>
                  <a:cubicBezTo>
                    <a:pt x="206" y="125"/>
                    <a:pt x="197" y="259"/>
                    <a:pt x="197" y="384"/>
                  </a:cubicBezTo>
                  <a:cubicBezTo>
                    <a:pt x="197" y="470"/>
                    <a:pt x="172" y="613"/>
                    <a:pt x="202" y="695"/>
                  </a:cubicBezTo>
                  <a:lnTo>
                    <a:pt x="202" y="695"/>
                  </a:lnTo>
                  <a:cubicBezTo>
                    <a:pt x="167" y="609"/>
                    <a:pt x="133" y="524"/>
                    <a:pt x="107" y="447"/>
                  </a:cubicBezTo>
                  <a:cubicBezTo>
                    <a:pt x="63" y="456"/>
                    <a:pt x="9" y="473"/>
                    <a:pt x="0" y="518"/>
                  </a:cubicBezTo>
                  <a:cubicBezTo>
                    <a:pt x="0" y="536"/>
                    <a:pt x="0" y="554"/>
                    <a:pt x="9" y="572"/>
                  </a:cubicBezTo>
                  <a:cubicBezTo>
                    <a:pt x="36" y="705"/>
                    <a:pt x="81" y="821"/>
                    <a:pt x="161" y="928"/>
                  </a:cubicBezTo>
                  <a:cubicBezTo>
                    <a:pt x="339" y="1169"/>
                    <a:pt x="661" y="1267"/>
                    <a:pt x="937" y="1294"/>
                  </a:cubicBezTo>
                  <a:cubicBezTo>
                    <a:pt x="999" y="1300"/>
                    <a:pt x="1060" y="1303"/>
                    <a:pt x="1122" y="1303"/>
                  </a:cubicBezTo>
                  <a:cubicBezTo>
                    <a:pt x="1508" y="1303"/>
                    <a:pt x="1898" y="1195"/>
                    <a:pt x="2275" y="1134"/>
                  </a:cubicBezTo>
                  <a:cubicBezTo>
                    <a:pt x="2489" y="1107"/>
                    <a:pt x="2703" y="1053"/>
                    <a:pt x="2909" y="1035"/>
                  </a:cubicBezTo>
                  <a:cubicBezTo>
                    <a:pt x="2953" y="1032"/>
                    <a:pt x="2997" y="1030"/>
                    <a:pt x="3041" y="1030"/>
                  </a:cubicBezTo>
                  <a:cubicBezTo>
                    <a:pt x="3103" y="1030"/>
                    <a:pt x="3163" y="1034"/>
                    <a:pt x="3221" y="1044"/>
                  </a:cubicBezTo>
                  <a:cubicBezTo>
                    <a:pt x="3399" y="1071"/>
                    <a:pt x="3649" y="1134"/>
                    <a:pt x="3801" y="1241"/>
                  </a:cubicBezTo>
                  <a:cubicBezTo>
                    <a:pt x="3899" y="1321"/>
                    <a:pt x="3988" y="1419"/>
                    <a:pt x="4051" y="1526"/>
                  </a:cubicBezTo>
                  <a:cubicBezTo>
                    <a:pt x="4068" y="1544"/>
                    <a:pt x="4077" y="1571"/>
                    <a:pt x="4104" y="1580"/>
                  </a:cubicBezTo>
                  <a:cubicBezTo>
                    <a:pt x="4127" y="1597"/>
                    <a:pt x="4153" y="1603"/>
                    <a:pt x="4178" y="1603"/>
                  </a:cubicBezTo>
                  <a:cubicBezTo>
                    <a:pt x="4193" y="1603"/>
                    <a:pt x="4207" y="1601"/>
                    <a:pt x="4220" y="1597"/>
                  </a:cubicBezTo>
                  <a:cubicBezTo>
                    <a:pt x="4283" y="1589"/>
                    <a:pt x="4336" y="1553"/>
                    <a:pt x="4372" y="1517"/>
                  </a:cubicBezTo>
                  <a:cubicBezTo>
                    <a:pt x="4381" y="1499"/>
                    <a:pt x="4390" y="1490"/>
                    <a:pt x="4390" y="1473"/>
                  </a:cubicBezTo>
                  <a:cubicBezTo>
                    <a:pt x="4390" y="1464"/>
                    <a:pt x="4390" y="1455"/>
                    <a:pt x="4390" y="1446"/>
                  </a:cubicBezTo>
                  <a:cubicBezTo>
                    <a:pt x="4345" y="1339"/>
                    <a:pt x="4274" y="1241"/>
                    <a:pt x="4184" y="1151"/>
                  </a:cubicBezTo>
                  <a:cubicBezTo>
                    <a:pt x="3952" y="902"/>
                    <a:pt x="3631" y="670"/>
                    <a:pt x="3283" y="661"/>
                  </a:cubicBezTo>
                  <a:cubicBezTo>
                    <a:pt x="3268" y="660"/>
                    <a:pt x="3252" y="659"/>
                    <a:pt x="3237" y="659"/>
                  </a:cubicBezTo>
                  <a:cubicBezTo>
                    <a:pt x="3111" y="659"/>
                    <a:pt x="2992" y="688"/>
                    <a:pt x="2873" y="696"/>
                  </a:cubicBezTo>
                  <a:cubicBezTo>
                    <a:pt x="2703" y="714"/>
                    <a:pt x="2543" y="732"/>
                    <a:pt x="2382" y="750"/>
                  </a:cubicBezTo>
                  <a:cubicBezTo>
                    <a:pt x="2150" y="777"/>
                    <a:pt x="1927" y="830"/>
                    <a:pt x="1704" y="875"/>
                  </a:cubicBezTo>
                  <a:cubicBezTo>
                    <a:pt x="1490" y="919"/>
                    <a:pt x="1276" y="991"/>
                    <a:pt x="1053" y="991"/>
                  </a:cubicBezTo>
                  <a:cubicBezTo>
                    <a:pt x="848" y="982"/>
                    <a:pt x="625" y="902"/>
                    <a:pt x="491" y="741"/>
                  </a:cubicBezTo>
                  <a:cubicBezTo>
                    <a:pt x="339" y="536"/>
                    <a:pt x="348" y="250"/>
                    <a:pt x="446" y="18"/>
                  </a:cubicBezTo>
                  <a:cubicBezTo>
                    <a:pt x="375" y="18"/>
                    <a:pt x="313" y="10"/>
                    <a:pt x="24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9"/>
            <p:cNvSpPr/>
            <p:nvPr/>
          </p:nvSpPr>
          <p:spPr>
            <a:xfrm>
              <a:off x="2380950" y="4614678"/>
              <a:ext cx="518951" cy="188197"/>
            </a:xfrm>
            <a:custGeom>
              <a:rect b="b" l="l" r="r" t="t"/>
              <a:pathLst>
                <a:path extrusionOk="0" h="1604" w="4423">
                  <a:moveTo>
                    <a:pt x="3776" y="817"/>
                  </a:moveTo>
                  <a:lnTo>
                    <a:pt x="3776" y="817"/>
                  </a:lnTo>
                  <a:cubicBezTo>
                    <a:pt x="3778" y="819"/>
                    <a:pt x="3781" y="821"/>
                    <a:pt x="3783" y="822"/>
                  </a:cubicBezTo>
                  <a:cubicBezTo>
                    <a:pt x="3781" y="821"/>
                    <a:pt x="3778" y="819"/>
                    <a:pt x="3776" y="817"/>
                  </a:cubicBezTo>
                  <a:close/>
                  <a:moveTo>
                    <a:pt x="4336" y="1322"/>
                  </a:moveTo>
                  <a:cubicBezTo>
                    <a:pt x="4338" y="1324"/>
                    <a:pt x="4339" y="1327"/>
                    <a:pt x="4341" y="1330"/>
                  </a:cubicBezTo>
                  <a:lnTo>
                    <a:pt x="4341" y="1330"/>
                  </a:lnTo>
                  <a:cubicBezTo>
                    <a:pt x="4340" y="1327"/>
                    <a:pt x="4338" y="1324"/>
                    <a:pt x="4336" y="1322"/>
                  </a:cubicBezTo>
                  <a:close/>
                  <a:moveTo>
                    <a:pt x="295" y="0"/>
                  </a:moveTo>
                  <a:cubicBezTo>
                    <a:pt x="212" y="0"/>
                    <a:pt x="206" y="340"/>
                    <a:pt x="206" y="385"/>
                  </a:cubicBezTo>
                  <a:cubicBezTo>
                    <a:pt x="206" y="465"/>
                    <a:pt x="197" y="537"/>
                    <a:pt x="197" y="617"/>
                  </a:cubicBezTo>
                  <a:cubicBezTo>
                    <a:pt x="197" y="644"/>
                    <a:pt x="197" y="804"/>
                    <a:pt x="215" y="822"/>
                  </a:cubicBezTo>
                  <a:cubicBezTo>
                    <a:pt x="116" y="742"/>
                    <a:pt x="90" y="608"/>
                    <a:pt x="72" y="483"/>
                  </a:cubicBezTo>
                  <a:cubicBezTo>
                    <a:pt x="9" y="483"/>
                    <a:pt x="0" y="528"/>
                    <a:pt x="18" y="573"/>
                  </a:cubicBezTo>
                  <a:cubicBezTo>
                    <a:pt x="45" y="706"/>
                    <a:pt x="90" y="822"/>
                    <a:pt x="170" y="929"/>
                  </a:cubicBezTo>
                  <a:cubicBezTo>
                    <a:pt x="348" y="1170"/>
                    <a:pt x="670" y="1268"/>
                    <a:pt x="946" y="1295"/>
                  </a:cubicBezTo>
                  <a:cubicBezTo>
                    <a:pt x="1008" y="1301"/>
                    <a:pt x="1069" y="1304"/>
                    <a:pt x="1131" y="1304"/>
                  </a:cubicBezTo>
                  <a:cubicBezTo>
                    <a:pt x="1517" y="1304"/>
                    <a:pt x="1907" y="1196"/>
                    <a:pt x="2284" y="1135"/>
                  </a:cubicBezTo>
                  <a:cubicBezTo>
                    <a:pt x="2498" y="1108"/>
                    <a:pt x="2712" y="1054"/>
                    <a:pt x="2918" y="1036"/>
                  </a:cubicBezTo>
                  <a:cubicBezTo>
                    <a:pt x="2962" y="1033"/>
                    <a:pt x="3006" y="1031"/>
                    <a:pt x="3050" y="1031"/>
                  </a:cubicBezTo>
                  <a:cubicBezTo>
                    <a:pt x="3112" y="1031"/>
                    <a:pt x="3172" y="1035"/>
                    <a:pt x="3230" y="1045"/>
                  </a:cubicBezTo>
                  <a:cubicBezTo>
                    <a:pt x="3408" y="1072"/>
                    <a:pt x="3658" y="1135"/>
                    <a:pt x="3810" y="1242"/>
                  </a:cubicBezTo>
                  <a:cubicBezTo>
                    <a:pt x="3908" y="1322"/>
                    <a:pt x="3997" y="1420"/>
                    <a:pt x="4060" y="1527"/>
                  </a:cubicBezTo>
                  <a:cubicBezTo>
                    <a:pt x="4077" y="1545"/>
                    <a:pt x="4086" y="1572"/>
                    <a:pt x="4113" y="1581"/>
                  </a:cubicBezTo>
                  <a:cubicBezTo>
                    <a:pt x="4136" y="1598"/>
                    <a:pt x="4162" y="1604"/>
                    <a:pt x="4187" y="1604"/>
                  </a:cubicBezTo>
                  <a:cubicBezTo>
                    <a:pt x="4202" y="1604"/>
                    <a:pt x="4216" y="1602"/>
                    <a:pt x="4229" y="1598"/>
                  </a:cubicBezTo>
                  <a:cubicBezTo>
                    <a:pt x="4292" y="1590"/>
                    <a:pt x="4345" y="1554"/>
                    <a:pt x="4381" y="1518"/>
                  </a:cubicBezTo>
                  <a:cubicBezTo>
                    <a:pt x="4423" y="1468"/>
                    <a:pt x="4369" y="1377"/>
                    <a:pt x="4341" y="1330"/>
                  </a:cubicBezTo>
                  <a:lnTo>
                    <a:pt x="4341" y="1330"/>
                  </a:lnTo>
                  <a:cubicBezTo>
                    <a:pt x="4358" y="1366"/>
                    <a:pt x="4324" y="1421"/>
                    <a:pt x="4283" y="1438"/>
                  </a:cubicBezTo>
                  <a:cubicBezTo>
                    <a:pt x="4271" y="1443"/>
                    <a:pt x="4258" y="1445"/>
                    <a:pt x="4245" y="1445"/>
                  </a:cubicBezTo>
                  <a:cubicBezTo>
                    <a:pt x="4211" y="1445"/>
                    <a:pt x="4175" y="1428"/>
                    <a:pt x="4149" y="1402"/>
                  </a:cubicBezTo>
                  <a:cubicBezTo>
                    <a:pt x="4113" y="1375"/>
                    <a:pt x="4077" y="1340"/>
                    <a:pt x="4051" y="1295"/>
                  </a:cubicBezTo>
                  <a:cubicBezTo>
                    <a:pt x="3863" y="1054"/>
                    <a:pt x="3569" y="885"/>
                    <a:pt x="3266" y="840"/>
                  </a:cubicBezTo>
                  <a:cubicBezTo>
                    <a:pt x="3345" y="798"/>
                    <a:pt x="3462" y="762"/>
                    <a:pt x="3574" y="762"/>
                  </a:cubicBezTo>
                  <a:cubicBezTo>
                    <a:pt x="3648" y="762"/>
                    <a:pt x="3719" y="777"/>
                    <a:pt x="3776" y="817"/>
                  </a:cubicBezTo>
                  <a:lnTo>
                    <a:pt x="3776" y="817"/>
                  </a:lnTo>
                  <a:cubicBezTo>
                    <a:pt x="3643" y="722"/>
                    <a:pt x="3459" y="662"/>
                    <a:pt x="3292" y="662"/>
                  </a:cubicBezTo>
                  <a:cubicBezTo>
                    <a:pt x="3277" y="661"/>
                    <a:pt x="3261" y="660"/>
                    <a:pt x="3246" y="660"/>
                  </a:cubicBezTo>
                  <a:cubicBezTo>
                    <a:pt x="3120" y="660"/>
                    <a:pt x="3001" y="689"/>
                    <a:pt x="2882" y="697"/>
                  </a:cubicBezTo>
                  <a:cubicBezTo>
                    <a:pt x="2712" y="715"/>
                    <a:pt x="2552" y="733"/>
                    <a:pt x="2391" y="751"/>
                  </a:cubicBezTo>
                  <a:cubicBezTo>
                    <a:pt x="2159" y="778"/>
                    <a:pt x="1936" y="831"/>
                    <a:pt x="1713" y="876"/>
                  </a:cubicBezTo>
                  <a:cubicBezTo>
                    <a:pt x="1571" y="912"/>
                    <a:pt x="1214" y="920"/>
                    <a:pt x="1187" y="1117"/>
                  </a:cubicBezTo>
                  <a:cubicBezTo>
                    <a:pt x="1205" y="1081"/>
                    <a:pt x="1258" y="1072"/>
                    <a:pt x="1294" y="1072"/>
                  </a:cubicBezTo>
                  <a:cubicBezTo>
                    <a:pt x="1324" y="1072"/>
                    <a:pt x="1350" y="1076"/>
                    <a:pt x="1377" y="1076"/>
                  </a:cubicBezTo>
                  <a:cubicBezTo>
                    <a:pt x="1390" y="1076"/>
                    <a:pt x="1404" y="1075"/>
                    <a:pt x="1419" y="1072"/>
                  </a:cubicBezTo>
                  <a:cubicBezTo>
                    <a:pt x="1455" y="1063"/>
                    <a:pt x="1481" y="1045"/>
                    <a:pt x="1517" y="1028"/>
                  </a:cubicBezTo>
                  <a:cubicBezTo>
                    <a:pt x="1706" y="913"/>
                    <a:pt x="1928" y="879"/>
                    <a:pt x="2155" y="879"/>
                  </a:cubicBezTo>
                  <a:cubicBezTo>
                    <a:pt x="2281" y="879"/>
                    <a:pt x="2409" y="890"/>
                    <a:pt x="2534" y="903"/>
                  </a:cubicBezTo>
                  <a:cubicBezTo>
                    <a:pt x="2527" y="902"/>
                    <a:pt x="2519" y="902"/>
                    <a:pt x="2511" y="902"/>
                  </a:cubicBezTo>
                  <a:cubicBezTo>
                    <a:pt x="2420" y="902"/>
                    <a:pt x="2321" y="947"/>
                    <a:pt x="2231" y="947"/>
                  </a:cubicBezTo>
                  <a:cubicBezTo>
                    <a:pt x="2115" y="956"/>
                    <a:pt x="1999" y="974"/>
                    <a:pt x="1883" y="1001"/>
                  </a:cubicBezTo>
                  <a:cubicBezTo>
                    <a:pt x="1642" y="1054"/>
                    <a:pt x="1428" y="1152"/>
                    <a:pt x="1178" y="1170"/>
                  </a:cubicBezTo>
                  <a:cubicBezTo>
                    <a:pt x="1129" y="1175"/>
                    <a:pt x="1080" y="1178"/>
                    <a:pt x="1030" y="1178"/>
                  </a:cubicBezTo>
                  <a:cubicBezTo>
                    <a:pt x="819" y="1178"/>
                    <a:pt x="611" y="1126"/>
                    <a:pt x="473" y="974"/>
                  </a:cubicBezTo>
                  <a:cubicBezTo>
                    <a:pt x="357" y="849"/>
                    <a:pt x="313" y="689"/>
                    <a:pt x="304" y="528"/>
                  </a:cubicBezTo>
                  <a:cubicBezTo>
                    <a:pt x="295" y="358"/>
                    <a:pt x="322" y="198"/>
                    <a:pt x="348" y="37"/>
                  </a:cubicBezTo>
                  <a:cubicBezTo>
                    <a:pt x="328" y="11"/>
                    <a:pt x="310" y="0"/>
                    <a:pt x="29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9"/>
            <p:cNvSpPr/>
            <p:nvPr/>
          </p:nvSpPr>
          <p:spPr>
            <a:xfrm>
              <a:off x="2520102" y="4592386"/>
              <a:ext cx="232548" cy="152294"/>
            </a:xfrm>
            <a:custGeom>
              <a:rect b="b" l="l" r="r" t="t"/>
              <a:pathLst>
                <a:path extrusionOk="0" h="1298" w="1982">
                  <a:moveTo>
                    <a:pt x="1803" y="0"/>
                  </a:moveTo>
                  <a:cubicBezTo>
                    <a:pt x="1797" y="0"/>
                    <a:pt x="1791" y="4"/>
                    <a:pt x="1785" y="4"/>
                  </a:cubicBezTo>
                  <a:cubicBezTo>
                    <a:pt x="1732" y="22"/>
                    <a:pt x="1696" y="58"/>
                    <a:pt x="1678" y="111"/>
                  </a:cubicBezTo>
                  <a:cubicBezTo>
                    <a:pt x="1669" y="93"/>
                    <a:pt x="1660" y="67"/>
                    <a:pt x="1660" y="49"/>
                  </a:cubicBezTo>
                  <a:cubicBezTo>
                    <a:pt x="1655" y="48"/>
                    <a:pt x="1650" y="48"/>
                    <a:pt x="1644" y="48"/>
                  </a:cubicBezTo>
                  <a:cubicBezTo>
                    <a:pt x="1589" y="48"/>
                    <a:pt x="1541" y="89"/>
                    <a:pt x="1509" y="138"/>
                  </a:cubicBezTo>
                  <a:cubicBezTo>
                    <a:pt x="1482" y="192"/>
                    <a:pt x="1464" y="254"/>
                    <a:pt x="1437" y="308"/>
                  </a:cubicBezTo>
                  <a:cubicBezTo>
                    <a:pt x="1402" y="388"/>
                    <a:pt x="1339" y="432"/>
                    <a:pt x="1277" y="486"/>
                  </a:cubicBezTo>
                  <a:cubicBezTo>
                    <a:pt x="1214" y="540"/>
                    <a:pt x="1152" y="602"/>
                    <a:pt x="1089" y="664"/>
                  </a:cubicBezTo>
                  <a:cubicBezTo>
                    <a:pt x="956" y="780"/>
                    <a:pt x="813" y="905"/>
                    <a:pt x="643" y="968"/>
                  </a:cubicBezTo>
                  <a:cubicBezTo>
                    <a:pt x="527" y="1012"/>
                    <a:pt x="402" y="1003"/>
                    <a:pt x="278" y="1012"/>
                  </a:cubicBezTo>
                  <a:cubicBezTo>
                    <a:pt x="242" y="1021"/>
                    <a:pt x="197" y="1030"/>
                    <a:pt x="153" y="1048"/>
                  </a:cubicBezTo>
                  <a:cubicBezTo>
                    <a:pt x="117" y="1075"/>
                    <a:pt x="90" y="1110"/>
                    <a:pt x="90" y="1155"/>
                  </a:cubicBezTo>
                  <a:cubicBezTo>
                    <a:pt x="46" y="1182"/>
                    <a:pt x="1" y="1244"/>
                    <a:pt x="1" y="1298"/>
                  </a:cubicBezTo>
                  <a:lnTo>
                    <a:pt x="126" y="1200"/>
                  </a:lnTo>
                  <a:cubicBezTo>
                    <a:pt x="136" y="1206"/>
                    <a:pt x="149" y="1209"/>
                    <a:pt x="162" y="1209"/>
                  </a:cubicBezTo>
                  <a:cubicBezTo>
                    <a:pt x="184" y="1209"/>
                    <a:pt x="207" y="1202"/>
                    <a:pt x="224" y="1191"/>
                  </a:cubicBezTo>
                  <a:cubicBezTo>
                    <a:pt x="260" y="1173"/>
                    <a:pt x="286" y="1155"/>
                    <a:pt x="313" y="1137"/>
                  </a:cubicBezTo>
                  <a:cubicBezTo>
                    <a:pt x="358" y="1110"/>
                    <a:pt x="402" y="1102"/>
                    <a:pt x="447" y="1093"/>
                  </a:cubicBezTo>
                  <a:cubicBezTo>
                    <a:pt x="694" y="1056"/>
                    <a:pt x="947" y="1014"/>
                    <a:pt x="1191" y="1014"/>
                  </a:cubicBezTo>
                  <a:cubicBezTo>
                    <a:pt x="1247" y="1014"/>
                    <a:pt x="1302" y="1016"/>
                    <a:pt x="1357" y="1021"/>
                  </a:cubicBezTo>
                  <a:cubicBezTo>
                    <a:pt x="1377" y="1021"/>
                    <a:pt x="1398" y="1022"/>
                    <a:pt x="1418" y="1022"/>
                  </a:cubicBezTo>
                  <a:cubicBezTo>
                    <a:pt x="1468" y="1022"/>
                    <a:pt x="1515" y="1017"/>
                    <a:pt x="1553" y="986"/>
                  </a:cubicBezTo>
                  <a:cubicBezTo>
                    <a:pt x="1580" y="1021"/>
                    <a:pt x="1589" y="1057"/>
                    <a:pt x="1580" y="1102"/>
                  </a:cubicBezTo>
                  <a:cubicBezTo>
                    <a:pt x="1607" y="1066"/>
                    <a:pt x="1616" y="1012"/>
                    <a:pt x="1598" y="968"/>
                  </a:cubicBezTo>
                  <a:cubicBezTo>
                    <a:pt x="1598" y="950"/>
                    <a:pt x="1589" y="932"/>
                    <a:pt x="1589" y="923"/>
                  </a:cubicBezTo>
                  <a:cubicBezTo>
                    <a:pt x="1589" y="914"/>
                    <a:pt x="1589" y="905"/>
                    <a:pt x="1589" y="896"/>
                  </a:cubicBezTo>
                  <a:cubicBezTo>
                    <a:pt x="1580" y="879"/>
                    <a:pt x="1562" y="861"/>
                    <a:pt x="1544" y="852"/>
                  </a:cubicBezTo>
                  <a:cubicBezTo>
                    <a:pt x="1532" y="849"/>
                    <a:pt x="1521" y="848"/>
                    <a:pt x="1509" y="848"/>
                  </a:cubicBezTo>
                  <a:cubicBezTo>
                    <a:pt x="1486" y="848"/>
                    <a:pt x="1464" y="852"/>
                    <a:pt x="1446" y="852"/>
                  </a:cubicBezTo>
                  <a:cubicBezTo>
                    <a:pt x="1366" y="861"/>
                    <a:pt x="1303" y="896"/>
                    <a:pt x="1232" y="923"/>
                  </a:cubicBezTo>
                  <a:cubicBezTo>
                    <a:pt x="1194" y="937"/>
                    <a:pt x="1151" y="947"/>
                    <a:pt x="1109" y="947"/>
                  </a:cubicBezTo>
                  <a:cubicBezTo>
                    <a:pt x="1073" y="947"/>
                    <a:pt x="1038" y="940"/>
                    <a:pt x="1009" y="923"/>
                  </a:cubicBezTo>
                  <a:cubicBezTo>
                    <a:pt x="1170" y="789"/>
                    <a:pt x="1295" y="602"/>
                    <a:pt x="1491" y="522"/>
                  </a:cubicBezTo>
                  <a:cubicBezTo>
                    <a:pt x="1518" y="513"/>
                    <a:pt x="1544" y="504"/>
                    <a:pt x="1562" y="477"/>
                  </a:cubicBezTo>
                  <a:cubicBezTo>
                    <a:pt x="1562" y="468"/>
                    <a:pt x="1562" y="459"/>
                    <a:pt x="1562" y="450"/>
                  </a:cubicBezTo>
                  <a:cubicBezTo>
                    <a:pt x="1571" y="441"/>
                    <a:pt x="1571" y="432"/>
                    <a:pt x="1571" y="424"/>
                  </a:cubicBezTo>
                  <a:cubicBezTo>
                    <a:pt x="1580" y="334"/>
                    <a:pt x="1634" y="245"/>
                    <a:pt x="1705" y="192"/>
                  </a:cubicBezTo>
                  <a:cubicBezTo>
                    <a:pt x="1776" y="138"/>
                    <a:pt x="1892" y="138"/>
                    <a:pt x="1981" y="111"/>
                  </a:cubicBezTo>
                  <a:lnTo>
                    <a:pt x="1839" y="13"/>
                  </a:lnTo>
                  <a:cubicBezTo>
                    <a:pt x="1830" y="4"/>
                    <a:pt x="1821" y="4"/>
                    <a:pt x="1812" y="4"/>
                  </a:cubicBezTo>
                  <a:cubicBezTo>
                    <a:pt x="1809" y="1"/>
                    <a:pt x="1806" y="0"/>
                    <a:pt x="18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9"/>
            <p:cNvSpPr/>
            <p:nvPr/>
          </p:nvSpPr>
          <p:spPr>
            <a:xfrm>
              <a:off x="2710645" y="4598018"/>
              <a:ext cx="126834" cy="166609"/>
            </a:xfrm>
            <a:custGeom>
              <a:rect b="b" l="l" r="r" t="t"/>
              <a:pathLst>
                <a:path extrusionOk="0" h="1420" w="1081">
                  <a:moveTo>
                    <a:pt x="1080" y="1"/>
                  </a:moveTo>
                  <a:cubicBezTo>
                    <a:pt x="1018" y="1"/>
                    <a:pt x="955" y="19"/>
                    <a:pt x="911" y="63"/>
                  </a:cubicBezTo>
                  <a:cubicBezTo>
                    <a:pt x="884" y="81"/>
                    <a:pt x="857" y="99"/>
                    <a:pt x="830" y="99"/>
                  </a:cubicBezTo>
                  <a:lnTo>
                    <a:pt x="812" y="37"/>
                  </a:lnTo>
                  <a:cubicBezTo>
                    <a:pt x="670" y="215"/>
                    <a:pt x="580" y="438"/>
                    <a:pt x="447" y="625"/>
                  </a:cubicBezTo>
                  <a:cubicBezTo>
                    <a:pt x="438" y="634"/>
                    <a:pt x="438" y="643"/>
                    <a:pt x="429" y="643"/>
                  </a:cubicBezTo>
                  <a:cubicBezTo>
                    <a:pt x="393" y="670"/>
                    <a:pt x="331" y="670"/>
                    <a:pt x="295" y="679"/>
                  </a:cubicBezTo>
                  <a:cubicBezTo>
                    <a:pt x="241" y="697"/>
                    <a:pt x="197" y="732"/>
                    <a:pt x="152" y="768"/>
                  </a:cubicBezTo>
                  <a:cubicBezTo>
                    <a:pt x="72" y="839"/>
                    <a:pt x="10" y="946"/>
                    <a:pt x="10" y="1062"/>
                  </a:cubicBezTo>
                  <a:cubicBezTo>
                    <a:pt x="1" y="1125"/>
                    <a:pt x="18" y="1187"/>
                    <a:pt x="54" y="1241"/>
                  </a:cubicBezTo>
                  <a:cubicBezTo>
                    <a:pt x="45" y="1312"/>
                    <a:pt x="81" y="1384"/>
                    <a:pt x="134" y="1419"/>
                  </a:cubicBezTo>
                  <a:cubicBezTo>
                    <a:pt x="108" y="1366"/>
                    <a:pt x="90" y="1303"/>
                    <a:pt x="134" y="1259"/>
                  </a:cubicBezTo>
                  <a:cubicBezTo>
                    <a:pt x="143" y="1241"/>
                    <a:pt x="161" y="1241"/>
                    <a:pt x="179" y="1223"/>
                  </a:cubicBezTo>
                  <a:cubicBezTo>
                    <a:pt x="197" y="1205"/>
                    <a:pt x="206" y="1178"/>
                    <a:pt x="197" y="1161"/>
                  </a:cubicBezTo>
                  <a:cubicBezTo>
                    <a:pt x="197" y="1143"/>
                    <a:pt x="188" y="1125"/>
                    <a:pt x="179" y="1116"/>
                  </a:cubicBezTo>
                  <a:cubicBezTo>
                    <a:pt x="152" y="1045"/>
                    <a:pt x="188" y="973"/>
                    <a:pt x="241" y="920"/>
                  </a:cubicBezTo>
                  <a:cubicBezTo>
                    <a:pt x="295" y="875"/>
                    <a:pt x="366" y="839"/>
                    <a:pt x="447" y="822"/>
                  </a:cubicBezTo>
                  <a:cubicBezTo>
                    <a:pt x="471" y="813"/>
                    <a:pt x="495" y="810"/>
                    <a:pt x="518" y="810"/>
                  </a:cubicBezTo>
                  <a:cubicBezTo>
                    <a:pt x="571" y="810"/>
                    <a:pt x="623" y="827"/>
                    <a:pt x="679" y="839"/>
                  </a:cubicBezTo>
                  <a:cubicBezTo>
                    <a:pt x="786" y="866"/>
                    <a:pt x="902" y="911"/>
                    <a:pt x="991" y="964"/>
                  </a:cubicBezTo>
                  <a:cubicBezTo>
                    <a:pt x="919" y="831"/>
                    <a:pt x="804" y="706"/>
                    <a:pt x="643" y="670"/>
                  </a:cubicBezTo>
                  <a:cubicBezTo>
                    <a:pt x="696" y="509"/>
                    <a:pt x="759" y="376"/>
                    <a:pt x="857" y="242"/>
                  </a:cubicBezTo>
                  <a:cubicBezTo>
                    <a:pt x="928" y="153"/>
                    <a:pt x="1027" y="90"/>
                    <a:pt x="10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9"/>
            <p:cNvSpPr/>
            <p:nvPr/>
          </p:nvSpPr>
          <p:spPr>
            <a:xfrm rot="9284451">
              <a:off x="2495818" y="4218363"/>
              <a:ext cx="28345" cy="19548"/>
            </a:xfrm>
            <a:custGeom>
              <a:rect b="b" l="l" r="r" t="t"/>
              <a:pathLst>
                <a:path extrusionOk="0" h="62" w="9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6" name="Google Shape;2796;p9"/>
          <p:cNvGrpSpPr/>
          <p:nvPr/>
        </p:nvGrpSpPr>
        <p:grpSpPr>
          <a:xfrm>
            <a:off x="1940608" y="3560136"/>
            <a:ext cx="753491" cy="1017758"/>
            <a:chOff x="148300" y="4142682"/>
            <a:chExt cx="548632" cy="741050"/>
          </a:xfrm>
        </p:grpSpPr>
        <p:sp>
          <p:nvSpPr>
            <p:cNvPr id="2797" name="Google Shape;2797;p9"/>
            <p:cNvSpPr/>
            <p:nvPr/>
          </p:nvSpPr>
          <p:spPr>
            <a:xfrm>
              <a:off x="390115" y="4770626"/>
              <a:ext cx="153937" cy="113106"/>
            </a:xfrm>
            <a:custGeom>
              <a:rect b="b" l="l" r="r" t="t"/>
              <a:pathLst>
                <a:path extrusionOk="0" h="964" w="1312">
                  <a:moveTo>
                    <a:pt x="161" y="0"/>
                  </a:moveTo>
                  <a:cubicBezTo>
                    <a:pt x="129" y="154"/>
                    <a:pt x="23" y="161"/>
                    <a:pt x="4" y="161"/>
                  </a:cubicBezTo>
                  <a:cubicBezTo>
                    <a:pt x="2" y="161"/>
                    <a:pt x="0" y="161"/>
                    <a:pt x="0" y="161"/>
                  </a:cubicBezTo>
                  <a:lnTo>
                    <a:pt x="0" y="161"/>
                  </a:lnTo>
                  <a:cubicBezTo>
                    <a:pt x="27" y="277"/>
                    <a:pt x="125" y="554"/>
                    <a:pt x="179" y="687"/>
                  </a:cubicBezTo>
                  <a:cubicBezTo>
                    <a:pt x="197" y="741"/>
                    <a:pt x="241" y="777"/>
                    <a:pt x="295" y="777"/>
                  </a:cubicBezTo>
                  <a:cubicBezTo>
                    <a:pt x="652" y="777"/>
                    <a:pt x="1223" y="964"/>
                    <a:pt x="1223" y="964"/>
                  </a:cubicBezTo>
                  <a:cubicBezTo>
                    <a:pt x="1214" y="928"/>
                    <a:pt x="1116" y="794"/>
                    <a:pt x="1115" y="794"/>
                  </a:cubicBezTo>
                  <a:lnTo>
                    <a:pt x="1115" y="794"/>
                  </a:lnTo>
                  <a:lnTo>
                    <a:pt x="1312" y="884"/>
                  </a:lnTo>
                  <a:cubicBezTo>
                    <a:pt x="1089" y="491"/>
                    <a:pt x="553" y="687"/>
                    <a:pt x="357" y="571"/>
                  </a:cubicBezTo>
                  <a:cubicBezTo>
                    <a:pt x="214" y="482"/>
                    <a:pt x="179" y="197"/>
                    <a:pt x="170" y="72"/>
                  </a:cubicBezTo>
                  <a:cubicBezTo>
                    <a:pt x="161" y="45"/>
                    <a:pt x="161" y="27"/>
                    <a:pt x="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9"/>
            <p:cNvSpPr/>
            <p:nvPr/>
          </p:nvSpPr>
          <p:spPr>
            <a:xfrm>
              <a:off x="409944" y="4778956"/>
              <a:ext cx="117" cy="5397"/>
            </a:xfrm>
            <a:custGeom>
              <a:rect b="b" l="l" r="r" t="t"/>
              <a:pathLst>
                <a:path extrusionOk="0" h="46" w="1">
                  <a:moveTo>
                    <a:pt x="1" y="45"/>
                  </a:moveTo>
                  <a:cubicBezTo>
                    <a:pt x="1" y="28"/>
                    <a:pt x="1" y="10"/>
                    <a:pt x="1" y="1"/>
                  </a:cubicBezTo>
                  <a:cubicBezTo>
                    <a:pt x="1" y="10"/>
                    <a:pt x="1" y="28"/>
                    <a:pt x="1" y="45"/>
                  </a:cubicBezTo>
                  <a:close/>
                </a:path>
              </a:pathLst>
            </a:custGeom>
            <a:solidFill>
              <a:srgbClr val="A66B4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9"/>
            <p:cNvSpPr/>
            <p:nvPr/>
          </p:nvSpPr>
          <p:spPr>
            <a:xfrm>
              <a:off x="409944" y="4777900"/>
              <a:ext cx="143612" cy="93277"/>
            </a:xfrm>
            <a:custGeom>
              <a:rect b="b" l="l" r="r" t="t"/>
              <a:pathLst>
                <a:path extrusionOk="0" h="795" w="1224">
                  <a:moveTo>
                    <a:pt x="81" y="1"/>
                  </a:moveTo>
                  <a:cubicBezTo>
                    <a:pt x="54" y="28"/>
                    <a:pt x="28" y="46"/>
                    <a:pt x="1" y="54"/>
                  </a:cubicBezTo>
                  <a:cubicBezTo>
                    <a:pt x="10" y="188"/>
                    <a:pt x="54" y="429"/>
                    <a:pt x="188" y="509"/>
                  </a:cubicBezTo>
                  <a:cubicBezTo>
                    <a:pt x="367" y="616"/>
                    <a:pt x="831" y="456"/>
                    <a:pt x="1080" y="732"/>
                  </a:cubicBezTo>
                  <a:cubicBezTo>
                    <a:pt x="1170" y="768"/>
                    <a:pt x="1223" y="795"/>
                    <a:pt x="1223" y="795"/>
                  </a:cubicBezTo>
                  <a:cubicBezTo>
                    <a:pt x="1098" y="322"/>
                    <a:pt x="322" y="527"/>
                    <a:pt x="197" y="438"/>
                  </a:cubicBezTo>
                  <a:cubicBezTo>
                    <a:pt x="72" y="349"/>
                    <a:pt x="81" y="1"/>
                    <a:pt x="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9"/>
            <p:cNvSpPr/>
            <p:nvPr/>
          </p:nvSpPr>
          <p:spPr>
            <a:xfrm>
              <a:off x="242515" y="4351997"/>
              <a:ext cx="388480" cy="437641"/>
            </a:xfrm>
            <a:custGeom>
              <a:rect b="b" l="l" r="r" t="t"/>
              <a:pathLst>
                <a:path extrusionOk="0" h="3730" w="3311">
                  <a:moveTo>
                    <a:pt x="3087" y="0"/>
                  </a:moveTo>
                  <a:cubicBezTo>
                    <a:pt x="3087" y="27"/>
                    <a:pt x="3123" y="562"/>
                    <a:pt x="2070" y="669"/>
                  </a:cubicBezTo>
                  <a:cubicBezTo>
                    <a:pt x="2168" y="749"/>
                    <a:pt x="2240" y="874"/>
                    <a:pt x="2249" y="1053"/>
                  </a:cubicBezTo>
                  <a:cubicBezTo>
                    <a:pt x="2266" y="1267"/>
                    <a:pt x="2186" y="1552"/>
                    <a:pt x="1972" y="1900"/>
                  </a:cubicBezTo>
                  <a:cubicBezTo>
                    <a:pt x="1919" y="1989"/>
                    <a:pt x="1847" y="2070"/>
                    <a:pt x="1767" y="2150"/>
                  </a:cubicBezTo>
                  <a:cubicBezTo>
                    <a:pt x="1758" y="2168"/>
                    <a:pt x="1722" y="2266"/>
                    <a:pt x="1642" y="2400"/>
                  </a:cubicBezTo>
                  <a:cubicBezTo>
                    <a:pt x="1453" y="2703"/>
                    <a:pt x="1039" y="3188"/>
                    <a:pt x="273" y="3188"/>
                  </a:cubicBezTo>
                  <a:cubicBezTo>
                    <a:pt x="206" y="3188"/>
                    <a:pt x="136" y="3184"/>
                    <a:pt x="63" y="3176"/>
                  </a:cubicBezTo>
                  <a:lnTo>
                    <a:pt x="36" y="3203"/>
                  </a:lnTo>
                  <a:lnTo>
                    <a:pt x="1" y="3247"/>
                  </a:lnTo>
                  <a:cubicBezTo>
                    <a:pt x="215" y="3301"/>
                    <a:pt x="402" y="3319"/>
                    <a:pt x="571" y="3319"/>
                  </a:cubicBezTo>
                  <a:cubicBezTo>
                    <a:pt x="830" y="3319"/>
                    <a:pt x="1000" y="3283"/>
                    <a:pt x="1000" y="3283"/>
                  </a:cubicBezTo>
                  <a:lnTo>
                    <a:pt x="1000" y="3283"/>
                  </a:lnTo>
                  <a:cubicBezTo>
                    <a:pt x="937" y="3684"/>
                    <a:pt x="1241" y="3729"/>
                    <a:pt x="1258" y="3729"/>
                  </a:cubicBezTo>
                  <a:cubicBezTo>
                    <a:pt x="1258" y="3729"/>
                    <a:pt x="1260" y="3729"/>
                    <a:pt x="1262" y="3729"/>
                  </a:cubicBezTo>
                  <a:cubicBezTo>
                    <a:pt x="1281" y="3729"/>
                    <a:pt x="1387" y="3722"/>
                    <a:pt x="1419" y="3568"/>
                  </a:cubicBezTo>
                  <a:cubicBezTo>
                    <a:pt x="1419" y="3551"/>
                    <a:pt x="1419" y="3542"/>
                    <a:pt x="1428" y="3533"/>
                  </a:cubicBezTo>
                  <a:cubicBezTo>
                    <a:pt x="1428" y="3506"/>
                    <a:pt x="1428" y="3488"/>
                    <a:pt x="1437" y="3470"/>
                  </a:cubicBezTo>
                  <a:cubicBezTo>
                    <a:pt x="1517" y="3113"/>
                    <a:pt x="1945" y="2890"/>
                    <a:pt x="1945" y="2890"/>
                  </a:cubicBezTo>
                  <a:cubicBezTo>
                    <a:pt x="2927" y="2400"/>
                    <a:pt x="3292" y="1534"/>
                    <a:pt x="3301" y="1026"/>
                  </a:cubicBezTo>
                  <a:cubicBezTo>
                    <a:pt x="3310" y="874"/>
                    <a:pt x="3275" y="687"/>
                    <a:pt x="3239" y="509"/>
                  </a:cubicBezTo>
                  <a:cubicBezTo>
                    <a:pt x="3194" y="321"/>
                    <a:pt x="3132" y="143"/>
                    <a:pt x="3087" y="0"/>
                  </a:cubicBezTo>
                  <a:close/>
                </a:path>
              </a:pathLst>
            </a:custGeom>
            <a:solidFill>
              <a:srgbClr val="F4E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9"/>
            <p:cNvSpPr/>
            <p:nvPr/>
          </p:nvSpPr>
          <p:spPr>
            <a:xfrm>
              <a:off x="242515" y="4351997"/>
              <a:ext cx="388480" cy="438580"/>
            </a:xfrm>
            <a:custGeom>
              <a:rect b="b" l="l" r="r" t="t"/>
              <a:pathLst>
                <a:path extrusionOk="0" h="3738" w="3311">
                  <a:moveTo>
                    <a:pt x="3301" y="1026"/>
                  </a:moveTo>
                  <a:cubicBezTo>
                    <a:pt x="3292" y="1534"/>
                    <a:pt x="2927" y="2400"/>
                    <a:pt x="1945" y="2890"/>
                  </a:cubicBezTo>
                  <a:cubicBezTo>
                    <a:pt x="1945" y="2890"/>
                    <a:pt x="1517" y="3113"/>
                    <a:pt x="1437" y="3470"/>
                  </a:cubicBezTo>
                  <a:lnTo>
                    <a:pt x="1437" y="3470"/>
                  </a:lnTo>
                  <a:cubicBezTo>
                    <a:pt x="1428" y="3488"/>
                    <a:pt x="1428" y="3506"/>
                    <a:pt x="1428" y="3533"/>
                  </a:cubicBezTo>
                  <a:cubicBezTo>
                    <a:pt x="1419" y="3542"/>
                    <a:pt x="1419" y="3551"/>
                    <a:pt x="1419" y="3568"/>
                  </a:cubicBezTo>
                  <a:cubicBezTo>
                    <a:pt x="1383" y="3738"/>
                    <a:pt x="1258" y="3729"/>
                    <a:pt x="1258" y="3729"/>
                  </a:cubicBezTo>
                  <a:lnTo>
                    <a:pt x="1258" y="3729"/>
                  </a:lnTo>
                  <a:cubicBezTo>
                    <a:pt x="1241" y="3729"/>
                    <a:pt x="937" y="3684"/>
                    <a:pt x="1000" y="3283"/>
                  </a:cubicBezTo>
                  <a:cubicBezTo>
                    <a:pt x="1000" y="3283"/>
                    <a:pt x="830" y="3319"/>
                    <a:pt x="571" y="3319"/>
                  </a:cubicBezTo>
                  <a:cubicBezTo>
                    <a:pt x="402" y="3319"/>
                    <a:pt x="215" y="3301"/>
                    <a:pt x="1" y="3247"/>
                  </a:cubicBezTo>
                  <a:lnTo>
                    <a:pt x="36" y="3203"/>
                  </a:lnTo>
                  <a:lnTo>
                    <a:pt x="63" y="3176"/>
                  </a:lnTo>
                  <a:cubicBezTo>
                    <a:pt x="964" y="3274"/>
                    <a:pt x="1437" y="2730"/>
                    <a:pt x="1642" y="2400"/>
                  </a:cubicBezTo>
                  <a:cubicBezTo>
                    <a:pt x="1722" y="2266"/>
                    <a:pt x="1758" y="2168"/>
                    <a:pt x="1767" y="2150"/>
                  </a:cubicBezTo>
                  <a:cubicBezTo>
                    <a:pt x="1767" y="2150"/>
                    <a:pt x="1767" y="2150"/>
                    <a:pt x="1767" y="2150"/>
                  </a:cubicBezTo>
                  <a:lnTo>
                    <a:pt x="1767" y="2150"/>
                  </a:lnTo>
                  <a:cubicBezTo>
                    <a:pt x="1847" y="2070"/>
                    <a:pt x="1919" y="1989"/>
                    <a:pt x="1972" y="1900"/>
                  </a:cubicBezTo>
                  <a:cubicBezTo>
                    <a:pt x="2186" y="1552"/>
                    <a:pt x="2266" y="1267"/>
                    <a:pt x="2249" y="1053"/>
                  </a:cubicBezTo>
                  <a:cubicBezTo>
                    <a:pt x="2240" y="874"/>
                    <a:pt x="2168" y="749"/>
                    <a:pt x="2070" y="669"/>
                  </a:cubicBezTo>
                  <a:cubicBezTo>
                    <a:pt x="3123" y="562"/>
                    <a:pt x="3087" y="27"/>
                    <a:pt x="3087" y="0"/>
                  </a:cubicBezTo>
                  <a:cubicBezTo>
                    <a:pt x="3132" y="143"/>
                    <a:pt x="3194" y="321"/>
                    <a:pt x="3239" y="509"/>
                  </a:cubicBezTo>
                  <a:lnTo>
                    <a:pt x="3239" y="509"/>
                  </a:lnTo>
                  <a:cubicBezTo>
                    <a:pt x="3275" y="687"/>
                    <a:pt x="3310" y="874"/>
                    <a:pt x="3301" y="1026"/>
                  </a:cubicBezTo>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9"/>
            <p:cNvSpPr/>
            <p:nvPr/>
          </p:nvSpPr>
          <p:spPr>
            <a:xfrm>
              <a:off x="408888" y="4713017"/>
              <a:ext cx="30506" cy="71337"/>
            </a:xfrm>
            <a:custGeom>
              <a:rect b="b" l="l" r="r" t="t"/>
              <a:pathLst>
                <a:path extrusionOk="0" h="608" w="260">
                  <a:moveTo>
                    <a:pt x="260" y="1"/>
                  </a:moveTo>
                  <a:lnTo>
                    <a:pt x="260" y="1"/>
                  </a:lnTo>
                  <a:cubicBezTo>
                    <a:pt x="162" y="108"/>
                    <a:pt x="54" y="233"/>
                    <a:pt x="19" y="393"/>
                  </a:cubicBezTo>
                  <a:cubicBezTo>
                    <a:pt x="10" y="411"/>
                    <a:pt x="10" y="429"/>
                    <a:pt x="10" y="456"/>
                  </a:cubicBezTo>
                  <a:cubicBezTo>
                    <a:pt x="1" y="465"/>
                    <a:pt x="1" y="474"/>
                    <a:pt x="1" y="491"/>
                  </a:cubicBezTo>
                  <a:cubicBezTo>
                    <a:pt x="1" y="518"/>
                    <a:pt x="1" y="536"/>
                    <a:pt x="10" y="563"/>
                  </a:cubicBezTo>
                  <a:cubicBezTo>
                    <a:pt x="10" y="572"/>
                    <a:pt x="10" y="590"/>
                    <a:pt x="10" y="607"/>
                  </a:cubicBezTo>
                  <a:cubicBezTo>
                    <a:pt x="215" y="563"/>
                    <a:pt x="260" y="10"/>
                    <a:pt x="260"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9"/>
            <p:cNvSpPr/>
            <p:nvPr/>
          </p:nvSpPr>
          <p:spPr>
            <a:xfrm>
              <a:off x="148300" y="4456302"/>
              <a:ext cx="314092" cy="237593"/>
            </a:xfrm>
            <a:custGeom>
              <a:rect b="b" l="l" r="r" t="t"/>
              <a:pathLst>
                <a:path extrusionOk="0" h="2025" w="2677">
                  <a:moveTo>
                    <a:pt x="2103" y="0"/>
                  </a:moveTo>
                  <a:cubicBezTo>
                    <a:pt x="1842" y="0"/>
                    <a:pt x="1587" y="181"/>
                    <a:pt x="1553" y="208"/>
                  </a:cubicBezTo>
                  <a:lnTo>
                    <a:pt x="1544" y="208"/>
                  </a:lnTo>
                  <a:cubicBezTo>
                    <a:pt x="911" y="779"/>
                    <a:pt x="821" y="1288"/>
                    <a:pt x="821" y="1288"/>
                  </a:cubicBezTo>
                  <a:cubicBezTo>
                    <a:pt x="821" y="1288"/>
                    <a:pt x="1" y="1984"/>
                    <a:pt x="18" y="2019"/>
                  </a:cubicBezTo>
                  <a:cubicBezTo>
                    <a:pt x="21" y="2023"/>
                    <a:pt x="29" y="2024"/>
                    <a:pt x="41" y="2024"/>
                  </a:cubicBezTo>
                  <a:cubicBezTo>
                    <a:pt x="123" y="2024"/>
                    <a:pt x="398" y="1956"/>
                    <a:pt x="429" y="1948"/>
                  </a:cubicBezTo>
                  <a:lnTo>
                    <a:pt x="438" y="1948"/>
                  </a:lnTo>
                  <a:cubicBezTo>
                    <a:pt x="438" y="1948"/>
                    <a:pt x="1401" y="1698"/>
                    <a:pt x="1829" y="1386"/>
                  </a:cubicBezTo>
                  <a:cubicBezTo>
                    <a:pt x="2258" y="1074"/>
                    <a:pt x="2677" y="271"/>
                    <a:pt x="2347" y="66"/>
                  </a:cubicBezTo>
                  <a:cubicBezTo>
                    <a:pt x="2269" y="18"/>
                    <a:pt x="2186" y="0"/>
                    <a:pt x="21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9"/>
            <p:cNvSpPr/>
            <p:nvPr/>
          </p:nvSpPr>
          <p:spPr>
            <a:xfrm>
              <a:off x="167190" y="4419578"/>
              <a:ext cx="367478" cy="291800"/>
            </a:xfrm>
            <a:custGeom>
              <a:rect b="b" l="l" r="r" t="t"/>
              <a:pathLst>
                <a:path extrusionOk="0" h="2487" w="3132">
                  <a:moveTo>
                    <a:pt x="2445" y="0"/>
                  </a:moveTo>
                  <a:cubicBezTo>
                    <a:pt x="2425" y="0"/>
                    <a:pt x="2403" y="1"/>
                    <a:pt x="2382" y="4"/>
                  </a:cubicBezTo>
                  <a:cubicBezTo>
                    <a:pt x="1954" y="57"/>
                    <a:pt x="1731" y="218"/>
                    <a:pt x="1731" y="218"/>
                  </a:cubicBezTo>
                  <a:cubicBezTo>
                    <a:pt x="1651" y="289"/>
                    <a:pt x="1570" y="361"/>
                    <a:pt x="1481" y="432"/>
                  </a:cubicBezTo>
                  <a:cubicBezTo>
                    <a:pt x="1454" y="468"/>
                    <a:pt x="1419" y="495"/>
                    <a:pt x="1392" y="521"/>
                  </a:cubicBezTo>
                  <a:cubicBezTo>
                    <a:pt x="1426" y="494"/>
                    <a:pt x="1681" y="313"/>
                    <a:pt x="1942" y="313"/>
                  </a:cubicBezTo>
                  <a:cubicBezTo>
                    <a:pt x="2025" y="313"/>
                    <a:pt x="2108" y="331"/>
                    <a:pt x="2186" y="379"/>
                  </a:cubicBezTo>
                  <a:cubicBezTo>
                    <a:pt x="2516" y="584"/>
                    <a:pt x="2097" y="1387"/>
                    <a:pt x="1668" y="1699"/>
                  </a:cubicBezTo>
                  <a:cubicBezTo>
                    <a:pt x="1240" y="2011"/>
                    <a:pt x="277" y="2261"/>
                    <a:pt x="277" y="2261"/>
                  </a:cubicBezTo>
                  <a:cubicBezTo>
                    <a:pt x="259" y="2270"/>
                    <a:pt x="0" y="2386"/>
                    <a:pt x="9" y="2439"/>
                  </a:cubicBezTo>
                  <a:cubicBezTo>
                    <a:pt x="9" y="2479"/>
                    <a:pt x="81" y="2486"/>
                    <a:pt x="134" y="2486"/>
                  </a:cubicBezTo>
                  <a:cubicBezTo>
                    <a:pt x="164" y="2486"/>
                    <a:pt x="188" y="2484"/>
                    <a:pt x="188" y="2484"/>
                  </a:cubicBezTo>
                  <a:cubicBezTo>
                    <a:pt x="188" y="2484"/>
                    <a:pt x="2079" y="2190"/>
                    <a:pt x="2614" y="1324"/>
                  </a:cubicBezTo>
                  <a:cubicBezTo>
                    <a:pt x="3132" y="493"/>
                    <a:pt x="2850" y="0"/>
                    <a:pt x="24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9"/>
            <p:cNvSpPr/>
            <p:nvPr/>
          </p:nvSpPr>
          <p:spPr>
            <a:xfrm>
              <a:off x="150412" y="4691077"/>
              <a:ext cx="125660" cy="109352"/>
            </a:xfrm>
            <a:custGeom>
              <a:rect b="b" l="l" r="r" t="t"/>
              <a:pathLst>
                <a:path extrusionOk="0" h="932" w="1071">
                  <a:moveTo>
                    <a:pt x="1071" y="0"/>
                  </a:moveTo>
                  <a:cubicBezTo>
                    <a:pt x="652" y="116"/>
                    <a:pt x="331" y="170"/>
                    <a:pt x="331" y="170"/>
                  </a:cubicBezTo>
                  <a:cubicBezTo>
                    <a:pt x="304" y="206"/>
                    <a:pt x="277" y="250"/>
                    <a:pt x="250" y="286"/>
                  </a:cubicBezTo>
                  <a:cubicBezTo>
                    <a:pt x="9" y="714"/>
                    <a:pt x="0" y="928"/>
                    <a:pt x="0" y="928"/>
                  </a:cubicBezTo>
                  <a:cubicBezTo>
                    <a:pt x="10" y="930"/>
                    <a:pt x="20" y="931"/>
                    <a:pt x="31" y="931"/>
                  </a:cubicBezTo>
                  <a:cubicBezTo>
                    <a:pt x="277" y="931"/>
                    <a:pt x="786" y="357"/>
                    <a:pt x="786" y="357"/>
                  </a:cubicBezTo>
                  <a:lnTo>
                    <a:pt x="973" y="125"/>
                  </a:lnTo>
                  <a:lnTo>
                    <a:pt x="107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9"/>
            <p:cNvSpPr/>
            <p:nvPr/>
          </p:nvSpPr>
          <p:spPr>
            <a:xfrm>
              <a:off x="249790" y="4604254"/>
              <a:ext cx="200048" cy="121671"/>
            </a:xfrm>
            <a:custGeom>
              <a:rect b="b" l="l" r="r" t="t"/>
              <a:pathLst>
                <a:path extrusionOk="0" h="1037" w="1705">
                  <a:moveTo>
                    <a:pt x="1705" y="0"/>
                  </a:moveTo>
                  <a:lnTo>
                    <a:pt x="1705" y="0"/>
                  </a:lnTo>
                  <a:cubicBezTo>
                    <a:pt x="1321" y="366"/>
                    <a:pt x="715" y="598"/>
                    <a:pt x="224" y="740"/>
                  </a:cubicBezTo>
                  <a:lnTo>
                    <a:pt x="81" y="919"/>
                  </a:lnTo>
                  <a:lnTo>
                    <a:pt x="1" y="1026"/>
                  </a:lnTo>
                  <a:cubicBezTo>
                    <a:pt x="72" y="1033"/>
                    <a:pt x="140" y="1037"/>
                    <a:pt x="206" y="1037"/>
                  </a:cubicBezTo>
                  <a:cubicBezTo>
                    <a:pt x="1314" y="1037"/>
                    <a:pt x="1688" y="34"/>
                    <a:pt x="1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9"/>
            <p:cNvSpPr/>
            <p:nvPr/>
          </p:nvSpPr>
          <p:spPr>
            <a:xfrm>
              <a:off x="599431" y="4194893"/>
              <a:ext cx="97501" cy="137393"/>
            </a:xfrm>
            <a:custGeom>
              <a:rect b="b" l="l" r="r" t="t"/>
              <a:pathLst>
                <a:path extrusionOk="0" h="1171" w="831">
                  <a:moveTo>
                    <a:pt x="275" y="1"/>
                  </a:moveTo>
                  <a:cubicBezTo>
                    <a:pt x="109" y="1"/>
                    <a:pt x="135" y="195"/>
                    <a:pt x="161" y="492"/>
                  </a:cubicBezTo>
                  <a:cubicBezTo>
                    <a:pt x="161" y="545"/>
                    <a:pt x="161" y="590"/>
                    <a:pt x="152" y="634"/>
                  </a:cubicBezTo>
                  <a:cubicBezTo>
                    <a:pt x="143" y="679"/>
                    <a:pt x="134" y="724"/>
                    <a:pt x="117" y="759"/>
                  </a:cubicBezTo>
                  <a:cubicBezTo>
                    <a:pt x="72" y="866"/>
                    <a:pt x="1" y="902"/>
                    <a:pt x="1" y="902"/>
                  </a:cubicBezTo>
                  <a:cubicBezTo>
                    <a:pt x="36" y="973"/>
                    <a:pt x="81" y="1027"/>
                    <a:pt x="143" y="1071"/>
                  </a:cubicBezTo>
                  <a:cubicBezTo>
                    <a:pt x="266" y="1153"/>
                    <a:pt x="429" y="1170"/>
                    <a:pt x="546" y="1170"/>
                  </a:cubicBezTo>
                  <a:cubicBezTo>
                    <a:pt x="634" y="1170"/>
                    <a:pt x="696" y="1161"/>
                    <a:pt x="696" y="1161"/>
                  </a:cubicBezTo>
                  <a:cubicBezTo>
                    <a:pt x="830" y="777"/>
                    <a:pt x="643" y="429"/>
                    <a:pt x="482" y="215"/>
                  </a:cubicBezTo>
                  <a:cubicBezTo>
                    <a:pt x="384" y="81"/>
                    <a:pt x="286" y="1"/>
                    <a:pt x="286" y="1"/>
                  </a:cubicBezTo>
                  <a:cubicBezTo>
                    <a:pt x="282" y="1"/>
                    <a:pt x="278" y="1"/>
                    <a:pt x="2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9"/>
            <p:cNvSpPr/>
            <p:nvPr/>
          </p:nvSpPr>
          <p:spPr>
            <a:xfrm>
              <a:off x="616209" y="4213666"/>
              <a:ext cx="51977" cy="91987"/>
            </a:xfrm>
            <a:custGeom>
              <a:rect b="b" l="l" r="r" t="t"/>
              <a:pathLst>
                <a:path extrusionOk="0" h="784" w="443">
                  <a:moveTo>
                    <a:pt x="94" y="0"/>
                  </a:moveTo>
                  <a:cubicBezTo>
                    <a:pt x="92" y="0"/>
                    <a:pt x="91" y="1"/>
                    <a:pt x="90" y="1"/>
                  </a:cubicBezTo>
                  <a:cubicBezTo>
                    <a:pt x="90" y="1"/>
                    <a:pt x="223" y="519"/>
                    <a:pt x="0" y="733"/>
                  </a:cubicBezTo>
                  <a:cubicBezTo>
                    <a:pt x="0" y="733"/>
                    <a:pt x="57" y="783"/>
                    <a:pt x="132" y="783"/>
                  </a:cubicBezTo>
                  <a:cubicBezTo>
                    <a:pt x="184" y="783"/>
                    <a:pt x="245" y="759"/>
                    <a:pt x="304" y="679"/>
                  </a:cubicBezTo>
                  <a:cubicBezTo>
                    <a:pt x="443" y="488"/>
                    <a:pt x="158" y="0"/>
                    <a:pt x="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9"/>
            <p:cNvSpPr/>
            <p:nvPr/>
          </p:nvSpPr>
          <p:spPr>
            <a:xfrm>
              <a:off x="616209" y="4220119"/>
              <a:ext cx="80723" cy="112167"/>
            </a:xfrm>
            <a:custGeom>
              <a:rect b="b" l="l" r="r" t="t"/>
              <a:pathLst>
                <a:path extrusionOk="0" h="956" w="688">
                  <a:moveTo>
                    <a:pt x="339" y="0"/>
                  </a:moveTo>
                  <a:lnTo>
                    <a:pt x="339" y="0"/>
                  </a:lnTo>
                  <a:cubicBezTo>
                    <a:pt x="599" y="820"/>
                    <a:pt x="120" y="857"/>
                    <a:pt x="18" y="857"/>
                  </a:cubicBezTo>
                  <a:cubicBezTo>
                    <a:pt x="8" y="857"/>
                    <a:pt x="2" y="856"/>
                    <a:pt x="0" y="856"/>
                  </a:cubicBezTo>
                  <a:cubicBezTo>
                    <a:pt x="123" y="938"/>
                    <a:pt x="286" y="955"/>
                    <a:pt x="403" y="955"/>
                  </a:cubicBezTo>
                  <a:cubicBezTo>
                    <a:pt x="491" y="955"/>
                    <a:pt x="553" y="946"/>
                    <a:pt x="553" y="946"/>
                  </a:cubicBezTo>
                  <a:cubicBezTo>
                    <a:pt x="687" y="562"/>
                    <a:pt x="500" y="214"/>
                    <a:pt x="33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9"/>
            <p:cNvSpPr/>
            <p:nvPr/>
          </p:nvSpPr>
          <p:spPr>
            <a:xfrm>
              <a:off x="370169" y="4142682"/>
              <a:ext cx="262937" cy="302594"/>
            </a:xfrm>
            <a:custGeom>
              <a:rect b="b" l="l" r="r" t="t"/>
              <a:pathLst>
                <a:path extrusionOk="0" h="2579" w="2241">
                  <a:moveTo>
                    <a:pt x="1649" y="0"/>
                  </a:moveTo>
                  <a:cubicBezTo>
                    <a:pt x="1578" y="0"/>
                    <a:pt x="1501" y="14"/>
                    <a:pt x="1419" y="44"/>
                  </a:cubicBezTo>
                  <a:cubicBezTo>
                    <a:pt x="1170" y="125"/>
                    <a:pt x="1036" y="321"/>
                    <a:pt x="938" y="562"/>
                  </a:cubicBezTo>
                  <a:cubicBezTo>
                    <a:pt x="920" y="615"/>
                    <a:pt x="902" y="669"/>
                    <a:pt x="884" y="722"/>
                  </a:cubicBezTo>
                  <a:cubicBezTo>
                    <a:pt x="839" y="883"/>
                    <a:pt x="813" y="1053"/>
                    <a:pt x="786" y="1213"/>
                  </a:cubicBezTo>
                  <a:cubicBezTo>
                    <a:pt x="777" y="1258"/>
                    <a:pt x="768" y="1302"/>
                    <a:pt x="759" y="1347"/>
                  </a:cubicBezTo>
                  <a:cubicBezTo>
                    <a:pt x="679" y="1775"/>
                    <a:pt x="527" y="2096"/>
                    <a:pt x="1" y="2578"/>
                  </a:cubicBezTo>
                  <a:lnTo>
                    <a:pt x="1" y="2578"/>
                  </a:lnTo>
                  <a:cubicBezTo>
                    <a:pt x="15" y="2565"/>
                    <a:pt x="247" y="2417"/>
                    <a:pt x="652" y="2364"/>
                  </a:cubicBezTo>
                  <a:cubicBezTo>
                    <a:pt x="674" y="2361"/>
                    <a:pt x="695" y="2359"/>
                    <a:pt x="716" y="2359"/>
                  </a:cubicBezTo>
                  <a:cubicBezTo>
                    <a:pt x="816" y="2359"/>
                    <a:pt x="908" y="2394"/>
                    <a:pt x="982" y="2453"/>
                  </a:cubicBezTo>
                  <a:cubicBezTo>
                    <a:pt x="2035" y="2346"/>
                    <a:pt x="1999" y="1811"/>
                    <a:pt x="1999" y="1784"/>
                  </a:cubicBezTo>
                  <a:cubicBezTo>
                    <a:pt x="1999" y="1775"/>
                    <a:pt x="1999" y="1775"/>
                    <a:pt x="1999" y="1775"/>
                  </a:cubicBezTo>
                  <a:cubicBezTo>
                    <a:pt x="1928" y="1588"/>
                    <a:pt x="1874" y="1445"/>
                    <a:pt x="1874" y="1445"/>
                  </a:cubicBezTo>
                  <a:lnTo>
                    <a:pt x="1955" y="1347"/>
                  </a:lnTo>
                  <a:cubicBezTo>
                    <a:pt x="1955" y="1347"/>
                    <a:pt x="2026" y="1302"/>
                    <a:pt x="2079" y="1195"/>
                  </a:cubicBezTo>
                  <a:cubicBezTo>
                    <a:pt x="2097" y="1151"/>
                    <a:pt x="2106" y="1097"/>
                    <a:pt x="2115" y="1044"/>
                  </a:cubicBezTo>
                  <a:cubicBezTo>
                    <a:pt x="2115" y="1008"/>
                    <a:pt x="2115" y="972"/>
                    <a:pt x="2115" y="937"/>
                  </a:cubicBezTo>
                  <a:cubicBezTo>
                    <a:pt x="2106" y="803"/>
                    <a:pt x="2097" y="696"/>
                    <a:pt x="2097" y="615"/>
                  </a:cubicBezTo>
                  <a:cubicBezTo>
                    <a:pt x="2106" y="514"/>
                    <a:pt x="2138" y="445"/>
                    <a:pt x="2224" y="445"/>
                  </a:cubicBezTo>
                  <a:cubicBezTo>
                    <a:pt x="2229" y="445"/>
                    <a:pt x="2235" y="445"/>
                    <a:pt x="2240" y="446"/>
                  </a:cubicBezTo>
                  <a:cubicBezTo>
                    <a:pt x="2225" y="342"/>
                    <a:pt x="2011" y="0"/>
                    <a:pt x="1649" y="0"/>
                  </a:cubicBezTo>
                  <a:close/>
                  <a:moveTo>
                    <a:pt x="1" y="2578"/>
                  </a:moveTo>
                  <a:cubicBezTo>
                    <a:pt x="1" y="2578"/>
                    <a:pt x="1" y="2578"/>
                    <a:pt x="1" y="2578"/>
                  </a:cubicBezTo>
                  <a:cubicBezTo>
                    <a:pt x="1" y="2578"/>
                    <a:pt x="1" y="2578"/>
                    <a:pt x="1" y="257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9"/>
            <p:cNvSpPr/>
            <p:nvPr/>
          </p:nvSpPr>
          <p:spPr>
            <a:xfrm>
              <a:off x="462273" y="4208503"/>
              <a:ext cx="127890" cy="130823"/>
            </a:xfrm>
            <a:custGeom>
              <a:rect b="b" l="l" r="r" t="t"/>
              <a:pathLst>
                <a:path extrusionOk="0" h="1115" w="1090">
                  <a:moveTo>
                    <a:pt x="153" y="1"/>
                  </a:moveTo>
                  <a:cubicBezTo>
                    <a:pt x="135" y="54"/>
                    <a:pt x="117" y="108"/>
                    <a:pt x="99" y="161"/>
                  </a:cubicBezTo>
                  <a:cubicBezTo>
                    <a:pt x="54" y="322"/>
                    <a:pt x="28" y="492"/>
                    <a:pt x="1" y="652"/>
                  </a:cubicBezTo>
                  <a:cubicBezTo>
                    <a:pt x="166" y="963"/>
                    <a:pt x="456" y="1008"/>
                    <a:pt x="611" y="1008"/>
                  </a:cubicBezTo>
                  <a:cubicBezTo>
                    <a:pt x="674" y="1008"/>
                    <a:pt x="715" y="1000"/>
                    <a:pt x="715" y="1000"/>
                  </a:cubicBezTo>
                  <a:lnTo>
                    <a:pt x="715" y="1000"/>
                  </a:lnTo>
                  <a:cubicBezTo>
                    <a:pt x="667" y="1052"/>
                    <a:pt x="583" y="1066"/>
                    <a:pt x="505" y="1066"/>
                  </a:cubicBezTo>
                  <a:cubicBezTo>
                    <a:pt x="421" y="1066"/>
                    <a:pt x="345" y="1049"/>
                    <a:pt x="331" y="1045"/>
                  </a:cubicBezTo>
                  <a:lnTo>
                    <a:pt x="331" y="1045"/>
                  </a:lnTo>
                  <a:cubicBezTo>
                    <a:pt x="456" y="1095"/>
                    <a:pt x="562" y="1114"/>
                    <a:pt x="653" y="1114"/>
                  </a:cubicBezTo>
                  <a:cubicBezTo>
                    <a:pt x="966" y="1114"/>
                    <a:pt x="1089" y="884"/>
                    <a:pt x="1089" y="884"/>
                  </a:cubicBezTo>
                  <a:cubicBezTo>
                    <a:pt x="1089" y="884"/>
                    <a:pt x="848" y="367"/>
                    <a:pt x="839" y="349"/>
                  </a:cubicBezTo>
                  <a:cubicBezTo>
                    <a:pt x="839" y="322"/>
                    <a:pt x="313" y="45"/>
                    <a:pt x="313" y="45"/>
                  </a:cubicBezTo>
                  <a:lnTo>
                    <a:pt x="153" y="1"/>
                  </a:ln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9"/>
            <p:cNvSpPr/>
            <p:nvPr/>
          </p:nvSpPr>
          <p:spPr>
            <a:xfrm>
              <a:off x="473888" y="4175065"/>
              <a:ext cx="144551" cy="141500"/>
            </a:xfrm>
            <a:custGeom>
              <a:rect b="b" l="l" r="r" t="t"/>
              <a:pathLst>
                <a:path extrusionOk="0" h="1206" w="1232">
                  <a:moveTo>
                    <a:pt x="758" y="0"/>
                  </a:moveTo>
                  <a:cubicBezTo>
                    <a:pt x="714" y="0"/>
                    <a:pt x="669" y="0"/>
                    <a:pt x="616" y="9"/>
                  </a:cubicBezTo>
                  <a:cubicBezTo>
                    <a:pt x="143" y="99"/>
                    <a:pt x="0" y="446"/>
                    <a:pt x="0" y="446"/>
                  </a:cubicBezTo>
                  <a:cubicBezTo>
                    <a:pt x="0" y="446"/>
                    <a:pt x="270" y="1205"/>
                    <a:pt x="790" y="1205"/>
                  </a:cubicBezTo>
                  <a:cubicBezTo>
                    <a:pt x="853" y="1205"/>
                    <a:pt x="920" y="1194"/>
                    <a:pt x="990" y="1169"/>
                  </a:cubicBezTo>
                  <a:lnTo>
                    <a:pt x="1071" y="1071"/>
                  </a:lnTo>
                  <a:cubicBezTo>
                    <a:pt x="1071" y="1071"/>
                    <a:pt x="1142" y="1026"/>
                    <a:pt x="1195" y="919"/>
                  </a:cubicBezTo>
                  <a:cubicBezTo>
                    <a:pt x="1213" y="875"/>
                    <a:pt x="1222" y="821"/>
                    <a:pt x="1231" y="768"/>
                  </a:cubicBezTo>
                  <a:cubicBezTo>
                    <a:pt x="1231" y="732"/>
                    <a:pt x="1231" y="696"/>
                    <a:pt x="1231" y="661"/>
                  </a:cubicBezTo>
                  <a:cubicBezTo>
                    <a:pt x="1222" y="527"/>
                    <a:pt x="1213" y="420"/>
                    <a:pt x="1213" y="339"/>
                  </a:cubicBezTo>
                  <a:cubicBezTo>
                    <a:pt x="1213" y="339"/>
                    <a:pt x="1115" y="9"/>
                    <a:pt x="758" y="0"/>
                  </a:cubicBezTo>
                  <a:close/>
                </a:path>
              </a:pathLst>
            </a:custGeom>
            <a:solidFill>
              <a:srgbClr val="F4EA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9"/>
            <p:cNvSpPr/>
            <p:nvPr/>
          </p:nvSpPr>
          <p:spPr>
            <a:xfrm>
              <a:off x="473888" y="4175065"/>
              <a:ext cx="144551" cy="164379"/>
            </a:xfrm>
            <a:custGeom>
              <a:rect b="b" l="l" r="r" t="t"/>
              <a:pathLst>
                <a:path extrusionOk="0" h="1401" w="1232">
                  <a:moveTo>
                    <a:pt x="1231" y="768"/>
                  </a:moveTo>
                  <a:cubicBezTo>
                    <a:pt x="1222" y="821"/>
                    <a:pt x="1213" y="875"/>
                    <a:pt x="1195" y="919"/>
                  </a:cubicBezTo>
                  <a:cubicBezTo>
                    <a:pt x="1142" y="1026"/>
                    <a:pt x="1071" y="1071"/>
                    <a:pt x="1071" y="1071"/>
                  </a:cubicBezTo>
                  <a:lnTo>
                    <a:pt x="990" y="1169"/>
                  </a:lnTo>
                  <a:cubicBezTo>
                    <a:pt x="339" y="1401"/>
                    <a:pt x="0" y="446"/>
                    <a:pt x="0" y="446"/>
                  </a:cubicBezTo>
                  <a:cubicBezTo>
                    <a:pt x="0" y="446"/>
                    <a:pt x="143" y="99"/>
                    <a:pt x="616" y="9"/>
                  </a:cubicBezTo>
                  <a:cubicBezTo>
                    <a:pt x="669" y="0"/>
                    <a:pt x="714" y="0"/>
                    <a:pt x="758" y="0"/>
                  </a:cubicBezTo>
                  <a:cubicBezTo>
                    <a:pt x="1115" y="9"/>
                    <a:pt x="1213" y="339"/>
                    <a:pt x="1213" y="339"/>
                  </a:cubicBezTo>
                  <a:cubicBezTo>
                    <a:pt x="1213" y="420"/>
                    <a:pt x="1222" y="527"/>
                    <a:pt x="1231" y="661"/>
                  </a:cubicBezTo>
                  <a:cubicBezTo>
                    <a:pt x="1231" y="696"/>
                    <a:pt x="1231" y="732"/>
                    <a:pt x="1231" y="768"/>
                  </a:cubicBezTo>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9"/>
            <p:cNvSpPr/>
            <p:nvPr/>
          </p:nvSpPr>
          <p:spPr>
            <a:xfrm>
              <a:off x="473888" y="4175065"/>
              <a:ext cx="144551" cy="141500"/>
            </a:xfrm>
            <a:custGeom>
              <a:rect b="b" l="l" r="r" t="t"/>
              <a:pathLst>
                <a:path extrusionOk="0" h="1206" w="1232">
                  <a:moveTo>
                    <a:pt x="758" y="0"/>
                  </a:moveTo>
                  <a:cubicBezTo>
                    <a:pt x="714" y="0"/>
                    <a:pt x="669" y="0"/>
                    <a:pt x="616" y="9"/>
                  </a:cubicBezTo>
                  <a:cubicBezTo>
                    <a:pt x="143" y="99"/>
                    <a:pt x="0" y="446"/>
                    <a:pt x="0" y="446"/>
                  </a:cubicBezTo>
                  <a:cubicBezTo>
                    <a:pt x="0" y="446"/>
                    <a:pt x="270" y="1205"/>
                    <a:pt x="790" y="1205"/>
                  </a:cubicBezTo>
                  <a:cubicBezTo>
                    <a:pt x="853" y="1205"/>
                    <a:pt x="920" y="1194"/>
                    <a:pt x="990" y="1169"/>
                  </a:cubicBezTo>
                  <a:lnTo>
                    <a:pt x="1071" y="1071"/>
                  </a:lnTo>
                  <a:cubicBezTo>
                    <a:pt x="1071" y="1071"/>
                    <a:pt x="1142" y="1026"/>
                    <a:pt x="1195" y="919"/>
                  </a:cubicBezTo>
                  <a:cubicBezTo>
                    <a:pt x="1213" y="875"/>
                    <a:pt x="1222" y="821"/>
                    <a:pt x="1231" y="768"/>
                  </a:cubicBezTo>
                  <a:cubicBezTo>
                    <a:pt x="1231" y="732"/>
                    <a:pt x="1231" y="696"/>
                    <a:pt x="1231" y="661"/>
                  </a:cubicBezTo>
                  <a:cubicBezTo>
                    <a:pt x="1222" y="527"/>
                    <a:pt x="1213" y="420"/>
                    <a:pt x="1213" y="339"/>
                  </a:cubicBezTo>
                  <a:cubicBezTo>
                    <a:pt x="1213" y="339"/>
                    <a:pt x="1151" y="562"/>
                    <a:pt x="1151" y="661"/>
                  </a:cubicBezTo>
                  <a:cubicBezTo>
                    <a:pt x="1148" y="692"/>
                    <a:pt x="1134" y="700"/>
                    <a:pt x="1114" y="700"/>
                  </a:cubicBezTo>
                  <a:cubicBezTo>
                    <a:pt x="1088" y="700"/>
                    <a:pt x="1055" y="687"/>
                    <a:pt x="1024" y="687"/>
                  </a:cubicBezTo>
                  <a:cubicBezTo>
                    <a:pt x="994" y="687"/>
                    <a:pt x="967" y="700"/>
                    <a:pt x="955" y="750"/>
                  </a:cubicBezTo>
                  <a:cubicBezTo>
                    <a:pt x="940" y="811"/>
                    <a:pt x="826" y="853"/>
                    <a:pt x="688" y="853"/>
                  </a:cubicBezTo>
                  <a:cubicBezTo>
                    <a:pt x="482" y="853"/>
                    <a:pt x="223" y="758"/>
                    <a:pt x="170" y="491"/>
                  </a:cubicBezTo>
                  <a:cubicBezTo>
                    <a:pt x="89" y="54"/>
                    <a:pt x="758" y="0"/>
                    <a:pt x="75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9"/>
            <p:cNvSpPr/>
            <p:nvPr/>
          </p:nvSpPr>
          <p:spPr>
            <a:xfrm>
              <a:off x="613041" y="4269280"/>
              <a:ext cx="68169" cy="61833"/>
            </a:xfrm>
            <a:custGeom>
              <a:rect b="b" l="l" r="r" t="t"/>
              <a:pathLst>
                <a:path extrusionOk="0" h="527" w="581">
                  <a:moveTo>
                    <a:pt x="36" y="0"/>
                  </a:moveTo>
                  <a:cubicBezTo>
                    <a:pt x="27" y="45"/>
                    <a:pt x="18" y="90"/>
                    <a:pt x="1" y="125"/>
                  </a:cubicBezTo>
                  <a:cubicBezTo>
                    <a:pt x="27" y="125"/>
                    <a:pt x="54" y="134"/>
                    <a:pt x="90" y="143"/>
                  </a:cubicBezTo>
                  <a:cubicBezTo>
                    <a:pt x="152" y="161"/>
                    <a:pt x="215" y="188"/>
                    <a:pt x="277" y="223"/>
                  </a:cubicBezTo>
                  <a:cubicBezTo>
                    <a:pt x="331" y="268"/>
                    <a:pt x="393" y="304"/>
                    <a:pt x="447" y="357"/>
                  </a:cubicBezTo>
                  <a:cubicBezTo>
                    <a:pt x="464" y="384"/>
                    <a:pt x="491" y="411"/>
                    <a:pt x="518" y="437"/>
                  </a:cubicBezTo>
                  <a:cubicBezTo>
                    <a:pt x="536" y="464"/>
                    <a:pt x="563" y="500"/>
                    <a:pt x="580" y="527"/>
                  </a:cubicBezTo>
                  <a:cubicBezTo>
                    <a:pt x="563" y="491"/>
                    <a:pt x="554" y="464"/>
                    <a:pt x="536" y="429"/>
                  </a:cubicBezTo>
                  <a:cubicBezTo>
                    <a:pt x="509" y="393"/>
                    <a:pt x="491" y="366"/>
                    <a:pt x="473" y="330"/>
                  </a:cubicBezTo>
                  <a:cubicBezTo>
                    <a:pt x="429" y="268"/>
                    <a:pt x="375" y="214"/>
                    <a:pt x="322" y="161"/>
                  </a:cubicBezTo>
                  <a:cubicBezTo>
                    <a:pt x="268" y="116"/>
                    <a:pt x="197" y="72"/>
                    <a:pt x="125" y="36"/>
                  </a:cubicBezTo>
                  <a:cubicBezTo>
                    <a:pt x="99" y="18"/>
                    <a:pt x="72" y="9"/>
                    <a:pt x="3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9"/>
            <p:cNvSpPr/>
            <p:nvPr/>
          </p:nvSpPr>
          <p:spPr>
            <a:xfrm>
              <a:off x="511551" y="4194424"/>
              <a:ext cx="87646" cy="44820"/>
            </a:xfrm>
            <a:custGeom>
              <a:rect b="b" l="l" r="r" t="t"/>
              <a:pathLst>
                <a:path extrusionOk="0" h="382" w="747">
                  <a:moveTo>
                    <a:pt x="480" y="1"/>
                  </a:moveTo>
                  <a:cubicBezTo>
                    <a:pt x="277" y="1"/>
                    <a:pt x="0" y="183"/>
                    <a:pt x="0" y="183"/>
                  </a:cubicBezTo>
                  <a:cubicBezTo>
                    <a:pt x="24" y="178"/>
                    <a:pt x="47" y="176"/>
                    <a:pt x="69" y="176"/>
                  </a:cubicBezTo>
                  <a:cubicBezTo>
                    <a:pt x="243" y="176"/>
                    <a:pt x="382" y="313"/>
                    <a:pt x="437" y="353"/>
                  </a:cubicBezTo>
                  <a:cubicBezTo>
                    <a:pt x="458" y="368"/>
                    <a:pt x="505" y="382"/>
                    <a:pt x="553" y="382"/>
                  </a:cubicBezTo>
                  <a:cubicBezTo>
                    <a:pt x="647" y="382"/>
                    <a:pt x="746" y="328"/>
                    <a:pt x="669" y="121"/>
                  </a:cubicBezTo>
                  <a:cubicBezTo>
                    <a:pt x="635" y="32"/>
                    <a:pt x="564" y="1"/>
                    <a:pt x="480"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9"/>
            <p:cNvSpPr/>
            <p:nvPr/>
          </p:nvSpPr>
          <p:spPr>
            <a:xfrm>
              <a:off x="588988" y="4259776"/>
              <a:ext cx="29450" cy="23231"/>
            </a:xfrm>
            <a:custGeom>
              <a:rect b="b" l="l" r="r" t="t"/>
              <a:pathLst>
                <a:path extrusionOk="0" h="198" w="251">
                  <a:moveTo>
                    <a:pt x="111" y="1"/>
                  </a:moveTo>
                  <a:cubicBezTo>
                    <a:pt x="68" y="1"/>
                    <a:pt x="29" y="19"/>
                    <a:pt x="18" y="81"/>
                  </a:cubicBezTo>
                  <a:cubicBezTo>
                    <a:pt x="0" y="188"/>
                    <a:pt x="125" y="197"/>
                    <a:pt x="214" y="197"/>
                  </a:cubicBezTo>
                  <a:cubicBezTo>
                    <a:pt x="232" y="153"/>
                    <a:pt x="241" y="99"/>
                    <a:pt x="250" y="46"/>
                  </a:cubicBezTo>
                  <a:cubicBezTo>
                    <a:pt x="245" y="40"/>
                    <a:pt x="174" y="1"/>
                    <a:pt x="11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9"/>
            <p:cNvSpPr/>
            <p:nvPr/>
          </p:nvSpPr>
          <p:spPr>
            <a:xfrm>
              <a:off x="240403" y="4539253"/>
              <a:ext cx="164497" cy="106653"/>
            </a:xfrm>
            <a:custGeom>
              <a:rect b="b" l="l" r="r" t="t"/>
              <a:pathLst>
                <a:path extrusionOk="0" h="909" w="1402">
                  <a:moveTo>
                    <a:pt x="1401" y="1"/>
                  </a:moveTo>
                  <a:cubicBezTo>
                    <a:pt x="1401" y="1"/>
                    <a:pt x="295" y="755"/>
                    <a:pt x="172" y="755"/>
                  </a:cubicBezTo>
                  <a:cubicBezTo>
                    <a:pt x="166" y="755"/>
                    <a:pt x="163" y="753"/>
                    <a:pt x="161" y="750"/>
                  </a:cubicBezTo>
                  <a:cubicBezTo>
                    <a:pt x="126" y="679"/>
                    <a:pt x="679" y="179"/>
                    <a:pt x="679" y="179"/>
                  </a:cubicBezTo>
                  <a:lnTo>
                    <a:pt x="679" y="179"/>
                  </a:lnTo>
                  <a:lnTo>
                    <a:pt x="36" y="581"/>
                  </a:lnTo>
                  <a:lnTo>
                    <a:pt x="161" y="590"/>
                  </a:lnTo>
                  <a:cubicBezTo>
                    <a:pt x="1" y="804"/>
                    <a:pt x="54" y="857"/>
                    <a:pt x="148" y="857"/>
                  </a:cubicBezTo>
                  <a:cubicBezTo>
                    <a:pt x="242" y="857"/>
                    <a:pt x="375" y="804"/>
                    <a:pt x="375" y="804"/>
                  </a:cubicBezTo>
                  <a:lnTo>
                    <a:pt x="375" y="804"/>
                  </a:lnTo>
                  <a:cubicBezTo>
                    <a:pt x="336" y="880"/>
                    <a:pt x="362" y="909"/>
                    <a:pt x="423" y="909"/>
                  </a:cubicBezTo>
                  <a:cubicBezTo>
                    <a:pt x="595" y="909"/>
                    <a:pt x="1044" y="679"/>
                    <a:pt x="1044" y="679"/>
                  </a:cubicBezTo>
                  <a:lnTo>
                    <a:pt x="1044" y="679"/>
                  </a:lnTo>
                  <a:cubicBezTo>
                    <a:pt x="1044" y="679"/>
                    <a:pt x="776" y="793"/>
                    <a:pt x="650" y="793"/>
                  </a:cubicBezTo>
                  <a:cubicBezTo>
                    <a:pt x="619" y="793"/>
                    <a:pt x="597" y="786"/>
                    <a:pt x="589" y="768"/>
                  </a:cubicBezTo>
                  <a:cubicBezTo>
                    <a:pt x="563" y="679"/>
                    <a:pt x="1401" y="1"/>
                    <a:pt x="1401"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9"/>
            <p:cNvSpPr/>
            <p:nvPr/>
          </p:nvSpPr>
          <p:spPr>
            <a:xfrm>
              <a:off x="242515" y="4411600"/>
              <a:ext cx="394698" cy="378037"/>
            </a:xfrm>
            <a:custGeom>
              <a:rect b="b" l="l" r="r" t="t"/>
              <a:pathLst>
                <a:path extrusionOk="0" h="3222" w="3364">
                  <a:moveTo>
                    <a:pt x="3239" y="1"/>
                  </a:moveTo>
                  <a:lnTo>
                    <a:pt x="3239" y="1"/>
                  </a:lnTo>
                  <a:cubicBezTo>
                    <a:pt x="3239" y="1"/>
                    <a:pt x="3364" y="1080"/>
                    <a:pt x="2570" y="1597"/>
                  </a:cubicBezTo>
                  <a:cubicBezTo>
                    <a:pt x="2266" y="1794"/>
                    <a:pt x="1936" y="1874"/>
                    <a:pt x="1642" y="1892"/>
                  </a:cubicBezTo>
                  <a:cubicBezTo>
                    <a:pt x="1453" y="2195"/>
                    <a:pt x="1039" y="2680"/>
                    <a:pt x="273" y="2680"/>
                  </a:cubicBezTo>
                  <a:cubicBezTo>
                    <a:pt x="206" y="2680"/>
                    <a:pt x="136" y="2676"/>
                    <a:pt x="63" y="2668"/>
                  </a:cubicBezTo>
                  <a:lnTo>
                    <a:pt x="36" y="2695"/>
                  </a:lnTo>
                  <a:lnTo>
                    <a:pt x="1" y="2739"/>
                  </a:lnTo>
                  <a:cubicBezTo>
                    <a:pt x="218" y="2796"/>
                    <a:pt x="422" y="2814"/>
                    <a:pt x="587" y="2814"/>
                  </a:cubicBezTo>
                  <a:cubicBezTo>
                    <a:pt x="836" y="2814"/>
                    <a:pt x="1000" y="2775"/>
                    <a:pt x="1000" y="2775"/>
                  </a:cubicBezTo>
                  <a:lnTo>
                    <a:pt x="1000" y="2775"/>
                  </a:lnTo>
                  <a:cubicBezTo>
                    <a:pt x="937" y="3176"/>
                    <a:pt x="1241" y="3221"/>
                    <a:pt x="1258" y="3221"/>
                  </a:cubicBezTo>
                  <a:cubicBezTo>
                    <a:pt x="1258" y="3221"/>
                    <a:pt x="1260" y="3221"/>
                    <a:pt x="1262" y="3221"/>
                  </a:cubicBezTo>
                  <a:cubicBezTo>
                    <a:pt x="1281" y="3221"/>
                    <a:pt x="1387" y="3214"/>
                    <a:pt x="1419" y="3060"/>
                  </a:cubicBezTo>
                  <a:cubicBezTo>
                    <a:pt x="1419" y="3043"/>
                    <a:pt x="1419" y="3034"/>
                    <a:pt x="1428" y="3025"/>
                  </a:cubicBezTo>
                  <a:cubicBezTo>
                    <a:pt x="1428" y="2998"/>
                    <a:pt x="1428" y="2980"/>
                    <a:pt x="1437" y="2962"/>
                  </a:cubicBezTo>
                  <a:cubicBezTo>
                    <a:pt x="1517" y="2605"/>
                    <a:pt x="1945" y="2382"/>
                    <a:pt x="1945" y="2382"/>
                  </a:cubicBezTo>
                  <a:cubicBezTo>
                    <a:pt x="2927" y="1892"/>
                    <a:pt x="3292" y="1026"/>
                    <a:pt x="3301" y="518"/>
                  </a:cubicBezTo>
                  <a:cubicBezTo>
                    <a:pt x="3310" y="366"/>
                    <a:pt x="3275" y="179"/>
                    <a:pt x="323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20" name="Google Shape;2820;p9"/>
            <p:cNvSpPr/>
            <p:nvPr/>
          </p:nvSpPr>
          <p:spPr>
            <a:xfrm>
              <a:off x="242515" y="4475427"/>
              <a:ext cx="272206" cy="265987"/>
            </a:xfrm>
            <a:custGeom>
              <a:rect b="b" l="l" r="r" t="t"/>
              <a:pathLst>
                <a:path extrusionOk="0" h="2267" w="2320">
                  <a:moveTo>
                    <a:pt x="2249" y="1"/>
                  </a:moveTo>
                  <a:lnTo>
                    <a:pt x="2249" y="1"/>
                  </a:lnTo>
                  <a:cubicBezTo>
                    <a:pt x="2266" y="215"/>
                    <a:pt x="2186" y="500"/>
                    <a:pt x="1972" y="848"/>
                  </a:cubicBezTo>
                  <a:cubicBezTo>
                    <a:pt x="1919" y="937"/>
                    <a:pt x="1847" y="1018"/>
                    <a:pt x="1767" y="1098"/>
                  </a:cubicBezTo>
                  <a:cubicBezTo>
                    <a:pt x="1758" y="1116"/>
                    <a:pt x="1722" y="1214"/>
                    <a:pt x="1642" y="1348"/>
                  </a:cubicBezTo>
                  <a:cubicBezTo>
                    <a:pt x="1453" y="1651"/>
                    <a:pt x="1039" y="2136"/>
                    <a:pt x="273" y="2136"/>
                  </a:cubicBezTo>
                  <a:cubicBezTo>
                    <a:pt x="206" y="2136"/>
                    <a:pt x="136" y="2132"/>
                    <a:pt x="63" y="2124"/>
                  </a:cubicBezTo>
                  <a:lnTo>
                    <a:pt x="36" y="2151"/>
                  </a:lnTo>
                  <a:lnTo>
                    <a:pt x="1" y="2195"/>
                  </a:lnTo>
                  <a:cubicBezTo>
                    <a:pt x="215" y="2249"/>
                    <a:pt x="402" y="2267"/>
                    <a:pt x="571" y="2267"/>
                  </a:cubicBezTo>
                  <a:cubicBezTo>
                    <a:pt x="1464" y="2124"/>
                    <a:pt x="1785" y="1285"/>
                    <a:pt x="1794" y="1259"/>
                  </a:cubicBezTo>
                  <a:lnTo>
                    <a:pt x="1794" y="1259"/>
                  </a:lnTo>
                  <a:cubicBezTo>
                    <a:pt x="1789" y="1261"/>
                    <a:pt x="1785" y="1263"/>
                    <a:pt x="1781" y="1266"/>
                  </a:cubicBezTo>
                  <a:lnTo>
                    <a:pt x="1781" y="1266"/>
                  </a:lnTo>
                  <a:cubicBezTo>
                    <a:pt x="1869" y="1189"/>
                    <a:pt x="1941" y="1098"/>
                    <a:pt x="1999" y="1000"/>
                  </a:cubicBezTo>
                  <a:cubicBezTo>
                    <a:pt x="2275" y="572"/>
                    <a:pt x="2320" y="224"/>
                    <a:pt x="224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9"/>
            <p:cNvSpPr/>
            <p:nvPr/>
          </p:nvSpPr>
          <p:spPr>
            <a:xfrm>
              <a:off x="179744" y="4691077"/>
              <a:ext cx="96328" cy="33556"/>
            </a:xfrm>
            <a:custGeom>
              <a:rect b="b" l="l" r="r" t="t"/>
              <a:pathLst>
                <a:path extrusionOk="0" h="286" w="821">
                  <a:moveTo>
                    <a:pt x="821" y="0"/>
                  </a:moveTo>
                  <a:cubicBezTo>
                    <a:pt x="402" y="116"/>
                    <a:pt x="81" y="170"/>
                    <a:pt x="81" y="170"/>
                  </a:cubicBezTo>
                  <a:cubicBezTo>
                    <a:pt x="54" y="206"/>
                    <a:pt x="27" y="250"/>
                    <a:pt x="0" y="286"/>
                  </a:cubicBezTo>
                  <a:lnTo>
                    <a:pt x="9" y="286"/>
                  </a:lnTo>
                  <a:cubicBezTo>
                    <a:pt x="9" y="286"/>
                    <a:pt x="312" y="241"/>
                    <a:pt x="723" y="125"/>
                  </a:cubicBezTo>
                  <a:lnTo>
                    <a:pt x="821" y="0"/>
                  </a:ln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9"/>
            <p:cNvSpPr/>
            <p:nvPr/>
          </p:nvSpPr>
          <p:spPr>
            <a:xfrm>
              <a:off x="561768" y="4210381"/>
              <a:ext cx="18890" cy="13493"/>
            </a:xfrm>
            <a:custGeom>
              <a:rect b="b" l="l" r="r" t="t"/>
              <a:pathLst>
                <a:path extrusionOk="0" h="115" w="161">
                  <a:moveTo>
                    <a:pt x="53" y="0"/>
                  </a:moveTo>
                  <a:cubicBezTo>
                    <a:pt x="36" y="0"/>
                    <a:pt x="23" y="7"/>
                    <a:pt x="18" y="21"/>
                  </a:cubicBezTo>
                  <a:cubicBezTo>
                    <a:pt x="0" y="38"/>
                    <a:pt x="27" y="74"/>
                    <a:pt x="63" y="101"/>
                  </a:cubicBezTo>
                  <a:cubicBezTo>
                    <a:pt x="81" y="110"/>
                    <a:pt x="101" y="114"/>
                    <a:pt x="118" y="114"/>
                  </a:cubicBezTo>
                  <a:cubicBezTo>
                    <a:pt x="134" y="114"/>
                    <a:pt x="148" y="110"/>
                    <a:pt x="152" y="101"/>
                  </a:cubicBezTo>
                  <a:cubicBezTo>
                    <a:pt x="161" y="74"/>
                    <a:pt x="143" y="38"/>
                    <a:pt x="107" y="21"/>
                  </a:cubicBezTo>
                  <a:cubicBezTo>
                    <a:pt x="90" y="7"/>
                    <a:pt x="70" y="0"/>
                    <a:pt x="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9"/>
            <p:cNvSpPr/>
            <p:nvPr/>
          </p:nvSpPr>
          <p:spPr>
            <a:xfrm>
              <a:off x="408888" y="4713017"/>
              <a:ext cx="30506" cy="71337"/>
            </a:xfrm>
            <a:custGeom>
              <a:rect b="b" l="l" r="r" t="t"/>
              <a:pathLst>
                <a:path extrusionOk="0" h="608" w="260">
                  <a:moveTo>
                    <a:pt x="260" y="1"/>
                  </a:moveTo>
                  <a:lnTo>
                    <a:pt x="260" y="1"/>
                  </a:lnTo>
                  <a:cubicBezTo>
                    <a:pt x="162" y="108"/>
                    <a:pt x="54" y="233"/>
                    <a:pt x="19" y="393"/>
                  </a:cubicBezTo>
                  <a:cubicBezTo>
                    <a:pt x="10" y="411"/>
                    <a:pt x="10" y="429"/>
                    <a:pt x="10" y="456"/>
                  </a:cubicBezTo>
                  <a:cubicBezTo>
                    <a:pt x="1" y="465"/>
                    <a:pt x="1" y="474"/>
                    <a:pt x="1" y="491"/>
                  </a:cubicBezTo>
                  <a:cubicBezTo>
                    <a:pt x="1" y="518"/>
                    <a:pt x="1" y="536"/>
                    <a:pt x="10" y="563"/>
                  </a:cubicBezTo>
                  <a:cubicBezTo>
                    <a:pt x="10" y="572"/>
                    <a:pt x="10" y="590"/>
                    <a:pt x="10" y="607"/>
                  </a:cubicBezTo>
                  <a:cubicBezTo>
                    <a:pt x="215" y="563"/>
                    <a:pt x="260" y="10"/>
                    <a:pt x="26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9"/>
            <p:cNvSpPr/>
            <p:nvPr/>
          </p:nvSpPr>
          <p:spPr>
            <a:xfrm>
              <a:off x="409944" y="4777900"/>
              <a:ext cx="143612" cy="93277"/>
            </a:xfrm>
            <a:custGeom>
              <a:rect b="b" l="l" r="r" t="t"/>
              <a:pathLst>
                <a:path extrusionOk="0" h="795" w="1224">
                  <a:moveTo>
                    <a:pt x="81" y="1"/>
                  </a:moveTo>
                  <a:cubicBezTo>
                    <a:pt x="54" y="28"/>
                    <a:pt x="28" y="46"/>
                    <a:pt x="1" y="54"/>
                  </a:cubicBezTo>
                  <a:cubicBezTo>
                    <a:pt x="10" y="188"/>
                    <a:pt x="54" y="429"/>
                    <a:pt x="188" y="509"/>
                  </a:cubicBezTo>
                  <a:cubicBezTo>
                    <a:pt x="367" y="616"/>
                    <a:pt x="831" y="456"/>
                    <a:pt x="1080" y="732"/>
                  </a:cubicBezTo>
                  <a:cubicBezTo>
                    <a:pt x="1170" y="768"/>
                    <a:pt x="1223" y="795"/>
                    <a:pt x="1223" y="795"/>
                  </a:cubicBezTo>
                  <a:cubicBezTo>
                    <a:pt x="1098" y="322"/>
                    <a:pt x="322" y="527"/>
                    <a:pt x="197" y="438"/>
                  </a:cubicBezTo>
                  <a:cubicBezTo>
                    <a:pt x="72" y="349"/>
                    <a:pt x="81" y="1"/>
                    <a:pt x="81"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25" name="Google Shape;2825;p9"/>
          <p:cNvGrpSpPr/>
          <p:nvPr/>
        </p:nvGrpSpPr>
        <p:grpSpPr>
          <a:xfrm>
            <a:off x="5019805" y="3115816"/>
            <a:ext cx="890800" cy="645288"/>
            <a:chOff x="4729755" y="3819307"/>
            <a:chExt cx="936994" cy="678750"/>
          </a:xfrm>
        </p:grpSpPr>
        <p:sp>
          <p:nvSpPr>
            <p:cNvPr id="2826" name="Google Shape;2826;p9"/>
            <p:cNvSpPr/>
            <p:nvPr/>
          </p:nvSpPr>
          <p:spPr>
            <a:xfrm>
              <a:off x="5252105" y="4238171"/>
              <a:ext cx="414644" cy="259886"/>
            </a:xfrm>
            <a:custGeom>
              <a:rect b="b" l="l" r="r" t="t"/>
              <a:pathLst>
                <a:path extrusionOk="0" h="2215" w="3534">
                  <a:moveTo>
                    <a:pt x="2971" y="1"/>
                  </a:moveTo>
                  <a:cubicBezTo>
                    <a:pt x="2445" y="340"/>
                    <a:pt x="1767" y="259"/>
                    <a:pt x="1223" y="554"/>
                  </a:cubicBezTo>
                  <a:cubicBezTo>
                    <a:pt x="688" y="839"/>
                    <a:pt x="259" y="1285"/>
                    <a:pt x="18" y="1847"/>
                  </a:cubicBezTo>
                  <a:cubicBezTo>
                    <a:pt x="10" y="1865"/>
                    <a:pt x="1" y="1892"/>
                    <a:pt x="1" y="1919"/>
                  </a:cubicBezTo>
                  <a:cubicBezTo>
                    <a:pt x="1" y="1937"/>
                    <a:pt x="18" y="1963"/>
                    <a:pt x="27" y="1981"/>
                  </a:cubicBezTo>
                  <a:cubicBezTo>
                    <a:pt x="99" y="2106"/>
                    <a:pt x="233" y="2204"/>
                    <a:pt x="384" y="2213"/>
                  </a:cubicBezTo>
                  <a:cubicBezTo>
                    <a:pt x="392" y="2214"/>
                    <a:pt x="400" y="2214"/>
                    <a:pt x="408" y="2214"/>
                  </a:cubicBezTo>
                  <a:cubicBezTo>
                    <a:pt x="513" y="2214"/>
                    <a:pt x="647" y="2162"/>
                    <a:pt x="705" y="2079"/>
                  </a:cubicBezTo>
                  <a:cubicBezTo>
                    <a:pt x="732" y="2052"/>
                    <a:pt x="741" y="2026"/>
                    <a:pt x="750" y="1999"/>
                  </a:cubicBezTo>
                  <a:cubicBezTo>
                    <a:pt x="946" y="1598"/>
                    <a:pt x="1250" y="1241"/>
                    <a:pt x="1624" y="1009"/>
                  </a:cubicBezTo>
                  <a:cubicBezTo>
                    <a:pt x="1812" y="884"/>
                    <a:pt x="2017" y="795"/>
                    <a:pt x="2240" y="750"/>
                  </a:cubicBezTo>
                  <a:cubicBezTo>
                    <a:pt x="2454" y="705"/>
                    <a:pt x="2668" y="723"/>
                    <a:pt x="2873" y="670"/>
                  </a:cubicBezTo>
                  <a:cubicBezTo>
                    <a:pt x="3123" y="607"/>
                    <a:pt x="3337" y="465"/>
                    <a:pt x="3480" y="250"/>
                  </a:cubicBezTo>
                  <a:cubicBezTo>
                    <a:pt x="3507" y="206"/>
                    <a:pt x="3533" y="152"/>
                    <a:pt x="3507" y="99"/>
                  </a:cubicBezTo>
                  <a:cubicBezTo>
                    <a:pt x="3489" y="63"/>
                    <a:pt x="3444" y="36"/>
                    <a:pt x="3400" y="27"/>
                  </a:cubicBezTo>
                  <a:cubicBezTo>
                    <a:pt x="3397" y="27"/>
                    <a:pt x="3394" y="27"/>
                    <a:pt x="3392" y="27"/>
                  </a:cubicBezTo>
                  <a:cubicBezTo>
                    <a:pt x="3352" y="27"/>
                    <a:pt x="3327" y="92"/>
                    <a:pt x="3301" y="126"/>
                  </a:cubicBezTo>
                  <a:cubicBezTo>
                    <a:pt x="3266" y="161"/>
                    <a:pt x="3221" y="197"/>
                    <a:pt x="3176" y="233"/>
                  </a:cubicBezTo>
                  <a:cubicBezTo>
                    <a:pt x="3087" y="286"/>
                    <a:pt x="2998" y="331"/>
                    <a:pt x="2891" y="357"/>
                  </a:cubicBezTo>
                  <a:cubicBezTo>
                    <a:pt x="2802" y="384"/>
                    <a:pt x="2713" y="393"/>
                    <a:pt x="2614" y="393"/>
                  </a:cubicBezTo>
                  <a:cubicBezTo>
                    <a:pt x="2562" y="393"/>
                    <a:pt x="2479" y="362"/>
                    <a:pt x="2417" y="362"/>
                  </a:cubicBezTo>
                  <a:cubicBezTo>
                    <a:pt x="2409" y="362"/>
                    <a:pt x="2401" y="363"/>
                    <a:pt x="2394" y="364"/>
                  </a:cubicBezTo>
                  <a:lnTo>
                    <a:pt x="2394" y="364"/>
                  </a:lnTo>
                  <a:cubicBezTo>
                    <a:pt x="2595" y="319"/>
                    <a:pt x="2787" y="230"/>
                    <a:pt x="2953" y="117"/>
                  </a:cubicBezTo>
                  <a:cubicBezTo>
                    <a:pt x="2971" y="99"/>
                    <a:pt x="2998" y="81"/>
                    <a:pt x="3007" y="54"/>
                  </a:cubicBezTo>
                  <a:cubicBezTo>
                    <a:pt x="3016" y="36"/>
                    <a:pt x="2998" y="1"/>
                    <a:pt x="297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9"/>
            <p:cNvSpPr/>
            <p:nvPr/>
          </p:nvSpPr>
          <p:spPr>
            <a:xfrm>
              <a:off x="5276157" y="4238171"/>
              <a:ext cx="390592" cy="259886"/>
            </a:xfrm>
            <a:custGeom>
              <a:rect b="b" l="l" r="r" t="t"/>
              <a:pathLst>
                <a:path extrusionOk="0" h="2215" w="3329">
                  <a:moveTo>
                    <a:pt x="3187" y="27"/>
                  </a:moveTo>
                  <a:cubicBezTo>
                    <a:pt x="3147" y="27"/>
                    <a:pt x="3122" y="92"/>
                    <a:pt x="3096" y="126"/>
                  </a:cubicBezTo>
                  <a:cubicBezTo>
                    <a:pt x="3074" y="148"/>
                    <a:pt x="3048" y="170"/>
                    <a:pt x="3022" y="192"/>
                  </a:cubicBezTo>
                  <a:lnTo>
                    <a:pt x="3022" y="192"/>
                  </a:lnTo>
                  <a:cubicBezTo>
                    <a:pt x="3090" y="146"/>
                    <a:pt x="3153" y="92"/>
                    <a:pt x="3209" y="31"/>
                  </a:cubicBezTo>
                  <a:lnTo>
                    <a:pt x="3209" y="31"/>
                  </a:lnTo>
                  <a:cubicBezTo>
                    <a:pt x="3212" y="32"/>
                    <a:pt x="3214" y="33"/>
                    <a:pt x="3217" y="33"/>
                  </a:cubicBezTo>
                  <a:lnTo>
                    <a:pt x="3217" y="33"/>
                  </a:lnTo>
                  <a:cubicBezTo>
                    <a:pt x="3215" y="31"/>
                    <a:pt x="3214" y="29"/>
                    <a:pt x="3212" y="27"/>
                  </a:cubicBezTo>
                  <a:cubicBezTo>
                    <a:pt x="3211" y="29"/>
                    <a:pt x="3210" y="30"/>
                    <a:pt x="3209" y="31"/>
                  </a:cubicBezTo>
                  <a:lnTo>
                    <a:pt x="3209" y="31"/>
                  </a:lnTo>
                  <a:cubicBezTo>
                    <a:pt x="3204" y="30"/>
                    <a:pt x="3199" y="28"/>
                    <a:pt x="3195" y="27"/>
                  </a:cubicBezTo>
                  <a:cubicBezTo>
                    <a:pt x="3192" y="27"/>
                    <a:pt x="3189" y="27"/>
                    <a:pt x="3187" y="27"/>
                  </a:cubicBezTo>
                  <a:close/>
                  <a:moveTo>
                    <a:pt x="3022" y="192"/>
                  </a:moveTo>
                  <a:cubicBezTo>
                    <a:pt x="2862" y="301"/>
                    <a:pt x="2674" y="370"/>
                    <a:pt x="2483" y="391"/>
                  </a:cubicBezTo>
                  <a:lnTo>
                    <a:pt x="2483" y="391"/>
                  </a:lnTo>
                  <a:cubicBezTo>
                    <a:pt x="2553" y="388"/>
                    <a:pt x="2619" y="377"/>
                    <a:pt x="2686" y="357"/>
                  </a:cubicBezTo>
                  <a:cubicBezTo>
                    <a:pt x="2793" y="331"/>
                    <a:pt x="2882" y="286"/>
                    <a:pt x="2971" y="233"/>
                  </a:cubicBezTo>
                  <a:cubicBezTo>
                    <a:pt x="2988" y="219"/>
                    <a:pt x="3005" y="206"/>
                    <a:pt x="3022" y="192"/>
                  </a:cubicBezTo>
                  <a:close/>
                  <a:moveTo>
                    <a:pt x="2784" y="1"/>
                  </a:moveTo>
                  <a:cubicBezTo>
                    <a:pt x="2748" y="81"/>
                    <a:pt x="2659" y="126"/>
                    <a:pt x="2579" y="152"/>
                  </a:cubicBezTo>
                  <a:cubicBezTo>
                    <a:pt x="2401" y="224"/>
                    <a:pt x="2222" y="286"/>
                    <a:pt x="2053" y="357"/>
                  </a:cubicBezTo>
                  <a:cubicBezTo>
                    <a:pt x="2149" y="385"/>
                    <a:pt x="2250" y="399"/>
                    <a:pt x="2351" y="399"/>
                  </a:cubicBezTo>
                  <a:cubicBezTo>
                    <a:pt x="2395" y="399"/>
                    <a:pt x="2439" y="396"/>
                    <a:pt x="2483" y="391"/>
                  </a:cubicBezTo>
                  <a:lnTo>
                    <a:pt x="2483" y="391"/>
                  </a:lnTo>
                  <a:cubicBezTo>
                    <a:pt x="2459" y="393"/>
                    <a:pt x="2434" y="393"/>
                    <a:pt x="2409" y="393"/>
                  </a:cubicBezTo>
                  <a:cubicBezTo>
                    <a:pt x="2357" y="393"/>
                    <a:pt x="2274" y="362"/>
                    <a:pt x="2212" y="362"/>
                  </a:cubicBezTo>
                  <a:cubicBezTo>
                    <a:pt x="2204" y="362"/>
                    <a:pt x="2196" y="363"/>
                    <a:pt x="2189" y="364"/>
                  </a:cubicBezTo>
                  <a:lnTo>
                    <a:pt x="2189" y="364"/>
                  </a:lnTo>
                  <a:cubicBezTo>
                    <a:pt x="2390" y="319"/>
                    <a:pt x="2582" y="230"/>
                    <a:pt x="2748" y="117"/>
                  </a:cubicBezTo>
                  <a:cubicBezTo>
                    <a:pt x="2829" y="54"/>
                    <a:pt x="2766" y="45"/>
                    <a:pt x="2784" y="1"/>
                  </a:cubicBezTo>
                  <a:close/>
                  <a:moveTo>
                    <a:pt x="3217" y="33"/>
                  </a:moveTo>
                  <a:cubicBezTo>
                    <a:pt x="3248" y="78"/>
                    <a:pt x="3247" y="146"/>
                    <a:pt x="3221" y="197"/>
                  </a:cubicBezTo>
                  <a:cubicBezTo>
                    <a:pt x="3186" y="250"/>
                    <a:pt x="3132" y="286"/>
                    <a:pt x="3087" y="313"/>
                  </a:cubicBezTo>
                  <a:cubicBezTo>
                    <a:pt x="2971" y="384"/>
                    <a:pt x="2856" y="438"/>
                    <a:pt x="2731" y="473"/>
                  </a:cubicBezTo>
                  <a:cubicBezTo>
                    <a:pt x="2418" y="572"/>
                    <a:pt x="2079" y="572"/>
                    <a:pt x="1767" y="670"/>
                  </a:cubicBezTo>
                  <a:cubicBezTo>
                    <a:pt x="1624" y="714"/>
                    <a:pt x="1491" y="740"/>
                    <a:pt x="1356" y="740"/>
                  </a:cubicBezTo>
                  <a:cubicBezTo>
                    <a:pt x="1247" y="740"/>
                    <a:pt x="1137" y="723"/>
                    <a:pt x="1018" y="688"/>
                  </a:cubicBezTo>
                  <a:cubicBezTo>
                    <a:pt x="981" y="673"/>
                    <a:pt x="939" y="658"/>
                    <a:pt x="900" y="658"/>
                  </a:cubicBezTo>
                  <a:cubicBezTo>
                    <a:pt x="892" y="658"/>
                    <a:pt x="883" y="659"/>
                    <a:pt x="875" y="661"/>
                  </a:cubicBezTo>
                  <a:cubicBezTo>
                    <a:pt x="839" y="670"/>
                    <a:pt x="813" y="688"/>
                    <a:pt x="777" y="705"/>
                  </a:cubicBezTo>
                  <a:lnTo>
                    <a:pt x="590" y="821"/>
                  </a:lnTo>
                  <a:cubicBezTo>
                    <a:pt x="563" y="839"/>
                    <a:pt x="527" y="866"/>
                    <a:pt x="500" y="893"/>
                  </a:cubicBezTo>
                  <a:cubicBezTo>
                    <a:pt x="483" y="928"/>
                    <a:pt x="465" y="973"/>
                    <a:pt x="483" y="1000"/>
                  </a:cubicBezTo>
                  <a:cubicBezTo>
                    <a:pt x="563" y="911"/>
                    <a:pt x="679" y="857"/>
                    <a:pt x="795" y="839"/>
                  </a:cubicBezTo>
                  <a:lnTo>
                    <a:pt x="830" y="839"/>
                  </a:lnTo>
                  <a:cubicBezTo>
                    <a:pt x="848" y="857"/>
                    <a:pt x="848" y="884"/>
                    <a:pt x="848" y="902"/>
                  </a:cubicBezTo>
                  <a:cubicBezTo>
                    <a:pt x="822" y="982"/>
                    <a:pt x="741" y="1035"/>
                    <a:pt x="661" y="1062"/>
                  </a:cubicBezTo>
                  <a:cubicBezTo>
                    <a:pt x="581" y="1089"/>
                    <a:pt x="491" y="1089"/>
                    <a:pt x="411" y="1116"/>
                  </a:cubicBezTo>
                  <a:cubicBezTo>
                    <a:pt x="251" y="1160"/>
                    <a:pt x="126" y="1276"/>
                    <a:pt x="54" y="1419"/>
                  </a:cubicBezTo>
                  <a:cubicBezTo>
                    <a:pt x="215" y="1312"/>
                    <a:pt x="393" y="1250"/>
                    <a:pt x="581" y="1241"/>
                  </a:cubicBezTo>
                  <a:cubicBezTo>
                    <a:pt x="616" y="1241"/>
                    <a:pt x="661" y="1241"/>
                    <a:pt x="688" y="1267"/>
                  </a:cubicBezTo>
                  <a:cubicBezTo>
                    <a:pt x="714" y="1303"/>
                    <a:pt x="706" y="1348"/>
                    <a:pt x="688" y="1392"/>
                  </a:cubicBezTo>
                  <a:cubicBezTo>
                    <a:pt x="634" y="1517"/>
                    <a:pt x="545" y="1615"/>
                    <a:pt x="465" y="1722"/>
                  </a:cubicBezTo>
                  <a:cubicBezTo>
                    <a:pt x="340" y="1892"/>
                    <a:pt x="206" y="2079"/>
                    <a:pt x="1" y="2124"/>
                  </a:cubicBezTo>
                  <a:cubicBezTo>
                    <a:pt x="63" y="2168"/>
                    <a:pt x="99" y="2213"/>
                    <a:pt x="179" y="2213"/>
                  </a:cubicBezTo>
                  <a:cubicBezTo>
                    <a:pt x="187" y="2214"/>
                    <a:pt x="195" y="2214"/>
                    <a:pt x="203" y="2214"/>
                  </a:cubicBezTo>
                  <a:cubicBezTo>
                    <a:pt x="308" y="2214"/>
                    <a:pt x="442" y="2162"/>
                    <a:pt x="500" y="2079"/>
                  </a:cubicBezTo>
                  <a:cubicBezTo>
                    <a:pt x="527" y="2052"/>
                    <a:pt x="536" y="2026"/>
                    <a:pt x="545" y="1999"/>
                  </a:cubicBezTo>
                  <a:cubicBezTo>
                    <a:pt x="741" y="1598"/>
                    <a:pt x="1045" y="1241"/>
                    <a:pt x="1419" y="1009"/>
                  </a:cubicBezTo>
                  <a:cubicBezTo>
                    <a:pt x="1607" y="884"/>
                    <a:pt x="1812" y="795"/>
                    <a:pt x="2035" y="750"/>
                  </a:cubicBezTo>
                  <a:cubicBezTo>
                    <a:pt x="2249" y="705"/>
                    <a:pt x="2463" y="723"/>
                    <a:pt x="2668" y="670"/>
                  </a:cubicBezTo>
                  <a:cubicBezTo>
                    <a:pt x="2918" y="607"/>
                    <a:pt x="3132" y="465"/>
                    <a:pt x="3275" y="250"/>
                  </a:cubicBezTo>
                  <a:cubicBezTo>
                    <a:pt x="3302" y="206"/>
                    <a:pt x="3328" y="152"/>
                    <a:pt x="3302" y="99"/>
                  </a:cubicBezTo>
                  <a:cubicBezTo>
                    <a:pt x="3287" y="69"/>
                    <a:pt x="3253" y="46"/>
                    <a:pt x="3217" y="33"/>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9"/>
            <p:cNvSpPr/>
            <p:nvPr/>
          </p:nvSpPr>
          <p:spPr>
            <a:xfrm>
              <a:off x="5251049" y="4449480"/>
              <a:ext cx="92691" cy="48457"/>
            </a:xfrm>
            <a:custGeom>
              <a:rect b="b" l="l" r="r" t="t"/>
              <a:pathLst>
                <a:path extrusionOk="0" h="413" w="790">
                  <a:moveTo>
                    <a:pt x="285" y="0"/>
                  </a:moveTo>
                  <a:cubicBezTo>
                    <a:pt x="214" y="0"/>
                    <a:pt x="145" y="13"/>
                    <a:pt x="81" y="37"/>
                  </a:cubicBezTo>
                  <a:cubicBezTo>
                    <a:pt x="63" y="37"/>
                    <a:pt x="36" y="46"/>
                    <a:pt x="27" y="64"/>
                  </a:cubicBezTo>
                  <a:cubicBezTo>
                    <a:pt x="1" y="100"/>
                    <a:pt x="19" y="144"/>
                    <a:pt x="36" y="180"/>
                  </a:cubicBezTo>
                  <a:cubicBezTo>
                    <a:pt x="108" y="305"/>
                    <a:pt x="242" y="403"/>
                    <a:pt x="393" y="412"/>
                  </a:cubicBezTo>
                  <a:cubicBezTo>
                    <a:pt x="399" y="413"/>
                    <a:pt x="405" y="413"/>
                    <a:pt x="412" y="413"/>
                  </a:cubicBezTo>
                  <a:cubicBezTo>
                    <a:pt x="537" y="413"/>
                    <a:pt x="790" y="332"/>
                    <a:pt x="697" y="171"/>
                  </a:cubicBezTo>
                  <a:cubicBezTo>
                    <a:pt x="697" y="171"/>
                    <a:pt x="697" y="162"/>
                    <a:pt x="688" y="162"/>
                  </a:cubicBezTo>
                  <a:cubicBezTo>
                    <a:pt x="661" y="127"/>
                    <a:pt x="634" y="100"/>
                    <a:pt x="598" y="82"/>
                  </a:cubicBezTo>
                  <a:cubicBezTo>
                    <a:pt x="502" y="28"/>
                    <a:pt x="392" y="0"/>
                    <a:pt x="285"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9"/>
            <p:cNvSpPr/>
            <p:nvPr/>
          </p:nvSpPr>
          <p:spPr>
            <a:xfrm>
              <a:off x="5322268" y="4265391"/>
              <a:ext cx="147718" cy="97501"/>
            </a:xfrm>
            <a:custGeom>
              <a:rect b="b" l="l" r="r" t="t"/>
              <a:pathLst>
                <a:path extrusionOk="0" h="831" w="1259">
                  <a:moveTo>
                    <a:pt x="143" y="1"/>
                  </a:moveTo>
                  <a:cubicBezTo>
                    <a:pt x="134" y="1"/>
                    <a:pt x="134" y="1"/>
                    <a:pt x="125" y="10"/>
                  </a:cubicBezTo>
                  <a:cubicBezTo>
                    <a:pt x="90" y="27"/>
                    <a:pt x="45" y="45"/>
                    <a:pt x="0" y="54"/>
                  </a:cubicBezTo>
                  <a:cubicBezTo>
                    <a:pt x="18" y="54"/>
                    <a:pt x="90" y="134"/>
                    <a:pt x="107" y="143"/>
                  </a:cubicBezTo>
                  <a:cubicBezTo>
                    <a:pt x="143" y="179"/>
                    <a:pt x="179" y="206"/>
                    <a:pt x="205" y="233"/>
                  </a:cubicBezTo>
                  <a:cubicBezTo>
                    <a:pt x="250" y="277"/>
                    <a:pt x="348" y="331"/>
                    <a:pt x="339" y="402"/>
                  </a:cubicBezTo>
                  <a:cubicBezTo>
                    <a:pt x="339" y="411"/>
                    <a:pt x="330" y="420"/>
                    <a:pt x="330" y="438"/>
                  </a:cubicBezTo>
                  <a:cubicBezTo>
                    <a:pt x="313" y="473"/>
                    <a:pt x="277" y="509"/>
                    <a:pt x="232" y="527"/>
                  </a:cubicBezTo>
                  <a:cubicBezTo>
                    <a:pt x="188" y="536"/>
                    <a:pt x="134" y="536"/>
                    <a:pt x="107" y="572"/>
                  </a:cubicBezTo>
                  <a:cubicBezTo>
                    <a:pt x="81" y="598"/>
                    <a:pt x="81" y="634"/>
                    <a:pt x="81" y="670"/>
                  </a:cubicBezTo>
                  <a:cubicBezTo>
                    <a:pt x="81" y="696"/>
                    <a:pt x="90" y="732"/>
                    <a:pt x="125" y="750"/>
                  </a:cubicBezTo>
                  <a:cubicBezTo>
                    <a:pt x="107" y="723"/>
                    <a:pt x="107" y="688"/>
                    <a:pt x="116" y="661"/>
                  </a:cubicBezTo>
                  <a:cubicBezTo>
                    <a:pt x="125" y="643"/>
                    <a:pt x="125" y="625"/>
                    <a:pt x="143" y="616"/>
                  </a:cubicBezTo>
                  <a:cubicBezTo>
                    <a:pt x="155" y="605"/>
                    <a:pt x="168" y="601"/>
                    <a:pt x="182" y="601"/>
                  </a:cubicBezTo>
                  <a:cubicBezTo>
                    <a:pt x="200" y="601"/>
                    <a:pt x="221" y="607"/>
                    <a:pt x="241" y="607"/>
                  </a:cubicBezTo>
                  <a:cubicBezTo>
                    <a:pt x="277" y="607"/>
                    <a:pt x="304" y="580"/>
                    <a:pt x="330" y="554"/>
                  </a:cubicBezTo>
                  <a:cubicBezTo>
                    <a:pt x="357" y="527"/>
                    <a:pt x="375" y="500"/>
                    <a:pt x="402" y="482"/>
                  </a:cubicBezTo>
                  <a:cubicBezTo>
                    <a:pt x="424" y="461"/>
                    <a:pt x="446" y="452"/>
                    <a:pt x="469" y="452"/>
                  </a:cubicBezTo>
                  <a:cubicBezTo>
                    <a:pt x="520" y="452"/>
                    <a:pt x="572" y="496"/>
                    <a:pt x="616" y="527"/>
                  </a:cubicBezTo>
                  <a:cubicBezTo>
                    <a:pt x="696" y="572"/>
                    <a:pt x="776" y="589"/>
                    <a:pt x="857" y="589"/>
                  </a:cubicBezTo>
                  <a:cubicBezTo>
                    <a:pt x="903" y="589"/>
                    <a:pt x="948" y="584"/>
                    <a:pt x="994" y="584"/>
                  </a:cubicBezTo>
                  <a:cubicBezTo>
                    <a:pt x="1029" y="584"/>
                    <a:pt x="1063" y="587"/>
                    <a:pt x="1098" y="598"/>
                  </a:cubicBezTo>
                  <a:cubicBezTo>
                    <a:pt x="1075" y="635"/>
                    <a:pt x="1121" y="685"/>
                    <a:pt x="1163" y="685"/>
                  </a:cubicBezTo>
                  <a:cubicBezTo>
                    <a:pt x="1171" y="685"/>
                    <a:pt x="1179" y="683"/>
                    <a:pt x="1187" y="679"/>
                  </a:cubicBezTo>
                  <a:lnTo>
                    <a:pt x="1187" y="679"/>
                  </a:lnTo>
                  <a:cubicBezTo>
                    <a:pt x="1187" y="732"/>
                    <a:pt x="1178" y="777"/>
                    <a:pt x="1151" y="830"/>
                  </a:cubicBezTo>
                  <a:cubicBezTo>
                    <a:pt x="1240" y="750"/>
                    <a:pt x="1258" y="625"/>
                    <a:pt x="1214" y="536"/>
                  </a:cubicBezTo>
                  <a:cubicBezTo>
                    <a:pt x="1205" y="518"/>
                    <a:pt x="1196" y="491"/>
                    <a:pt x="1178" y="482"/>
                  </a:cubicBezTo>
                  <a:lnTo>
                    <a:pt x="1115" y="482"/>
                  </a:lnTo>
                  <a:cubicBezTo>
                    <a:pt x="1044" y="482"/>
                    <a:pt x="964" y="482"/>
                    <a:pt x="892" y="491"/>
                  </a:cubicBezTo>
                  <a:cubicBezTo>
                    <a:pt x="848" y="491"/>
                    <a:pt x="812" y="491"/>
                    <a:pt x="776" y="482"/>
                  </a:cubicBezTo>
                  <a:cubicBezTo>
                    <a:pt x="741" y="473"/>
                    <a:pt x="714" y="456"/>
                    <a:pt x="687" y="438"/>
                  </a:cubicBezTo>
                  <a:cubicBezTo>
                    <a:pt x="660" y="420"/>
                    <a:pt x="643" y="402"/>
                    <a:pt x="616" y="393"/>
                  </a:cubicBezTo>
                  <a:cubicBezTo>
                    <a:pt x="446" y="277"/>
                    <a:pt x="277" y="161"/>
                    <a:pt x="152" y="10"/>
                  </a:cubicBezTo>
                  <a:cubicBezTo>
                    <a:pt x="152" y="1"/>
                    <a:pt x="143" y="1"/>
                    <a:pt x="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9"/>
            <p:cNvSpPr/>
            <p:nvPr/>
          </p:nvSpPr>
          <p:spPr>
            <a:xfrm>
              <a:off x="5248937" y="4276890"/>
              <a:ext cx="184325" cy="127890"/>
            </a:xfrm>
            <a:custGeom>
              <a:rect b="b" l="l" r="r" t="t"/>
              <a:pathLst>
                <a:path extrusionOk="0" h="1090" w="1571">
                  <a:moveTo>
                    <a:pt x="260" y="1"/>
                  </a:moveTo>
                  <a:cubicBezTo>
                    <a:pt x="170" y="10"/>
                    <a:pt x="90" y="10"/>
                    <a:pt x="1" y="19"/>
                  </a:cubicBezTo>
                  <a:cubicBezTo>
                    <a:pt x="197" y="224"/>
                    <a:pt x="393" y="429"/>
                    <a:pt x="590" y="643"/>
                  </a:cubicBezTo>
                  <a:cubicBezTo>
                    <a:pt x="625" y="679"/>
                    <a:pt x="616" y="714"/>
                    <a:pt x="599" y="750"/>
                  </a:cubicBezTo>
                  <a:cubicBezTo>
                    <a:pt x="581" y="786"/>
                    <a:pt x="545" y="813"/>
                    <a:pt x="509" y="830"/>
                  </a:cubicBezTo>
                  <a:cubicBezTo>
                    <a:pt x="456" y="857"/>
                    <a:pt x="384" y="866"/>
                    <a:pt x="322" y="884"/>
                  </a:cubicBezTo>
                  <a:cubicBezTo>
                    <a:pt x="304" y="893"/>
                    <a:pt x="286" y="902"/>
                    <a:pt x="286" y="920"/>
                  </a:cubicBezTo>
                  <a:cubicBezTo>
                    <a:pt x="286" y="929"/>
                    <a:pt x="286" y="937"/>
                    <a:pt x="286" y="937"/>
                  </a:cubicBezTo>
                  <a:cubicBezTo>
                    <a:pt x="286" y="946"/>
                    <a:pt x="277" y="955"/>
                    <a:pt x="277" y="964"/>
                  </a:cubicBezTo>
                  <a:cubicBezTo>
                    <a:pt x="260" y="1008"/>
                    <a:pt x="285" y="1069"/>
                    <a:pt x="328" y="1088"/>
                  </a:cubicBezTo>
                  <a:lnTo>
                    <a:pt x="328" y="1088"/>
                  </a:lnTo>
                  <a:cubicBezTo>
                    <a:pt x="304" y="1076"/>
                    <a:pt x="304" y="1008"/>
                    <a:pt x="313" y="991"/>
                  </a:cubicBezTo>
                  <a:cubicBezTo>
                    <a:pt x="313" y="982"/>
                    <a:pt x="313" y="982"/>
                    <a:pt x="313" y="982"/>
                  </a:cubicBezTo>
                  <a:lnTo>
                    <a:pt x="322" y="982"/>
                  </a:lnTo>
                  <a:cubicBezTo>
                    <a:pt x="367" y="982"/>
                    <a:pt x="393" y="929"/>
                    <a:pt x="438" y="929"/>
                  </a:cubicBezTo>
                  <a:cubicBezTo>
                    <a:pt x="483" y="920"/>
                    <a:pt x="536" y="902"/>
                    <a:pt x="581" y="884"/>
                  </a:cubicBezTo>
                  <a:cubicBezTo>
                    <a:pt x="644" y="856"/>
                    <a:pt x="702" y="822"/>
                    <a:pt x="767" y="822"/>
                  </a:cubicBezTo>
                  <a:cubicBezTo>
                    <a:pt x="784" y="822"/>
                    <a:pt x="803" y="825"/>
                    <a:pt x="822" y="830"/>
                  </a:cubicBezTo>
                  <a:cubicBezTo>
                    <a:pt x="884" y="839"/>
                    <a:pt x="920" y="875"/>
                    <a:pt x="973" y="893"/>
                  </a:cubicBezTo>
                  <a:cubicBezTo>
                    <a:pt x="994" y="899"/>
                    <a:pt x="1016" y="902"/>
                    <a:pt x="1038" y="902"/>
                  </a:cubicBezTo>
                  <a:cubicBezTo>
                    <a:pt x="1143" y="902"/>
                    <a:pt x="1253" y="841"/>
                    <a:pt x="1351" y="841"/>
                  </a:cubicBezTo>
                  <a:cubicBezTo>
                    <a:pt x="1377" y="841"/>
                    <a:pt x="1403" y="846"/>
                    <a:pt x="1428" y="857"/>
                  </a:cubicBezTo>
                  <a:cubicBezTo>
                    <a:pt x="1455" y="875"/>
                    <a:pt x="1473" y="884"/>
                    <a:pt x="1473" y="911"/>
                  </a:cubicBezTo>
                  <a:cubicBezTo>
                    <a:pt x="1482" y="937"/>
                    <a:pt x="1464" y="964"/>
                    <a:pt x="1455" y="982"/>
                  </a:cubicBezTo>
                  <a:cubicBezTo>
                    <a:pt x="1473" y="955"/>
                    <a:pt x="1500" y="946"/>
                    <a:pt x="1500" y="911"/>
                  </a:cubicBezTo>
                  <a:cubicBezTo>
                    <a:pt x="1508" y="893"/>
                    <a:pt x="1500" y="875"/>
                    <a:pt x="1491" y="866"/>
                  </a:cubicBezTo>
                  <a:cubicBezTo>
                    <a:pt x="1500" y="866"/>
                    <a:pt x="1508" y="857"/>
                    <a:pt x="1508" y="848"/>
                  </a:cubicBezTo>
                  <a:cubicBezTo>
                    <a:pt x="1508" y="839"/>
                    <a:pt x="1500" y="830"/>
                    <a:pt x="1500" y="821"/>
                  </a:cubicBezTo>
                  <a:cubicBezTo>
                    <a:pt x="1464" y="774"/>
                    <a:pt x="1404" y="758"/>
                    <a:pt x="1345" y="758"/>
                  </a:cubicBezTo>
                  <a:cubicBezTo>
                    <a:pt x="1316" y="758"/>
                    <a:pt x="1288" y="762"/>
                    <a:pt x="1262" y="767"/>
                  </a:cubicBezTo>
                  <a:lnTo>
                    <a:pt x="1262" y="767"/>
                  </a:lnTo>
                  <a:cubicBezTo>
                    <a:pt x="1304" y="757"/>
                    <a:pt x="1331" y="714"/>
                    <a:pt x="1375" y="705"/>
                  </a:cubicBezTo>
                  <a:cubicBezTo>
                    <a:pt x="1382" y="704"/>
                    <a:pt x="1389" y="704"/>
                    <a:pt x="1396" y="704"/>
                  </a:cubicBezTo>
                  <a:cubicBezTo>
                    <a:pt x="1419" y="704"/>
                    <a:pt x="1443" y="709"/>
                    <a:pt x="1465" y="709"/>
                  </a:cubicBezTo>
                  <a:cubicBezTo>
                    <a:pt x="1481" y="709"/>
                    <a:pt x="1496" y="706"/>
                    <a:pt x="1508" y="697"/>
                  </a:cubicBezTo>
                  <a:cubicBezTo>
                    <a:pt x="1544" y="714"/>
                    <a:pt x="1553" y="750"/>
                    <a:pt x="1562" y="786"/>
                  </a:cubicBezTo>
                  <a:cubicBezTo>
                    <a:pt x="1562" y="759"/>
                    <a:pt x="1571" y="741"/>
                    <a:pt x="1562" y="714"/>
                  </a:cubicBezTo>
                  <a:cubicBezTo>
                    <a:pt x="1553" y="688"/>
                    <a:pt x="1535" y="670"/>
                    <a:pt x="1517" y="652"/>
                  </a:cubicBezTo>
                  <a:cubicBezTo>
                    <a:pt x="1498" y="630"/>
                    <a:pt x="1471" y="621"/>
                    <a:pt x="1441" y="621"/>
                  </a:cubicBezTo>
                  <a:cubicBezTo>
                    <a:pt x="1374" y="621"/>
                    <a:pt x="1293" y="663"/>
                    <a:pt x="1250" y="688"/>
                  </a:cubicBezTo>
                  <a:cubicBezTo>
                    <a:pt x="1201" y="708"/>
                    <a:pt x="1148" y="729"/>
                    <a:pt x="1093" y="729"/>
                  </a:cubicBezTo>
                  <a:cubicBezTo>
                    <a:pt x="1077" y="729"/>
                    <a:pt x="1061" y="727"/>
                    <a:pt x="1045" y="723"/>
                  </a:cubicBezTo>
                  <a:cubicBezTo>
                    <a:pt x="1062" y="688"/>
                    <a:pt x="1098" y="679"/>
                    <a:pt x="1125" y="670"/>
                  </a:cubicBezTo>
                  <a:cubicBezTo>
                    <a:pt x="1152" y="661"/>
                    <a:pt x="1205" y="625"/>
                    <a:pt x="1232" y="625"/>
                  </a:cubicBezTo>
                  <a:cubicBezTo>
                    <a:pt x="1250" y="625"/>
                    <a:pt x="1259" y="634"/>
                    <a:pt x="1268" y="643"/>
                  </a:cubicBezTo>
                  <a:cubicBezTo>
                    <a:pt x="1268" y="634"/>
                    <a:pt x="1259" y="616"/>
                    <a:pt x="1241" y="616"/>
                  </a:cubicBezTo>
                  <a:cubicBezTo>
                    <a:pt x="1241" y="616"/>
                    <a:pt x="1232" y="607"/>
                    <a:pt x="1232" y="607"/>
                  </a:cubicBezTo>
                  <a:cubicBezTo>
                    <a:pt x="1223" y="607"/>
                    <a:pt x="1223" y="598"/>
                    <a:pt x="1214" y="598"/>
                  </a:cubicBezTo>
                  <a:cubicBezTo>
                    <a:pt x="1201" y="582"/>
                    <a:pt x="1184" y="575"/>
                    <a:pt x="1165" y="575"/>
                  </a:cubicBezTo>
                  <a:cubicBezTo>
                    <a:pt x="1088" y="575"/>
                    <a:pt x="971" y="679"/>
                    <a:pt x="929" y="714"/>
                  </a:cubicBezTo>
                  <a:cubicBezTo>
                    <a:pt x="920" y="723"/>
                    <a:pt x="902" y="732"/>
                    <a:pt x="884" y="732"/>
                  </a:cubicBezTo>
                  <a:cubicBezTo>
                    <a:pt x="878" y="734"/>
                    <a:pt x="872" y="735"/>
                    <a:pt x="866" y="735"/>
                  </a:cubicBezTo>
                  <a:cubicBezTo>
                    <a:pt x="839" y="735"/>
                    <a:pt x="817" y="719"/>
                    <a:pt x="795" y="697"/>
                  </a:cubicBezTo>
                  <a:cubicBezTo>
                    <a:pt x="732" y="643"/>
                    <a:pt x="679" y="572"/>
                    <a:pt x="634" y="509"/>
                  </a:cubicBezTo>
                  <a:cubicBezTo>
                    <a:pt x="509" y="340"/>
                    <a:pt x="384" y="170"/>
                    <a:pt x="260" y="1"/>
                  </a:cubicBezTo>
                  <a:close/>
                  <a:moveTo>
                    <a:pt x="328" y="1088"/>
                  </a:moveTo>
                  <a:cubicBezTo>
                    <a:pt x="329" y="1088"/>
                    <a:pt x="330" y="1089"/>
                    <a:pt x="331" y="1089"/>
                  </a:cubicBezTo>
                  <a:cubicBezTo>
                    <a:pt x="330" y="1089"/>
                    <a:pt x="329" y="1088"/>
                    <a:pt x="328" y="1088"/>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9"/>
            <p:cNvSpPr/>
            <p:nvPr/>
          </p:nvSpPr>
          <p:spPr>
            <a:xfrm>
              <a:off x="5345264" y="4361718"/>
              <a:ext cx="59838" cy="6688"/>
            </a:xfrm>
            <a:custGeom>
              <a:rect b="b" l="l" r="r" t="t"/>
              <a:pathLst>
                <a:path extrusionOk="0" h="57" w="510">
                  <a:moveTo>
                    <a:pt x="1" y="0"/>
                  </a:moveTo>
                  <a:lnTo>
                    <a:pt x="1" y="0"/>
                  </a:lnTo>
                  <a:cubicBezTo>
                    <a:pt x="99" y="39"/>
                    <a:pt x="205" y="57"/>
                    <a:pt x="311" y="57"/>
                  </a:cubicBezTo>
                  <a:cubicBezTo>
                    <a:pt x="377" y="57"/>
                    <a:pt x="444" y="50"/>
                    <a:pt x="509" y="36"/>
                  </a:cubicBezTo>
                  <a:lnTo>
                    <a:pt x="509" y="36"/>
                  </a:lnTo>
                  <a:cubicBezTo>
                    <a:pt x="455" y="45"/>
                    <a:pt x="400" y="49"/>
                    <a:pt x="346" y="49"/>
                  </a:cubicBezTo>
                  <a:cubicBezTo>
                    <a:pt x="231" y="49"/>
                    <a:pt x="116" y="31"/>
                    <a:pt x="1" y="0"/>
                  </a:cubicBezTo>
                  <a:close/>
                </a:path>
              </a:pathLst>
            </a:custGeom>
            <a:solidFill>
              <a:srgbClr val="574A3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9"/>
            <p:cNvSpPr/>
            <p:nvPr/>
          </p:nvSpPr>
          <p:spPr>
            <a:xfrm>
              <a:off x="4729755" y="3819307"/>
              <a:ext cx="814505" cy="555323"/>
            </a:xfrm>
            <a:custGeom>
              <a:rect b="b" l="l" r="r" t="t"/>
              <a:pathLst>
                <a:path extrusionOk="0" h="4733" w="6942">
                  <a:moveTo>
                    <a:pt x="5925" y="0"/>
                  </a:moveTo>
                  <a:cubicBezTo>
                    <a:pt x="5824" y="0"/>
                    <a:pt x="5728" y="19"/>
                    <a:pt x="5639" y="56"/>
                  </a:cubicBezTo>
                  <a:cubicBezTo>
                    <a:pt x="5657" y="74"/>
                    <a:pt x="5684" y="91"/>
                    <a:pt x="5710" y="118"/>
                  </a:cubicBezTo>
                  <a:cubicBezTo>
                    <a:pt x="5680" y="115"/>
                    <a:pt x="5650" y="113"/>
                    <a:pt x="5621" y="113"/>
                  </a:cubicBezTo>
                  <a:cubicBezTo>
                    <a:pt x="5502" y="113"/>
                    <a:pt x="5389" y="141"/>
                    <a:pt x="5282" y="199"/>
                  </a:cubicBezTo>
                  <a:cubicBezTo>
                    <a:pt x="5300" y="216"/>
                    <a:pt x="5327" y="234"/>
                    <a:pt x="5354" y="243"/>
                  </a:cubicBezTo>
                  <a:cubicBezTo>
                    <a:pt x="5255" y="252"/>
                    <a:pt x="5166" y="279"/>
                    <a:pt x="5086" y="323"/>
                  </a:cubicBezTo>
                  <a:cubicBezTo>
                    <a:pt x="5068" y="332"/>
                    <a:pt x="5050" y="341"/>
                    <a:pt x="5050" y="359"/>
                  </a:cubicBezTo>
                  <a:cubicBezTo>
                    <a:pt x="5032" y="413"/>
                    <a:pt x="5122" y="430"/>
                    <a:pt x="5131" y="484"/>
                  </a:cubicBezTo>
                  <a:cubicBezTo>
                    <a:pt x="4890" y="529"/>
                    <a:pt x="4836" y="778"/>
                    <a:pt x="4818" y="975"/>
                  </a:cubicBezTo>
                  <a:cubicBezTo>
                    <a:pt x="4809" y="1001"/>
                    <a:pt x="4586" y="1091"/>
                    <a:pt x="4560" y="1108"/>
                  </a:cubicBezTo>
                  <a:cubicBezTo>
                    <a:pt x="4470" y="1162"/>
                    <a:pt x="4381" y="1216"/>
                    <a:pt x="4301" y="1269"/>
                  </a:cubicBezTo>
                  <a:cubicBezTo>
                    <a:pt x="4131" y="1385"/>
                    <a:pt x="3971" y="1510"/>
                    <a:pt x="3819" y="1644"/>
                  </a:cubicBezTo>
                  <a:cubicBezTo>
                    <a:pt x="3676" y="1778"/>
                    <a:pt x="3552" y="1920"/>
                    <a:pt x="3409" y="2054"/>
                  </a:cubicBezTo>
                  <a:cubicBezTo>
                    <a:pt x="3266" y="2197"/>
                    <a:pt x="3106" y="2322"/>
                    <a:pt x="2945" y="2438"/>
                  </a:cubicBezTo>
                  <a:cubicBezTo>
                    <a:pt x="2874" y="2491"/>
                    <a:pt x="2802" y="2536"/>
                    <a:pt x="2722" y="2589"/>
                  </a:cubicBezTo>
                  <a:cubicBezTo>
                    <a:pt x="2695" y="2607"/>
                    <a:pt x="2659" y="2634"/>
                    <a:pt x="2642" y="2670"/>
                  </a:cubicBezTo>
                  <a:cubicBezTo>
                    <a:pt x="2624" y="2696"/>
                    <a:pt x="2633" y="2741"/>
                    <a:pt x="2659" y="2768"/>
                  </a:cubicBezTo>
                  <a:cubicBezTo>
                    <a:pt x="2677" y="2777"/>
                    <a:pt x="2704" y="2786"/>
                    <a:pt x="2731" y="2786"/>
                  </a:cubicBezTo>
                  <a:cubicBezTo>
                    <a:pt x="2713" y="2786"/>
                    <a:pt x="2686" y="2795"/>
                    <a:pt x="2659" y="2812"/>
                  </a:cubicBezTo>
                  <a:cubicBezTo>
                    <a:pt x="1919" y="3258"/>
                    <a:pt x="1170" y="3704"/>
                    <a:pt x="456" y="4195"/>
                  </a:cubicBezTo>
                  <a:cubicBezTo>
                    <a:pt x="313" y="4293"/>
                    <a:pt x="162" y="4400"/>
                    <a:pt x="19" y="4498"/>
                  </a:cubicBezTo>
                  <a:cubicBezTo>
                    <a:pt x="19" y="4507"/>
                    <a:pt x="10" y="4516"/>
                    <a:pt x="10" y="4525"/>
                  </a:cubicBezTo>
                  <a:cubicBezTo>
                    <a:pt x="1" y="4534"/>
                    <a:pt x="19" y="4543"/>
                    <a:pt x="28" y="4543"/>
                  </a:cubicBezTo>
                  <a:cubicBezTo>
                    <a:pt x="59" y="4565"/>
                    <a:pt x="94" y="4573"/>
                    <a:pt x="131" y="4573"/>
                  </a:cubicBezTo>
                  <a:cubicBezTo>
                    <a:pt x="200" y="4573"/>
                    <a:pt x="276" y="4542"/>
                    <a:pt x="340" y="4507"/>
                  </a:cubicBezTo>
                  <a:lnTo>
                    <a:pt x="340" y="4507"/>
                  </a:lnTo>
                  <a:cubicBezTo>
                    <a:pt x="286" y="4552"/>
                    <a:pt x="242" y="4623"/>
                    <a:pt x="242" y="4695"/>
                  </a:cubicBezTo>
                  <a:cubicBezTo>
                    <a:pt x="278" y="4695"/>
                    <a:pt x="322" y="4677"/>
                    <a:pt x="358" y="4659"/>
                  </a:cubicBezTo>
                  <a:lnTo>
                    <a:pt x="358" y="4659"/>
                  </a:lnTo>
                  <a:cubicBezTo>
                    <a:pt x="331" y="4686"/>
                    <a:pt x="358" y="4730"/>
                    <a:pt x="385" y="4730"/>
                  </a:cubicBezTo>
                  <a:cubicBezTo>
                    <a:pt x="389" y="4732"/>
                    <a:pt x="394" y="4732"/>
                    <a:pt x="398" y="4732"/>
                  </a:cubicBezTo>
                  <a:cubicBezTo>
                    <a:pt x="427" y="4732"/>
                    <a:pt x="449" y="4709"/>
                    <a:pt x="465" y="4686"/>
                  </a:cubicBezTo>
                  <a:cubicBezTo>
                    <a:pt x="465" y="4695"/>
                    <a:pt x="465" y="4713"/>
                    <a:pt x="465" y="4721"/>
                  </a:cubicBezTo>
                  <a:cubicBezTo>
                    <a:pt x="472" y="4724"/>
                    <a:pt x="479" y="4725"/>
                    <a:pt x="485" y="4725"/>
                  </a:cubicBezTo>
                  <a:cubicBezTo>
                    <a:pt x="501" y="4725"/>
                    <a:pt x="514" y="4717"/>
                    <a:pt x="527" y="4704"/>
                  </a:cubicBezTo>
                  <a:cubicBezTo>
                    <a:pt x="715" y="4570"/>
                    <a:pt x="902" y="4436"/>
                    <a:pt x="1098" y="4302"/>
                  </a:cubicBezTo>
                  <a:cubicBezTo>
                    <a:pt x="1259" y="4177"/>
                    <a:pt x="1411" y="4043"/>
                    <a:pt x="1580" y="3919"/>
                  </a:cubicBezTo>
                  <a:cubicBezTo>
                    <a:pt x="1839" y="3740"/>
                    <a:pt x="2124" y="3571"/>
                    <a:pt x="2445" y="3535"/>
                  </a:cubicBezTo>
                  <a:lnTo>
                    <a:pt x="2445" y="3535"/>
                  </a:lnTo>
                  <a:cubicBezTo>
                    <a:pt x="2383" y="3678"/>
                    <a:pt x="2365" y="3838"/>
                    <a:pt x="2419" y="3981"/>
                  </a:cubicBezTo>
                  <a:cubicBezTo>
                    <a:pt x="2775" y="3883"/>
                    <a:pt x="3070" y="3588"/>
                    <a:pt x="3445" y="3544"/>
                  </a:cubicBezTo>
                  <a:cubicBezTo>
                    <a:pt x="3650" y="3838"/>
                    <a:pt x="4042" y="3972"/>
                    <a:pt x="4417" y="4017"/>
                  </a:cubicBezTo>
                  <a:cubicBezTo>
                    <a:pt x="4499" y="4026"/>
                    <a:pt x="4583" y="4030"/>
                    <a:pt x="4667" y="4030"/>
                  </a:cubicBezTo>
                  <a:cubicBezTo>
                    <a:pt x="4919" y="4030"/>
                    <a:pt x="5175" y="3990"/>
                    <a:pt x="5416" y="3910"/>
                  </a:cubicBezTo>
                  <a:cubicBezTo>
                    <a:pt x="5746" y="3812"/>
                    <a:pt x="6049" y="3633"/>
                    <a:pt x="6290" y="3392"/>
                  </a:cubicBezTo>
                  <a:cubicBezTo>
                    <a:pt x="6406" y="3267"/>
                    <a:pt x="6522" y="3134"/>
                    <a:pt x="6594" y="2982"/>
                  </a:cubicBezTo>
                  <a:cubicBezTo>
                    <a:pt x="6674" y="2803"/>
                    <a:pt x="6710" y="2616"/>
                    <a:pt x="6745" y="2420"/>
                  </a:cubicBezTo>
                  <a:cubicBezTo>
                    <a:pt x="6781" y="2206"/>
                    <a:pt x="6817" y="1974"/>
                    <a:pt x="6763" y="1751"/>
                  </a:cubicBezTo>
                  <a:cubicBezTo>
                    <a:pt x="6727" y="1626"/>
                    <a:pt x="6799" y="1590"/>
                    <a:pt x="6852" y="1483"/>
                  </a:cubicBezTo>
                  <a:cubicBezTo>
                    <a:pt x="6879" y="1439"/>
                    <a:pt x="6906" y="1376"/>
                    <a:pt x="6915" y="1323"/>
                  </a:cubicBezTo>
                  <a:cubicBezTo>
                    <a:pt x="6942" y="1180"/>
                    <a:pt x="6942" y="1037"/>
                    <a:pt x="6924" y="894"/>
                  </a:cubicBezTo>
                  <a:cubicBezTo>
                    <a:pt x="6906" y="707"/>
                    <a:pt x="6870" y="529"/>
                    <a:pt x="6754" y="368"/>
                  </a:cubicBezTo>
                  <a:cubicBezTo>
                    <a:pt x="6665" y="234"/>
                    <a:pt x="6522" y="136"/>
                    <a:pt x="6371" y="74"/>
                  </a:cubicBezTo>
                  <a:cubicBezTo>
                    <a:pt x="6246" y="29"/>
                    <a:pt x="6112" y="2"/>
                    <a:pt x="5987" y="2"/>
                  </a:cubicBezTo>
                  <a:cubicBezTo>
                    <a:pt x="5966" y="1"/>
                    <a:pt x="5946" y="0"/>
                    <a:pt x="5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9"/>
            <p:cNvSpPr/>
            <p:nvPr/>
          </p:nvSpPr>
          <p:spPr>
            <a:xfrm>
              <a:off x="4729755" y="4111573"/>
              <a:ext cx="386368" cy="263054"/>
            </a:xfrm>
            <a:custGeom>
              <a:rect b="b" l="l" r="r" t="t"/>
              <a:pathLst>
                <a:path extrusionOk="0" h="2242" w="3293">
                  <a:moveTo>
                    <a:pt x="3293" y="0"/>
                  </a:moveTo>
                  <a:lnTo>
                    <a:pt x="3293" y="0"/>
                  </a:lnTo>
                  <a:cubicBezTo>
                    <a:pt x="3034" y="72"/>
                    <a:pt x="2829" y="205"/>
                    <a:pt x="2606" y="348"/>
                  </a:cubicBezTo>
                  <a:cubicBezTo>
                    <a:pt x="2374" y="509"/>
                    <a:pt x="2124" y="643"/>
                    <a:pt x="1883" y="785"/>
                  </a:cubicBezTo>
                  <a:cubicBezTo>
                    <a:pt x="1402" y="1080"/>
                    <a:pt x="920" y="1383"/>
                    <a:pt x="456" y="1704"/>
                  </a:cubicBezTo>
                  <a:cubicBezTo>
                    <a:pt x="313" y="1802"/>
                    <a:pt x="162" y="1909"/>
                    <a:pt x="19" y="2007"/>
                  </a:cubicBezTo>
                  <a:cubicBezTo>
                    <a:pt x="19" y="2016"/>
                    <a:pt x="10" y="2025"/>
                    <a:pt x="10" y="2034"/>
                  </a:cubicBezTo>
                  <a:cubicBezTo>
                    <a:pt x="1" y="2043"/>
                    <a:pt x="19" y="2052"/>
                    <a:pt x="28" y="2052"/>
                  </a:cubicBezTo>
                  <a:cubicBezTo>
                    <a:pt x="59" y="2074"/>
                    <a:pt x="94" y="2082"/>
                    <a:pt x="131" y="2082"/>
                  </a:cubicBezTo>
                  <a:cubicBezTo>
                    <a:pt x="200" y="2082"/>
                    <a:pt x="276" y="2051"/>
                    <a:pt x="340" y="2016"/>
                  </a:cubicBezTo>
                  <a:lnTo>
                    <a:pt x="340" y="2016"/>
                  </a:lnTo>
                  <a:cubicBezTo>
                    <a:pt x="286" y="2061"/>
                    <a:pt x="242" y="2132"/>
                    <a:pt x="242" y="2204"/>
                  </a:cubicBezTo>
                  <a:cubicBezTo>
                    <a:pt x="278" y="2204"/>
                    <a:pt x="322" y="2186"/>
                    <a:pt x="358" y="2168"/>
                  </a:cubicBezTo>
                  <a:lnTo>
                    <a:pt x="358" y="2168"/>
                  </a:lnTo>
                  <a:cubicBezTo>
                    <a:pt x="331" y="2195"/>
                    <a:pt x="358" y="2239"/>
                    <a:pt x="385" y="2239"/>
                  </a:cubicBezTo>
                  <a:cubicBezTo>
                    <a:pt x="389" y="2241"/>
                    <a:pt x="394" y="2241"/>
                    <a:pt x="398" y="2241"/>
                  </a:cubicBezTo>
                  <a:cubicBezTo>
                    <a:pt x="427" y="2241"/>
                    <a:pt x="449" y="2218"/>
                    <a:pt x="465" y="2195"/>
                  </a:cubicBezTo>
                  <a:cubicBezTo>
                    <a:pt x="465" y="2204"/>
                    <a:pt x="465" y="2222"/>
                    <a:pt x="465" y="2230"/>
                  </a:cubicBezTo>
                  <a:cubicBezTo>
                    <a:pt x="472" y="2233"/>
                    <a:pt x="479" y="2234"/>
                    <a:pt x="485" y="2234"/>
                  </a:cubicBezTo>
                  <a:cubicBezTo>
                    <a:pt x="501" y="2234"/>
                    <a:pt x="514" y="2226"/>
                    <a:pt x="527" y="2213"/>
                  </a:cubicBezTo>
                  <a:cubicBezTo>
                    <a:pt x="715" y="2079"/>
                    <a:pt x="902" y="1945"/>
                    <a:pt x="1098" y="1811"/>
                  </a:cubicBezTo>
                  <a:cubicBezTo>
                    <a:pt x="1259" y="1686"/>
                    <a:pt x="1411" y="1552"/>
                    <a:pt x="1580" y="1428"/>
                  </a:cubicBezTo>
                  <a:cubicBezTo>
                    <a:pt x="1767" y="1303"/>
                    <a:pt x="1973" y="1178"/>
                    <a:pt x="2196" y="1106"/>
                  </a:cubicBezTo>
                  <a:cubicBezTo>
                    <a:pt x="2392" y="1044"/>
                    <a:pt x="2579" y="1097"/>
                    <a:pt x="2704" y="901"/>
                  </a:cubicBezTo>
                  <a:cubicBezTo>
                    <a:pt x="2793" y="750"/>
                    <a:pt x="2847" y="580"/>
                    <a:pt x="2936" y="437"/>
                  </a:cubicBezTo>
                  <a:cubicBezTo>
                    <a:pt x="3034" y="277"/>
                    <a:pt x="3186" y="152"/>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9"/>
            <p:cNvSpPr/>
            <p:nvPr/>
          </p:nvSpPr>
          <p:spPr>
            <a:xfrm>
              <a:off x="4729755" y="4160734"/>
              <a:ext cx="326764" cy="213893"/>
            </a:xfrm>
            <a:custGeom>
              <a:rect b="b" l="l" r="r" t="t"/>
              <a:pathLst>
                <a:path extrusionOk="0" h="1823" w="2785">
                  <a:moveTo>
                    <a:pt x="2784" y="1"/>
                  </a:moveTo>
                  <a:lnTo>
                    <a:pt x="2784" y="1"/>
                  </a:lnTo>
                  <a:cubicBezTo>
                    <a:pt x="2775" y="9"/>
                    <a:pt x="2775" y="18"/>
                    <a:pt x="2767" y="18"/>
                  </a:cubicBezTo>
                  <a:cubicBezTo>
                    <a:pt x="2659" y="99"/>
                    <a:pt x="2570" y="188"/>
                    <a:pt x="2499" y="286"/>
                  </a:cubicBezTo>
                  <a:cubicBezTo>
                    <a:pt x="2526" y="277"/>
                    <a:pt x="2552" y="268"/>
                    <a:pt x="2579" y="259"/>
                  </a:cubicBezTo>
                  <a:lnTo>
                    <a:pt x="2579" y="259"/>
                  </a:lnTo>
                  <a:cubicBezTo>
                    <a:pt x="2508" y="348"/>
                    <a:pt x="2419" y="429"/>
                    <a:pt x="2320" y="482"/>
                  </a:cubicBezTo>
                  <a:cubicBezTo>
                    <a:pt x="2329" y="447"/>
                    <a:pt x="2338" y="411"/>
                    <a:pt x="2347" y="384"/>
                  </a:cubicBezTo>
                  <a:lnTo>
                    <a:pt x="2347" y="384"/>
                  </a:lnTo>
                  <a:cubicBezTo>
                    <a:pt x="2294" y="438"/>
                    <a:pt x="2240" y="500"/>
                    <a:pt x="2178" y="563"/>
                  </a:cubicBezTo>
                  <a:cubicBezTo>
                    <a:pt x="2213" y="509"/>
                    <a:pt x="2240" y="455"/>
                    <a:pt x="2267" y="393"/>
                  </a:cubicBezTo>
                  <a:lnTo>
                    <a:pt x="2267" y="393"/>
                  </a:lnTo>
                  <a:cubicBezTo>
                    <a:pt x="2181" y="470"/>
                    <a:pt x="2103" y="556"/>
                    <a:pt x="2034" y="650"/>
                  </a:cubicBezTo>
                  <a:lnTo>
                    <a:pt x="2034" y="650"/>
                  </a:lnTo>
                  <a:cubicBezTo>
                    <a:pt x="2063" y="607"/>
                    <a:pt x="2069" y="550"/>
                    <a:pt x="2053" y="500"/>
                  </a:cubicBezTo>
                  <a:lnTo>
                    <a:pt x="2053" y="500"/>
                  </a:lnTo>
                  <a:cubicBezTo>
                    <a:pt x="1990" y="571"/>
                    <a:pt x="1928" y="652"/>
                    <a:pt x="1874" y="732"/>
                  </a:cubicBezTo>
                  <a:cubicBezTo>
                    <a:pt x="1910" y="678"/>
                    <a:pt x="1919" y="607"/>
                    <a:pt x="1910" y="545"/>
                  </a:cubicBezTo>
                  <a:lnTo>
                    <a:pt x="1910" y="545"/>
                  </a:lnTo>
                  <a:cubicBezTo>
                    <a:pt x="1803" y="643"/>
                    <a:pt x="1714" y="750"/>
                    <a:pt x="1642" y="857"/>
                  </a:cubicBezTo>
                  <a:cubicBezTo>
                    <a:pt x="1660" y="794"/>
                    <a:pt x="1687" y="714"/>
                    <a:pt x="1669" y="652"/>
                  </a:cubicBezTo>
                  <a:lnTo>
                    <a:pt x="1669" y="652"/>
                  </a:lnTo>
                  <a:cubicBezTo>
                    <a:pt x="1589" y="732"/>
                    <a:pt x="1526" y="821"/>
                    <a:pt x="1464" y="910"/>
                  </a:cubicBezTo>
                  <a:cubicBezTo>
                    <a:pt x="1482" y="866"/>
                    <a:pt x="1482" y="812"/>
                    <a:pt x="1473" y="768"/>
                  </a:cubicBezTo>
                  <a:lnTo>
                    <a:pt x="1473" y="768"/>
                  </a:lnTo>
                  <a:cubicBezTo>
                    <a:pt x="1357" y="866"/>
                    <a:pt x="1268" y="1000"/>
                    <a:pt x="1161" y="1116"/>
                  </a:cubicBezTo>
                  <a:cubicBezTo>
                    <a:pt x="1036" y="1249"/>
                    <a:pt x="875" y="1356"/>
                    <a:pt x="688" y="1428"/>
                  </a:cubicBezTo>
                  <a:cubicBezTo>
                    <a:pt x="733" y="1374"/>
                    <a:pt x="777" y="1330"/>
                    <a:pt x="822" y="1276"/>
                  </a:cubicBezTo>
                  <a:lnTo>
                    <a:pt x="822" y="1276"/>
                  </a:lnTo>
                  <a:cubicBezTo>
                    <a:pt x="724" y="1339"/>
                    <a:pt x="617" y="1383"/>
                    <a:pt x="501" y="1410"/>
                  </a:cubicBezTo>
                  <a:cubicBezTo>
                    <a:pt x="527" y="1356"/>
                    <a:pt x="581" y="1321"/>
                    <a:pt x="625" y="1294"/>
                  </a:cubicBezTo>
                  <a:cubicBezTo>
                    <a:pt x="902" y="1116"/>
                    <a:pt x="1152" y="910"/>
                    <a:pt x="1375" y="687"/>
                  </a:cubicBezTo>
                  <a:lnTo>
                    <a:pt x="1375" y="687"/>
                  </a:lnTo>
                  <a:cubicBezTo>
                    <a:pt x="1295" y="714"/>
                    <a:pt x="1232" y="777"/>
                    <a:pt x="1161" y="812"/>
                  </a:cubicBezTo>
                  <a:cubicBezTo>
                    <a:pt x="1080" y="866"/>
                    <a:pt x="1000" y="919"/>
                    <a:pt x="920" y="973"/>
                  </a:cubicBezTo>
                  <a:cubicBezTo>
                    <a:pt x="768" y="1071"/>
                    <a:pt x="608" y="1178"/>
                    <a:pt x="456" y="1285"/>
                  </a:cubicBezTo>
                  <a:cubicBezTo>
                    <a:pt x="313" y="1383"/>
                    <a:pt x="170" y="1490"/>
                    <a:pt x="19" y="1588"/>
                  </a:cubicBezTo>
                  <a:cubicBezTo>
                    <a:pt x="19" y="1597"/>
                    <a:pt x="10" y="1606"/>
                    <a:pt x="10" y="1615"/>
                  </a:cubicBezTo>
                  <a:cubicBezTo>
                    <a:pt x="1" y="1624"/>
                    <a:pt x="19" y="1633"/>
                    <a:pt x="28" y="1633"/>
                  </a:cubicBezTo>
                  <a:cubicBezTo>
                    <a:pt x="59" y="1655"/>
                    <a:pt x="94" y="1663"/>
                    <a:pt x="131" y="1663"/>
                  </a:cubicBezTo>
                  <a:cubicBezTo>
                    <a:pt x="200" y="1663"/>
                    <a:pt x="276" y="1632"/>
                    <a:pt x="340" y="1597"/>
                  </a:cubicBezTo>
                  <a:lnTo>
                    <a:pt x="340" y="1597"/>
                  </a:lnTo>
                  <a:cubicBezTo>
                    <a:pt x="286" y="1642"/>
                    <a:pt x="242" y="1713"/>
                    <a:pt x="242" y="1785"/>
                  </a:cubicBezTo>
                  <a:cubicBezTo>
                    <a:pt x="278" y="1785"/>
                    <a:pt x="322" y="1767"/>
                    <a:pt x="358" y="1749"/>
                  </a:cubicBezTo>
                  <a:lnTo>
                    <a:pt x="358" y="1749"/>
                  </a:lnTo>
                  <a:cubicBezTo>
                    <a:pt x="331" y="1776"/>
                    <a:pt x="358" y="1820"/>
                    <a:pt x="385" y="1820"/>
                  </a:cubicBezTo>
                  <a:cubicBezTo>
                    <a:pt x="389" y="1822"/>
                    <a:pt x="394" y="1822"/>
                    <a:pt x="398" y="1822"/>
                  </a:cubicBezTo>
                  <a:cubicBezTo>
                    <a:pt x="427" y="1822"/>
                    <a:pt x="449" y="1799"/>
                    <a:pt x="465" y="1776"/>
                  </a:cubicBezTo>
                  <a:cubicBezTo>
                    <a:pt x="465" y="1785"/>
                    <a:pt x="465" y="1803"/>
                    <a:pt x="465" y="1811"/>
                  </a:cubicBezTo>
                  <a:cubicBezTo>
                    <a:pt x="472" y="1814"/>
                    <a:pt x="479" y="1815"/>
                    <a:pt x="485" y="1815"/>
                  </a:cubicBezTo>
                  <a:cubicBezTo>
                    <a:pt x="501" y="1815"/>
                    <a:pt x="514" y="1807"/>
                    <a:pt x="527" y="1794"/>
                  </a:cubicBezTo>
                  <a:cubicBezTo>
                    <a:pt x="715" y="1660"/>
                    <a:pt x="902" y="1526"/>
                    <a:pt x="1098" y="1392"/>
                  </a:cubicBezTo>
                  <a:cubicBezTo>
                    <a:pt x="1259" y="1267"/>
                    <a:pt x="1411" y="1133"/>
                    <a:pt x="1580" y="1009"/>
                  </a:cubicBezTo>
                  <a:cubicBezTo>
                    <a:pt x="1750" y="893"/>
                    <a:pt x="1928" y="786"/>
                    <a:pt x="2133" y="705"/>
                  </a:cubicBezTo>
                  <a:cubicBezTo>
                    <a:pt x="2312" y="634"/>
                    <a:pt x="2543" y="661"/>
                    <a:pt x="2659" y="491"/>
                  </a:cubicBezTo>
                  <a:cubicBezTo>
                    <a:pt x="2758" y="348"/>
                    <a:pt x="2784" y="170"/>
                    <a:pt x="2784" y="1"/>
                  </a:cubicBezTo>
                  <a:close/>
                </a:path>
              </a:pathLst>
            </a:custGeom>
            <a:solidFill>
              <a:srgbClr val="144356">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9"/>
            <p:cNvSpPr/>
            <p:nvPr/>
          </p:nvSpPr>
          <p:spPr>
            <a:xfrm>
              <a:off x="5051120" y="3950364"/>
              <a:ext cx="344481" cy="287224"/>
            </a:xfrm>
            <a:custGeom>
              <a:rect b="b" l="l" r="r" t="t"/>
              <a:pathLst>
                <a:path extrusionOk="0" h="2448" w="2936">
                  <a:moveTo>
                    <a:pt x="1812" y="0"/>
                  </a:moveTo>
                  <a:cubicBezTo>
                    <a:pt x="1731" y="54"/>
                    <a:pt x="1642" y="99"/>
                    <a:pt x="1562" y="152"/>
                  </a:cubicBezTo>
                  <a:cubicBezTo>
                    <a:pt x="1392" y="268"/>
                    <a:pt x="1232" y="393"/>
                    <a:pt x="1080" y="527"/>
                  </a:cubicBezTo>
                  <a:cubicBezTo>
                    <a:pt x="937" y="661"/>
                    <a:pt x="813" y="803"/>
                    <a:pt x="670" y="937"/>
                  </a:cubicBezTo>
                  <a:cubicBezTo>
                    <a:pt x="572" y="1044"/>
                    <a:pt x="456" y="1142"/>
                    <a:pt x="331" y="1231"/>
                  </a:cubicBezTo>
                  <a:cubicBezTo>
                    <a:pt x="277" y="1267"/>
                    <a:pt x="179" y="1330"/>
                    <a:pt x="215" y="1392"/>
                  </a:cubicBezTo>
                  <a:cubicBezTo>
                    <a:pt x="224" y="1410"/>
                    <a:pt x="233" y="1419"/>
                    <a:pt x="251" y="1428"/>
                  </a:cubicBezTo>
                  <a:cubicBezTo>
                    <a:pt x="268" y="1446"/>
                    <a:pt x="295" y="1455"/>
                    <a:pt x="313" y="1455"/>
                  </a:cubicBezTo>
                  <a:cubicBezTo>
                    <a:pt x="313" y="1535"/>
                    <a:pt x="286" y="1615"/>
                    <a:pt x="251" y="1678"/>
                  </a:cubicBezTo>
                  <a:cubicBezTo>
                    <a:pt x="206" y="1767"/>
                    <a:pt x="135" y="1847"/>
                    <a:pt x="143" y="1936"/>
                  </a:cubicBezTo>
                  <a:cubicBezTo>
                    <a:pt x="143" y="1954"/>
                    <a:pt x="152" y="1981"/>
                    <a:pt x="152" y="1999"/>
                  </a:cubicBezTo>
                  <a:cubicBezTo>
                    <a:pt x="152" y="2043"/>
                    <a:pt x="135" y="2088"/>
                    <a:pt x="117" y="2124"/>
                  </a:cubicBezTo>
                  <a:cubicBezTo>
                    <a:pt x="90" y="2186"/>
                    <a:pt x="54" y="2240"/>
                    <a:pt x="28" y="2302"/>
                  </a:cubicBezTo>
                  <a:cubicBezTo>
                    <a:pt x="10" y="2329"/>
                    <a:pt x="1" y="2347"/>
                    <a:pt x="10" y="2373"/>
                  </a:cubicBezTo>
                  <a:cubicBezTo>
                    <a:pt x="19" y="2418"/>
                    <a:pt x="72" y="2436"/>
                    <a:pt x="126" y="2445"/>
                  </a:cubicBezTo>
                  <a:cubicBezTo>
                    <a:pt x="146" y="2447"/>
                    <a:pt x="167" y="2448"/>
                    <a:pt x="187" y="2448"/>
                  </a:cubicBezTo>
                  <a:cubicBezTo>
                    <a:pt x="431" y="2448"/>
                    <a:pt x="657" y="2305"/>
                    <a:pt x="821" y="2124"/>
                  </a:cubicBezTo>
                  <a:cubicBezTo>
                    <a:pt x="857" y="2097"/>
                    <a:pt x="884" y="2061"/>
                    <a:pt x="920" y="2034"/>
                  </a:cubicBezTo>
                  <a:cubicBezTo>
                    <a:pt x="945" y="2015"/>
                    <a:pt x="980" y="2000"/>
                    <a:pt x="1015" y="2000"/>
                  </a:cubicBezTo>
                  <a:cubicBezTo>
                    <a:pt x="1028" y="2000"/>
                    <a:pt x="1041" y="2003"/>
                    <a:pt x="1053" y="2008"/>
                  </a:cubicBezTo>
                  <a:cubicBezTo>
                    <a:pt x="1098" y="2017"/>
                    <a:pt x="1134" y="2061"/>
                    <a:pt x="1116" y="2106"/>
                  </a:cubicBezTo>
                  <a:cubicBezTo>
                    <a:pt x="1107" y="2141"/>
                    <a:pt x="1080" y="2177"/>
                    <a:pt x="1116" y="2186"/>
                  </a:cubicBezTo>
                  <a:cubicBezTo>
                    <a:pt x="1119" y="2189"/>
                    <a:pt x="1122" y="2190"/>
                    <a:pt x="1125" y="2190"/>
                  </a:cubicBezTo>
                  <a:cubicBezTo>
                    <a:pt x="1132" y="2190"/>
                    <a:pt x="1140" y="2186"/>
                    <a:pt x="1152" y="2186"/>
                  </a:cubicBezTo>
                  <a:cubicBezTo>
                    <a:pt x="1250" y="2132"/>
                    <a:pt x="1312" y="2034"/>
                    <a:pt x="1410" y="1981"/>
                  </a:cubicBezTo>
                  <a:cubicBezTo>
                    <a:pt x="1419" y="1972"/>
                    <a:pt x="1437" y="1972"/>
                    <a:pt x="1446" y="1972"/>
                  </a:cubicBezTo>
                  <a:cubicBezTo>
                    <a:pt x="1473" y="1981"/>
                    <a:pt x="1473" y="2008"/>
                    <a:pt x="1464" y="2034"/>
                  </a:cubicBezTo>
                  <a:cubicBezTo>
                    <a:pt x="1455" y="2052"/>
                    <a:pt x="1446" y="2079"/>
                    <a:pt x="1455" y="2097"/>
                  </a:cubicBezTo>
                  <a:cubicBezTo>
                    <a:pt x="1580" y="2070"/>
                    <a:pt x="1642" y="1936"/>
                    <a:pt x="1758" y="1883"/>
                  </a:cubicBezTo>
                  <a:cubicBezTo>
                    <a:pt x="1771" y="1876"/>
                    <a:pt x="1788" y="1870"/>
                    <a:pt x="1803" y="1870"/>
                  </a:cubicBezTo>
                  <a:cubicBezTo>
                    <a:pt x="1809" y="1870"/>
                    <a:pt x="1815" y="1871"/>
                    <a:pt x="1821" y="1874"/>
                  </a:cubicBezTo>
                  <a:cubicBezTo>
                    <a:pt x="1847" y="1892"/>
                    <a:pt x="1838" y="1927"/>
                    <a:pt x="1865" y="1945"/>
                  </a:cubicBezTo>
                  <a:cubicBezTo>
                    <a:pt x="1870" y="1948"/>
                    <a:pt x="1876" y="1949"/>
                    <a:pt x="1883" y="1949"/>
                  </a:cubicBezTo>
                  <a:cubicBezTo>
                    <a:pt x="1898" y="1949"/>
                    <a:pt x="1915" y="1943"/>
                    <a:pt x="1928" y="1936"/>
                  </a:cubicBezTo>
                  <a:cubicBezTo>
                    <a:pt x="1946" y="1918"/>
                    <a:pt x="1954" y="1901"/>
                    <a:pt x="1981" y="1892"/>
                  </a:cubicBezTo>
                  <a:cubicBezTo>
                    <a:pt x="2008" y="1865"/>
                    <a:pt x="2044" y="1865"/>
                    <a:pt x="2079" y="1856"/>
                  </a:cubicBezTo>
                  <a:cubicBezTo>
                    <a:pt x="2115" y="1847"/>
                    <a:pt x="2142" y="1820"/>
                    <a:pt x="2177" y="1802"/>
                  </a:cubicBezTo>
                  <a:cubicBezTo>
                    <a:pt x="2329" y="1678"/>
                    <a:pt x="2481" y="1535"/>
                    <a:pt x="2606" y="1383"/>
                  </a:cubicBezTo>
                  <a:cubicBezTo>
                    <a:pt x="2632" y="1356"/>
                    <a:pt x="2659" y="1321"/>
                    <a:pt x="2695" y="1312"/>
                  </a:cubicBezTo>
                  <a:cubicBezTo>
                    <a:pt x="2700" y="1311"/>
                    <a:pt x="2704" y="1310"/>
                    <a:pt x="2709" y="1310"/>
                  </a:cubicBezTo>
                  <a:cubicBezTo>
                    <a:pt x="2748" y="1310"/>
                    <a:pt x="2783" y="1342"/>
                    <a:pt x="2775" y="1374"/>
                  </a:cubicBezTo>
                  <a:cubicBezTo>
                    <a:pt x="2802" y="1374"/>
                    <a:pt x="2820" y="1347"/>
                    <a:pt x="2838" y="1321"/>
                  </a:cubicBezTo>
                  <a:cubicBezTo>
                    <a:pt x="2909" y="1169"/>
                    <a:pt x="2936" y="955"/>
                    <a:pt x="2855" y="803"/>
                  </a:cubicBezTo>
                  <a:cubicBezTo>
                    <a:pt x="2848" y="773"/>
                    <a:pt x="2795" y="697"/>
                    <a:pt x="2758" y="697"/>
                  </a:cubicBezTo>
                  <a:cubicBezTo>
                    <a:pt x="2751" y="697"/>
                    <a:pt x="2745" y="700"/>
                    <a:pt x="2740" y="705"/>
                  </a:cubicBezTo>
                  <a:cubicBezTo>
                    <a:pt x="2704" y="723"/>
                    <a:pt x="2668" y="750"/>
                    <a:pt x="2641" y="777"/>
                  </a:cubicBezTo>
                  <a:cubicBezTo>
                    <a:pt x="2624" y="741"/>
                    <a:pt x="2615" y="696"/>
                    <a:pt x="2615" y="661"/>
                  </a:cubicBezTo>
                  <a:cubicBezTo>
                    <a:pt x="2588" y="678"/>
                    <a:pt x="2552" y="696"/>
                    <a:pt x="2516" y="714"/>
                  </a:cubicBezTo>
                  <a:cubicBezTo>
                    <a:pt x="2499" y="696"/>
                    <a:pt x="2499" y="661"/>
                    <a:pt x="2499" y="634"/>
                  </a:cubicBezTo>
                  <a:cubicBezTo>
                    <a:pt x="2481" y="661"/>
                    <a:pt x="2454" y="687"/>
                    <a:pt x="2418" y="696"/>
                  </a:cubicBezTo>
                  <a:cubicBezTo>
                    <a:pt x="2418" y="669"/>
                    <a:pt x="2427" y="634"/>
                    <a:pt x="2436" y="598"/>
                  </a:cubicBezTo>
                  <a:lnTo>
                    <a:pt x="2436" y="598"/>
                  </a:lnTo>
                  <a:cubicBezTo>
                    <a:pt x="2401" y="616"/>
                    <a:pt x="2374" y="652"/>
                    <a:pt x="2338" y="678"/>
                  </a:cubicBezTo>
                  <a:cubicBezTo>
                    <a:pt x="2326" y="691"/>
                    <a:pt x="2306" y="697"/>
                    <a:pt x="2286" y="697"/>
                  </a:cubicBezTo>
                  <a:cubicBezTo>
                    <a:pt x="2263" y="697"/>
                    <a:pt x="2241" y="689"/>
                    <a:pt x="2231" y="669"/>
                  </a:cubicBezTo>
                  <a:cubicBezTo>
                    <a:pt x="2222" y="652"/>
                    <a:pt x="2222" y="634"/>
                    <a:pt x="2231" y="607"/>
                  </a:cubicBezTo>
                  <a:cubicBezTo>
                    <a:pt x="2249" y="562"/>
                    <a:pt x="2267" y="518"/>
                    <a:pt x="2285" y="473"/>
                  </a:cubicBezTo>
                  <a:lnTo>
                    <a:pt x="2285" y="473"/>
                  </a:lnTo>
                  <a:cubicBezTo>
                    <a:pt x="2249" y="509"/>
                    <a:pt x="2204" y="536"/>
                    <a:pt x="2151" y="562"/>
                  </a:cubicBezTo>
                  <a:cubicBezTo>
                    <a:pt x="2169" y="482"/>
                    <a:pt x="2186" y="411"/>
                    <a:pt x="2204" y="330"/>
                  </a:cubicBezTo>
                  <a:lnTo>
                    <a:pt x="2204" y="330"/>
                  </a:lnTo>
                  <a:cubicBezTo>
                    <a:pt x="2177" y="366"/>
                    <a:pt x="2133" y="393"/>
                    <a:pt x="2097" y="420"/>
                  </a:cubicBezTo>
                  <a:cubicBezTo>
                    <a:pt x="2097" y="348"/>
                    <a:pt x="2115" y="277"/>
                    <a:pt x="2142" y="214"/>
                  </a:cubicBezTo>
                  <a:lnTo>
                    <a:pt x="2142" y="214"/>
                  </a:lnTo>
                  <a:cubicBezTo>
                    <a:pt x="2115" y="250"/>
                    <a:pt x="2088" y="286"/>
                    <a:pt x="2062" y="322"/>
                  </a:cubicBezTo>
                  <a:cubicBezTo>
                    <a:pt x="2062" y="268"/>
                    <a:pt x="2062" y="206"/>
                    <a:pt x="2062" y="152"/>
                  </a:cubicBezTo>
                  <a:cubicBezTo>
                    <a:pt x="2026" y="188"/>
                    <a:pt x="1990" y="223"/>
                    <a:pt x="1954" y="268"/>
                  </a:cubicBezTo>
                  <a:cubicBezTo>
                    <a:pt x="1933" y="283"/>
                    <a:pt x="1911" y="297"/>
                    <a:pt x="1889" y="297"/>
                  </a:cubicBezTo>
                  <a:cubicBezTo>
                    <a:pt x="1884" y="297"/>
                    <a:pt x="1879" y="296"/>
                    <a:pt x="1874" y="295"/>
                  </a:cubicBezTo>
                  <a:cubicBezTo>
                    <a:pt x="1856" y="277"/>
                    <a:pt x="1856" y="250"/>
                    <a:pt x="1856" y="223"/>
                  </a:cubicBezTo>
                  <a:lnTo>
                    <a:pt x="1865" y="90"/>
                  </a:lnTo>
                  <a:lnTo>
                    <a:pt x="1865" y="90"/>
                  </a:lnTo>
                  <a:cubicBezTo>
                    <a:pt x="1830" y="125"/>
                    <a:pt x="1785" y="161"/>
                    <a:pt x="1749" y="197"/>
                  </a:cubicBezTo>
                  <a:cubicBezTo>
                    <a:pt x="1767" y="134"/>
                    <a:pt x="1794" y="72"/>
                    <a:pt x="181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9"/>
            <p:cNvSpPr/>
            <p:nvPr/>
          </p:nvSpPr>
          <p:spPr>
            <a:xfrm>
              <a:off x="5051120" y="4029912"/>
              <a:ext cx="341313" cy="207674"/>
            </a:xfrm>
            <a:custGeom>
              <a:rect b="b" l="l" r="r" t="t"/>
              <a:pathLst>
                <a:path extrusionOk="0" h="1770" w="2909">
                  <a:moveTo>
                    <a:pt x="964" y="0"/>
                  </a:moveTo>
                  <a:lnTo>
                    <a:pt x="964" y="0"/>
                  </a:lnTo>
                  <a:cubicBezTo>
                    <a:pt x="848" y="36"/>
                    <a:pt x="759" y="170"/>
                    <a:pt x="670" y="259"/>
                  </a:cubicBezTo>
                  <a:cubicBezTo>
                    <a:pt x="572" y="366"/>
                    <a:pt x="456" y="464"/>
                    <a:pt x="331" y="553"/>
                  </a:cubicBezTo>
                  <a:cubicBezTo>
                    <a:pt x="277" y="589"/>
                    <a:pt x="179" y="652"/>
                    <a:pt x="215" y="714"/>
                  </a:cubicBezTo>
                  <a:cubicBezTo>
                    <a:pt x="224" y="732"/>
                    <a:pt x="233" y="741"/>
                    <a:pt x="251" y="750"/>
                  </a:cubicBezTo>
                  <a:cubicBezTo>
                    <a:pt x="268" y="768"/>
                    <a:pt x="295" y="777"/>
                    <a:pt x="313" y="777"/>
                  </a:cubicBezTo>
                  <a:cubicBezTo>
                    <a:pt x="313" y="857"/>
                    <a:pt x="286" y="937"/>
                    <a:pt x="251" y="1000"/>
                  </a:cubicBezTo>
                  <a:cubicBezTo>
                    <a:pt x="206" y="1089"/>
                    <a:pt x="135" y="1169"/>
                    <a:pt x="143" y="1258"/>
                  </a:cubicBezTo>
                  <a:cubicBezTo>
                    <a:pt x="143" y="1276"/>
                    <a:pt x="152" y="1303"/>
                    <a:pt x="152" y="1321"/>
                  </a:cubicBezTo>
                  <a:cubicBezTo>
                    <a:pt x="152" y="1365"/>
                    <a:pt x="135" y="1410"/>
                    <a:pt x="117" y="1446"/>
                  </a:cubicBezTo>
                  <a:cubicBezTo>
                    <a:pt x="90" y="1508"/>
                    <a:pt x="54" y="1562"/>
                    <a:pt x="28" y="1624"/>
                  </a:cubicBezTo>
                  <a:cubicBezTo>
                    <a:pt x="10" y="1651"/>
                    <a:pt x="1" y="1669"/>
                    <a:pt x="10" y="1695"/>
                  </a:cubicBezTo>
                  <a:cubicBezTo>
                    <a:pt x="19" y="1740"/>
                    <a:pt x="72" y="1758"/>
                    <a:pt x="126" y="1767"/>
                  </a:cubicBezTo>
                  <a:cubicBezTo>
                    <a:pt x="146" y="1769"/>
                    <a:pt x="167" y="1770"/>
                    <a:pt x="187" y="1770"/>
                  </a:cubicBezTo>
                  <a:cubicBezTo>
                    <a:pt x="431" y="1770"/>
                    <a:pt x="657" y="1627"/>
                    <a:pt x="821" y="1446"/>
                  </a:cubicBezTo>
                  <a:cubicBezTo>
                    <a:pt x="857" y="1419"/>
                    <a:pt x="884" y="1383"/>
                    <a:pt x="920" y="1356"/>
                  </a:cubicBezTo>
                  <a:cubicBezTo>
                    <a:pt x="945" y="1337"/>
                    <a:pt x="980" y="1322"/>
                    <a:pt x="1015" y="1322"/>
                  </a:cubicBezTo>
                  <a:cubicBezTo>
                    <a:pt x="1028" y="1322"/>
                    <a:pt x="1041" y="1325"/>
                    <a:pt x="1053" y="1330"/>
                  </a:cubicBezTo>
                  <a:cubicBezTo>
                    <a:pt x="1098" y="1339"/>
                    <a:pt x="1134" y="1383"/>
                    <a:pt x="1116" y="1428"/>
                  </a:cubicBezTo>
                  <a:cubicBezTo>
                    <a:pt x="1107" y="1463"/>
                    <a:pt x="1080" y="1499"/>
                    <a:pt x="1116" y="1508"/>
                  </a:cubicBezTo>
                  <a:cubicBezTo>
                    <a:pt x="1119" y="1511"/>
                    <a:pt x="1122" y="1512"/>
                    <a:pt x="1125" y="1512"/>
                  </a:cubicBezTo>
                  <a:cubicBezTo>
                    <a:pt x="1132" y="1512"/>
                    <a:pt x="1140" y="1508"/>
                    <a:pt x="1152" y="1508"/>
                  </a:cubicBezTo>
                  <a:cubicBezTo>
                    <a:pt x="1250" y="1454"/>
                    <a:pt x="1312" y="1356"/>
                    <a:pt x="1410" y="1303"/>
                  </a:cubicBezTo>
                  <a:cubicBezTo>
                    <a:pt x="1419" y="1294"/>
                    <a:pt x="1437" y="1294"/>
                    <a:pt x="1446" y="1294"/>
                  </a:cubicBezTo>
                  <a:cubicBezTo>
                    <a:pt x="1473" y="1303"/>
                    <a:pt x="1473" y="1330"/>
                    <a:pt x="1464" y="1356"/>
                  </a:cubicBezTo>
                  <a:cubicBezTo>
                    <a:pt x="1455" y="1374"/>
                    <a:pt x="1446" y="1401"/>
                    <a:pt x="1455" y="1419"/>
                  </a:cubicBezTo>
                  <a:cubicBezTo>
                    <a:pt x="1580" y="1392"/>
                    <a:pt x="1642" y="1258"/>
                    <a:pt x="1758" y="1205"/>
                  </a:cubicBezTo>
                  <a:cubicBezTo>
                    <a:pt x="1771" y="1198"/>
                    <a:pt x="1788" y="1192"/>
                    <a:pt x="1803" y="1192"/>
                  </a:cubicBezTo>
                  <a:cubicBezTo>
                    <a:pt x="1809" y="1192"/>
                    <a:pt x="1815" y="1193"/>
                    <a:pt x="1821" y="1196"/>
                  </a:cubicBezTo>
                  <a:cubicBezTo>
                    <a:pt x="1847" y="1214"/>
                    <a:pt x="1838" y="1249"/>
                    <a:pt x="1865" y="1267"/>
                  </a:cubicBezTo>
                  <a:cubicBezTo>
                    <a:pt x="1870" y="1270"/>
                    <a:pt x="1876" y="1271"/>
                    <a:pt x="1883" y="1271"/>
                  </a:cubicBezTo>
                  <a:cubicBezTo>
                    <a:pt x="1898" y="1271"/>
                    <a:pt x="1915" y="1265"/>
                    <a:pt x="1928" y="1258"/>
                  </a:cubicBezTo>
                  <a:cubicBezTo>
                    <a:pt x="1946" y="1240"/>
                    <a:pt x="1954" y="1223"/>
                    <a:pt x="1981" y="1214"/>
                  </a:cubicBezTo>
                  <a:cubicBezTo>
                    <a:pt x="2008" y="1187"/>
                    <a:pt x="2044" y="1187"/>
                    <a:pt x="2079" y="1178"/>
                  </a:cubicBezTo>
                  <a:cubicBezTo>
                    <a:pt x="2115" y="1169"/>
                    <a:pt x="2142" y="1142"/>
                    <a:pt x="2177" y="1124"/>
                  </a:cubicBezTo>
                  <a:cubicBezTo>
                    <a:pt x="2329" y="1000"/>
                    <a:pt x="2481" y="857"/>
                    <a:pt x="2606" y="705"/>
                  </a:cubicBezTo>
                  <a:cubicBezTo>
                    <a:pt x="2632" y="678"/>
                    <a:pt x="2659" y="643"/>
                    <a:pt x="2695" y="634"/>
                  </a:cubicBezTo>
                  <a:cubicBezTo>
                    <a:pt x="2700" y="633"/>
                    <a:pt x="2704" y="632"/>
                    <a:pt x="2709" y="632"/>
                  </a:cubicBezTo>
                  <a:cubicBezTo>
                    <a:pt x="2748" y="632"/>
                    <a:pt x="2783" y="664"/>
                    <a:pt x="2775" y="696"/>
                  </a:cubicBezTo>
                  <a:cubicBezTo>
                    <a:pt x="2802" y="696"/>
                    <a:pt x="2820" y="669"/>
                    <a:pt x="2838" y="643"/>
                  </a:cubicBezTo>
                  <a:cubicBezTo>
                    <a:pt x="2873" y="562"/>
                    <a:pt x="2900" y="473"/>
                    <a:pt x="2900" y="384"/>
                  </a:cubicBezTo>
                  <a:cubicBezTo>
                    <a:pt x="2909" y="339"/>
                    <a:pt x="2909" y="295"/>
                    <a:pt x="2900" y="259"/>
                  </a:cubicBezTo>
                  <a:cubicBezTo>
                    <a:pt x="2891" y="223"/>
                    <a:pt x="2873" y="188"/>
                    <a:pt x="2873" y="152"/>
                  </a:cubicBezTo>
                  <a:cubicBezTo>
                    <a:pt x="2864" y="259"/>
                    <a:pt x="2811" y="357"/>
                    <a:pt x="2731" y="420"/>
                  </a:cubicBezTo>
                  <a:cubicBezTo>
                    <a:pt x="2722" y="429"/>
                    <a:pt x="2704" y="429"/>
                    <a:pt x="2695" y="429"/>
                  </a:cubicBezTo>
                  <a:cubicBezTo>
                    <a:pt x="2695" y="420"/>
                    <a:pt x="2686" y="420"/>
                    <a:pt x="2686" y="411"/>
                  </a:cubicBezTo>
                  <a:cubicBezTo>
                    <a:pt x="2676" y="403"/>
                    <a:pt x="2664" y="400"/>
                    <a:pt x="2653" y="400"/>
                  </a:cubicBezTo>
                  <a:cubicBezTo>
                    <a:pt x="2625" y="400"/>
                    <a:pt x="2595" y="419"/>
                    <a:pt x="2570" y="438"/>
                  </a:cubicBezTo>
                  <a:cubicBezTo>
                    <a:pt x="2499" y="509"/>
                    <a:pt x="2418" y="580"/>
                    <a:pt x="2338" y="643"/>
                  </a:cubicBezTo>
                  <a:cubicBezTo>
                    <a:pt x="2323" y="657"/>
                    <a:pt x="2297" y="672"/>
                    <a:pt x="2273" y="672"/>
                  </a:cubicBezTo>
                  <a:cubicBezTo>
                    <a:pt x="2268" y="672"/>
                    <a:pt x="2263" y="671"/>
                    <a:pt x="2258" y="669"/>
                  </a:cubicBezTo>
                  <a:cubicBezTo>
                    <a:pt x="2222" y="643"/>
                    <a:pt x="2249" y="589"/>
                    <a:pt x="2231" y="545"/>
                  </a:cubicBezTo>
                  <a:lnTo>
                    <a:pt x="2231" y="545"/>
                  </a:lnTo>
                  <a:cubicBezTo>
                    <a:pt x="2115" y="643"/>
                    <a:pt x="2008" y="732"/>
                    <a:pt x="1892" y="821"/>
                  </a:cubicBezTo>
                  <a:cubicBezTo>
                    <a:pt x="1881" y="832"/>
                    <a:pt x="1867" y="840"/>
                    <a:pt x="1855" y="840"/>
                  </a:cubicBezTo>
                  <a:cubicBezTo>
                    <a:pt x="1848" y="840"/>
                    <a:pt x="1842" y="837"/>
                    <a:pt x="1838" y="830"/>
                  </a:cubicBezTo>
                  <a:cubicBezTo>
                    <a:pt x="1838" y="821"/>
                    <a:pt x="1838" y="812"/>
                    <a:pt x="1838" y="812"/>
                  </a:cubicBezTo>
                  <a:cubicBezTo>
                    <a:pt x="1847" y="768"/>
                    <a:pt x="1856" y="732"/>
                    <a:pt x="1865" y="687"/>
                  </a:cubicBezTo>
                  <a:lnTo>
                    <a:pt x="1865" y="687"/>
                  </a:lnTo>
                  <a:cubicBezTo>
                    <a:pt x="1731" y="741"/>
                    <a:pt x="1633" y="848"/>
                    <a:pt x="1508" y="910"/>
                  </a:cubicBezTo>
                  <a:cubicBezTo>
                    <a:pt x="1502" y="917"/>
                    <a:pt x="1491" y="923"/>
                    <a:pt x="1479" y="923"/>
                  </a:cubicBezTo>
                  <a:cubicBezTo>
                    <a:pt x="1474" y="923"/>
                    <a:pt x="1469" y="922"/>
                    <a:pt x="1464" y="919"/>
                  </a:cubicBezTo>
                  <a:cubicBezTo>
                    <a:pt x="1437" y="910"/>
                    <a:pt x="1446" y="875"/>
                    <a:pt x="1455" y="848"/>
                  </a:cubicBezTo>
                  <a:cubicBezTo>
                    <a:pt x="1499" y="723"/>
                    <a:pt x="1544" y="598"/>
                    <a:pt x="1607" y="482"/>
                  </a:cubicBezTo>
                  <a:cubicBezTo>
                    <a:pt x="1571" y="482"/>
                    <a:pt x="1544" y="500"/>
                    <a:pt x="1526" y="518"/>
                  </a:cubicBezTo>
                  <a:cubicBezTo>
                    <a:pt x="1348" y="625"/>
                    <a:pt x="1187" y="732"/>
                    <a:pt x="1027" y="857"/>
                  </a:cubicBezTo>
                  <a:cubicBezTo>
                    <a:pt x="996" y="880"/>
                    <a:pt x="965" y="903"/>
                    <a:pt x="928" y="903"/>
                  </a:cubicBezTo>
                  <a:cubicBezTo>
                    <a:pt x="922" y="903"/>
                    <a:pt x="917" y="903"/>
                    <a:pt x="911" y="901"/>
                  </a:cubicBezTo>
                  <a:cubicBezTo>
                    <a:pt x="946" y="785"/>
                    <a:pt x="1000" y="678"/>
                    <a:pt x="1080" y="589"/>
                  </a:cubicBezTo>
                  <a:lnTo>
                    <a:pt x="1080" y="589"/>
                  </a:lnTo>
                  <a:cubicBezTo>
                    <a:pt x="973" y="607"/>
                    <a:pt x="893" y="696"/>
                    <a:pt x="795" y="741"/>
                  </a:cubicBezTo>
                  <a:cubicBezTo>
                    <a:pt x="784" y="746"/>
                    <a:pt x="768" y="751"/>
                    <a:pt x="753" y="751"/>
                  </a:cubicBezTo>
                  <a:cubicBezTo>
                    <a:pt x="742" y="751"/>
                    <a:pt x="731" y="748"/>
                    <a:pt x="723" y="741"/>
                  </a:cubicBezTo>
                  <a:cubicBezTo>
                    <a:pt x="714" y="732"/>
                    <a:pt x="714" y="705"/>
                    <a:pt x="723" y="687"/>
                  </a:cubicBezTo>
                  <a:cubicBezTo>
                    <a:pt x="777" y="455"/>
                    <a:pt x="946" y="241"/>
                    <a:pt x="964"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9"/>
            <p:cNvSpPr/>
            <p:nvPr/>
          </p:nvSpPr>
          <p:spPr>
            <a:xfrm>
              <a:off x="5007239" y="4064407"/>
              <a:ext cx="377920" cy="222340"/>
            </a:xfrm>
            <a:custGeom>
              <a:rect b="b" l="l" r="r" t="t"/>
              <a:pathLst>
                <a:path extrusionOk="0" h="1895" w="3221">
                  <a:moveTo>
                    <a:pt x="1008" y="1"/>
                  </a:moveTo>
                  <a:lnTo>
                    <a:pt x="1008" y="1"/>
                  </a:lnTo>
                  <a:cubicBezTo>
                    <a:pt x="865" y="117"/>
                    <a:pt x="741" y="251"/>
                    <a:pt x="580" y="349"/>
                  </a:cubicBezTo>
                  <a:cubicBezTo>
                    <a:pt x="509" y="402"/>
                    <a:pt x="437" y="447"/>
                    <a:pt x="357" y="500"/>
                  </a:cubicBezTo>
                  <a:cubicBezTo>
                    <a:pt x="330" y="518"/>
                    <a:pt x="294" y="545"/>
                    <a:pt x="277" y="581"/>
                  </a:cubicBezTo>
                  <a:cubicBezTo>
                    <a:pt x="251" y="631"/>
                    <a:pt x="282" y="697"/>
                    <a:pt x="345" y="697"/>
                  </a:cubicBezTo>
                  <a:cubicBezTo>
                    <a:pt x="349" y="697"/>
                    <a:pt x="353" y="697"/>
                    <a:pt x="357" y="697"/>
                  </a:cubicBezTo>
                  <a:cubicBezTo>
                    <a:pt x="375" y="697"/>
                    <a:pt x="402" y="688"/>
                    <a:pt x="428" y="670"/>
                  </a:cubicBezTo>
                  <a:cubicBezTo>
                    <a:pt x="500" y="634"/>
                    <a:pt x="562" y="598"/>
                    <a:pt x="624" y="545"/>
                  </a:cubicBezTo>
                  <a:lnTo>
                    <a:pt x="624" y="545"/>
                  </a:lnTo>
                  <a:cubicBezTo>
                    <a:pt x="562" y="599"/>
                    <a:pt x="509" y="679"/>
                    <a:pt x="464" y="741"/>
                  </a:cubicBezTo>
                  <a:cubicBezTo>
                    <a:pt x="410" y="813"/>
                    <a:pt x="348" y="875"/>
                    <a:pt x="303" y="946"/>
                  </a:cubicBezTo>
                  <a:cubicBezTo>
                    <a:pt x="348" y="937"/>
                    <a:pt x="402" y="920"/>
                    <a:pt x="437" y="884"/>
                  </a:cubicBezTo>
                  <a:lnTo>
                    <a:pt x="437" y="884"/>
                  </a:lnTo>
                  <a:cubicBezTo>
                    <a:pt x="402" y="929"/>
                    <a:pt x="357" y="964"/>
                    <a:pt x="312" y="1009"/>
                  </a:cubicBezTo>
                  <a:cubicBezTo>
                    <a:pt x="268" y="1045"/>
                    <a:pt x="232" y="1098"/>
                    <a:pt x="223" y="1152"/>
                  </a:cubicBezTo>
                  <a:cubicBezTo>
                    <a:pt x="228" y="1154"/>
                    <a:pt x="234" y="1155"/>
                    <a:pt x="241" y="1155"/>
                  </a:cubicBezTo>
                  <a:cubicBezTo>
                    <a:pt x="259" y="1155"/>
                    <a:pt x="281" y="1147"/>
                    <a:pt x="294" y="1134"/>
                  </a:cubicBezTo>
                  <a:lnTo>
                    <a:pt x="419" y="1071"/>
                  </a:lnTo>
                  <a:lnTo>
                    <a:pt x="419" y="1071"/>
                  </a:lnTo>
                  <a:cubicBezTo>
                    <a:pt x="366" y="1143"/>
                    <a:pt x="294" y="1178"/>
                    <a:pt x="241" y="1232"/>
                  </a:cubicBezTo>
                  <a:cubicBezTo>
                    <a:pt x="187" y="1294"/>
                    <a:pt x="134" y="1375"/>
                    <a:pt x="98" y="1437"/>
                  </a:cubicBezTo>
                  <a:cubicBezTo>
                    <a:pt x="27" y="1580"/>
                    <a:pt x="0" y="1740"/>
                    <a:pt x="54" y="1892"/>
                  </a:cubicBezTo>
                  <a:cubicBezTo>
                    <a:pt x="54" y="1893"/>
                    <a:pt x="55" y="1894"/>
                    <a:pt x="57" y="1894"/>
                  </a:cubicBezTo>
                  <a:cubicBezTo>
                    <a:pt x="97" y="1894"/>
                    <a:pt x="474" y="1677"/>
                    <a:pt x="500" y="1660"/>
                  </a:cubicBezTo>
                  <a:cubicBezTo>
                    <a:pt x="642" y="1571"/>
                    <a:pt x="794" y="1491"/>
                    <a:pt x="955" y="1419"/>
                  </a:cubicBezTo>
                  <a:cubicBezTo>
                    <a:pt x="1104" y="1358"/>
                    <a:pt x="1332" y="1270"/>
                    <a:pt x="1364" y="1088"/>
                  </a:cubicBezTo>
                  <a:lnTo>
                    <a:pt x="1364" y="1088"/>
                  </a:lnTo>
                  <a:cubicBezTo>
                    <a:pt x="1356" y="1139"/>
                    <a:pt x="1356" y="1190"/>
                    <a:pt x="1365" y="1241"/>
                  </a:cubicBezTo>
                  <a:cubicBezTo>
                    <a:pt x="1365" y="1259"/>
                    <a:pt x="1365" y="1285"/>
                    <a:pt x="1383" y="1294"/>
                  </a:cubicBezTo>
                  <a:cubicBezTo>
                    <a:pt x="1394" y="1309"/>
                    <a:pt x="1410" y="1315"/>
                    <a:pt x="1428" y="1315"/>
                  </a:cubicBezTo>
                  <a:cubicBezTo>
                    <a:pt x="1452" y="1315"/>
                    <a:pt x="1478" y="1305"/>
                    <a:pt x="1499" y="1294"/>
                  </a:cubicBezTo>
                  <a:cubicBezTo>
                    <a:pt x="1606" y="1241"/>
                    <a:pt x="1704" y="1160"/>
                    <a:pt x="1775" y="1071"/>
                  </a:cubicBezTo>
                  <a:lnTo>
                    <a:pt x="1775" y="1071"/>
                  </a:lnTo>
                  <a:cubicBezTo>
                    <a:pt x="1802" y="1107"/>
                    <a:pt x="1749" y="1178"/>
                    <a:pt x="1793" y="1187"/>
                  </a:cubicBezTo>
                  <a:cubicBezTo>
                    <a:pt x="1799" y="1190"/>
                    <a:pt x="1805" y="1191"/>
                    <a:pt x="1811" y="1191"/>
                  </a:cubicBezTo>
                  <a:cubicBezTo>
                    <a:pt x="1822" y="1191"/>
                    <a:pt x="1832" y="1187"/>
                    <a:pt x="1838" y="1187"/>
                  </a:cubicBezTo>
                  <a:cubicBezTo>
                    <a:pt x="1954" y="1125"/>
                    <a:pt x="2052" y="1062"/>
                    <a:pt x="2150" y="973"/>
                  </a:cubicBezTo>
                  <a:lnTo>
                    <a:pt x="2150" y="973"/>
                  </a:lnTo>
                  <a:cubicBezTo>
                    <a:pt x="2141" y="1000"/>
                    <a:pt x="2141" y="1027"/>
                    <a:pt x="2141" y="1053"/>
                  </a:cubicBezTo>
                  <a:cubicBezTo>
                    <a:pt x="2150" y="1080"/>
                    <a:pt x="2177" y="1098"/>
                    <a:pt x="2204" y="1098"/>
                  </a:cubicBezTo>
                  <a:cubicBezTo>
                    <a:pt x="2221" y="1098"/>
                    <a:pt x="2239" y="1089"/>
                    <a:pt x="2248" y="1080"/>
                  </a:cubicBezTo>
                  <a:cubicBezTo>
                    <a:pt x="2551" y="875"/>
                    <a:pt x="2855" y="670"/>
                    <a:pt x="3042" y="367"/>
                  </a:cubicBezTo>
                  <a:cubicBezTo>
                    <a:pt x="3051" y="411"/>
                    <a:pt x="3060" y="456"/>
                    <a:pt x="3069" y="500"/>
                  </a:cubicBezTo>
                  <a:cubicBezTo>
                    <a:pt x="3069" y="501"/>
                    <a:pt x="3070" y="501"/>
                    <a:pt x="3071" y="501"/>
                  </a:cubicBezTo>
                  <a:cubicBezTo>
                    <a:pt x="3085" y="501"/>
                    <a:pt x="3167" y="411"/>
                    <a:pt x="3176" y="402"/>
                  </a:cubicBezTo>
                  <a:cubicBezTo>
                    <a:pt x="3212" y="349"/>
                    <a:pt x="3221" y="286"/>
                    <a:pt x="3203" y="224"/>
                  </a:cubicBezTo>
                  <a:cubicBezTo>
                    <a:pt x="3192" y="222"/>
                    <a:pt x="3182" y="222"/>
                    <a:pt x="3171" y="222"/>
                  </a:cubicBezTo>
                  <a:cubicBezTo>
                    <a:pt x="3042" y="222"/>
                    <a:pt x="2928" y="321"/>
                    <a:pt x="2846" y="420"/>
                  </a:cubicBezTo>
                  <a:cubicBezTo>
                    <a:pt x="2783" y="491"/>
                    <a:pt x="2739" y="572"/>
                    <a:pt x="2694" y="652"/>
                  </a:cubicBezTo>
                  <a:cubicBezTo>
                    <a:pt x="2703" y="616"/>
                    <a:pt x="2694" y="581"/>
                    <a:pt x="2676" y="545"/>
                  </a:cubicBezTo>
                  <a:cubicBezTo>
                    <a:pt x="2596" y="634"/>
                    <a:pt x="2525" y="714"/>
                    <a:pt x="2444" y="795"/>
                  </a:cubicBezTo>
                  <a:lnTo>
                    <a:pt x="2418" y="652"/>
                  </a:lnTo>
                  <a:cubicBezTo>
                    <a:pt x="2373" y="697"/>
                    <a:pt x="2337" y="741"/>
                    <a:pt x="2311" y="795"/>
                  </a:cubicBezTo>
                  <a:cubicBezTo>
                    <a:pt x="2320" y="759"/>
                    <a:pt x="2311" y="732"/>
                    <a:pt x="2302" y="697"/>
                  </a:cubicBezTo>
                  <a:cubicBezTo>
                    <a:pt x="2266" y="741"/>
                    <a:pt x="2239" y="786"/>
                    <a:pt x="2212" y="822"/>
                  </a:cubicBezTo>
                  <a:cubicBezTo>
                    <a:pt x="2212" y="786"/>
                    <a:pt x="2204" y="750"/>
                    <a:pt x="2195" y="723"/>
                  </a:cubicBezTo>
                  <a:cubicBezTo>
                    <a:pt x="2186" y="714"/>
                    <a:pt x="2186" y="706"/>
                    <a:pt x="2177" y="706"/>
                  </a:cubicBezTo>
                  <a:cubicBezTo>
                    <a:pt x="2172" y="703"/>
                    <a:pt x="2167" y="702"/>
                    <a:pt x="2163" y="702"/>
                  </a:cubicBezTo>
                  <a:cubicBezTo>
                    <a:pt x="2154" y="702"/>
                    <a:pt x="2147" y="708"/>
                    <a:pt x="2141" y="714"/>
                  </a:cubicBezTo>
                  <a:cubicBezTo>
                    <a:pt x="2025" y="822"/>
                    <a:pt x="1998" y="1018"/>
                    <a:pt x="1856" y="1071"/>
                  </a:cubicBezTo>
                  <a:cubicBezTo>
                    <a:pt x="1873" y="1000"/>
                    <a:pt x="1873" y="920"/>
                    <a:pt x="1847" y="839"/>
                  </a:cubicBezTo>
                  <a:cubicBezTo>
                    <a:pt x="1766" y="955"/>
                    <a:pt x="1668" y="1062"/>
                    <a:pt x="1552" y="1143"/>
                  </a:cubicBezTo>
                  <a:cubicBezTo>
                    <a:pt x="1597" y="1053"/>
                    <a:pt x="1642" y="946"/>
                    <a:pt x="1624" y="839"/>
                  </a:cubicBezTo>
                  <a:cubicBezTo>
                    <a:pt x="1616" y="824"/>
                    <a:pt x="1602" y="802"/>
                    <a:pt x="1586" y="802"/>
                  </a:cubicBezTo>
                  <a:cubicBezTo>
                    <a:pt x="1584" y="802"/>
                    <a:pt x="1582" y="802"/>
                    <a:pt x="1579" y="804"/>
                  </a:cubicBezTo>
                  <a:cubicBezTo>
                    <a:pt x="1561" y="804"/>
                    <a:pt x="1561" y="813"/>
                    <a:pt x="1552" y="822"/>
                  </a:cubicBezTo>
                  <a:cubicBezTo>
                    <a:pt x="1508" y="884"/>
                    <a:pt x="1472" y="946"/>
                    <a:pt x="1427" y="1018"/>
                  </a:cubicBezTo>
                  <a:cubicBezTo>
                    <a:pt x="1412" y="979"/>
                    <a:pt x="1382" y="925"/>
                    <a:pt x="1345" y="925"/>
                  </a:cubicBezTo>
                  <a:cubicBezTo>
                    <a:pt x="1340" y="925"/>
                    <a:pt x="1335" y="926"/>
                    <a:pt x="1329" y="929"/>
                  </a:cubicBezTo>
                  <a:cubicBezTo>
                    <a:pt x="1311" y="937"/>
                    <a:pt x="1294" y="946"/>
                    <a:pt x="1285" y="955"/>
                  </a:cubicBezTo>
                  <a:cubicBezTo>
                    <a:pt x="1222" y="1018"/>
                    <a:pt x="1169" y="1080"/>
                    <a:pt x="1106" y="1134"/>
                  </a:cubicBezTo>
                  <a:cubicBezTo>
                    <a:pt x="1106" y="1125"/>
                    <a:pt x="1106" y="1107"/>
                    <a:pt x="1115" y="1098"/>
                  </a:cubicBezTo>
                  <a:cubicBezTo>
                    <a:pt x="1115" y="1080"/>
                    <a:pt x="1115" y="1062"/>
                    <a:pt x="1097" y="1062"/>
                  </a:cubicBezTo>
                  <a:cubicBezTo>
                    <a:pt x="1088" y="1062"/>
                    <a:pt x="1080" y="1062"/>
                    <a:pt x="1071" y="1071"/>
                  </a:cubicBezTo>
                  <a:cubicBezTo>
                    <a:pt x="972" y="1125"/>
                    <a:pt x="883" y="1196"/>
                    <a:pt x="785" y="1250"/>
                  </a:cubicBezTo>
                  <a:cubicBezTo>
                    <a:pt x="678" y="1303"/>
                    <a:pt x="571" y="1357"/>
                    <a:pt x="455" y="1357"/>
                  </a:cubicBezTo>
                  <a:cubicBezTo>
                    <a:pt x="562" y="1303"/>
                    <a:pt x="669" y="1250"/>
                    <a:pt x="776" y="1187"/>
                  </a:cubicBezTo>
                  <a:cubicBezTo>
                    <a:pt x="821" y="1169"/>
                    <a:pt x="865" y="1143"/>
                    <a:pt x="910" y="1107"/>
                  </a:cubicBezTo>
                  <a:cubicBezTo>
                    <a:pt x="937" y="1089"/>
                    <a:pt x="999" y="1009"/>
                    <a:pt x="1035" y="1000"/>
                  </a:cubicBezTo>
                  <a:lnTo>
                    <a:pt x="1035" y="1000"/>
                  </a:lnTo>
                  <a:cubicBezTo>
                    <a:pt x="937" y="1018"/>
                    <a:pt x="839" y="1045"/>
                    <a:pt x="741" y="1071"/>
                  </a:cubicBezTo>
                  <a:cubicBezTo>
                    <a:pt x="848" y="991"/>
                    <a:pt x="955" y="911"/>
                    <a:pt x="1017" y="795"/>
                  </a:cubicBezTo>
                  <a:lnTo>
                    <a:pt x="1017" y="795"/>
                  </a:lnTo>
                  <a:cubicBezTo>
                    <a:pt x="874" y="848"/>
                    <a:pt x="741" y="902"/>
                    <a:pt x="598" y="946"/>
                  </a:cubicBezTo>
                  <a:cubicBezTo>
                    <a:pt x="669" y="902"/>
                    <a:pt x="749" y="857"/>
                    <a:pt x="803" y="795"/>
                  </a:cubicBezTo>
                  <a:cubicBezTo>
                    <a:pt x="758" y="795"/>
                    <a:pt x="705" y="804"/>
                    <a:pt x="660" y="822"/>
                  </a:cubicBezTo>
                  <a:cubicBezTo>
                    <a:pt x="776" y="750"/>
                    <a:pt x="874" y="652"/>
                    <a:pt x="937" y="545"/>
                  </a:cubicBezTo>
                  <a:lnTo>
                    <a:pt x="937" y="545"/>
                  </a:lnTo>
                  <a:cubicBezTo>
                    <a:pt x="865" y="581"/>
                    <a:pt x="794" y="625"/>
                    <a:pt x="723" y="670"/>
                  </a:cubicBezTo>
                  <a:cubicBezTo>
                    <a:pt x="812" y="607"/>
                    <a:pt x="883" y="527"/>
                    <a:pt x="937" y="438"/>
                  </a:cubicBezTo>
                  <a:lnTo>
                    <a:pt x="937" y="438"/>
                  </a:lnTo>
                  <a:cubicBezTo>
                    <a:pt x="874" y="474"/>
                    <a:pt x="803" y="500"/>
                    <a:pt x="741" y="527"/>
                  </a:cubicBezTo>
                  <a:cubicBezTo>
                    <a:pt x="785" y="483"/>
                    <a:pt x="839" y="429"/>
                    <a:pt x="883" y="384"/>
                  </a:cubicBezTo>
                  <a:lnTo>
                    <a:pt x="883" y="384"/>
                  </a:lnTo>
                  <a:cubicBezTo>
                    <a:pt x="839" y="402"/>
                    <a:pt x="758" y="447"/>
                    <a:pt x="714" y="447"/>
                  </a:cubicBezTo>
                  <a:lnTo>
                    <a:pt x="687" y="447"/>
                  </a:lnTo>
                  <a:cubicBezTo>
                    <a:pt x="687" y="438"/>
                    <a:pt x="687" y="429"/>
                    <a:pt x="696" y="420"/>
                  </a:cubicBezTo>
                  <a:cubicBezTo>
                    <a:pt x="714" y="375"/>
                    <a:pt x="749" y="340"/>
                    <a:pt x="785" y="295"/>
                  </a:cubicBezTo>
                  <a:cubicBezTo>
                    <a:pt x="874" y="206"/>
                    <a:pt x="946" y="108"/>
                    <a:pt x="100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9"/>
            <p:cNvSpPr/>
            <p:nvPr/>
          </p:nvSpPr>
          <p:spPr>
            <a:xfrm>
              <a:off x="5284605" y="3819307"/>
              <a:ext cx="244985" cy="155697"/>
            </a:xfrm>
            <a:custGeom>
              <a:rect b="b" l="l" r="r" t="t"/>
              <a:pathLst>
                <a:path extrusionOk="0" h="1327" w="2088">
                  <a:moveTo>
                    <a:pt x="1196" y="0"/>
                  </a:moveTo>
                  <a:cubicBezTo>
                    <a:pt x="1095" y="0"/>
                    <a:pt x="999" y="19"/>
                    <a:pt x="910" y="56"/>
                  </a:cubicBezTo>
                  <a:cubicBezTo>
                    <a:pt x="928" y="74"/>
                    <a:pt x="955" y="91"/>
                    <a:pt x="981" y="118"/>
                  </a:cubicBezTo>
                  <a:cubicBezTo>
                    <a:pt x="951" y="115"/>
                    <a:pt x="921" y="113"/>
                    <a:pt x="892" y="113"/>
                  </a:cubicBezTo>
                  <a:cubicBezTo>
                    <a:pt x="773" y="113"/>
                    <a:pt x="660" y="141"/>
                    <a:pt x="553" y="199"/>
                  </a:cubicBezTo>
                  <a:cubicBezTo>
                    <a:pt x="571" y="216"/>
                    <a:pt x="598" y="234"/>
                    <a:pt x="625" y="243"/>
                  </a:cubicBezTo>
                  <a:cubicBezTo>
                    <a:pt x="526" y="252"/>
                    <a:pt x="437" y="279"/>
                    <a:pt x="357" y="323"/>
                  </a:cubicBezTo>
                  <a:cubicBezTo>
                    <a:pt x="339" y="332"/>
                    <a:pt x="321" y="341"/>
                    <a:pt x="321" y="359"/>
                  </a:cubicBezTo>
                  <a:cubicBezTo>
                    <a:pt x="303" y="413"/>
                    <a:pt x="393" y="430"/>
                    <a:pt x="402" y="484"/>
                  </a:cubicBezTo>
                  <a:cubicBezTo>
                    <a:pt x="259" y="511"/>
                    <a:pt x="179" y="609"/>
                    <a:pt x="134" y="734"/>
                  </a:cubicBezTo>
                  <a:cubicBezTo>
                    <a:pt x="107" y="796"/>
                    <a:pt x="98" y="859"/>
                    <a:pt x="89" y="921"/>
                  </a:cubicBezTo>
                  <a:cubicBezTo>
                    <a:pt x="89" y="957"/>
                    <a:pt x="89" y="975"/>
                    <a:pt x="72" y="1010"/>
                  </a:cubicBezTo>
                  <a:cubicBezTo>
                    <a:pt x="72" y="1019"/>
                    <a:pt x="18" y="1104"/>
                    <a:pt x="3" y="1109"/>
                  </a:cubicBezTo>
                  <a:lnTo>
                    <a:pt x="3" y="1109"/>
                  </a:lnTo>
                  <a:cubicBezTo>
                    <a:pt x="2" y="1109"/>
                    <a:pt x="1" y="1109"/>
                    <a:pt x="0" y="1108"/>
                  </a:cubicBezTo>
                  <a:lnTo>
                    <a:pt x="0" y="1108"/>
                  </a:lnTo>
                  <a:cubicBezTo>
                    <a:pt x="1" y="1109"/>
                    <a:pt x="1" y="1109"/>
                    <a:pt x="2" y="1109"/>
                  </a:cubicBezTo>
                  <a:cubicBezTo>
                    <a:pt x="2" y="1109"/>
                    <a:pt x="2" y="1109"/>
                    <a:pt x="3" y="1109"/>
                  </a:cubicBezTo>
                  <a:lnTo>
                    <a:pt x="3" y="1109"/>
                  </a:lnTo>
                  <a:cubicBezTo>
                    <a:pt x="10" y="1110"/>
                    <a:pt x="17" y="1110"/>
                    <a:pt x="24" y="1110"/>
                  </a:cubicBezTo>
                  <a:cubicBezTo>
                    <a:pt x="78" y="1110"/>
                    <a:pt x="130" y="1085"/>
                    <a:pt x="161" y="1046"/>
                  </a:cubicBezTo>
                  <a:lnTo>
                    <a:pt x="161" y="1046"/>
                  </a:lnTo>
                  <a:cubicBezTo>
                    <a:pt x="125" y="1100"/>
                    <a:pt x="107" y="1153"/>
                    <a:pt x="89" y="1216"/>
                  </a:cubicBezTo>
                  <a:cubicBezTo>
                    <a:pt x="161" y="1207"/>
                    <a:pt x="232" y="1171"/>
                    <a:pt x="286" y="1126"/>
                  </a:cubicBezTo>
                  <a:lnTo>
                    <a:pt x="286" y="1126"/>
                  </a:lnTo>
                  <a:cubicBezTo>
                    <a:pt x="250" y="1171"/>
                    <a:pt x="232" y="1224"/>
                    <a:pt x="223" y="1278"/>
                  </a:cubicBezTo>
                  <a:cubicBezTo>
                    <a:pt x="286" y="1260"/>
                    <a:pt x="357" y="1233"/>
                    <a:pt x="411" y="1189"/>
                  </a:cubicBezTo>
                  <a:lnTo>
                    <a:pt x="411" y="1189"/>
                  </a:lnTo>
                  <a:lnTo>
                    <a:pt x="384" y="1278"/>
                  </a:lnTo>
                  <a:cubicBezTo>
                    <a:pt x="384" y="1296"/>
                    <a:pt x="375" y="1305"/>
                    <a:pt x="384" y="1323"/>
                  </a:cubicBezTo>
                  <a:cubicBezTo>
                    <a:pt x="389" y="1325"/>
                    <a:pt x="395" y="1326"/>
                    <a:pt x="401" y="1326"/>
                  </a:cubicBezTo>
                  <a:cubicBezTo>
                    <a:pt x="416" y="1326"/>
                    <a:pt x="434" y="1320"/>
                    <a:pt x="446" y="1314"/>
                  </a:cubicBezTo>
                  <a:lnTo>
                    <a:pt x="634" y="1180"/>
                  </a:lnTo>
                  <a:lnTo>
                    <a:pt x="634" y="1180"/>
                  </a:lnTo>
                  <a:cubicBezTo>
                    <a:pt x="625" y="1216"/>
                    <a:pt x="625" y="1269"/>
                    <a:pt x="660" y="1287"/>
                  </a:cubicBezTo>
                  <a:cubicBezTo>
                    <a:pt x="669" y="1291"/>
                    <a:pt x="678" y="1294"/>
                    <a:pt x="688" y="1294"/>
                  </a:cubicBezTo>
                  <a:cubicBezTo>
                    <a:pt x="698" y="1294"/>
                    <a:pt x="709" y="1291"/>
                    <a:pt x="723" y="1287"/>
                  </a:cubicBezTo>
                  <a:cubicBezTo>
                    <a:pt x="767" y="1269"/>
                    <a:pt x="812" y="1242"/>
                    <a:pt x="857" y="1207"/>
                  </a:cubicBezTo>
                  <a:cubicBezTo>
                    <a:pt x="865" y="1233"/>
                    <a:pt x="874" y="1269"/>
                    <a:pt x="883" y="1296"/>
                  </a:cubicBezTo>
                  <a:cubicBezTo>
                    <a:pt x="892" y="1305"/>
                    <a:pt x="901" y="1314"/>
                    <a:pt x="910" y="1323"/>
                  </a:cubicBezTo>
                  <a:cubicBezTo>
                    <a:pt x="919" y="1323"/>
                    <a:pt x="928" y="1323"/>
                    <a:pt x="928" y="1314"/>
                  </a:cubicBezTo>
                  <a:cubicBezTo>
                    <a:pt x="999" y="1287"/>
                    <a:pt x="1008" y="1180"/>
                    <a:pt x="1080" y="1162"/>
                  </a:cubicBezTo>
                  <a:cubicBezTo>
                    <a:pt x="1097" y="1153"/>
                    <a:pt x="1124" y="1153"/>
                    <a:pt x="1142" y="1153"/>
                  </a:cubicBezTo>
                  <a:cubicBezTo>
                    <a:pt x="1170" y="1156"/>
                    <a:pt x="1199" y="1157"/>
                    <a:pt x="1227" y="1157"/>
                  </a:cubicBezTo>
                  <a:cubicBezTo>
                    <a:pt x="1394" y="1157"/>
                    <a:pt x="1558" y="1112"/>
                    <a:pt x="1695" y="1028"/>
                  </a:cubicBezTo>
                  <a:cubicBezTo>
                    <a:pt x="1856" y="930"/>
                    <a:pt x="1981" y="778"/>
                    <a:pt x="2052" y="609"/>
                  </a:cubicBezTo>
                  <a:cubicBezTo>
                    <a:pt x="2088" y="511"/>
                    <a:pt x="2088" y="448"/>
                    <a:pt x="2025" y="368"/>
                  </a:cubicBezTo>
                  <a:cubicBezTo>
                    <a:pt x="1936" y="234"/>
                    <a:pt x="1793" y="136"/>
                    <a:pt x="1642" y="74"/>
                  </a:cubicBezTo>
                  <a:cubicBezTo>
                    <a:pt x="1517" y="29"/>
                    <a:pt x="1383" y="2"/>
                    <a:pt x="1258" y="2"/>
                  </a:cubicBezTo>
                  <a:cubicBezTo>
                    <a:pt x="1237" y="1"/>
                    <a:pt x="1217" y="0"/>
                    <a:pt x="1196" y="0"/>
                  </a:cubicBezTo>
                  <a:close/>
                </a:path>
              </a:pathLst>
            </a:custGeom>
            <a:solidFill>
              <a:srgbClr val="144356">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9"/>
            <p:cNvSpPr/>
            <p:nvPr/>
          </p:nvSpPr>
          <p:spPr>
            <a:xfrm>
              <a:off x="5023900" y="3954587"/>
              <a:ext cx="520359" cy="337676"/>
            </a:xfrm>
            <a:custGeom>
              <a:rect b="b" l="l" r="r" t="t"/>
              <a:pathLst>
                <a:path extrusionOk="0" h="2878" w="4435">
                  <a:moveTo>
                    <a:pt x="2561" y="2507"/>
                  </a:moveTo>
                  <a:cubicBezTo>
                    <a:pt x="2560" y="2509"/>
                    <a:pt x="2559" y="2510"/>
                    <a:pt x="2558" y="2512"/>
                  </a:cubicBezTo>
                  <a:lnTo>
                    <a:pt x="2558" y="2512"/>
                  </a:lnTo>
                  <a:cubicBezTo>
                    <a:pt x="2559" y="2510"/>
                    <a:pt x="2560" y="2509"/>
                    <a:pt x="2561" y="2507"/>
                  </a:cubicBezTo>
                  <a:close/>
                  <a:moveTo>
                    <a:pt x="4390" y="0"/>
                  </a:moveTo>
                  <a:lnTo>
                    <a:pt x="4390" y="0"/>
                  </a:lnTo>
                  <a:cubicBezTo>
                    <a:pt x="4374" y="40"/>
                    <a:pt x="4306" y="183"/>
                    <a:pt x="4241" y="183"/>
                  </a:cubicBezTo>
                  <a:cubicBezTo>
                    <a:pt x="4234" y="183"/>
                    <a:pt x="4227" y="182"/>
                    <a:pt x="4220" y="178"/>
                  </a:cubicBezTo>
                  <a:cubicBezTo>
                    <a:pt x="4194" y="161"/>
                    <a:pt x="4176" y="125"/>
                    <a:pt x="4149" y="125"/>
                  </a:cubicBezTo>
                  <a:cubicBezTo>
                    <a:pt x="4122" y="196"/>
                    <a:pt x="4042" y="232"/>
                    <a:pt x="3971" y="232"/>
                  </a:cubicBezTo>
                  <a:cubicBezTo>
                    <a:pt x="3890" y="232"/>
                    <a:pt x="3819" y="205"/>
                    <a:pt x="3757" y="178"/>
                  </a:cubicBezTo>
                  <a:lnTo>
                    <a:pt x="3757" y="178"/>
                  </a:lnTo>
                  <a:cubicBezTo>
                    <a:pt x="3765" y="205"/>
                    <a:pt x="3765" y="232"/>
                    <a:pt x="3765" y="268"/>
                  </a:cubicBezTo>
                  <a:cubicBezTo>
                    <a:pt x="3721" y="241"/>
                    <a:pt x="3676" y="223"/>
                    <a:pt x="3632" y="205"/>
                  </a:cubicBezTo>
                  <a:cubicBezTo>
                    <a:pt x="3623" y="205"/>
                    <a:pt x="3623" y="223"/>
                    <a:pt x="3632" y="232"/>
                  </a:cubicBezTo>
                  <a:cubicBezTo>
                    <a:pt x="3587" y="223"/>
                    <a:pt x="3534" y="214"/>
                    <a:pt x="3489" y="205"/>
                  </a:cubicBezTo>
                  <a:lnTo>
                    <a:pt x="3489" y="205"/>
                  </a:lnTo>
                  <a:cubicBezTo>
                    <a:pt x="3498" y="214"/>
                    <a:pt x="3507" y="232"/>
                    <a:pt x="3525" y="241"/>
                  </a:cubicBezTo>
                  <a:cubicBezTo>
                    <a:pt x="3451" y="230"/>
                    <a:pt x="3378" y="227"/>
                    <a:pt x="3304" y="227"/>
                  </a:cubicBezTo>
                  <a:cubicBezTo>
                    <a:pt x="3190" y="227"/>
                    <a:pt x="3076" y="236"/>
                    <a:pt x="2963" y="241"/>
                  </a:cubicBezTo>
                  <a:cubicBezTo>
                    <a:pt x="3087" y="277"/>
                    <a:pt x="3221" y="303"/>
                    <a:pt x="3355" y="339"/>
                  </a:cubicBezTo>
                  <a:cubicBezTo>
                    <a:pt x="3453" y="366"/>
                    <a:pt x="3569" y="375"/>
                    <a:pt x="3658" y="419"/>
                  </a:cubicBezTo>
                  <a:cubicBezTo>
                    <a:pt x="3686" y="433"/>
                    <a:pt x="3718" y="452"/>
                    <a:pt x="3748" y="452"/>
                  </a:cubicBezTo>
                  <a:cubicBezTo>
                    <a:pt x="3757" y="452"/>
                    <a:pt x="3766" y="450"/>
                    <a:pt x="3774" y="446"/>
                  </a:cubicBezTo>
                  <a:cubicBezTo>
                    <a:pt x="3797" y="438"/>
                    <a:pt x="3820" y="418"/>
                    <a:pt x="3838" y="418"/>
                  </a:cubicBezTo>
                  <a:cubicBezTo>
                    <a:pt x="3841" y="418"/>
                    <a:pt x="3843" y="418"/>
                    <a:pt x="3846" y="419"/>
                  </a:cubicBezTo>
                  <a:cubicBezTo>
                    <a:pt x="3864" y="428"/>
                    <a:pt x="3864" y="437"/>
                    <a:pt x="3873" y="455"/>
                  </a:cubicBezTo>
                  <a:cubicBezTo>
                    <a:pt x="3890" y="473"/>
                    <a:pt x="3908" y="491"/>
                    <a:pt x="3944" y="500"/>
                  </a:cubicBezTo>
                  <a:cubicBezTo>
                    <a:pt x="3971" y="500"/>
                    <a:pt x="3997" y="482"/>
                    <a:pt x="3997" y="455"/>
                  </a:cubicBezTo>
                  <a:lnTo>
                    <a:pt x="3997" y="455"/>
                  </a:lnTo>
                  <a:cubicBezTo>
                    <a:pt x="4176" y="785"/>
                    <a:pt x="4113" y="1258"/>
                    <a:pt x="3953" y="1588"/>
                  </a:cubicBezTo>
                  <a:cubicBezTo>
                    <a:pt x="3962" y="1552"/>
                    <a:pt x="3953" y="1517"/>
                    <a:pt x="3944" y="1481"/>
                  </a:cubicBezTo>
                  <a:cubicBezTo>
                    <a:pt x="3926" y="1534"/>
                    <a:pt x="3908" y="1597"/>
                    <a:pt x="3890" y="1650"/>
                  </a:cubicBezTo>
                  <a:cubicBezTo>
                    <a:pt x="3881" y="1588"/>
                    <a:pt x="3846" y="1463"/>
                    <a:pt x="3774" y="1445"/>
                  </a:cubicBezTo>
                  <a:cubicBezTo>
                    <a:pt x="3774" y="1552"/>
                    <a:pt x="3757" y="1668"/>
                    <a:pt x="3712" y="1766"/>
                  </a:cubicBezTo>
                  <a:cubicBezTo>
                    <a:pt x="3721" y="1704"/>
                    <a:pt x="3703" y="1642"/>
                    <a:pt x="3658" y="1597"/>
                  </a:cubicBezTo>
                  <a:cubicBezTo>
                    <a:pt x="3641" y="1695"/>
                    <a:pt x="3623" y="1793"/>
                    <a:pt x="3587" y="1882"/>
                  </a:cubicBezTo>
                  <a:cubicBezTo>
                    <a:pt x="3551" y="1972"/>
                    <a:pt x="3498" y="2061"/>
                    <a:pt x="3418" y="2123"/>
                  </a:cubicBezTo>
                  <a:cubicBezTo>
                    <a:pt x="3409" y="2079"/>
                    <a:pt x="3382" y="2043"/>
                    <a:pt x="3355" y="2016"/>
                  </a:cubicBezTo>
                  <a:cubicBezTo>
                    <a:pt x="3311" y="2105"/>
                    <a:pt x="3266" y="2204"/>
                    <a:pt x="3203" y="2284"/>
                  </a:cubicBezTo>
                  <a:cubicBezTo>
                    <a:pt x="3141" y="2355"/>
                    <a:pt x="3025" y="2471"/>
                    <a:pt x="2927" y="2480"/>
                  </a:cubicBezTo>
                  <a:cubicBezTo>
                    <a:pt x="2927" y="2444"/>
                    <a:pt x="2927" y="2400"/>
                    <a:pt x="2927" y="2364"/>
                  </a:cubicBezTo>
                  <a:cubicBezTo>
                    <a:pt x="2856" y="2525"/>
                    <a:pt x="2686" y="2632"/>
                    <a:pt x="2508" y="2650"/>
                  </a:cubicBezTo>
                  <a:cubicBezTo>
                    <a:pt x="2516" y="2598"/>
                    <a:pt x="2533" y="2555"/>
                    <a:pt x="2558" y="2512"/>
                  </a:cubicBezTo>
                  <a:lnTo>
                    <a:pt x="2558" y="2512"/>
                  </a:lnTo>
                  <a:cubicBezTo>
                    <a:pt x="2523" y="2563"/>
                    <a:pt x="2363" y="2606"/>
                    <a:pt x="2302" y="2623"/>
                  </a:cubicBezTo>
                  <a:cubicBezTo>
                    <a:pt x="2222" y="2641"/>
                    <a:pt x="2124" y="2667"/>
                    <a:pt x="2035" y="2667"/>
                  </a:cubicBezTo>
                  <a:cubicBezTo>
                    <a:pt x="2062" y="2641"/>
                    <a:pt x="2079" y="2614"/>
                    <a:pt x="2097" y="2587"/>
                  </a:cubicBezTo>
                  <a:lnTo>
                    <a:pt x="2097" y="2587"/>
                  </a:lnTo>
                  <a:cubicBezTo>
                    <a:pt x="2034" y="2621"/>
                    <a:pt x="1961" y="2636"/>
                    <a:pt x="1887" y="2636"/>
                  </a:cubicBezTo>
                  <a:cubicBezTo>
                    <a:pt x="1825" y="2636"/>
                    <a:pt x="1762" y="2625"/>
                    <a:pt x="1705" y="2605"/>
                  </a:cubicBezTo>
                  <a:cubicBezTo>
                    <a:pt x="1723" y="2578"/>
                    <a:pt x="1749" y="2551"/>
                    <a:pt x="1776" y="2534"/>
                  </a:cubicBezTo>
                  <a:lnTo>
                    <a:pt x="1776" y="2534"/>
                  </a:lnTo>
                  <a:cubicBezTo>
                    <a:pt x="1755" y="2546"/>
                    <a:pt x="1722" y="2551"/>
                    <a:pt x="1686" y="2551"/>
                  </a:cubicBezTo>
                  <a:cubicBezTo>
                    <a:pt x="1618" y="2551"/>
                    <a:pt x="1537" y="2533"/>
                    <a:pt x="1491" y="2516"/>
                  </a:cubicBezTo>
                  <a:cubicBezTo>
                    <a:pt x="1375" y="2489"/>
                    <a:pt x="1250" y="2409"/>
                    <a:pt x="1161" y="2328"/>
                  </a:cubicBezTo>
                  <a:lnTo>
                    <a:pt x="1161" y="2328"/>
                  </a:lnTo>
                  <a:cubicBezTo>
                    <a:pt x="1205" y="2355"/>
                    <a:pt x="1250" y="2373"/>
                    <a:pt x="1303" y="2382"/>
                  </a:cubicBezTo>
                  <a:cubicBezTo>
                    <a:pt x="1314" y="2384"/>
                    <a:pt x="1325" y="2384"/>
                    <a:pt x="1335" y="2384"/>
                  </a:cubicBezTo>
                  <a:cubicBezTo>
                    <a:pt x="1387" y="2384"/>
                    <a:pt x="1437" y="2367"/>
                    <a:pt x="1482" y="2337"/>
                  </a:cubicBezTo>
                  <a:lnTo>
                    <a:pt x="1482" y="2337"/>
                  </a:lnTo>
                  <a:cubicBezTo>
                    <a:pt x="1473" y="2364"/>
                    <a:pt x="1473" y="2391"/>
                    <a:pt x="1500" y="2400"/>
                  </a:cubicBezTo>
                  <a:cubicBezTo>
                    <a:pt x="1517" y="2418"/>
                    <a:pt x="1544" y="2427"/>
                    <a:pt x="1562" y="2427"/>
                  </a:cubicBezTo>
                  <a:cubicBezTo>
                    <a:pt x="1678" y="2427"/>
                    <a:pt x="1749" y="2337"/>
                    <a:pt x="1830" y="2275"/>
                  </a:cubicBezTo>
                  <a:cubicBezTo>
                    <a:pt x="1839" y="2320"/>
                    <a:pt x="1856" y="2373"/>
                    <a:pt x="1865" y="2418"/>
                  </a:cubicBezTo>
                  <a:cubicBezTo>
                    <a:pt x="1874" y="2435"/>
                    <a:pt x="1883" y="2462"/>
                    <a:pt x="1901" y="2462"/>
                  </a:cubicBezTo>
                  <a:cubicBezTo>
                    <a:pt x="1906" y="2465"/>
                    <a:pt x="1911" y="2466"/>
                    <a:pt x="1917" y="2466"/>
                  </a:cubicBezTo>
                  <a:cubicBezTo>
                    <a:pt x="1929" y="2466"/>
                    <a:pt x="1942" y="2460"/>
                    <a:pt x="1955" y="2453"/>
                  </a:cubicBezTo>
                  <a:cubicBezTo>
                    <a:pt x="2026" y="2409"/>
                    <a:pt x="2088" y="2355"/>
                    <a:pt x="2151" y="2302"/>
                  </a:cubicBezTo>
                  <a:cubicBezTo>
                    <a:pt x="2160" y="2346"/>
                    <a:pt x="2186" y="2400"/>
                    <a:pt x="2213" y="2444"/>
                  </a:cubicBezTo>
                  <a:cubicBezTo>
                    <a:pt x="2213" y="2453"/>
                    <a:pt x="2222" y="2471"/>
                    <a:pt x="2231" y="2471"/>
                  </a:cubicBezTo>
                  <a:cubicBezTo>
                    <a:pt x="2234" y="2473"/>
                    <a:pt x="2238" y="2474"/>
                    <a:pt x="2242" y="2474"/>
                  </a:cubicBezTo>
                  <a:cubicBezTo>
                    <a:pt x="2258" y="2474"/>
                    <a:pt x="2277" y="2459"/>
                    <a:pt x="2285" y="2444"/>
                  </a:cubicBezTo>
                  <a:cubicBezTo>
                    <a:pt x="2347" y="2373"/>
                    <a:pt x="2401" y="2293"/>
                    <a:pt x="2454" y="2212"/>
                  </a:cubicBezTo>
                  <a:cubicBezTo>
                    <a:pt x="2463" y="2239"/>
                    <a:pt x="2472" y="2275"/>
                    <a:pt x="2481" y="2302"/>
                  </a:cubicBezTo>
                  <a:cubicBezTo>
                    <a:pt x="2490" y="2311"/>
                    <a:pt x="2499" y="2328"/>
                    <a:pt x="2517" y="2328"/>
                  </a:cubicBezTo>
                  <a:cubicBezTo>
                    <a:pt x="2525" y="2328"/>
                    <a:pt x="2534" y="2311"/>
                    <a:pt x="2543" y="2302"/>
                  </a:cubicBezTo>
                  <a:cubicBezTo>
                    <a:pt x="2561" y="2266"/>
                    <a:pt x="2579" y="2230"/>
                    <a:pt x="2606" y="2195"/>
                  </a:cubicBezTo>
                  <a:cubicBezTo>
                    <a:pt x="2606" y="2221"/>
                    <a:pt x="2615" y="2248"/>
                    <a:pt x="2633" y="2266"/>
                  </a:cubicBezTo>
                  <a:cubicBezTo>
                    <a:pt x="2659" y="2221"/>
                    <a:pt x="2695" y="2168"/>
                    <a:pt x="2722" y="2123"/>
                  </a:cubicBezTo>
                  <a:lnTo>
                    <a:pt x="2722" y="2123"/>
                  </a:lnTo>
                  <a:cubicBezTo>
                    <a:pt x="2713" y="2177"/>
                    <a:pt x="2740" y="2239"/>
                    <a:pt x="2784" y="2284"/>
                  </a:cubicBezTo>
                  <a:cubicBezTo>
                    <a:pt x="2820" y="2204"/>
                    <a:pt x="2856" y="2132"/>
                    <a:pt x="2900" y="2052"/>
                  </a:cubicBezTo>
                  <a:cubicBezTo>
                    <a:pt x="2918" y="2114"/>
                    <a:pt x="2945" y="2177"/>
                    <a:pt x="2989" y="2230"/>
                  </a:cubicBezTo>
                  <a:cubicBezTo>
                    <a:pt x="3007" y="2141"/>
                    <a:pt x="3034" y="2061"/>
                    <a:pt x="3061" y="1981"/>
                  </a:cubicBezTo>
                  <a:cubicBezTo>
                    <a:pt x="3067" y="1996"/>
                    <a:pt x="3076" y="2002"/>
                    <a:pt x="3086" y="2002"/>
                  </a:cubicBezTo>
                  <a:cubicBezTo>
                    <a:pt x="3115" y="2002"/>
                    <a:pt x="3152" y="1947"/>
                    <a:pt x="3159" y="1927"/>
                  </a:cubicBezTo>
                  <a:cubicBezTo>
                    <a:pt x="3186" y="1838"/>
                    <a:pt x="3203" y="1758"/>
                    <a:pt x="3212" y="1668"/>
                  </a:cubicBezTo>
                  <a:lnTo>
                    <a:pt x="3212" y="1668"/>
                  </a:lnTo>
                  <a:cubicBezTo>
                    <a:pt x="3177" y="1740"/>
                    <a:pt x="3132" y="1811"/>
                    <a:pt x="3087" y="1882"/>
                  </a:cubicBezTo>
                  <a:cubicBezTo>
                    <a:pt x="3070" y="1847"/>
                    <a:pt x="3052" y="1820"/>
                    <a:pt x="3025" y="1793"/>
                  </a:cubicBezTo>
                  <a:cubicBezTo>
                    <a:pt x="3007" y="1891"/>
                    <a:pt x="2989" y="1981"/>
                    <a:pt x="2963" y="2070"/>
                  </a:cubicBezTo>
                  <a:cubicBezTo>
                    <a:pt x="2945" y="2007"/>
                    <a:pt x="2918" y="1945"/>
                    <a:pt x="2900" y="1891"/>
                  </a:cubicBezTo>
                  <a:cubicBezTo>
                    <a:pt x="2882" y="1954"/>
                    <a:pt x="2856" y="2007"/>
                    <a:pt x="2820" y="2061"/>
                  </a:cubicBezTo>
                  <a:cubicBezTo>
                    <a:pt x="2793" y="2007"/>
                    <a:pt x="2775" y="1963"/>
                    <a:pt x="2757" y="1909"/>
                  </a:cubicBezTo>
                  <a:cubicBezTo>
                    <a:pt x="2748" y="1981"/>
                    <a:pt x="2713" y="2052"/>
                    <a:pt x="2659" y="2096"/>
                  </a:cubicBezTo>
                  <a:cubicBezTo>
                    <a:pt x="2650" y="2052"/>
                    <a:pt x="2624" y="2016"/>
                    <a:pt x="2606" y="1989"/>
                  </a:cubicBezTo>
                  <a:cubicBezTo>
                    <a:pt x="2588" y="2043"/>
                    <a:pt x="2561" y="2105"/>
                    <a:pt x="2517" y="2150"/>
                  </a:cubicBezTo>
                  <a:cubicBezTo>
                    <a:pt x="2499" y="2096"/>
                    <a:pt x="2463" y="2043"/>
                    <a:pt x="2418" y="2007"/>
                  </a:cubicBezTo>
                  <a:cubicBezTo>
                    <a:pt x="2392" y="2114"/>
                    <a:pt x="2338" y="2221"/>
                    <a:pt x="2258" y="2311"/>
                  </a:cubicBezTo>
                  <a:cubicBezTo>
                    <a:pt x="2231" y="2248"/>
                    <a:pt x="2195" y="2186"/>
                    <a:pt x="2151" y="2132"/>
                  </a:cubicBezTo>
                  <a:cubicBezTo>
                    <a:pt x="2115" y="2212"/>
                    <a:pt x="2070" y="2302"/>
                    <a:pt x="1990" y="2337"/>
                  </a:cubicBezTo>
                  <a:cubicBezTo>
                    <a:pt x="1981" y="2342"/>
                    <a:pt x="1972" y="2344"/>
                    <a:pt x="1965" y="2344"/>
                  </a:cubicBezTo>
                  <a:cubicBezTo>
                    <a:pt x="1957" y="2344"/>
                    <a:pt x="1950" y="2342"/>
                    <a:pt x="1946" y="2337"/>
                  </a:cubicBezTo>
                  <a:cubicBezTo>
                    <a:pt x="1928" y="2328"/>
                    <a:pt x="1919" y="2311"/>
                    <a:pt x="1919" y="2302"/>
                  </a:cubicBezTo>
                  <a:cubicBezTo>
                    <a:pt x="1910" y="2257"/>
                    <a:pt x="1892" y="2212"/>
                    <a:pt x="1883" y="2168"/>
                  </a:cubicBezTo>
                  <a:cubicBezTo>
                    <a:pt x="1830" y="2204"/>
                    <a:pt x="1785" y="2230"/>
                    <a:pt x="1731" y="2266"/>
                  </a:cubicBezTo>
                  <a:cubicBezTo>
                    <a:pt x="1714" y="2284"/>
                    <a:pt x="1687" y="2293"/>
                    <a:pt x="1660" y="2293"/>
                  </a:cubicBezTo>
                  <a:cubicBezTo>
                    <a:pt x="1633" y="2293"/>
                    <a:pt x="1607" y="2266"/>
                    <a:pt x="1598" y="2239"/>
                  </a:cubicBezTo>
                  <a:cubicBezTo>
                    <a:pt x="1589" y="2221"/>
                    <a:pt x="1589" y="2186"/>
                    <a:pt x="1589" y="2159"/>
                  </a:cubicBezTo>
                  <a:cubicBezTo>
                    <a:pt x="1517" y="2195"/>
                    <a:pt x="1455" y="2221"/>
                    <a:pt x="1384" y="2230"/>
                  </a:cubicBezTo>
                  <a:cubicBezTo>
                    <a:pt x="1369" y="2233"/>
                    <a:pt x="1354" y="2234"/>
                    <a:pt x="1340" y="2234"/>
                  </a:cubicBezTo>
                  <a:cubicBezTo>
                    <a:pt x="1200" y="2234"/>
                    <a:pt x="1096" y="2118"/>
                    <a:pt x="1161" y="1981"/>
                  </a:cubicBezTo>
                  <a:lnTo>
                    <a:pt x="1161" y="1981"/>
                  </a:lnTo>
                  <a:cubicBezTo>
                    <a:pt x="1027" y="2114"/>
                    <a:pt x="866" y="2212"/>
                    <a:pt x="688" y="2266"/>
                  </a:cubicBezTo>
                  <a:cubicBezTo>
                    <a:pt x="590" y="2302"/>
                    <a:pt x="483" y="2320"/>
                    <a:pt x="393" y="2364"/>
                  </a:cubicBezTo>
                  <a:cubicBezTo>
                    <a:pt x="224" y="2462"/>
                    <a:pt x="144" y="2650"/>
                    <a:pt x="1" y="2792"/>
                  </a:cubicBezTo>
                  <a:cubicBezTo>
                    <a:pt x="19" y="2774"/>
                    <a:pt x="81" y="2757"/>
                    <a:pt x="108" y="2748"/>
                  </a:cubicBezTo>
                  <a:cubicBezTo>
                    <a:pt x="135" y="2739"/>
                    <a:pt x="170" y="2721"/>
                    <a:pt x="206" y="2703"/>
                  </a:cubicBezTo>
                  <a:cubicBezTo>
                    <a:pt x="286" y="2667"/>
                    <a:pt x="367" y="2614"/>
                    <a:pt x="447" y="2578"/>
                  </a:cubicBezTo>
                  <a:cubicBezTo>
                    <a:pt x="599" y="2489"/>
                    <a:pt x="759" y="2409"/>
                    <a:pt x="938" y="2391"/>
                  </a:cubicBezTo>
                  <a:cubicBezTo>
                    <a:pt x="1143" y="2685"/>
                    <a:pt x="1535" y="2819"/>
                    <a:pt x="1910" y="2864"/>
                  </a:cubicBezTo>
                  <a:cubicBezTo>
                    <a:pt x="1992" y="2873"/>
                    <a:pt x="2076" y="2877"/>
                    <a:pt x="2160" y="2877"/>
                  </a:cubicBezTo>
                  <a:cubicBezTo>
                    <a:pt x="2412" y="2877"/>
                    <a:pt x="2668" y="2837"/>
                    <a:pt x="2909" y="2757"/>
                  </a:cubicBezTo>
                  <a:cubicBezTo>
                    <a:pt x="3239" y="2659"/>
                    <a:pt x="3542" y="2480"/>
                    <a:pt x="3783" y="2239"/>
                  </a:cubicBezTo>
                  <a:cubicBezTo>
                    <a:pt x="3899" y="2114"/>
                    <a:pt x="4015" y="1981"/>
                    <a:pt x="4087" y="1829"/>
                  </a:cubicBezTo>
                  <a:cubicBezTo>
                    <a:pt x="4167" y="1650"/>
                    <a:pt x="4203" y="1463"/>
                    <a:pt x="4238" y="1267"/>
                  </a:cubicBezTo>
                  <a:cubicBezTo>
                    <a:pt x="4274" y="1053"/>
                    <a:pt x="4310" y="821"/>
                    <a:pt x="4256" y="598"/>
                  </a:cubicBezTo>
                  <a:cubicBezTo>
                    <a:pt x="4220" y="473"/>
                    <a:pt x="4292" y="437"/>
                    <a:pt x="4345" y="330"/>
                  </a:cubicBezTo>
                  <a:cubicBezTo>
                    <a:pt x="4408" y="232"/>
                    <a:pt x="4435" y="116"/>
                    <a:pt x="4390" y="0"/>
                  </a:cubicBezTo>
                  <a:close/>
                </a:path>
              </a:pathLst>
            </a:custGeom>
            <a:solidFill>
              <a:srgbClr val="144356">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9"/>
            <p:cNvSpPr/>
            <p:nvPr/>
          </p:nvSpPr>
          <p:spPr>
            <a:xfrm>
              <a:off x="5299271" y="3819307"/>
              <a:ext cx="181158" cy="91400"/>
            </a:xfrm>
            <a:custGeom>
              <a:rect b="b" l="l" r="r" t="t"/>
              <a:pathLst>
                <a:path extrusionOk="0" h="779" w="1544">
                  <a:moveTo>
                    <a:pt x="1071" y="0"/>
                  </a:moveTo>
                  <a:cubicBezTo>
                    <a:pt x="970" y="0"/>
                    <a:pt x="874" y="19"/>
                    <a:pt x="785" y="56"/>
                  </a:cubicBezTo>
                  <a:cubicBezTo>
                    <a:pt x="803" y="74"/>
                    <a:pt x="830" y="91"/>
                    <a:pt x="856" y="118"/>
                  </a:cubicBezTo>
                  <a:cubicBezTo>
                    <a:pt x="826" y="115"/>
                    <a:pt x="796" y="113"/>
                    <a:pt x="767" y="113"/>
                  </a:cubicBezTo>
                  <a:cubicBezTo>
                    <a:pt x="648" y="113"/>
                    <a:pt x="535" y="141"/>
                    <a:pt x="428" y="199"/>
                  </a:cubicBezTo>
                  <a:cubicBezTo>
                    <a:pt x="446" y="216"/>
                    <a:pt x="473" y="234"/>
                    <a:pt x="500" y="243"/>
                  </a:cubicBezTo>
                  <a:cubicBezTo>
                    <a:pt x="401" y="252"/>
                    <a:pt x="312" y="279"/>
                    <a:pt x="232" y="323"/>
                  </a:cubicBezTo>
                  <a:cubicBezTo>
                    <a:pt x="214" y="332"/>
                    <a:pt x="196" y="341"/>
                    <a:pt x="196" y="359"/>
                  </a:cubicBezTo>
                  <a:cubicBezTo>
                    <a:pt x="187" y="386"/>
                    <a:pt x="205" y="404"/>
                    <a:pt x="223" y="422"/>
                  </a:cubicBezTo>
                  <a:cubicBezTo>
                    <a:pt x="241" y="430"/>
                    <a:pt x="259" y="439"/>
                    <a:pt x="268" y="457"/>
                  </a:cubicBezTo>
                  <a:cubicBezTo>
                    <a:pt x="277" y="466"/>
                    <a:pt x="277" y="475"/>
                    <a:pt x="268" y="475"/>
                  </a:cubicBezTo>
                  <a:cubicBezTo>
                    <a:pt x="259" y="493"/>
                    <a:pt x="241" y="493"/>
                    <a:pt x="223" y="493"/>
                  </a:cubicBezTo>
                  <a:cubicBezTo>
                    <a:pt x="170" y="520"/>
                    <a:pt x="125" y="546"/>
                    <a:pt x="89" y="591"/>
                  </a:cubicBezTo>
                  <a:cubicBezTo>
                    <a:pt x="36" y="645"/>
                    <a:pt x="9" y="707"/>
                    <a:pt x="0" y="778"/>
                  </a:cubicBezTo>
                  <a:cubicBezTo>
                    <a:pt x="89" y="689"/>
                    <a:pt x="187" y="609"/>
                    <a:pt x="303" y="546"/>
                  </a:cubicBezTo>
                  <a:cubicBezTo>
                    <a:pt x="373" y="510"/>
                    <a:pt x="446" y="503"/>
                    <a:pt x="521" y="503"/>
                  </a:cubicBezTo>
                  <a:cubicBezTo>
                    <a:pt x="564" y="503"/>
                    <a:pt x="608" y="505"/>
                    <a:pt x="652" y="505"/>
                  </a:cubicBezTo>
                  <a:cubicBezTo>
                    <a:pt x="696" y="505"/>
                    <a:pt x="741" y="503"/>
                    <a:pt x="785" y="493"/>
                  </a:cubicBezTo>
                  <a:cubicBezTo>
                    <a:pt x="794" y="493"/>
                    <a:pt x="803" y="493"/>
                    <a:pt x="812" y="484"/>
                  </a:cubicBezTo>
                  <a:cubicBezTo>
                    <a:pt x="856" y="448"/>
                    <a:pt x="740" y="422"/>
                    <a:pt x="723" y="422"/>
                  </a:cubicBezTo>
                  <a:cubicBezTo>
                    <a:pt x="803" y="422"/>
                    <a:pt x="883" y="422"/>
                    <a:pt x="964" y="413"/>
                  </a:cubicBezTo>
                  <a:cubicBezTo>
                    <a:pt x="972" y="413"/>
                    <a:pt x="990" y="404"/>
                    <a:pt x="990" y="395"/>
                  </a:cubicBezTo>
                  <a:cubicBezTo>
                    <a:pt x="990" y="386"/>
                    <a:pt x="981" y="386"/>
                    <a:pt x="981" y="377"/>
                  </a:cubicBezTo>
                  <a:cubicBezTo>
                    <a:pt x="964" y="368"/>
                    <a:pt x="937" y="359"/>
                    <a:pt x="919" y="350"/>
                  </a:cubicBezTo>
                  <a:lnTo>
                    <a:pt x="919" y="350"/>
                  </a:lnTo>
                  <a:cubicBezTo>
                    <a:pt x="981" y="359"/>
                    <a:pt x="1044" y="359"/>
                    <a:pt x="1115" y="368"/>
                  </a:cubicBezTo>
                  <a:cubicBezTo>
                    <a:pt x="1115" y="368"/>
                    <a:pt x="1124" y="368"/>
                    <a:pt x="1133" y="359"/>
                  </a:cubicBezTo>
                  <a:cubicBezTo>
                    <a:pt x="1151" y="350"/>
                    <a:pt x="1133" y="332"/>
                    <a:pt x="1124" y="323"/>
                  </a:cubicBezTo>
                  <a:cubicBezTo>
                    <a:pt x="1097" y="297"/>
                    <a:pt x="1062" y="270"/>
                    <a:pt x="1035" y="252"/>
                  </a:cubicBezTo>
                  <a:lnTo>
                    <a:pt x="1035" y="252"/>
                  </a:lnTo>
                  <a:cubicBezTo>
                    <a:pt x="1088" y="270"/>
                    <a:pt x="1142" y="279"/>
                    <a:pt x="1195" y="288"/>
                  </a:cubicBezTo>
                  <a:cubicBezTo>
                    <a:pt x="1213" y="288"/>
                    <a:pt x="1222" y="288"/>
                    <a:pt x="1231" y="279"/>
                  </a:cubicBezTo>
                  <a:cubicBezTo>
                    <a:pt x="1240" y="279"/>
                    <a:pt x="1249" y="270"/>
                    <a:pt x="1249" y="261"/>
                  </a:cubicBezTo>
                  <a:cubicBezTo>
                    <a:pt x="1249" y="252"/>
                    <a:pt x="1240" y="243"/>
                    <a:pt x="1231" y="243"/>
                  </a:cubicBezTo>
                  <a:cubicBezTo>
                    <a:pt x="1213" y="225"/>
                    <a:pt x="1195" y="207"/>
                    <a:pt x="1169" y="199"/>
                  </a:cubicBezTo>
                  <a:lnTo>
                    <a:pt x="1311" y="199"/>
                  </a:lnTo>
                  <a:cubicBezTo>
                    <a:pt x="1294" y="145"/>
                    <a:pt x="1258" y="109"/>
                    <a:pt x="1204" y="91"/>
                  </a:cubicBezTo>
                  <a:cubicBezTo>
                    <a:pt x="1231" y="83"/>
                    <a:pt x="1260" y="80"/>
                    <a:pt x="1289" y="80"/>
                  </a:cubicBezTo>
                  <a:cubicBezTo>
                    <a:pt x="1318" y="80"/>
                    <a:pt x="1347" y="83"/>
                    <a:pt x="1374" y="83"/>
                  </a:cubicBezTo>
                  <a:lnTo>
                    <a:pt x="1543" y="100"/>
                  </a:lnTo>
                  <a:cubicBezTo>
                    <a:pt x="1517" y="56"/>
                    <a:pt x="1401" y="38"/>
                    <a:pt x="1356" y="29"/>
                  </a:cubicBezTo>
                  <a:cubicBezTo>
                    <a:pt x="1285" y="11"/>
                    <a:pt x="1204" y="2"/>
                    <a:pt x="1133" y="2"/>
                  </a:cubicBezTo>
                  <a:cubicBezTo>
                    <a:pt x="1112" y="1"/>
                    <a:pt x="1092" y="0"/>
                    <a:pt x="1071" y="0"/>
                  </a:cubicBezTo>
                  <a:close/>
                </a:path>
              </a:pathLst>
            </a:custGeom>
            <a:solidFill>
              <a:srgbClr val="144356">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9"/>
            <p:cNvSpPr/>
            <p:nvPr/>
          </p:nvSpPr>
          <p:spPr>
            <a:xfrm>
              <a:off x="5363098" y="3839370"/>
              <a:ext cx="181158" cy="129180"/>
            </a:xfrm>
            <a:custGeom>
              <a:rect b="b" l="l" r="r" t="t"/>
              <a:pathLst>
                <a:path extrusionOk="0" h="1101" w="1544">
                  <a:moveTo>
                    <a:pt x="1089" y="1"/>
                  </a:moveTo>
                  <a:lnTo>
                    <a:pt x="1089" y="1"/>
                  </a:lnTo>
                  <a:cubicBezTo>
                    <a:pt x="1115" y="54"/>
                    <a:pt x="1133" y="117"/>
                    <a:pt x="1133" y="188"/>
                  </a:cubicBezTo>
                  <a:cubicBezTo>
                    <a:pt x="1069" y="150"/>
                    <a:pt x="995" y="132"/>
                    <a:pt x="922" y="132"/>
                  </a:cubicBezTo>
                  <a:cubicBezTo>
                    <a:pt x="822" y="132"/>
                    <a:pt x="723" y="166"/>
                    <a:pt x="651" y="233"/>
                  </a:cubicBezTo>
                  <a:cubicBezTo>
                    <a:pt x="669" y="242"/>
                    <a:pt x="687" y="251"/>
                    <a:pt x="705" y="268"/>
                  </a:cubicBezTo>
                  <a:cubicBezTo>
                    <a:pt x="704" y="268"/>
                    <a:pt x="703" y="268"/>
                    <a:pt x="702" y="268"/>
                  </a:cubicBezTo>
                  <a:cubicBezTo>
                    <a:pt x="681" y="268"/>
                    <a:pt x="579" y="323"/>
                    <a:pt x="562" y="331"/>
                  </a:cubicBezTo>
                  <a:cubicBezTo>
                    <a:pt x="518" y="358"/>
                    <a:pt x="491" y="375"/>
                    <a:pt x="464" y="411"/>
                  </a:cubicBezTo>
                  <a:cubicBezTo>
                    <a:pt x="411" y="465"/>
                    <a:pt x="384" y="545"/>
                    <a:pt x="321" y="598"/>
                  </a:cubicBezTo>
                  <a:cubicBezTo>
                    <a:pt x="268" y="643"/>
                    <a:pt x="161" y="652"/>
                    <a:pt x="89" y="652"/>
                  </a:cubicBezTo>
                  <a:cubicBezTo>
                    <a:pt x="116" y="732"/>
                    <a:pt x="179" y="795"/>
                    <a:pt x="250" y="830"/>
                  </a:cubicBezTo>
                  <a:cubicBezTo>
                    <a:pt x="241" y="830"/>
                    <a:pt x="143" y="875"/>
                    <a:pt x="125" y="875"/>
                  </a:cubicBezTo>
                  <a:cubicBezTo>
                    <a:pt x="100" y="881"/>
                    <a:pt x="70" y="888"/>
                    <a:pt x="39" y="888"/>
                  </a:cubicBezTo>
                  <a:cubicBezTo>
                    <a:pt x="26" y="888"/>
                    <a:pt x="13" y="887"/>
                    <a:pt x="0" y="884"/>
                  </a:cubicBezTo>
                  <a:lnTo>
                    <a:pt x="0" y="884"/>
                  </a:lnTo>
                  <a:cubicBezTo>
                    <a:pt x="18" y="902"/>
                    <a:pt x="36" y="920"/>
                    <a:pt x="54" y="937"/>
                  </a:cubicBezTo>
                  <a:cubicBezTo>
                    <a:pt x="143" y="1009"/>
                    <a:pt x="259" y="1062"/>
                    <a:pt x="384" y="1080"/>
                  </a:cubicBezTo>
                  <a:cubicBezTo>
                    <a:pt x="449" y="1087"/>
                    <a:pt x="520" y="1100"/>
                    <a:pt x="587" y="1100"/>
                  </a:cubicBezTo>
                  <a:cubicBezTo>
                    <a:pt x="603" y="1100"/>
                    <a:pt x="618" y="1100"/>
                    <a:pt x="634" y="1098"/>
                  </a:cubicBezTo>
                  <a:cubicBezTo>
                    <a:pt x="803" y="1098"/>
                    <a:pt x="964" y="1071"/>
                    <a:pt x="1115" y="1009"/>
                  </a:cubicBezTo>
                  <a:cubicBezTo>
                    <a:pt x="1267" y="937"/>
                    <a:pt x="1392" y="830"/>
                    <a:pt x="1463" y="688"/>
                  </a:cubicBezTo>
                  <a:cubicBezTo>
                    <a:pt x="1544" y="527"/>
                    <a:pt x="1454" y="340"/>
                    <a:pt x="1356" y="197"/>
                  </a:cubicBezTo>
                  <a:cubicBezTo>
                    <a:pt x="1294" y="108"/>
                    <a:pt x="1205" y="28"/>
                    <a:pt x="1089"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9"/>
            <p:cNvSpPr/>
            <p:nvPr/>
          </p:nvSpPr>
          <p:spPr>
            <a:xfrm>
              <a:off x="5482422" y="3894867"/>
              <a:ext cx="140327" cy="60660"/>
            </a:xfrm>
            <a:custGeom>
              <a:rect b="b" l="l" r="r" t="t"/>
              <a:pathLst>
                <a:path extrusionOk="0" h="517" w="1196">
                  <a:moveTo>
                    <a:pt x="473" y="1"/>
                  </a:moveTo>
                  <a:cubicBezTo>
                    <a:pt x="473" y="152"/>
                    <a:pt x="348" y="241"/>
                    <a:pt x="232" y="313"/>
                  </a:cubicBezTo>
                  <a:cubicBezTo>
                    <a:pt x="161" y="366"/>
                    <a:pt x="81" y="411"/>
                    <a:pt x="0" y="456"/>
                  </a:cubicBezTo>
                  <a:cubicBezTo>
                    <a:pt x="81" y="447"/>
                    <a:pt x="170" y="447"/>
                    <a:pt x="250" y="447"/>
                  </a:cubicBezTo>
                  <a:cubicBezTo>
                    <a:pt x="295" y="447"/>
                    <a:pt x="339" y="447"/>
                    <a:pt x="375" y="464"/>
                  </a:cubicBezTo>
                  <a:cubicBezTo>
                    <a:pt x="411" y="473"/>
                    <a:pt x="437" y="500"/>
                    <a:pt x="473" y="509"/>
                  </a:cubicBezTo>
                  <a:cubicBezTo>
                    <a:pt x="486" y="514"/>
                    <a:pt x="498" y="516"/>
                    <a:pt x="510" y="516"/>
                  </a:cubicBezTo>
                  <a:cubicBezTo>
                    <a:pt x="539" y="516"/>
                    <a:pt x="564" y="504"/>
                    <a:pt x="589" y="491"/>
                  </a:cubicBezTo>
                  <a:cubicBezTo>
                    <a:pt x="634" y="473"/>
                    <a:pt x="678" y="456"/>
                    <a:pt x="723" y="438"/>
                  </a:cubicBezTo>
                  <a:cubicBezTo>
                    <a:pt x="812" y="411"/>
                    <a:pt x="901" y="384"/>
                    <a:pt x="999" y="384"/>
                  </a:cubicBezTo>
                  <a:lnTo>
                    <a:pt x="1196" y="384"/>
                  </a:lnTo>
                  <a:cubicBezTo>
                    <a:pt x="1115" y="295"/>
                    <a:pt x="999" y="241"/>
                    <a:pt x="883" y="233"/>
                  </a:cubicBezTo>
                  <a:cubicBezTo>
                    <a:pt x="803" y="224"/>
                    <a:pt x="714" y="233"/>
                    <a:pt x="634" y="197"/>
                  </a:cubicBezTo>
                  <a:cubicBezTo>
                    <a:pt x="553" y="170"/>
                    <a:pt x="491" y="81"/>
                    <a:pt x="4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9"/>
            <p:cNvSpPr/>
            <p:nvPr/>
          </p:nvSpPr>
          <p:spPr>
            <a:xfrm>
              <a:off x="5481366" y="3933116"/>
              <a:ext cx="142439" cy="22410"/>
            </a:xfrm>
            <a:custGeom>
              <a:rect b="b" l="l" r="r" t="t"/>
              <a:pathLst>
                <a:path extrusionOk="0" h="191" w="1214">
                  <a:moveTo>
                    <a:pt x="239" y="1"/>
                  </a:moveTo>
                  <a:cubicBezTo>
                    <a:pt x="234" y="1"/>
                    <a:pt x="229" y="2"/>
                    <a:pt x="223" y="5"/>
                  </a:cubicBezTo>
                  <a:cubicBezTo>
                    <a:pt x="205" y="5"/>
                    <a:pt x="197" y="14"/>
                    <a:pt x="188" y="22"/>
                  </a:cubicBezTo>
                  <a:cubicBezTo>
                    <a:pt x="125" y="58"/>
                    <a:pt x="63" y="94"/>
                    <a:pt x="0" y="130"/>
                  </a:cubicBezTo>
                  <a:lnTo>
                    <a:pt x="63" y="130"/>
                  </a:lnTo>
                  <a:cubicBezTo>
                    <a:pt x="81" y="130"/>
                    <a:pt x="98" y="121"/>
                    <a:pt x="116" y="121"/>
                  </a:cubicBezTo>
                  <a:lnTo>
                    <a:pt x="259" y="121"/>
                  </a:lnTo>
                  <a:cubicBezTo>
                    <a:pt x="304" y="121"/>
                    <a:pt x="348" y="121"/>
                    <a:pt x="384" y="138"/>
                  </a:cubicBezTo>
                  <a:cubicBezTo>
                    <a:pt x="420" y="147"/>
                    <a:pt x="446" y="174"/>
                    <a:pt x="482" y="183"/>
                  </a:cubicBezTo>
                  <a:cubicBezTo>
                    <a:pt x="495" y="188"/>
                    <a:pt x="507" y="190"/>
                    <a:pt x="519" y="190"/>
                  </a:cubicBezTo>
                  <a:cubicBezTo>
                    <a:pt x="548" y="190"/>
                    <a:pt x="573" y="178"/>
                    <a:pt x="598" y="165"/>
                  </a:cubicBezTo>
                  <a:cubicBezTo>
                    <a:pt x="643" y="147"/>
                    <a:pt x="687" y="130"/>
                    <a:pt x="732" y="112"/>
                  </a:cubicBezTo>
                  <a:cubicBezTo>
                    <a:pt x="821" y="85"/>
                    <a:pt x="910" y="58"/>
                    <a:pt x="1008" y="58"/>
                  </a:cubicBezTo>
                  <a:lnTo>
                    <a:pt x="1115" y="58"/>
                  </a:lnTo>
                  <a:cubicBezTo>
                    <a:pt x="1133" y="58"/>
                    <a:pt x="1159" y="62"/>
                    <a:pt x="1182" y="62"/>
                  </a:cubicBezTo>
                  <a:cubicBezTo>
                    <a:pt x="1194" y="62"/>
                    <a:pt x="1205" y="61"/>
                    <a:pt x="1214" y="58"/>
                  </a:cubicBezTo>
                  <a:cubicBezTo>
                    <a:pt x="1196" y="58"/>
                    <a:pt x="1142" y="31"/>
                    <a:pt x="1124" y="22"/>
                  </a:cubicBezTo>
                  <a:cubicBezTo>
                    <a:pt x="1089" y="5"/>
                    <a:pt x="1044" y="5"/>
                    <a:pt x="999" y="5"/>
                  </a:cubicBezTo>
                  <a:cubicBezTo>
                    <a:pt x="968" y="2"/>
                    <a:pt x="938" y="1"/>
                    <a:pt x="907" y="1"/>
                  </a:cubicBezTo>
                  <a:cubicBezTo>
                    <a:pt x="835" y="1"/>
                    <a:pt x="766" y="7"/>
                    <a:pt x="696" y="14"/>
                  </a:cubicBezTo>
                  <a:cubicBezTo>
                    <a:pt x="616" y="14"/>
                    <a:pt x="527" y="22"/>
                    <a:pt x="446" y="22"/>
                  </a:cubicBezTo>
                  <a:cubicBezTo>
                    <a:pt x="411" y="22"/>
                    <a:pt x="366" y="22"/>
                    <a:pt x="321" y="14"/>
                  </a:cubicBezTo>
                  <a:cubicBezTo>
                    <a:pt x="304" y="14"/>
                    <a:pt x="286" y="14"/>
                    <a:pt x="268" y="5"/>
                  </a:cubicBezTo>
                  <a:cubicBezTo>
                    <a:pt x="256" y="5"/>
                    <a:pt x="248" y="1"/>
                    <a:pt x="239" y="1"/>
                  </a:cubicBezTo>
                  <a:close/>
                </a:path>
              </a:pathLst>
            </a:custGeom>
            <a:solidFill>
              <a:srgbClr val="6CACA7">
                <a:alpha val="2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9"/>
            <p:cNvSpPr/>
            <p:nvPr/>
          </p:nvSpPr>
          <p:spPr>
            <a:xfrm>
              <a:off x="5424813" y="3884894"/>
              <a:ext cx="73449" cy="56670"/>
            </a:xfrm>
            <a:custGeom>
              <a:rect b="b" l="l" r="r" t="t"/>
              <a:pathLst>
                <a:path extrusionOk="0" h="483" w="626">
                  <a:moveTo>
                    <a:pt x="343" y="0"/>
                  </a:moveTo>
                  <a:cubicBezTo>
                    <a:pt x="293" y="0"/>
                    <a:pt x="242" y="12"/>
                    <a:pt x="197" y="32"/>
                  </a:cubicBezTo>
                  <a:cubicBezTo>
                    <a:pt x="125" y="68"/>
                    <a:pt x="72" y="130"/>
                    <a:pt x="18" y="184"/>
                  </a:cubicBezTo>
                  <a:cubicBezTo>
                    <a:pt x="1" y="193"/>
                    <a:pt x="36" y="273"/>
                    <a:pt x="63" y="318"/>
                  </a:cubicBezTo>
                  <a:cubicBezTo>
                    <a:pt x="72" y="335"/>
                    <a:pt x="81" y="344"/>
                    <a:pt x="81" y="353"/>
                  </a:cubicBezTo>
                  <a:cubicBezTo>
                    <a:pt x="125" y="407"/>
                    <a:pt x="179" y="442"/>
                    <a:pt x="241" y="469"/>
                  </a:cubicBezTo>
                  <a:cubicBezTo>
                    <a:pt x="270" y="479"/>
                    <a:pt x="300" y="483"/>
                    <a:pt x="330" y="483"/>
                  </a:cubicBezTo>
                  <a:cubicBezTo>
                    <a:pt x="415" y="483"/>
                    <a:pt x="503" y="448"/>
                    <a:pt x="563" y="389"/>
                  </a:cubicBezTo>
                  <a:cubicBezTo>
                    <a:pt x="616" y="344"/>
                    <a:pt x="625" y="282"/>
                    <a:pt x="616" y="210"/>
                  </a:cubicBezTo>
                  <a:cubicBezTo>
                    <a:pt x="607" y="130"/>
                    <a:pt x="536" y="59"/>
                    <a:pt x="456" y="23"/>
                  </a:cubicBezTo>
                  <a:cubicBezTo>
                    <a:pt x="420" y="7"/>
                    <a:pt x="382" y="0"/>
                    <a:pt x="3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9"/>
            <p:cNvSpPr/>
            <p:nvPr/>
          </p:nvSpPr>
          <p:spPr>
            <a:xfrm rot="9284451">
              <a:off x="5447356" y="3903463"/>
              <a:ext cx="28345" cy="19548"/>
            </a:xfrm>
            <a:custGeom>
              <a:rect b="b" l="l" r="r" t="t"/>
              <a:pathLst>
                <a:path extrusionOk="0" h="62" w="90">
                  <a:moveTo>
                    <a:pt x="34" y="0"/>
                  </a:moveTo>
                  <a:cubicBezTo>
                    <a:pt x="23" y="0"/>
                    <a:pt x="15" y="5"/>
                    <a:pt x="9" y="15"/>
                  </a:cubicBezTo>
                  <a:cubicBezTo>
                    <a:pt x="1" y="24"/>
                    <a:pt x="9" y="42"/>
                    <a:pt x="36" y="51"/>
                  </a:cubicBezTo>
                  <a:cubicBezTo>
                    <a:pt x="44" y="58"/>
                    <a:pt x="51" y="61"/>
                    <a:pt x="58" y="61"/>
                  </a:cubicBezTo>
                  <a:cubicBezTo>
                    <a:pt x="68" y="61"/>
                    <a:pt x="76" y="56"/>
                    <a:pt x="81" y="51"/>
                  </a:cubicBezTo>
                  <a:cubicBezTo>
                    <a:pt x="90" y="42"/>
                    <a:pt x="81" y="24"/>
                    <a:pt x="63" y="6"/>
                  </a:cubicBezTo>
                  <a:cubicBezTo>
                    <a:pt x="52" y="2"/>
                    <a:pt x="42" y="0"/>
                    <a:pt x="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6" name="Google Shape;2846;p9"/>
          <p:cNvSpPr txBox="1"/>
          <p:nvPr/>
        </p:nvSpPr>
        <p:spPr>
          <a:xfrm>
            <a:off x="278800" y="1480313"/>
            <a:ext cx="8334900" cy="831300"/>
          </a:xfrm>
          <a:prstGeom prst="rect">
            <a:avLst/>
          </a:prstGeom>
          <a:solidFill>
            <a:srgbClr val="F6F9F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Using this model called a </a:t>
            </a:r>
            <a:r>
              <a:rPr b="1" i="0" lang="en-US" sz="1400" u="none" cap="none" strike="noStrike">
                <a:solidFill>
                  <a:srgbClr val="000000"/>
                </a:solidFill>
                <a:latin typeface="Arial"/>
                <a:ea typeface="Arial"/>
                <a:cs typeface="Arial"/>
                <a:sym typeface="Arial"/>
              </a:rPr>
              <a:t>Convolutional Neural Network (CNN)</a:t>
            </a:r>
            <a:r>
              <a:rPr b="0" i="0" lang="en-US" sz="1400" u="none" cap="none" strike="noStrike">
                <a:solidFill>
                  <a:srgbClr val="000000"/>
                </a:solidFill>
                <a:latin typeface="Arial"/>
                <a:ea typeface="Arial"/>
                <a:cs typeface="Arial"/>
                <a:sym typeface="Arial"/>
              </a:rPr>
              <a:t> can help us figure out what kind of bird is in a picture. This CNN learns from lots of bird pictures to accurately tell one bird species from the picture. This method could be really helpful for learning about birds.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0E0C6"/>
        </a:solidFill>
      </p:bgPr>
    </p:bg>
    <p:spTree>
      <p:nvGrpSpPr>
        <p:cNvPr id="2850" name="Shape 2850"/>
        <p:cNvGrpSpPr/>
        <p:nvPr/>
      </p:nvGrpSpPr>
      <p:grpSpPr>
        <a:xfrm>
          <a:off x="0" y="0"/>
          <a:ext cx="0" cy="0"/>
          <a:chOff x="0" y="0"/>
          <a:chExt cx="0" cy="0"/>
        </a:xfrm>
      </p:grpSpPr>
      <p:sp>
        <p:nvSpPr>
          <p:cNvPr id="2851" name="Google Shape;2851;p10"/>
          <p:cNvSpPr txBox="1"/>
          <p:nvPr>
            <p:ph type="title"/>
          </p:nvPr>
        </p:nvSpPr>
        <p:spPr>
          <a:xfrm>
            <a:off x="2631373" y="2077996"/>
            <a:ext cx="3739006" cy="935496"/>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US"/>
              <a:t>Thanks</a:t>
            </a:r>
            <a:r>
              <a:rPr i="1" lang="en-US">
                <a:solidFill>
                  <a:schemeClr val="accent1"/>
                </a:solidFill>
              </a:rPr>
              <a:t>!</a:t>
            </a:r>
            <a:endParaRPr i="1">
              <a:solidFill>
                <a:schemeClr val="accent1"/>
              </a:solidFill>
            </a:endParaRPr>
          </a:p>
        </p:txBody>
      </p:sp>
      <p:grpSp>
        <p:nvGrpSpPr>
          <p:cNvPr id="2852" name="Google Shape;2852;p10"/>
          <p:cNvGrpSpPr/>
          <p:nvPr/>
        </p:nvGrpSpPr>
        <p:grpSpPr>
          <a:xfrm>
            <a:off x="-1269241" y="250722"/>
            <a:ext cx="3997625" cy="4332595"/>
            <a:chOff x="-1269241" y="250722"/>
            <a:chExt cx="3997625" cy="4332595"/>
          </a:xfrm>
        </p:grpSpPr>
        <p:grpSp>
          <p:nvGrpSpPr>
            <p:cNvPr id="2853" name="Google Shape;2853;p10"/>
            <p:cNvGrpSpPr/>
            <p:nvPr/>
          </p:nvGrpSpPr>
          <p:grpSpPr>
            <a:xfrm rot="-7251482">
              <a:off x="-1031402" y="1140767"/>
              <a:ext cx="3521947" cy="2552504"/>
              <a:chOff x="2785975" y="89072"/>
              <a:chExt cx="947323" cy="686616"/>
            </a:xfrm>
          </p:grpSpPr>
          <p:sp>
            <p:nvSpPr>
              <p:cNvPr id="2854" name="Google Shape;2854;p10"/>
              <p:cNvSpPr/>
              <p:nvPr/>
            </p:nvSpPr>
            <p:spPr>
              <a:xfrm>
                <a:off x="2785975" y="89072"/>
                <a:ext cx="947322" cy="686381"/>
              </a:xfrm>
              <a:custGeom>
                <a:rect b="b" l="l" r="r" t="t"/>
                <a:pathLst>
                  <a:path extrusionOk="0" h="5850" w="8074">
                    <a:moveTo>
                      <a:pt x="7824" y="0"/>
                    </a:moveTo>
                    <a:cubicBezTo>
                      <a:pt x="7298" y="330"/>
                      <a:pt x="6745" y="625"/>
                      <a:pt x="6174" y="883"/>
                    </a:cubicBezTo>
                    <a:cubicBezTo>
                      <a:pt x="6049" y="937"/>
                      <a:pt x="5915" y="964"/>
                      <a:pt x="5772" y="964"/>
                    </a:cubicBezTo>
                    <a:cubicBezTo>
                      <a:pt x="4889" y="1588"/>
                      <a:pt x="4033" y="2231"/>
                      <a:pt x="3167" y="2882"/>
                    </a:cubicBezTo>
                    <a:cubicBezTo>
                      <a:pt x="2730" y="3221"/>
                      <a:pt x="2284" y="3551"/>
                      <a:pt x="1838" y="3881"/>
                    </a:cubicBezTo>
                    <a:cubicBezTo>
                      <a:pt x="1214" y="4363"/>
                      <a:pt x="803" y="4951"/>
                      <a:pt x="197" y="5451"/>
                    </a:cubicBezTo>
                    <a:cubicBezTo>
                      <a:pt x="107" y="5522"/>
                      <a:pt x="36" y="5620"/>
                      <a:pt x="9" y="5728"/>
                    </a:cubicBezTo>
                    <a:cubicBezTo>
                      <a:pt x="0" y="5745"/>
                      <a:pt x="0" y="5763"/>
                      <a:pt x="0" y="5772"/>
                    </a:cubicBezTo>
                    <a:cubicBezTo>
                      <a:pt x="9" y="5790"/>
                      <a:pt x="18" y="5799"/>
                      <a:pt x="27" y="5808"/>
                    </a:cubicBezTo>
                    <a:cubicBezTo>
                      <a:pt x="60" y="5837"/>
                      <a:pt x="109" y="5850"/>
                      <a:pt x="162" y="5850"/>
                    </a:cubicBezTo>
                    <a:cubicBezTo>
                      <a:pt x="237" y="5850"/>
                      <a:pt x="319" y="5823"/>
                      <a:pt x="366" y="5781"/>
                    </a:cubicBezTo>
                    <a:cubicBezTo>
                      <a:pt x="1142" y="5174"/>
                      <a:pt x="1820" y="4461"/>
                      <a:pt x="2543" y="3792"/>
                    </a:cubicBezTo>
                    <a:cubicBezTo>
                      <a:pt x="4184" y="2293"/>
                      <a:pt x="6058" y="1053"/>
                      <a:pt x="8074" y="134"/>
                    </a:cubicBezTo>
                    <a:cubicBezTo>
                      <a:pt x="7994" y="98"/>
                      <a:pt x="7904" y="27"/>
                      <a:pt x="7824"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10"/>
              <p:cNvSpPr/>
              <p:nvPr/>
            </p:nvSpPr>
            <p:spPr>
              <a:xfrm>
                <a:off x="2792194" y="96347"/>
                <a:ext cx="941104" cy="679341"/>
              </a:xfrm>
              <a:custGeom>
                <a:rect b="b" l="l" r="r" t="t"/>
                <a:pathLst>
                  <a:path extrusionOk="0" h="5790" w="8021">
                    <a:moveTo>
                      <a:pt x="7887" y="1"/>
                    </a:moveTo>
                    <a:cubicBezTo>
                      <a:pt x="7450" y="277"/>
                      <a:pt x="6968" y="491"/>
                      <a:pt x="6504" y="732"/>
                    </a:cubicBezTo>
                    <a:cubicBezTo>
                      <a:pt x="4051" y="1972"/>
                      <a:pt x="1972" y="3837"/>
                      <a:pt x="1" y="5764"/>
                    </a:cubicBezTo>
                    <a:cubicBezTo>
                      <a:pt x="31" y="5782"/>
                      <a:pt x="69" y="5790"/>
                      <a:pt x="108" y="5790"/>
                    </a:cubicBezTo>
                    <a:cubicBezTo>
                      <a:pt x="184" y="5790"/>
                      <a:pt x="266" y="5760"/>
                      <a:pt x="313" y="5719"/>
                    </a:cubicBezTo>
                    <a:cubicBezTo>
                      <a:pt x="1089" y="5112"/>
                      <a:pt x="1767" y="4399"/>
                      <a:pt x="2490" y="3730"/>
                    </a:cubicBezTo>
                    <a:cubicBezTo>
                      <a:pt x="4131" y="2231"/>
                      <a:pt x="6005" y="991"/>
                      <a:pt x="8021" y="72"/>
                    </a:cubicBezTo>
                    <a:cubicBezTo>
                      <a:pt x="7976" y="54"/>
                      <a:pt x="7932" y="27"/>
                      <a:pt x="7887" y="1"/>
                    </a:cubicBez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56" name="Google Shape;2856;p10"/>
            <p:cNvGrpSpPr/>
            <p:nvPr/>
          </p:nvGrpSpPr>
          <p:grpSpPr>
            <a:xfrm>
              <a:off x="641454" y="1787423"/>
              <a:ext cx="1111802" cy="1927162"/>
              <a:chOff x="624537" y="972793"/>
              <a:chExt cx="286872" cy="497242"/>
            </a:xfrm>
          </p:grpSpPr>
          <p:sp>
            <p:nvSpPr>
              <p:cNvPr id="2857" name="Google Shape;2857;p10"/>
              <p:cNvSpPr/>
              <p:nvPr/>
            </p:nvSpPr>
            <p:spPr>
              <a:xfrm>
                <a:off x="681090" y="1066070"/>
                <a:ext cx="226212" cy="280184"/>
              </a:xfrm>
              <a:custGeom>
                <a:rect b="b" l="l" r="r" t="t"/>
                <a:pathLst>
                  <a:path extrusionOk="0" h="2388" w="1928">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393" y="2209"/>
                      <a:pt x="785" y="2164"/>
                      <a:pt x="1106" y="1977"/>
                    </a:cubicBezTo>
                    <a:cubicBezTo>
                      <a:pt x="1276" y="1870"/>
                      <a:pt x="1419" y="1736"/>
                      <a:pt x="1535" y="1576"/>
                    </a:cubicBezTo>
                    <a:cubicBezTo>
                      <a:pt x="1597" y="1495"/>
                      <a:pt x="1651" y="1415"/>
                      <a:pt x="1695" y="1326"/>
                    </a:cubicBezTo>
                    <a:cubicBezTo>
                      <a:pt x="1856" y="1014"/>
                      <a:pt x="1927" y="657"/>
                      <a:pt x="1874" y="309"/>
                    </a:cubicBezTo>
                    <a:cubicBezTo>
                      <a:pt x="1865" y="220"/>
                      <a:pt x="1820" y="139"/>
                      <a:pt x="1758" y="77"/>
                    </a:cubicBezTo>
                    <a:cubicBezTo>
                      <a:pt x="1706" y="33"/>
                      <a:pt x="1637" y="1"/>
                      <a:pt x="1569"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10"/>
              <p:cNvSpPr/>
              <p:nvPr/>
            </p:nvSpPr>
            <p:spPr>
              <a:xfrm>
                <a:off x="681090" y="1066070"/>
                <a:ext cx="226212" cy="280184"/>
              </a:xfrm>
              <a:custGeom>
                <a:rect b="b" l="l" r="r" t="t"/>
                <a:pathLst>
                  <a:path extrusionOk="0" h="2388" w="1928">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393" y="2209"/>
                      <a:pt x="785" y="2164"/>
                      <a:pt x="1106" y="1977"/>
                    </a:cubicBezTo>
                    <a:cubicBezTo>
                      <a:pt x="1276" y="1870"/>
                      <a:pt x="1419" y="1736"/>
                      <a:pt x="1535" y="1576"/>
                    </a:cubicBezTo>
                    <a:cubicBezTo>
                      <a:pt x="1597" y="1495"/>
                      <a:pt x="1651" y="1415"/>
                      <a:pt x="1695" y="1326"/>
                    </a:cubicBezTo>
                    <a:cubicBezTo>
                      <a:pt x="1856" y="1014"/>
                      <a:pt x="1927" y="657"/>
                      <a:pt x="1874" y="309"/>
                    </a:cubicBezTo>
                    <a:cubicBezTo>
                      <a:pt x="1865" y="220"/>
                      <a:pt x="1820" y="139"/>
                      <a:pt x="1758" y="77"/>
                    </a:cubicBezTo>
                    <a:cubicBezTo>
                      <a:pt x="1706" y="33"/>
                      <a:pt x="1637" y="1"/>
                      <a:pt x="156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10"/>
              <p:cNvSpPr/>
              <p:nvPr/>
            </p:nvSpPr>
            <p:spPr>
              <a:xfrm>
                <a:off x="681090" y="1066070"/>
                <a:ext cx="224100" cy="280184"/>
              </a:xfrm>
              <a:custGeom>
                <a:rect b="b" l="l" r="r" t="t"/>
                <a:pathLst>
                  <a:path extrusionOk="0" h="2388" w="1910">
                    <a:moveTo>
                      <a:pt x="1569" y="1"/>
                    </a:moveTo>
                    <a:cubicBezTo>
                      <a:pt x="1554" y="1"/>
                      <a:pt x="1540" y="2"/>
                      <a:pt x="1526" y="5"/>
                    </a:cubicBezTo>
                    <a:cubicBezTo>
                      <a:pt x="1454" y="14"/>
                      <a:pt x="1392" y="59"/>
                      <a:pt x="1329" y="104"/>
                    </a:cubicBezTo>
                    <a:cubicBezTo>
                      <a:pt x="973" y="380"/>
                      <a:pt x="625" y="701"/>
                      <a:pt x="384" y="1085"/>
                    </a:cubicBezTo>
                    <a:cubicBezTo>
                      <a:pt x="134" y="1469"/>
                      <a:pt x="0" y="1941"/>
                      <a:pt x="72" y="2387"/>
                    </a:cubicBezTo>
                    <a:cubicBezTo>
                      <a:pt x="143" y="2352"/>
                      <a:pt x="223" y="2316"/>
                      <a:pt x="312" y="2280"/>
                    </a:cubicBezTo>
                    <a:cubicBezTo>
                      <a:pt x="339" y="2084"/>
                      <a:pt x="446" y="1897"/>
                      <a:pt x="598" y="1772"/>
                    </a:cubicBezTo>
                    <a:cubicBezTo>
                      <a:pt x="776" y="1647"/>
                      <a:pt x="990" y="1593"/>
                      <a:pt x="1187" y="1486"/>
                    </a:cubicBezTo>
                    <a:cubicBezTo>
                      <a:pt x="1428" y="1361"/>
                      <a:pt x="1624" y="1156"/>
                      <a:pt x="1829" y="978"/>
                    </a:cubicBezTo>
                    <a:cubicBezTo>
                      <a:pt x="1891" y="755"/>
                      <a:pt x="1909" y="532"/>
                      <a:pt x="1874" y="309"/>
                    </a:cubicBezTo>
                    <a:cubicBezTo>
                      <a:pt x="1865" y="220"/>
                      <a:pt x="1820" y="139"/>
                      <a:pt x="1758" y="77"/>
                    </a:cubicBezTo>
                    <a:cubicBezTo>
                      <a:pt x="1706" y="33"/>
                      <a:pt x="1637" y="1"/>
                      <a:pt x="156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10"/>
              <p:cNvSpPr/>
              <p:nvPr/>
            </p:nvSpPr>
            <p:spPr>
              <a:xfrm>
                <a:off x="867409" y="1239599"/>
                <a:ext cx="23114" cy="36607"/>
              </a:xfrm>
              <a:custGeom>
                <a:rect b="b" l="l" r="r" t="t"/>
                <a:pathLst>
                  <a:path extrusionOk="0" h="312" w="197">
                    <a:moveTo>
                      <a:pt x="156" y="0"/>
                    </a:moveTo>
                    <a:cubicBezTo>
                      <a:pt x="135" y="0"/>
                      <a:pt x="114" y="10"/>
                      <a:pt x="98" y="25"/>
                    </a:cubicBezTo>
                    <a:cubicBezTo>
                      <a:pt x="72" y="52"/>
                      <a:pt x="63" y="88"/>
                      <a:pt x="54" y="123"/>
                    </a:cubicBezTo>
                    <a:cubicBezTo>
                      <a:pt x="54" y="168"/>
                      <a:pt x="54" y="204"/>
                      <a:pt x="45" y="239"/>
                    </a:cubicBezTo>
                    <a:cubicBezTo>
                      <a:pt x="36" y="266"/>
                      <a:pt x="18" y="293"/>
                      <a:pt x="0" y="302"/>
                    </a:cubicBezTo>
                    <a:cubicBezTo>
                      <a:pt x="10" y="308"/>
                      <a:pt x="21" y="311"/>
                      <a:pt x="34" y="311"/>
                    </a:cubicBezTo>
                    <a:cubicBezTo>
                      <a:pt x="56" y="311"/>
                      <a:pt x="81" y="301"/>
                      <a:pt x="98" y="284"/>
                    </a:cubicBezTo>
                    <a:cubicBezTo>
                      <a:pt x="116" y="266"/>
                      <a:pt x="134" y="230"/>
                      <a:pt x="143" y="204"/>
                    </a:cubicBezTo>
                    <a:cubicBezTo>
                      <a:pt x="161" y="132"/>
                      <a:pt x="161" y="79"/>
                      <a:pt x="196" y="16"/>
                    </a:cubicBezTo>
                    <a:cubicBezTo>
                      <a:pt x="185" y="5"/>
                      <a:pt x="171" y="0"/>
                      <a:pt x="15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10"/>
              <p:cNvSpPr/>
              <p:nvPr/>
            </p:nvSpPr>
            <p:spPr>
              <a:xfrm>
                <a:off x="867409" y="1239599"/>
                <a:ext cx="23114" cy="36607"/>
              </a:xfrm>
              <a:custGeom>
                <a:rect b="b" l="l" r="r" t="t"/>
                <a:pathLst>
                  <a:path extrusionOk="0" h="312" w="197">
                    <a:moveTo>
                      <a:pt x="156" y="0"/>
                    </a:moveTo>
                    <a:cubicBezTo>
                      <a:pt x="135" y="0"/>
                      <a:pt x="114" y="10"/>
                      <a:pt x="98" y="25"/>
                    </a:cubicBezTo>
                    <a:cubicBezTo>
                      <a:pt x="72" y="52"/>
                      <a:pt x="63" y="88"/>
                      <a:pt x="54" y="123"/>
                    </a:cubicBezTo>
                    <a:cubicBezTo>
                      <a:pt x="54" y="168"/>
                      <a:pt x="54" y="204"/>
                      <a:pt x="45" y="239"/>
                    </a:cubicBezTo>
                    <a:cubicBezTo>
                      <a:pt x="36" y="266"/>
                      <a:pt x="18" y="293"/>
                      <a:pt x="0" y="302"/>
                    </a:cubicBezTo>
                    <a:cubicBezTo>
                      <a:pt x="10" y="308"/>
                      <a:pt x="21" y="311"/>
                      <a:pt x="34" y="311"/>
                    </a:cubicBezTo>
                    <a:cubicBezTo>
                      <a:pt x="56" y="311"/>
                      <a:pt x="81" y="301"/>
                      <a:pt x="98" y="284"/>
                    </a:cubicBezTo>
                    <a:cubicBezTo>
                      <a:pt x="116" y="266"/>
                      <a:pt x="134" y="230"/>
                      <a:pt x="143" y="204"/>
                    </a:cubicBezTo>
                    <a:cubicBezTo>
                      <a:pt x="161" y="132"/>
                      <a:pt x="161" y="79"/>
                      <a:pt x="196" y="16"/>
                    </a:cubicBezTo>
                    <a:cubicBezTo>
                      <a:pt x="185" y="5"/>
                      <a:pt x="171" y="0"/>
                      <a:pt x="15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10"/>
              <p:cNvSpPr/>
              <p:nvPr/>
            </p:nvSpPr>
            <p:spPr>
              <a:xfrm>
                <a:off x="812968" y="1239599"/>
                <a:ext cx="83774" cy="60542"/>
              </a:xfrm>
              <a:custGeom>
                <a:rect b="b" l="l" r="r" t="t"/>
                <a:pathLst>
                  <a:path extrusionOk="0" h="516" w="714">
                    <a:moveTo>
                      <a:pt x="678" y="1"/>
                    </a:moveTo>
                    <a:cubicBezTo>
                      <a:pt x="665" y="1"/>
                      <a:pt x="651" y="3"/>
                      <a:pt x="643" y="7"/>
                    </a:cubicBezTo>
                    <a:cubicBezTo>
                      <a:pt x="625" y="16"/>
                      <a:pt x="607" y="43"/>
                      <a:pt x="598" y="61"/>
                    </a:cubicBezTo>
                    <a:cubicBezTo>
                      <a:pt x="571" y="132"/>
                      <a:pt x="589" y="213"/>
                      <a:pt x="553" y="275"/>
                    </a:cubicBezTo>
                    <a:cubicBezTo>
                      <a:pt x="420" y="204"/>
                      <a:pt x="295" y="132"/>
                      <a:pt x="161" y="61"/>
                    </a:cubicBezTo>
                    <a:cubicBezTo>
                      <a:pt x="152" y="61"/>
                      <a:pt x="152" y="52"/>
                      <a:pt x="143" y="52"/>
                    </a:cubicBezTo>
                    <a:cubicBezTo>
                      <a:pt x="134" y="52"/>
                      <a:pt x="134" y="61"/>
                      <a:pt x="125" y="61"/>
                    </a:cubicBezTo>
                    <a:cubicBezTo>
                      <a:pt x="81" y="88"/>
                      <a:pt x="54" y="123"/>
                      <a:pt x="0" y="150"/>
                    </a:cubicBezTo>
                    <a:cubicBezTo>
                      <a:pt x="125" y="230"/>
                      <a:pt x="268" y="311"/>
                      <a:pt x="402" y="373"/>
                    </a:cubicBezTo>
                    <a:cubicBezTo>
                      <a:pt x="402" y="418"/>
                      <a:pt x="411" y="471"/>
                      <a:pt x="437" y="507"/>
                    </a:cubicBezTo>
                    <a:cubicBezTo>
                      <a:pt x="446" y="507"/>
                      <a:pt x="446" y="516"/>
                      <a:pt x="446" y="516"/>
                    </a:cubicBezTo>
                    <a:cubicBezTo>
                      <a:pt x="455" y="516"/>
                      <a:pt x="464" y="516"/>
                      <a:pt x="473" y="507"/>
                    </a:cubicBezTo>
                    <a:cubicBezTo>
                      <a:pt x="473" y="507"/>
                      <a:pt x="473" y="498"/>
                      <a:pt x="482" y="489"/>
                    </a:cubicBezTo>
                    <a:cubicBezTo>
                      <a:pt x="482" y="462"/>
                      <a:pt x="482" y="427"/>
                      <a:pt x="482" y="400"/>
                    </a:cubicBezTo>
                    <a:cubicBezTo>
                      <a:pt x="500" y="391"/>
                      <a:pt x="518" y="382"/>
                      <a:pt x="536" y="373"/>
                    </a:cubicBezTo>
                    <a:cubicBezTo>
                      <a:pt x="562" y="364"/>
                      <a:pt x="598" y="355"/>
                      <a:pt x="616" y="329"/>
                    </a:cubicBezTo>
                    <a:cubicBezTo>
                      <a:pt x="634" y="293"/>
                      <a:pt x="634" y="257"/>
                      <a:pt x="634" y="221"/>
                    </a:cubicBezTo>
                    <a:cubicBezTo>
                      <a:pt x="634" y="186"/>
                      <a:pt x="643" y="159"/>
                      <a:pt x="643" y="123"/>
                    </a:cubicBezTo>
                    <a:cubicBezTo>
                      <a:pt x="651" y="79"/>
                      <a:pt x="669" y="25"/>
                      <a:pt x="714" y="7"/>
                    </a:cubicBezTo>
                    <a:cubicBezTo>
                      <a:pt x="705" y="3"/>
                      <a:pt x="692" y="1"/>
                      <a:pt x="678"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10"/>
              <p:cNvSpPr/>
              <p:nvPr/>
            </p:nvSpPr>
            <p:spPr>
              <a:xfrm>
                <a:off x="812968" y="1245583"/>
                <a:ext cx="65001" cy="54558"/>
              </a:xfrm>
              <a:custGeom>
                <a:rect b="b" l="l" r="r" t="t"/>
                <a:pathLst>
                  <a:path extrusionOk="0" h="465" w="554">
                    <a:moveTo>
                      <a:pt x="143" y="1"/>
                    </a:moveTo>
                    <a:cubicBezTo>
                      <a:pt x="134" y="1"/>
                      <a:pt x="134" y="10"/>
                      <a:pt x="125" y="10"/>
                    </a:cubicBezTo>
                    <a:cubicBezTo>
                      <a:pt x="81" y="37"/>
                      <a:pt x="54" y="72"/>
                      <a:pt x="0" y="99"/>
                    </a:cubicBezTo>
                    <a:cubicBezTo>
                      <a:pt x="125" y="179"/>
                      <a:pt x="268" y="260"/>
                      <a:pt x="402" y="322"/>
                    </a:cubicBezTo>
                    <a:cubicBezTo>
                      <a:pt x="402" y="367"/>
                      <a:pt x="411" y="420"/>
                      <a:pt x="437" y="456"/>
                    </a:cubicBezTo>
                    <a:cubicBezTo>
                      <a:pt x="446" y="456"/>
                      <a:pt x="446" y="465"/>
                      <a:pt x="446" y="465"/>
                    </a:cubicBezTo>
                    <a:cubicBezTo>
                      <a:pt x="455" y="465"/>
                      <a:pt x="464" y="465"/>
                      <a:pt x="473" y="456"/>
                    </a:cubicBezTo>
                    <a:cubicBezTo>
                      <a:pt x="473" y="456"/>
                      <a:pt x="473" y="447"/>
                      <a:pt x="482" y="438"/>
                    </a:cubicBezTo>
                    <a:cubicBezTo>
                      <a:pt x="482" y="411"/>
                      <a:pt x="482" y="376"/>
                      <a:pt x="482" y="349"/>
                    </a:cubicBezTo>
                    <a:cubicBezTo>
                      <a:pt x="500" y="340"/>
                      <a:pt x="518" y="331"/>
                      <a:pt x="536" y="322"/>
                    </a:cubicBezTo>
                    <a:cubicBezTo>
                      <a:pt x="544" y="322"/>
                      <a:pt x="553" y="322"/>
                      <a:pt x="553" y="313"/>
                    </a:cubicBezTo>
                    <a:cubicBezTo>
                      <a:pt x="527" y="313"/>
                      <a:pt x="509" y="313"/>
                      <a:pt x="482" y="304"/>
                    </a:cubicBezTo>
                    <a:cubicBezTo>
                      <a:pt x="446" y="286"/>
                      <a:pt x="411" y="269"/>
                      <a:pt x="384" y="242"/>
                    </a:cubicBezTo>
                    <a:cubicBezTo>
                      <a:pt x="312" y="188"/>
                      <a:pt x="232" y="135"/>
                      <a:pt x="161" y="81"/>
                    </a:cubicBezTo>
                    <a:cubicBezTo>
                      <a:pt x="188" y="72"/>
                      <a:pt x="205" y="63"/>
                      <a:pt x="223" y="46"/>
                    </a:cubicBezTo>
                    <a:cubicBezTo>
                      <a:pt x="205" y="37"/>
                      <a:pt x="179" y="19"/>
                      <a:pt x="161" y="10"/>
                    </a:cubicBezTo>
                    <a:cubicBezTo>
                      <a:pt x="152" y="10"/>
                      <a:pt x="152" y="1"/>
                      <a:pt x="143"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10"/>
              <p:cNvSpPr/>
              <p:nvPr/>
            </p:nvSpPr>
            <p:spPr>
              <a:xfrm>
                <a:off x="787860" y="1234085"/>
                <a:ext cx="54558" cy="28863"/>
              </a:xfrm>
              <a:custGeom>
                <a:rect b="b" l="l" r="r" t="t"/>
                <a:pathLst>
                  <a:path extrusionOk="0" h="246" w="465">
                    <a:moveTo>
                      <a:pt x="464" y="1"/>
                    </a:moveTo>
                    <a:lnTo>
                      <a:pt x="464" y="1"/>
                    </a:lnTo>
                    <a:cubicBezTo>
                      <a:pt x="357" y="99"/>
                      <a:pt x="232" y="179"/>
                      <a:pt x="89" y="197"/>
                    </a:cubicBezTo>
                    <a:cubicBezTo>
                      <a:pt x="54" y="197"/>
                      <a:pt x="27" y="206"/>
                      <a:pt x="0" y="224"/>
                    </a:cubicBezTo>
                    <a:cubicBezTo>
                      <a:pt x="32" y="238"/>
                      <a:pt x="69" y="245"/>
                      <a:pt x="106" y="245"/>
                    </a:cubicBezTo>
                    <a:cubicBezTo>
                      <a:pt x="162" y="245"/>
                      <a:pt x="220" y="229"/>
                      <a:pt x="268" y="197"/>
                    </a:cubicBezTo>
                    <a:cubicBezTo>
                      <a:pt x="348" y="152"/>
                      <a:pt x="411" y="81"/>
                      <a:pt x="46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10"/>
              <p:cNvSpPr/>
              <p:nvPr/>
            </p:nvSpPr>
            <p:spPr>
              <a:xfrm>
                <a:off x="625593" y="1207920"/>
                <a:ext cx="122610" cy="262115"/>
              </a:xfrm>
              <a:custGeom>
                <a:rect b="b" l="l" r="r" t="t"/>
                <a:pathLst>
                  <a:path extrusionOk="0" h="2234" w="1045">
                    <a:moveTo>
                      <a:pt x="892" y="1"/>
                    </a:moveTo>
                    <a:cubicBezTo>
                      <a:pt x="625" y="1"/>
                      <a:pt x="286" y="170"/>
                      <a:pt x="214" y="429"/>
                    </a:cubicBezTo>
                    <a:cubicBezTo>
                      <a:pt x="125" y="804"/>
                      <a:pt x="54" y="1187"/>
                      <a:pt x="0" y="1571"/>
                    </a:cubicBezTo>
                    <a:cubicBezTo>
                      <a:pt x="0" y="1598"/>
                      <a:pt x="0" y="1616"/>
                      <a:pt x="9" y="1633"/>
                    </a:cubicBezTo>
                    <a:cubicBezTo>
                      <a:pt x="16" y="1653"/>
                      <a:pt x="33" y="1663"/>
                      <a:pt x="48" y="1663"/>
                    </a:cubicBezTo>
                    <a:cubicBezTo>
                      <a:pt x="53" y="1663"/>
                      <a:pt x="58" y="1662"/>
                      <a:pt x="63" y="1660"/>
                    </a:cubicBezTo>
                    <a:cubicBezTo>
                      <a:pt x="72" y="1660"/>
                      <a:pt x="81" y="1651"/>
                      <a:pt x="90" y="1642"/>
                    </a:cubicBezTo>
                    <a:cubicBezTo>
                      <a:pt x="125" y="1580"/>
                      <a:pt x="161" y="1517"/>
                      <a:pt x="179" y="1446"/>
                    </a:cubicBezTo>
                    <a:lnTo>
                      <a:pt x="179" y="1446"/>
                    </a:lnTo>
                    <a:cubicBezTo>
                      <a:pt x="161" y="1642"/>
                      <a:pt x="152" y="1847"/>
                      <a:pt x="152" y="2053"/>
                    </a:cubicBezTo>
                    <a:cubicBezTo>
                      <a:pt x="152" y="2097"/>
                      <a:pt x="152" y="2151"/>
                      <a:pt x="179" y="2195"/>
                    </a:cubicBezTo>
                    <a:cubicBezTo>
                      <a:pt x="188" y="2213"/>
                      <a:pt x="197" y="2222"/>
                      <a:pt x="206" y="2231"/>
                    </a:cubicBezTo>
                    <a:cubicBezTo>
                      <a:pt x="210" y="2233"/>
                      <a:pt x="215" y="2233"/>
                      <a:pt x="219" y="2233"/>
                    </a:cubicBezTo>
                    <a:cubicBezTo>
                      <a:pt x="239" y="2233"/>
                      <a:pt x="253" y="2219"/>
                      <a:pt x="268" y="2204"/>
                    </a:cubicBezTo>
                    <a:cubicBezTo>
                      <a:pt x="313" y="2160"/>
                      <a:pt x="339" y="2097"/>
                      <a:pt x="357" y="2035"/>
                    </a:cubicBezTo>
                    <a:cubicBezTo>
                      <a:pt x="375" y="1946"/>
                      <a:pt x="393" y="1865"/>
                      <a:pt x="402" y="1785"/>
                    </a:cubicBezTo>
                    <a:lnTo>
                      <a:pt x="402" y="1785"/>
                    </a:lnTo>
                    <a:cubicBezTo>
                      <a:pt x="393" y="1901"/>
                      <a:pt x="393" y="2026"/>
                      <a:pt x="420" y="2142"/>
                    </a:cubicBezTo>
                    <a:cubicBezTo>
                      <a:pt x="429" y="2169"/>
                      <a:pt x="438" y="2195"/>
                      <a:pt x="464" y="2195"/>
                    </a:cubicBezTo>
                    <a:cubicBezTo>
                      <a:pt x="467" y="2196"/>
                      <a:pt x="470" y="2197"/>
                      <a:pt x="473" y="2197"/>
                    </a:cubicBezTo>
                    <a:cubicBezTo>
                      <a:pt x="497" y="2197"/>
                      <a:pt x="520" y="2166"/>
                      <a:pt x="536" y="2142"/>
                    </a:cubicBezTo>
                    <a:cubicBezTo>
                      <a:pt x="652" y="1883"/>
                      <a:pt x="669" y="1589"/>
                      <a:pt x="687" y="1303"/>
                    </a:cubicBezTo>
                    <a:cubicBezTo>
                      <a:pt x="705" y="1018"/>
                      <a:pt x="732" y="723"/>
                      <a:pt x="866" y="483"/>
                    </a:cubicBezTo>
                    <a:cubicBezTo>
                      <a:pt x="928" y="367"/>
                      <a:pt x="1017" y="260"/>
                      <a:pt x="1044" y="135"/>
                    </a:cubicBezTo>
                    <a:cubicBezTo>
                      <a:pt x="1044" y="117"/>
                      <a:pt x="1044" y="99"/>
                      <a:pt x="1044" y="81"/>
                    </a:cubicBezTo>
                    <a:cubicBezTo>
                      <a:pt x="1026" y="19"/>
                      <a:pt x="955" y="1"/>
                      <a:pt x="8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10"/>
              <p:cNvSpPr/>
              <p:nvPr/>
            </p:nvSpPr>
            <p:spPr>
              <a:xfrm>
                <a:off x="625593" y="1243588"/>
                <a:ext cx="52447" cy="159569"/>
              </a:xfrm>
              <a:custGeom>
                <a:rect b="b" l="l" r="r" t="t"/>
                <a:pathLst>
                  <a:path extrusionOk="0" h="1360" w="447">
                    <a:moveTo>
                      <a:pt x="446" y="0"/>
                    </a:moveTo>
                    <a:lnTo>
                      <a:pt x="446" y="0"/>
                    </a:lnTo>
                    <a:cubicBezTo>
                      <a:pt x="268" y="366"/>
                      <a:pt x="232" y="785"/>
                      <a:pt x="107" y="1169"/>
                    </a:cubicBezTo>
                    <a:cubicBezTo>
                      <a:pt x="99" y="1196"/>
                      <a:pt x="81" y="1231"/>
                      <a:pt x="63" y="1249"/>
                    </a:cubicBezTo>
                    <a:cubicBezTo>
                      <a:pt x="54" y="1254"/>
                      <a:pt x="45" y="1256"/>
                      <a:pt x="36" y="1256"/>
                    </a:cubicBezTo>
                    <a:cubicBezTo>
                      <a:pt x="27" y="1256"/>
                      <a:pt x="18" y="1254"/>
                      <a:pt x="9" y="1249"/>
                    </a:cubicBezTo>
                    <a:cubicBezTo>
                      <a:pt x="9" y="1258"/>
                      <a:pt x="9" y="1258"/>
                      <a:pt x="0" y="1267"/>
                    </a:cubicBezTo>
                    <a:cubicBezTo>
                      <a:pt x="0" y="1294"/>
                      <a:pt x="0" y="1312"/>
                      <a:pt x="9" y="1329"/>
                    </a:cubicBezTo>
                    <a:cubicBezTo>
                      <a:pt x="16" y="1349"/>
                      <a:pt x="33" y="1359"/>
                      <a:pt x="48" y="1359"/>
                    </a:cubicBezTo>
                    <a:cubicBezTo>
                      <a:pt x="53" y="1359"/>
                      <a:pt x="58" y="1358"/>
                      <a:pt x="63" y="1356"/>
                    </a:cubicBezTo>
                    <a:cubicBezTo>
                      <a:pt x="72" y="1356"/>
                      <a:pt x="81" y="1347"/>
                      <a:pt x="90" y="1338"/>
                    </a:cubicBezTo>
                    <a:cubicBezTo>
                      <a:pt x="107" y="1312"/>
                      <a:pt x="125" y="1285"/>
                      <a:pt x="134" y="1249"/>
                    </a:cubicBezTo>
                    <a:cubicBezTo>
                      <a:pt x="161" y="1178"/>
                      <a:pt x="179" y="1106"/>
                      <a:pt x="197" y="1035"/>
                    </a:cubicBezTo>
                    <a:cubicBezTo>
                      <a:pt x="286" y="696"/>
                      <a:pt x="304" y="330"/>
                      <a:pt x="44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10"/>
              <p:cNvSpPr/>
              <p:nvPr/>
            </p:nvSpPr>
            <p:spPr>
              <a:xfrm>
                <a:off x="644366" y="1246639"/>
                <a:ext cx="54558" cy="223396"/>
              </a:xfrm>
              <a:custGeom>
                <a:rect b="b" l="l" r="r" t="t"/>
                <a:pathLst>
                  <a:path extrusionOk="0" h="1904" w="465">
                    <a:moveTo>
                      <a:pt x="465" y="1"/>
                    </a:moveTo>
                    <a:cubicBezTo>
                      <a:pt x="322" y="260"/>
                      <a:pt x="278" y="563"/>
                      <a:pt x="242" y="866"/>
                    </a:cubicBezTo>
                    <a:cubicBezTo>
                      <a:pt x="206" y="1161"/>
                      <a:pt x="179" y="1464"/>
                      <a:pt x="81" y="1740"/>
                    </a:cubicBezTo>
                    <a:cubicBezTo>
                      <a:pt x="72" y="1776"/>
                      <a:pt x="46" y="1821"/>
                      <a:pt x="10" y="1821"/>
                    </a:cubicBezTo>
                    <a:lnTo>
                      <a:pt x="1" y="1821"/>
                    </a:lnTo>
                    <a:cubicBezTo>
                      <a:pt x="1" y="1839"/>
                      <a:pt x="10" y="1848"/>
                      <a:pt x="19" y="1865"/>
                    </a:cubicBezTo>
                    <a:cubicBezTo>
                      <a:pt x="28" y="1883"/>
                      <a:pt x="37" y="1892"/>
                      <a:pt x="46" y="1901"/>
                    </a:cubicBezTo>
                    <a:cubicBezTo>
                      <a:pt x="50" y="1903"/>
                      <a:pt x="55" y="1903"/>
                      <a:pt x="59" y="1903"/>
                    </a:cubicBezTo>
                    <a:cubicBezTo>
                      <a:pt x="79" y="1903"/>
                      <a:pt x="93" y="1889"/>
                      <a:pt x="108" y="1874"/>
                    </a:cubicBezTo>
                    <a:cubicBezTo>
                      <a:pt x="153" y="1830"/>
                      <a:pt x="179" y="1767"/>
                      <a:pt x="197" y="1705"/>
                    </a:cubicBezTo>
                    <a:cubicBezTo>
                      <a:pt x="215" y="1616"/>
                      <a:pt x="233" y="1535"/>
                      <a:pt x="242" y="1455"/>
                    </a:cubicBezTo>
                    <a:cubicBezTo>
                      <a:pt x="242" y="1482"/>
                      <a:pt x="242" y="1509"/>
                      <a:pt x="242" y="1535"/>
                    </a:cubicBezTo>
                    <a:cubicBezTo>
                      <a:pt x="251" y="1473"/>
                      <a:pt x="251" y="1410"/>
                      <a:pt x="251" y="1348"/>
                    </a:cubicBezTo>
                    <a:cubicBezTo>
                      <a:pt x="242" y="893"/>
                      <a:pt x="313" y="429"/>
                      <a:pt x="46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10"/>
              <p:cNvSpPr/>
              <p:nvPr/>
            </p:nvSpPr>
            <p:spPr>
              <a:xfrm>
                <a:off x="633924" y="1142803"/>
                <a:ext cx="94333" cy="155345"/>
              </a:xfrm>
              <a:custGeom>
                <a:rect b="b" l="l" r="r" t="t"/>
                <a:pathLst>
                  <a:path extrusionOk="0" h="1324" w="804">
                    <a:moveTo>
                      <a:pt x="650" y="1"/>
                    </a:moveTo>
                    <a:cubicBezTo>
                      <a:pt x="609" y="1"/>
                      <a:pt x="568" y="22"/>
                      <a:pt x="536" y="47"/>
                    </a:cubicBezTo>
                    <a:cubicBezTo>
                      <a:pt x="465" y="101"/>
                      <a:pt x="420" y="181"/>
                      <a:pt x="384" y="261"/>
                    </a:cubicBezTo>
                    <a:cubicBezTo>
                      <a:pt x="358" y="333"/>
                      <a:pt x="331" y="395"/>
                      <a:pt x="304" y="458"/>
                    </a:cubicBezTo>
                    <a:cubicBezTo>
                      <a:pt x="313" y="368"/>
                      <a:pt x="322" y="270"/>
                      <a:pt x="331" y="181"/>
                    </a:cubicBezTo>
                    <a:cubicBezTo>
                      <a:pt x="331" y="145"/>
                      <a:pt x="331" y="110"/>
                      <a:pt x="304" y="92"/>
                    </a:cubicBezTo>
                    <a:cubicBezTo>
                      <a:pt x="296" y="87"/>
                      <a:pt x="288" y="85"/>
                      <a:pt x="279" y="85"/>
                    </a:cubicBezTo>
                    <a:cubicBezTo>
                      <a:pt x="257" y="85"/>
                      <a:pt x="234" y="97"/>
                      <a:pt x="215" y="110"/>
                    </a:cubicBezTo>
                    <a:cubicBezTo>
                      <a:pt x="143" y="154"/>
                      <a:pt x="90" y="226"/>
                      <a:pt x="45" y="297"/>
                    </a:cubicBezTo>
                    <a:cubicBezTo>
                      <a:pt x="10" y="377"/>
                      <a:pt x="28" y="440"/>
                      <a:pt x="19" y="520"/>
                    </a:cubicBezTo>
                    <a:cubicBezTo>
                      <a:pt x="10" y="734"/>
                      <a:pt x="1" y="948"/>
                      <a:pt x="54" y="1162"/>
                    </a:cubicBezTo>
                    <a:cubicBezTo>
                      <a:pt x="63" y="1198"/>
                      <a:pt x="90" y="1243"/>
                      <a:pt x="126" y="1243"/>
                    </a:cubicBezTo>
                    <a:cubicBezTo>
                      <a:pt x="152" y="1234"/>
                      <a:pt x="170" y="1207"/>
                      <a:pt x="179" y="1180"/>
                    </a:cubicBezTo>
                    <a:cubicBezTo>
                      <a:pt x="206" y="1118"/>
                      <a:pt x="215" y="1064"/>
                      <a:pt x="233" y="1002"/>
                    </a:cubicBezTo>
                    <a:cubicBezTo>
                      <a:pt x="233" y="1029"/>
                      <a:pt x="242" y="1064"/>
                      <a:pt x="242" y="1091"/>
                    </a:cubicBezTo>
                    <a:cubicBezTo>
                      <a:pt x="251" y="1127"/>
                      <a:pt x="259" y="1154"/>
                      <a:pt x="277" y="1180"/>
                    </a:cubicBezTo>
                    <a:cubicBezTo>
                      <a:pt x="293" y="1196"/>
                      <a:pt x="314" y="1205"/>
                      <a:pt x="333" y="1205"/>
                    </a:cubicBezTo>
                    <a:cubicBezTo>
                      <a:pt x="347" y="1205"/>
                      <a:pt x="359" y="1200"/>
                      <a:pt x="367" y="1189"/>
                    </a:cubicBezTo>
                    <a:cubicBezTo>
                      <a:pt x="375" y="1216"/>
                      <a:pt x="375" y="1252"/>
                      <a:pt x="393" y="1278"/>
                    </a:cubicBezTo>
                    <a:cubicBezTo>
                      <a:pt x="402" y="1305"/>
                      <a:pt x="429" y="1323"/>
                      <a:pt x="465" y="1323"/>
                    </a:cubicBezTo>
                    <a:cubicBezTo>
                      <a:pt x="474" y="1323"/>
                      <a:pt x="491" y="1314"/>
                      <a:pt x="500" y="1305"/>
                    </a:cubicBezTo>
                    <a:cubicBezTo>
                      <a:pt x="581" y="1261"/>
                      <a:pt x="598" y="1162"/>
                      <a:pt x="607" y="1073"/>
                    </a:cubicBezTo>
                    <a:cubicBezTo>
                      <a:pt x="643" y="859"/>
                      <a:pt x="706" y="672"/>
                      <a:pt x="759" y="467"/>
                    </a:cubicBezTo>
                    <a:cubicBezTo>
                      <a:pt x="795" y="351"/>
                      <a:pt x="804" y="226"/>
                      <a:pt x="768" y="110"/>
                    </a:cubicBezTo>
                    <a:cubicBezTo>
                      <a:pt x="759" y="74"/>
                      <a:pt x="732" y="29"/>
                      <a:pt x="697" y="12"/>
                    </a:cubicBezTo>
                    <a:cubicBezTo>
                      <a:pt x="681" y="4"/>
                      <a:pt x="666" y="1"/>
                      <a:pt x="650" y="1"/>
                    </a:cubicBezTo>
                    <a:close/>
                  </a:path>
                </a:pathLst>
              </a:custGeom>
              <a:solidFill>
                <a:srgbClr val="FFA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10"/>
              <p:cNvSpPr/>
              <p:nvPr/>
            </p:nvSpPr>
            <p:spPr>
              <a:xfrm>
                <a:off x="633924" y="1142803"/>
                <a:ext cx="94333" cy="155345"/>
              </a:xfrm>
              <a:custGeom>
                <a:rect b="b" l="l" r="r" t="t"/>
                <a:pathLst>
                  <a:path extrusionOk="0" h="1324" w="804">
                    <a:moveTo>
                      <a:pt x="650" y="1"/>
                    </a:moveTo>
                    <a:cubicBezTo>
                      <a:pt x="609" y="1"/>
                      <a:pt x="568" y="22"/>
                      <a:pt x="536" y="47"/>
                    </a:cubicBezTo>
                    <a:cubicBezTo>
                      <a:pt x="465" y="101"/>
                      <a:pt x="420" y="181"/>
                      <a:pt x="384" y="261"/>
                    </a:cubicBezTo>
                    <a:cubicBezTo>
                      <a:pt x="358" y="333"/>
                      <a:pt x="331" y="395"/>
                      <a:pt x="304" y="458"/>
                    </a:cubicBezTo>
                    <a:cubicBezTo>
                      <a:pt x="313" y="368"/>
                      <a:pt x="322" y="270"/>
                      <a:pt x="331" y="181"/>
                    </a:cubicBezTo>
                    <a:cubicBezTo>
                      <a:pt x="331" y="145"/>
                      <a:pt x="331" y="110"/>
                      <a:pt x="304" y="92"/>
                    </a:cubicBezTo>
                    <a:cubicBezTo>
                      <a:pt x="296" y="87"/>
                      <a:pt x="288" y="85"/>
                      <a:pt x="279" y="85"/>
                    </a:cubicBezTo>
                    <a:cubicBezTo>
                      <a:pt x="257" y="85"/>
                      <a:pt x="234" y="97"/>
                      <a:pt x="215" y="110"/>
                    </a:cubicBezTo>
                    <a:cubicBezTo>
                      <a:pt x="143" y="154"/>
                      <a:pt x="90" y="226"/>
                      <a:pt x="45" y="297"/>
                    </a:cubicBezTo>
                    <a:cubicBezTo>
                      <a:pt x="10" y="377"/>
                      <a:pt x="28" y="440"/>
                      <a:pt x="19" y="520"/>
                    </a:cubicBezTo>
                    <a:cubicBezTo>
                      <a:pt x="10" y="734"/>
                      <a:pt x="1" y="948"/>
                      <a:pt x="54" y="1162"/>
                    </a:cubicBezTo>
                    <a:cubicBezTo>
                      <a:pt x="63" y="1198"/>
                      <a:pt x="90" y="1243"/>
                      <a:pt x="126" y="1243"/>
                    </a:cubicBezTo>
                    <a:cubicBezTo>
                      <a:pt x="152" y="1234"/>
                      <a:pt x="170" y="1207"/>
                      <a:pt x="179" y="1180"/>
                    </a:cubicBezTo>
                    <a:cubicBezTo>
                      <a:pt x="206" y="1118"/>
                      <a:pt x="215" y="1064"/>
                      <a:pt x="233" y="1002"/>
                    </a:cubicBezTo>
                    <a:cubicBezTo>
                      <a:pt x="233" y="1029"/>
                      <a:pt x="242" y="1064"/>
                      <a:pt x="242" y="1091"/>
                    </a:cubicBezTo>
                    <a:cubicBezTo>
                      <a:pt x="251" y="1127"/>
                      <a:pt x="259" y="1154"/>
                      <a:pt x="277" y="1180"/>
                    </a:cubicBezTo>
                    <a:cubicBezTo>
                      <a:pt x="293" y="1196"/>
                      <a:pt x="314" y="1205"/>
                      <a:pt x="333" y="1205"/>
                    </a:cubicBezTo>
                    <a:cubicBezTo>
                      <a:pt x="347" y="1205"/>
                      <a:pt x="359" y="1200"/>
                      <a:pt x="367" y="1189"/>
                    </a:cubicBezTo>
                    <a:cubicBezTo>
                      <a:pt x="375" y="1216"/>
                      <a:pt x="375" y="1252"/>
                      <a:pt x="393" y="1278"/>
                    </a:cubicBezTo>
                    <a:cubicBezTo>
                      <a:pt x="402" y="1305"/>
                      <a:pt x="429" y="1323"/>
                      <a:pt x="465" y="1323"/>
                    </a:cubicBezTo>
                    <a:cubicBezTo>
                      <a:pt x="474" y="1323"/>
                      <a:pt x="491" y="1314"/>
                      <a:pt x="500" y="1305"/>
                    </a:cubicBezTo>
                    <a:cubicBezTo>
                      <a:pt x="581" y="1261"/>
                      <a:pt x="598" y="1162"/>
                      <a:pt x="607" y="1073"/>
                    </a:cubicBezTo>
                    <a:cubicBezTo>
                      <a:pt x="643" y="859"/>
                      <a:pt x="706" y="672"/>
                      <a:pt x="759" y="467"/>
                    </a:cubicBezTo>
                    <a:cubicBezTo>
                      <a:pt x="795" y="351"/>
                      <a:pt x="804" y="226"/>
                      <a:pt x="768" y="110"/>
                    </a:cubicBezTo>
                    <a:cubicBezTo>
                      <a:pt x="759" y="74"/>
                      <a:pt x="732" y="29"/>
                      <a:pt x="697" y="12"/>
                    </a:cubicBezTo>
                    <a:cubicBezTo>
                      <a:pt x="681" y="4"/>
                      <a:pt x="666" y="1"/>
                      <a:pt x="65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10"/>
              <p:cNvSpPr/>
              <p:nvPr/>
            </p:nvSpPr>
            <p:spPr>
              <a:xfrm>
                <a:off x="673698" y="1184924"/>
                <a:ext cx="13728" cy="107944"/>
              </a:xfrm>
              <a:custGeom>
                <a:rect b="b" l="l" r="r" t="t"/>
                <a:pathLst>
                  <a:path extrusionOk="0" h="920" w="117">
                    <a:moveTo>
                      <a:pt x="108" y="1"/>
                    </a:moveTo>
                    <a:cubicBezTo>
                      <a:pt x="72" y="277"/>
                      <a:pt x="36" y="545"/>
                      <a:pt x="1" y="821"/>
                    </a:cubicBezTo>
                    <a:cubicBezTo>
                      <a:pt x="1" y="830"/>
                      <a:pt x="1" y="839"/>
                      <a:pt x="1" y="848"/>
                    </a:cubicBezTo>
                    <a:cubicBezTo>
                      <a:pt x="10" y="839"/>
                      <a:pt x="19" y="839"/>
                      <a:pt x="28" y="830"/>
                    </a:cubicBezTo>
                    <a:cubicBezTo>
                      <a:pt x="36" y="857"/>
                      <a:pt x="36" y="893"/>
                      <a:pt x="54" y="919"/>
                    </a:cubicBezTo>
                    <a:cubicBezTo>
                      <a:pt x="99" y="616"/>
                      <a:pt x="117" y="313"/>
                      <a:pt x="108"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10"/>
              <p:cNvSpPr/>
              <p:nvPr/>
            </p:nvSpPr>
            <p:spPr>
              <a:xfrm>
                <a:off x="639204" y="1188092"/>
                <a:ext cx="22058" cy="100552"/>
              </a:xfrm>
              <a:custGeom>
                <a:rect b="b" l="l" r="r" t="t"/>
                <a:pathLst>
                  <a:path extrusionOk="0" h="857" w="188">
                    <a:moveTo>
                      <a:pt x="161" y="0"/>
                    </a:moveTo>
                    <a:cubicBezTo>
                      <a:pt x="143" y="188"/>
                      <a:pt x="125" y="375"/>
                      <a:pt x="98" y="562"/>
                    </a:cubicBezTo>
                    <a:cubicBezTo>
                      <a:pt x="98" y="616"/>
                      <a:pt x="90" y="660"/>
                      <a:pt x="72" y="714"/>
                    </a:cubicBezTo>
                    <a:cubicBezTo>
                      <a:pt x="72" y="723"/>
                      <a:pt x="63" y="732"/>
                      <a:pt x="54" y="741"/>
                    </a:cubicBezTo>
                    <a:cubicBezTo>
                      <a:pt x="49" y="751"/>
                      <a:pt x="37" y="756"/>
                      <a:pt x="25" y="756"/>
                    </a:cubicBezTo>
                    <a:cubicBezTo>
                      <a:pt x="17" y="756"/>
                      <a:pt x="8" y="753"/>
                      <a:pt x="0" y="750"/>
                    </a:cubicBezTo>
                    <a:lnTo>
                      <a:pt x="0" y="750"/>
                    </a:lnTo>
                    <a:cubicBezTo>
                      <a:pt x="9" y="759"/>
                      <a:pt x="9" y="768"/>
                      <a:pt x="9" y="776"/>
                    </a:cubicBezTo>
                    <a:cubicBezTo>
                      <a:pt x="18" y="812"/>
                      <a:pt x="45" y="857"/>
                      <a:pt x="81" y="857"/>
                    </a:cubicBezTo>
                    <a:cubicBezTo>
                      <a:pt x="107" y="848"/>
                      <a:pt x="125" y="821"/>
                      <a:pt x="134" y="794"/>
                    </a:cubicBezTo>
                    <a:cubicBezTo>
                      <a:pt x="152" y="741"/>
                      <a:pt x="170" y="687"/>
                      <a:pt x="188" y="634"/>
                    </a:cubicBezTo>
                    <a:cubicBezTo>
                      <a:pt x="179" y="420"/>
                      <a:pt x="170" y="214"/>
                      <a:pt x="161"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10"/>
              <p:cNvSpPr/>
              <p:nvPr/>
            </p:nvSpPr>
            <p:spPr>
              <a:xfrm>
                <a:off x="676866" y="1068064"/>
                <a:ext cx="211546" cy="198640"/>
              </a:xfrm>
              <a:custGeom>
                <a:rect b="b" l="l" r="r" t="t"/>
                <a:pathLst>
                  <a:path extrusionOk="0" h="1693" w="1803">
                    <a:moveTo>
                      <a:pt x="1160" y="1"/>
                    </a:moveTo>
                    <a:cubicBezTo>
                      <a:pt x="1003" y="1"/>
                      <a:pt x="842" y="50"/>
                      <a:pt x="794" y="176"/>
                    </a:cubicBezTo>
                    <a:cubicBezTo>
                      <a:pt x="634" y="568"/>
                      <a:pt x="268" y="845"/>
                      <a:pt x="72" y="1228"/>
                    </a:cubicBezTo>
                    <a:cubicBezTo>
                      <a:pt x="45" y="1282"/>
                      <a:pt x="18" y="1353"/>
                      <a:pt x="45" y="1416"/>
                    </a:cubicBezTo>
                    <a:cubicBezTo>
                      <a:pt x="27" y="1434"/>
                      <a:pt x="18" y="1469"/>
                      <a:pt x="9" y="1496"/>
                    </a:cubicBezTo>
                    <a:cubicBezTo>
                      <a:pt x="1" y="1523"/>
                      <a:pt x="1" y="1550"/>
                      <a:pt x="18" y="1576"/>
                    </a:cubicBezTo>
                    <a:cubicBezTo>
                      <a:pt x="27" y="1585"/>
                      <a:pt x="45" y="1585"/>
                      <a:pt x="54" y="1594"/>
                    </a:cubicBezTo>
                    <a:cubicBezTo>
                      <a:pt x="67" y="1596"/>
                      <a:pt x="81" y="1598"/>
                      <a:pt x="94" y="1598"/>
                    </a:cubicBezTo>
                    <a:cubicBezTo>
                      <a:pt x="134" y="1598"/>
                      <a:pt x="172" y="1588"/>
                      <a:pt x="206" y="1567"/>
                    </a:cubicBezTo>
                    <a:cubicBezTo>
                      <a:pt x="259" y="1550"/>
                      <a:pt x="304" y="1514"/>
                      <a:pt x="340" y="1487"/>
                    </a:cubicBezTo>
                    <a:lnTo>
                      <a:pt x="340" y="1487"/>
                    </a:lnTo>
                    <a:cubicBezTo>
                      <a:pt x="322" y="1514"/>
                      <a:pt x="295" y="1550"/>
                      <a:pt x="277" y="1585"/>
                    </a:cubicBezTo>
                    <a:cubicBezTo>
                      <a:pt x="268" y="1594"/>
                      <a:pt x="259" y="1612"/>
                      <a:pt x="259" y="1621"/>
                    </a:cubicBezTo>
                    <a:cubicBezTo>
                      <a:pt x="259" y="1648"/>
                      <a:pt x="268" y="1666"/>
                      <a:pt x="286" y="1675"/>
                    </a:cubicBezTo>
                    <a:cubicBezTo>
                      <a:pt x="313" y="1692"/>
                      <a:pt x="331" y="1692"/>
                      <a:pt x="357" y="1692"/>
                    </a:cubicBezTo>
                    <a:cubicBezTo>
                      <a:pt x="411" y="1692"/>
                      <a:pt x="455" y="1675"/>
                      <a:pt x="500" y="1648"/>
                    </a:cubicBezTo>
                    <a:cubicBezTo>
                      <a:pt x="589" y="1612"/>
                      <a:pt x="670" y="1567"/>
                      <a:pt x="750" y="1505"/>
                    </a:cubicBezTo>
                    <a:lnTo>
                      <a:pt x="750" y="1505"/>
                    </a:lnTo>
                    <a:cubicBezTo>
                      <a:pt x="741" y="1523"/>
                      <a:pt x="750" y="1559"/>
                      <a:pt x="768" y="1567"/>
                    </a:cubicBezTo>
                    <a:cubicBezTo>
                      <a:pt x="777" y="1572"/>
                      <a:pt x="786" y="1574"/>
                      <a:pt x="794" y="1574"/>
                    </a:cubicBezTo>
                    <a:cubicBezTo>
                      <a:pt x="803" y="1574"/>
                      <a:pt x="812" y="1572"/>
                      <a:pt x="821" y="1567"/>
                    </a:cubicBezTo>
                    <a:cubicBezTo>
                      <a:pt x="1035" y="1523"/>
                      <a:pt x="1223" y="1380"/>
                      <a:pt x="1383" y="1237"/>
                    </a:cubicBezTo>
                    <a:cubicBezTo>
                      <a:pt x="1517" y="1139"/>
                      <a:pt x="1633" y="1023"/>
                      <a:pt x="1722" y="881"/>
                    </a:cubicBezTo>
                    <a:cubicBezTo>
                      <a:pt x="1758" y="827"/>
                      <a:pt x="1794" y="756"/>
                      <a:pt x="1794" y="684"/>
                    </a:cubicBezTo>
                    <a:cubicBezTo>
                      <a:pt x="1803" y="604"/>
                      <a:pt x="1776" y="533"/>
                      <a:pt x="1758" y="452"/>
                    </a:cubicBezTo>
                    <a:cubicBezTo>
                      <a:pt x="1722" y="354"/>
                      <a:pt x="1687" y="247"/>
                      <a:pt x="1615" y="167"/>
                    </a:cubicBezTo>
                    <a:cubicBezTo>
                      <a:pt x="1553" y="104"/>
                      <a:pt x="1464" y="60"/>
                      <a:pt x="1374" y="33"/>
                    </a:cubicBezTo>
                    <a:cubicBezTo>
                      <a:pt x="1313" y="13"/>
                      <a:pt x="1237" y="1"/>
                      <a:pt x="11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10"/>
              <p:cNvSpPr/>
              <p:nvPr/>
            </p:nvSpPr>
            <p:spPr>
              <a:xfrm>
                <a:off x="766858" y="1143038"/>
                <a:ext cx="22175" cy="32618"/>
              </a:xfrm>
              <a:custGeom>
                <a:rect b="b" l="l" r="r" t="t"/>
                <a:pathLst>
                  <a:path extrusionOk="0" h="278" w="189">
                    <a:moveTo>
                      <a:pt x="188" y="1"/>
                    </a:moveTo>
                    <a:lnTo>
                      <a:pt x="188" y="1"/>
                    </a:lnTo>
                    <a:cubicBezTo>
                      <a:pt x="126" y="90"/>
                      <a:pt x="63" y="188"/>
                      <a:pt x="1" y="277"/>
                    </a:cubicBezTo>
                    <a:cubicBezTo>
                      <a:pt x="63" y="188"/>
                      <a:pt x="126" y="99"/>
                      <a:pt x="188" y="1"/>
                    </a:cubicBezTo>
                    <a:close/>
                  </a:path>
                </a:pathLst>
              </a:custGeom>
              <a:solidFill>
                <a:srgbClr val="E29F7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10"/>
              <p:cNvSpPr/>
              <p:nvPr/>
            </p:nvSpPr>
            <p:spPr>
              <a:xfrm>
                <a:off x="681090" y="1135763"/>
                <a:ext cx="92221" cy="97384"/>
              </a:xfrm>
              <a:custGeom>
                <a:rect b="b" l="l" r="r" t="t"/>
                <a:pathLst>
                  <a:path extrusionOk="0" h="830" w="786">
                    <a:moveTo>
                      <a:pt x="785" y="0"/>
                    </a:moveTo>
                    <a:cubicBezTo>
                      <a:pt x="562" y="223"/>
                      <a:pt x="330" y="455"/>
                      <a:pt x="98" y="678"/>
                    </a:cubicBezTo>
                    <a:cubicBezTo>
                      <a:pt x="72" y="714"/>
                      <a:pt x="36" y="741"/>
                      <a:pt x="0" y="750"/>
                    </a:cubicBezTo>
                    <a:cubicBezTo>
                      <a:pt x="0" y="776"/>
                      <a:pt x="0" y="803"/>
                      <a:pt x="9" y="830"/>
                    </a:cubicBezTo>
                    <a:cubicBezTo>
                      <a:pt x="295" y="589"/>
                      <a:pt x="562" y="304"/>
                      <a:pt x="78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10"/>
              <p:cNvSpPr/>
              <p:nvPr/>
            </p:nvSpPr>
            <p:spPr>
              <a:xfrm>
                <a:off x="678978" y="1175538"/>
                <a:ext cx="87998" cy="80019"/>
              </a:xfrm>
              <a:custGeom>
                <a:rect b="b" l="l" r="r" t="t"/>
                <a:pathLst>
                  <a:path extrusionOk="0" h="682" w="750">
                    <a:moveTo>
                      <a:pt x="750" y="0"/>
                    </a:moveTo>
                    <a:cubicBezTo>
                      <a:pt x="696" y="72"/>
                      <a:pt x="634" y="152"/>
                      <a:pt x="571" y="223"/>
                    </a:cubicBezTo>
                    <a:cubicBezTo>
                      <a:pt x="411" y="411"/>
                      <a:pt x="232" y="589"/>
                      <a:pt x="0" y="660"/>
                    </a:cubicBezTo>
                    <a:cubicBezTo>
                      <a:pt x="9" y="669"/>
                      <a:pt x="27" y="669"/>
                      <a:pt x="36" y="678"/>
                    </a:cubicBezTo>
                    <a:cubicBezTo>
                      <a:pt x="49" y="680"/>
                      <a:pt x="63" y="682"/>
                      <a:pt x="76" y="682"/>
                    </a:cubicBezTo>
                    <a:cubicBezTo>
                      <a:pt x="116" y="682"/>
                      <a:pt x="154" y="672"/>
                      <a:pt x="188" y="651"/>
                    </a:cubicBezTo>
                    <a:cubicBezTo>
                      <a:pt x="223" y="643"/>
                      <a:pt x="259" y="616"/>
                      <a:pt x="286" y="598"/>
                    </a:cubicBezTo>
                    <a:cubicBezTo>
                      <a:pt x="446" y="402"/>
                      <a:pt x="607" y="205"/>
                      <a:pt x="75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10"/>
              <p:cNvSpPr/>
              <p:nvPr/>
            </p:nvSpPr>
            <p:spPr>
              <a:xfrm>
                <a:off x="718753" y="1129427"/>
                <a:ext cx="121554" cy="137276"/>
              </a:xfrm>
              <a:custGeom>
                <a:rect b="b" l="l" r="r" t="t"/>
                <a:pathLst>
                  <a:path extrusionOk="0" h="1170" w="1036">
                    <a:moveTo>
                      <a:pt x="1035" y="1"/>
                    </a:moveTo>
                    <a:cubicBezTo>
                      <a:pt x="839" y="402"/>
                      <a:pt x="536" y="750"/>
                      <a:pt x="188" y="1036"/>
                    </a:cubicBezTo>
                    <a:cubicBezTo>
                      <a:pt x="134" y="1089"/>
                      <a:pt x="72" y="1134"/>
                      <a:pt x="0" y="1169"/>
                    </a:cubicBezTo>
                    <a:cubicBezTo>
                      <a:pt x="54" y="1160"/>
                      <a:pt x="98" y="1143"/>
                      <a:pt x="143" y="1125"/>
                    </a:cubicBezTo>
                    <a:cubicBezTo>
                      <a:pt x="223" y="1089"/>
                      <a:pt x="304" y="1053"/>
                      <a:pt x="375" y="1000"/>
                    </a:cubicBezTo>
                    <a:cubicBezTo>
                      <a:pt x="446" y="893"/>
                      <a:pt x="536" y="786"/>
                      <a:pt x="625" y="688"/>
                    </a:cubicBezTo>
                    <a:cubicBezTo>
                      <a:pt x="687" y="607"/>
                      <a:pt x="759" y="536"/>
                      <a:pt x="821" y="456"/>
                    </a:cubicBezTo>
                    <a:cubicBezTo>
                      <a:pt x="919" y="331"/>
                      <a:pt x="1000" y="152"/>
                      <a:pt x="103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10"/>
              <p:cNvSpPr/>
              <p:nvPr/>
            </p:nvSpPr>
            <p:spPr>
              <a:xfrm>
                <a:off x="657976" y="1021485"/>
                <a:ext cx="83891" cy="51508"/>
              </a:xfrm>
              <a:custGeom>
                <a:rect b="b" l="l" r="r" t="t"/>
                <a:pathLst>
                  <a:path extrusionOk="0" h="439" w="715">
                    <a:moveTo>
                      <a:pt x="126" y="0"/>
                    </a:moveTo>
                    <a:cubicBezTo>
                      <a:pt x="80" y="0"/>
                      <a:pt x="35" y="13"/>
                      <a:pt x="1" y="46"/>
                    </a:cubicBezTo>
                    <a:cubicBezTo>
                      <a:pt x="37" y="82"/>
                      <a:pt x="72" y="127"/>
                      <a:pt x="108" y="162"/>
                    </a:cubicBezTo>
                    <a:cubicBezTo>
                      <a:pt x="144" y="207"/>
                      <a:pt x="188" y="252"/>
                      <a:pt x="233" y="278"/>
                    </a:cubicBezTo>
                    <a:cubicBezTo>
                      <a:pt x="277" y="308"/>
                      <a:pt x="328" y="325"/>
                      <a:pt x="374" y="325"/>
                    </a:cubicBezTo>
                    <a:cubicBezTo>
                      <a:pt x="384" y="325"/>
                      <a:pt x="393" y="325"/>
                      <a:pt x="402" y="323"/>
                    </a:cubicBezTo>
                    <a:cubicBezTo>
                      <a:pt x="411" y="368"/>
                      <a:pt x="447" y="403"/>
                      <a:pt x="492" y="421"/>
                    </a:cubicBezTo>
                    <a:cubicBezTo>
                      <a:pt x="536" y="439"/>
                      <a:pt x="590" y="439"/>
                      <a:pt x="634" y="439"/>
                    </a:cubicBezTo>
                    <a:cubicBezTo>
                      <a:pt x="652" y="439"/>
                      <a:pt x="679" y="430"/>
                      <a:pt x="697" y="421"/>
                    </a:cubicBezTo>
                    <a:cubicBezTo>
                      <a:pt x="715" y="412"/>
                      <a:pt x="715" y="359"/>
                      <a:pt x="706" y="341"/>
                    </a:cubicBezTo>
                    <a:cubicBezTo>
                      <a:pt x="670" y="261"/>
                      <a:pt x="599" y="198"/>
                      <a:pt x="527" y="154"/>
                    </a:cubicBezTo>
                    <a:cubicBezTo>
                      <a:pt x="429" y="91"/>
                      <a:pt x="322" y="29"/>
                      <a:pt x="206" y="11"/>
                    </a:cubicBezTo>
                    <a:cubicBezTo>
                      <a:pt x="180" y="4"/>
                      <a:pt x="153"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10"/>
              <p:cNvSpPr/>
              <p:nvPr/>
            </p:nvSpPr>
            <p:spPr>
              <a:xfrm>
                <a:off x="657976" y="1021485"/>
                <a:ext cx="83891" cy="51508"/>
              </a:xfrm>
              <a:custGeom>
                <a:rect b="b" l="l" r="r" t="t"/>
                <a:pathLst>
                  <a:path extrusionOk="0" h="439" w="715">
                    <a:moveTo>
                      <a:pt x="126" y="0"/>
                    </a:moveTo>
                    <a:cubicBezTo>
                      <a:pt x="80" y="0"/>
                      <a:pt x="35" y="13"/>
                      <a:pt x="1" y="46"/>
                    </a:cubicBezTo>
                    <a:cubicBezTo>
                      <a:pt x="19" y="64"/>
                      <a:pt x="37" y="91"/>
                      <a:pt x="63" y="109"/>
                    </a:cubicBezTo>
                    <a:cubicBezTo>
                      <a:pt x="153" y="127"/>
                      <a:pt x="233" y="171"/>
                      <a:pt x="313" y="207"/>
                    </a:cubicBezTo>
                    <a:cubicBezTo>
                      <a:pt x="367" y="234"/>
                      <a:pt x="411" y="261"/>
                      <a:pt x="456" y="287"/>
                    </a:cubicBezTo>
                    <a:cubicBezTo>
                      <a:pt x="474" y="296"/>
                      <a:pt x="483" y="296"/>
                      <a:pt x="501" y="314"/>
                    </a:cubicBezTo>
                    <a:cubicBezTo>
                      <a:pt x="527" y="341"/>
                      <a:pt x="518" y="394"/>
                      <a:pt x="492" y="421"/>
                    </a:cubicBezTo>
                    <a:cubicBezTo>
                      <a:pt x="536" y="439"/>
                      <a:pt x="590" y="439"/>
                      <a:pt x="634" y="439"/>
                    </a:cubicBezTo>
                    <a:cubicBezTo>
                      <a:pt x="652" y="439"/>
                      <a:pt x="679" y="430"/>
                      <a:pt x="697" y="421"/>
                    </a:cubicBezTo>
                    <a:cubicBezTo>
                      <a:pt x="715" y="412"/>
                      <a:pt x="715" y="359"/>
                      <a:pt x="706" y="341"/>
                    </a:cubicBezTo>
                    <a:cubicBezTo>
                      <a:pt x="670" y="261"/>
                      <a:pt x="599" y="198"/>
                      <a:pt x="527" y="154"/>
                    </a:cubicBezTo>
                    <a:cubicBezTo>
                      <a:pt x="429" y="91"/>
                      <a:pt x="322" y="29"/>
                      <a:pt x="206" y="11"/>
                    </a:cubicBezTo>
                    <a:cubicBezTo>
                      <a:pt x="180" y="4"/>
                      <a:pt x="153" y="0"/>
                      <a:pt x="126"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10"/>
              <p:cNvSpPr/>
              <p:nvPr/>
            </p:nvSpPr>
            <p:spPr>
              <a:xfrm>
                <a:off x="642372" y="997902"/>
                <a:ext cx="121437" cy="53502"/>
              </a:xfrm>
              <a:custGeom>
                <a:rect b="b" l="l" r="r" t="t"/>
                <a:pathLst>
                  <a:path extrusionOk="0" h="456" w="1035">
                    <a:moveTo>
                      <a:pt x="684" y="1"/>
                    </a:moveTo>
                    <a:cubicBezTo>
                      <a:pt x="638" y="1"/>
                      <a:pt x="591" y="5"/>
                      <a:pt x="544" y="16"/>
                    </a:cubicBezTo>
                    <a:cubicBezTo>
                      <a:pt x="348" y="33"/>
                      <a:pt x="143" y="78"/>
                      <a:pt x="0" y="221"/>
                    </a:cubicBezTo>
                    <a:cubicBezTo>
                      <a:pt x="13" y="220"/>
                      <a:pt x="26" y="220"/>
                      <a:pt x="39" y="220"/>
                    </a:cubicBezTo>
                    <a:cubicBezTo>
                      <a:pt x="177" y="220"/>
                      <a:pt x="315" y="263"/>
                      <a:pt x="437" y="337"/>
                    </a:cubicBezTo>
                    <a:cubicBezTo>
                      <a:pt x="491" y="372"/>
                      <a:pt x="535" y="417"/>
                      <a:pt x="589" y="435"/>
                    </a:cubicBezTo>
                    <a:cubicBezTo>
                      <a:pt x="625" y="449"/>
                      <a:pt x="663" y="456"/>
                      <a:pt x="701" y="456"/>
                    </a:cubicBezTo>
                    <a:cubicBezTo>
                      <a:pt x="804" y="456"/>
                      <a:pt x="910" y="406"/>
                      <a:pt x="981" y="328"/>
                    </a:cubicBezTo>
                    <a:cubicBezTo>
                      <a:pt x="1035" y="274"/>
                      <a:pt x="1026" y="176"/>
                      <a:pt x="973" y="114"/>
                    </a:cubicBezTo>
                    <a:cubicBezTo>
                      <a:pt x="928" y="51"/>
                      <a:pt x="857" y="16"/>
                      <a:pt x="776" y="7"/>
                    </a:cubicBezTo>
                    <a:cubicBezTo>
                      <a:pt x="747" y="3"/>
                      <a:pt x="716" y="1"/>
                      <a:pt x="6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880" name="Google Shape;2880;p10"/>
              <p:cNvSpPr/>
              <p:nvPr/>
            </p:nvSpPr>
            <p:spPr>
              <a:xfrm>
                <a:off x="644366" y="997784"/>
                <a:ext cx="110056" cy="26165"/>
              </a:xfrm>
              <a:custGeom>
                <a:rect b="b" l="l" r="r" t="t"/>
                <a:pathLst>
                  <a:path extrusionOk="0" h="223" w="938">
                    <a:moveTo>
                      <a:pt x="647" y="1"/>
                    </a:moveTo>
                    <a:cubicBezTo>
                      <a:pt x="608" y="1"/>
                      <a:pt x="567" y="3"/>
                      <a:pt x="527" y="8"/>
                    </a:cubicBezTo>
                    <a:cubicBezTo>
                      <a:pt x="340" y="34"/>
                      <a:pt x="144" y="79"/>
                      <a:pt x="1" y="204"/>
                    </a:cubicBezTo>
                    <a:cubicBezTo>
                      <a:pt x="59" y="187"/>
                      <a:pt x="124" y="177"/>
                      <a:pt x="189" y="177"/>
                    </a:cubicBezTo>
                    <a:cubicBezTo>
                      <a:pt x="225" y="177"/>
                      <a:pt x="261" y="180"/>
                      <a:pt x="295" y="186"/>
                    </a:cubicBezTo>
                    <a:cubicBezTo>
                      <a:pt x="376" y="195"/>
                      <a:pt x="465" y="222"/>
                      <a:pt x="545" y="222"/>
                    </a:cubicBezTo>
                    <a:cubicBezTo>
                      <a:pt x="557" y="222"/>
                      <a:pt x="569" y="223"/>
                      <a:pt x="581" y="223"/>
                    </a:cubicBezTo>
                    <a:cubicBezTo>
                      <a:pt x="711" y="223"/>
                      <a:pt x="840" y="178"/>
                      <a:pt x="938" y="88"/>
                    </a:cubicBezTo>
                    <a:cubicBezTo>
                      <a:pt x="893" y="43"/>
                      <a:pt x="831" y="17"/>
                      <a:pt x="759" y="8"/>
                    </a:cubicBezTo>
                    <a:cubicBezTo>
                      <a:pt x="724" y="3"/>
                      <a:pt x="686" y="1"/>
                      <a:pt x="647" y="1"/>
                    </a:cubicBezTo>
                    <a:close/>
                  </a:path>
                </a:pathLst>
              </a:custGeom>
              <a:solidFill>
                <a:srgbClr val="F0DDC1">
                  <a:alpha val="3647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10"/>
              <p:cNvSpPr/>
              <p:nvPr/>
            </p:nvSpPr>
            <p:spPr>
              <a:xfrm>
                <a:off x="703031" y="972793"/>
                <a:ext cx="208378" cy="223044"/>
              </a:xfrm>
              <a:custGeom>
                <a:rect b="b" l="l" r="r" t="t"/>
                <a:pathLst>
                  <a:path extrusionOk="0" h="1901" w="1776">
                    <a:moveTo>
                      <a:pt x="625" y="1"/>
                    </a:moveTo>
                    <a:cubicBezTo>
                      <a:pt x="544" y="1"/>
                      <a:pt x="463" y="14"/>
                      <a:pt x="384" y="42"/>
                    </a:cubicBezTo>
                    <a:cubicBezTo>
                      <a:pt x="331" y="60"/>
                      <a:pt x="286" y="78"/>
                      <a:pt x="241" y="105"/>
                    </a:cubicBezTo>
                    <a:cubicBezTo>
                      <a:pt x="170" y="140"/>
                      <a:pt x="72" y="158"/>
                      <a:pt x="36" y="230"/>
                    </a:cubicBezTo>
                    <a:cubicBezTo>
                      <a:pt x="1" y="301"/>
                      <a:pt x="1" y="390"/>
                      <a:pt x="36" y="453"/>
                    </a:cubicBezTo>
                    <a:cubicBezTo>
                      <a:pt x="72" y="515"/>
                      <a:pt x="134" y="560"/>
                      <a:pt x="179" y="613"/>
                    </a:cubicBezTo>
                    <a:cubicBezTo>
                      <a:pt x="232" y="667"/>
                      <a:pt x="304" y="747"/>
                      <a:pt x="259" y="809"/>
                    </a:cubicBezTo>
                    <a:cubicBezTo>
                      <a:pt x="152" y="988"/>
                      <a:pt x="63" y="1068"/>
                      <a:pt x="27" y="1282"/>
                    </a:cubicBezTo>
                    <a:cubicBezTo>
                      <a:pt x="18" y="1309"/>
                      <a:pt x="18" y="1354"/>
                      <a:pt x="45" y="1371"/>
                    </a:cubicBezTo>
                    <a:cubicBezTo>
                      <a:pt x="59" y="1386"/>
                      <a:pt x="78" y="1391"/>
                      <a:pt x="98" y="1391"/>
                    </a:cubicBezTo>
                    <a:cubicBezTo>
                      <a:pt x="128" y="1391"/>
                      <a:pt x="161" y="1379"/>
                      <a:pt x="188" y="1362"/>
                    </a:cubicBezTo>
                    <a:cubicBezTo>
                      <a:pt x="340" y="1264"/>
                      <a:pt x="464" y="1131"/>
                      <a:pt x="545" y="970"/>
                    </a:cubicBezTo>
                    <a:lnTo>
                      <a:pt x="545" y="970"/>
                    </a:lnTo>
                    <a:cubicBezTo>
                      <a:pt x="482" y="1166"/>
                      <a:pt x="438" y="1380"/>
                      <a:pt x="411" y="1594"/>
                    </a:cubicBezTo>
                    <a:cubicBezTo>
                      <a:pt x="393" y="1657"/>
                      <a:pt x="393" y="1728"/>
                      <a:pt x="411" y="1791"/>
                    </a:cubicBezTo>
                    <a:cubicBezTo>
                      <a:pt x="420" y="1826"/>
                      <a:pt x="438" y="1862"/>
                      <a:pt x="473" y="1871"/>
                    </a:cubicBezTo>
                    <a:cubicBezTo>
                      <a:pt x="500" y="1871"/>
                      <a:pt x="518" y="1853"/>
                      <a:pt x="545" y="1844"/>
                    </a:cubicBezTo>
                    <a:cubicBezTo>
                      <a:pt x="625" y="1782"/>
                      <a:pt x="687" y="1693"/>
                      <a:pt x="714" y="1594"/>
                    </a:cubicBezTo>
                    <a:lnTo>
                      <a:pt x="714" y="1594"/>
                    </a:lnTo>
                    <a:cubicBezTo>
                      <a:pt x="705" y="1684"/>
                      <a:pt x="687" y="1773"/>
                      <a:pt x="723" y="1862"/>
                    </a:cubicBezTo>
                    <a:cubicBezTo>
                      <a:pt x="732" y="1871"/>
                      <a:pt x="741" y="1889"/>
                      <a:pt x="750" y="1898"/>
                    </a:cubicBezTo>
                    <a:cubicBezTo>
                      <a:pt x="755" y="1899"/>
                      <a:pt x="760" y="1900"/>
                      <a:pt x="765" y="1900"/>
                    </a:cubicBezTo>
                    <a:cubicBezTo>
                      <a:pt x="786" y="1900"/>
                      <a:pt x="807" y="1886"/>
                      <a:pt x="821" y="1871"/>
                    </a:cubicBezTo>
                    <a:cubicBezTo>
                      <a:pt x="884" y="1817"/>
                      <a:pt x="928" y="1737"/>
                      <a:pt x="955" y="1657"/>
                    </a:cubicBezTo>
                    <a:cubicBezTo>
                      <a:pt x="991" y="1568"/>
                      <a:pt x="1009" y="1487"/>
                      <a:pt x="1044" y="1407"/>
                    </a:cubicBezTo>
                    <a:lnTo>
                      <a:pt x="1044" y="1407"/>
                    </a:lnTo>
                    <a:cubicBezTo>
                      <a:pt x="1026" y="1514"/>
                      <a:pt x="1026" y="1621"/>
                      <a:pt x="1018" y="1728"/>
                    </a:cubicBezTo>
                    <a:cubicBezTo>
                      <a:pt x="1018" y="1755"/>
                      <a:pt x="1018" y="1791"/>
                      <a:pt x="1026" y="1817"/>
                    </a:cubicBezTo>
                    <a:cubicBezTo>
                      <a:pt x="1035" y="1844"/>
                      <a:pt x="1053" y="1871"/>
                      <a:pt x="1080" y="1871"/>
                    </a:cubicBezTo>
                    <a:cubicBezTo>
                      <a:pt x="1085" y="1872"/>
                      <a:pt x="1090" y="1873"/>
                      <a:pt x="1095" y="1873"/>
                    </a:cubicBezTo>
                    <a:cubicBezTo>
                      <a:pt x="1125" y="1873"/>
                      <a:pt x="1154" y="1851"/>
                      <a:pt x="1169" y="1835"/>
                    </a:cubicBezTo>
                    <a:cubicBezTo>
                      <a:pt x="1249" y="1755"/>
                      <a:pt x="1294" y="1648"/>
                      <a:pt x="1330" y="1550"/>
                    </a:cubicBezTo>
                    <a:lnTo>
                      <a:pt x="1330" y="1550"/>
                    </a:lnTo>
                    <a:cubicBezTo>
                      <a:pt x="1321" y="1594"/>
                      <a:pt x="1330" y="1648"/>
                      <a:pt x="1365" y="1684"/>
                    </a:cubicBezTo>
                    <a:cubicBezTo>
                      <a:pt x="1374" y="1693"/>
                      <a:pt x="1383" y="1701"/>
                      <a:pt x="1401" y="1701"/>
                    </a:cubicBezTo>
                    <a:cubicBezTo>
                      <a:pt x="1405" y="1703"/>
                      <a:pt x="1408" y="1703"/>
                      <a:pt x="1412" y="1703"/>
                    </a:cubicBezTo>
                    <a:cubicBezTo>
                      <a:pt x="1435" y="1703"/>
                      <a:pt x="1457" y="1680"/>
                      <a:pt x="1473" y="1657"/>
                    </a:cubicBezTo>
                    <a:cubicBezTo>
                      <a:pt x="1517" y="1586"/>
                      <a:pt x="1544" y="1505"/>
                      <a:pt x="1544" y="1416"/>
                    </a:cubicBezTo>
                    <a:cubicBezTo>
                      <a:pt x="1544" y="1478"/>
                      <a:pt x="1553" y="1532"/>
                      <a:pt x="1571" y="1594"/>
                    </a:cubicBezTo>
                    <a:cubicBezTo>
                      <a:pt x="1580" y="1621"/>
                      <a:pt x="1588" y="1648"/>
                      <a:pt x="1615" y="1657"/>
                    </a:cubicBezTo>
                    <a:cubicBezTo>
                      <a:pt x="1625" y="1662"/>
                      <a:pt x="1635" y="1664"/>
                      <a:pt x="1645" y="1664"/>
                    </a:cubicBezTo>
                    <a:cubicBezTo>
                      <a:pt x="1670" y="1664"/>
                      <a:pt x="1694" y="1649"/>
                      <a:pt x="1713" y="1630"/>
                    </a:cubicBezTo>
                    <a:cubicBezTo>
                      <a:pt x="1731" y="1603"/>
                      <a:pt x="1740" y="1568"/>
                      <a:pt x="1740" y="1532"/>
                    </a:cubicBezTo>
                    <a:cubicBezTo>
                      <a:pt x="1767" y="1389"/>
                      <a:pt x="1776" y="1247"/>
                      <a:pt x="1776" y="1104"/>
                    </a:cubicBezTo>
                    <a:cubicBezTo>
                      <a:pt x="1767" y="1023"/>
                      <a:pt x="1758" y="943"/>
                      <a:pt x="1740" y="863"/>
                    </a:cubicBezTo>
                    <a:cubicBezTo>
                      <a:pt x="1696" y="720"/>
                      <a:pt x="1597" y="595"/>
                      <a:pt x="1499" y="470"/>
                    </a:cubicBezTo>
                    <a:cubicBezTo>
                      <a:pt x="1374" y="310"/>
                      <a:pt x="1169" y="158"/>
                      <a:pt x="982" y="78"/>
                    </a:cubicBezTo>
                    <a:cubicBezTo>
                      <a:pt x="869" y="30"/>
                      <a:pt x="747"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10"/>
              <p:cNvSpPr/>
              <p:nvPr/>
            </p:nvSpPr>
            <p:spPr>
              <a:xfrm>
                <a:off x="704087" y="998488"/>
                <a:ext cx="77555" cy="71454"/>
              </a:xfrm>
              <a:custGeom>
                <a:rect b="b" l="l" r="r" t="t"/>
                <a:pathLst>
                  <a:path extrusionOk="0" h="609" w="661">
                    <a:moveTo>
                      <a:pt x="350" y="0"/>
                    </a:moveTo>
                    <a:cubicBezTo>
                      <a:pt x="228" y="0"/>
                      <a:pt x="107" y="44"/>
                      <a:pt x="0" y="118"/>
                    </a:cubicBezTo>
                    <a:cubicBezTo>
                      <a:pt x="0" y="162"/>
                      <a:pt x="9" y="198"/>
                      <a:pt x="27" y="234"/>
                    </a:cubicBezTo>
                    <a:cubicBezTo>
                      <a:pt x="63" y="296"/>
                      <a:pt x="125" y="341"/>
                      <a:pt x="170" y="394"/>
                    </a:cubicBezTo>
                    <a:cubicBezTo>
                      <a:pt x="223" y="448"/>
                      <a:pt x="295" y="528"/>
                      <a:pt x="250" y="590"/>
                    </a:cubicBezTo>
                    <a:cubicBezTo>
                      <a:pt x="250" y="590"/>
                      <a:pt x="250" y="599"/>
                      <a:pt x="241" y="608"/>
                    </a:cubicBezTo>
                    <a:cubicBezTo>
                      <a:pt x="268" y="590"/>
                      <a:pt x="295" y="581"/>
                      <a:pt x="322" y="564"/>
                    </a:cubicBezTo>
                    <a:cubicBezTo>
                      <a:pt x="411" y="528"/>
                      <a:pt x="500" y="483"/>
                      <a:pt x="562" y="412"/>
                    </a:cubicBezTo>
                    <a:cubicBezTo>
                      <a:pt x="634" y="341"/>
                      <a:pt x="661" y="234"/>
                      <a:pt x="625" y="144"/>
                    </a:cubicBezTo>
                    <a:cubicBezTo>
                      <a:pt x="589" y="55"/>
                      <a:pt x="482" y="11"/>
                      <a:pt x="384" y="2"/>
                    </a:cubicBezTo>
                    <a:cubicBezTo>
                      <a:pt x="373" y="1"/>
                      <a:pt x="361" y="0"/>
                      <a:pt x="350"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10"/>
              <p:cNvSpPr/>
              <p:nvPr/>
            </p:nvSpPr>
            <p:spPr>
              <a:xfrm>
                <a:off x="729195" y="1004003"/>
                <a:ext cx="37780" cy="70046"/>
              </a:xfrm>
              <a:custGeom>
                <a:rect b="b" l="l" r="r" t="t"/>
                <a:pathLst>
                  <a:path extrusionOk="0" h="597" w="322">
                    <a:moveTo>
                      <a:pt x="129" y="0"/>
                    </a:moveTo>
                    <a:cubicBezTo>
                      <a:pt x="108" y="0"/>
                      <a:pt x="88" y="5"/>
                      <a:pt x="72" y="17"/>
                    </a:cubicBezTo>
                    <a:cubicBezTo>
                      <a:pt x="45" y="35"/>
                      <a:pt x="27" y="62"/>
                      <a:pt x="18" y="97"/>
                    </a:cubicBezTo>
                    <a:cubicBezTo>
                      <a:pt x="1" y="133"/>
                      <a:pt x="1" y="178"/>
                      <a:pt x="9" y="222"/>
                    </a:cubicBezTo>
                    <a:cubicBezTo>
                      <a:pt x="18" y="267"/>
                      <a:pt x="36" y="303"/>
                      <a:pt x="54" y="347"/>
                    </a:cubicBezTo>
                    <a:cubicBezTo>
                      <a:pt x="63" y="392"/>
                      <a:pt x="72" y="436"/>
                      <a:pt x="54" y="472"/>
                    </a:cubicBezTo>
                    <a:cubicBezTo>
                      <a:pt x="54" y="481"/>
                      <a:pt x="54" y="481"/>
                      <a:pt x="45" y="490"/>
                    </a:cubicBezTo>
                    <a:cubicBezTo>
                      <a:pt x="54" y="508"/>
                      <a:pt x="54" y="526"/>
                      <a:pt x="36" y="543"/>
                    </a:cubicBezTo>
                    <a:cubicBezTo>
                      <a:pt x="27" y="561"/>
                      <a:pt x="18" y="579"/>
                      <a:pt x="1" y="597"/>
                    </a:cubicBezTo>
                    <a:cubicBezTo>
                      <a:pt x="63" y="561"/>
                      <a:pt x="125" y="526"/>
                      <a:pt x="179" y="472"/>
                    </a:cubicBezTo>
                    <a:cubicBezTo>
                      <a:pt x="268" y="383"/>
                      <a:pt x="322" y="258"/>
                      <a:pt x="286" y="133"/>
                    </a:cubicBezTo>
                    <a:cubicBezTo>
                      <a:pt x="277" y="88"/>
                      <a:pt x="241" y="44"/>
                      <a:pt x="206" y="17"/>
                    </a:cubicBezTo>
                    <a:cubicBezTo>
                      <a:pt x="181" y="7"/>
                      <a:pt x="154" y="0"/>
                      <a:pt x="1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10"/>
              <p:cNvSpPr/>
              <p:nvPr/>
            </p:nvSpPr>
            <p:spPr>
              <a:xfrm>
                <a:off x="791966" y="1054102"/>
                <a:ext cx="27338" cy="33556"/>
              </a:xfrm>
              <a:custGeom>
                <a:rect b="b" l="l" r="r" t="t"/>
                <a:pathLst>
                  <a:path extrusionOk="0" h="286" w="233">
                    <a:moveTo>
                      <a:pt x="28" y="63"/>
                    </a:moveTo>
                    <a:cubicBezTo>
                      <a:pt x="22" y="74"/>
                      <a:pt x="19" y="86"/>
                      <a:pt x="18" y="99"/>
                    </a:cubicBezTo>
                    <a:lnTo>
                      <a:pt x="18" y="99"/>
                    </a:lnTo>
                    <a:cubicBezTo>
                      <a:pt x="21" y="88"/>
                      <a:pt x="24" y="76"/>
                      <a:pt x="28" y="63"/>
                    </a:cubicBezTo>
                    <a:close/>
                    <a:moveTo>
                      <a:pt x="233" y="0"/>
                    </a:moveTo>
                    <a:cubicBezTo>
                      <a:pt x="206" y="72"/>
                      <a:pt x="170" y="125"/>
                      <a:pt x="126" y="188"/>
                    </a:cubicBezTo>
                    <a:cubicBezTo>
                      <a:pt x="117" y="197"/>
                      <a:pt x="108" y="215"/>
                      <a:pt x="99" y="223"/>
                    </a:cubicBezTo>
                    <a:cubicBezTo>
                      <a:pt x="90" y="228"/>
                      <a:pt x="81" y="230"/>
                      <a:pt x="73" y="230"/>
                    </a:cubicBezTo>
                    <a:cubicBezTo>
                      <a:pt x="66" y="230"/>
                      <a:pt x="59" y="228"/>
                      <a:pt x="54" y="223"/>
                    </a:cubicBezTo>
                    <a:cubicBezTo>
                      <a:pt x="37" y="215"/>
                      <a:pt x="28" y="206"/>
                      <a:pt x="28" y="188"/>
                    </a:cubicBezTo>
                    <a:cubicBezTo>
                      <a:pt x="21" y="157"/>
                      <a:pt x="15" y="127"/>
                      <a:pt x="18" y="99"/>
                    </a:cubicBezTo>
                    <a:lnTo>
                      <a:pt x="18" y="99"/>
                    </a:lnTo>
                    <a:cubicBezTo>
                      <a:pt x="12" y="119"/>
                      <a:pt x="6" y="138"/>
                      <a:pt x="1" y="161"/>
                    </a:cubicBezTo>
                    <a:cubicBezTo>
                      <a:pt x="1" y="188"/>
                      <a:pt x="1" y="215"/>
                      <a:pt x="19" y="241"/>
                    </a:cubicBezTo>
                    <a:cubicBezTo>
                      <a:pt x="28" y="268"/>
                      <a:pt x="54" y="286"/>
                      <a:pt x="81" y="286"/>
                    </a:cubicBezTo>
                    <a:cubicBezTo>
                      <a:pt x="117" y="286"/>
                      <a:pt x="144" y="259"/>
                      <a:pt x="161" y="223"/>
                    </a:cubicBezTo>
                    <a:cubicBezTo>
                      <a:pt x="206" y="161"/>
                      <a:pt x="233" y="81"/>
                      <a:pt x="23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10"/>
              <p:cNvSpPr/>
              <p:nvPr/>
            </p:nvSpPr>
            <p:spPr>
              <a:xfrm>
                <a:off x="834909" y="1067712"/>
                <a:ext cx="24170" cy="48575"/>
              </a:xfrm>
              <a:custGeom>
                <a:rect b="b" l="l" r="r" t="t"/>
                <a:pathLst>
                  <a:path extrusionOk="0" h="414" w="206">
                    <a:moveTo>
                      <a:pt x="179" y="0"/>
                    </a:moveTo>
                    <a:lnTo>
                      <a:pt x="179" y="0"/>
                    </a:lnTo>
                    <a:cubicBezTo>
                      <a:pt x="188" y="99"/>
                      <a:pt x="170" y="161"/>
                      <a:pt x="143" y="259"/>
                    </a:cubicBezTo>
                    <a:cubicBezTo>
                      <a:pt x="143" y="277"/>
                      <a:pt x="134" y="304"/>
                      <a:pt x="117" y="313"/>
                    </a:cubicBezTo>
                    <a:cubicBezTo>
                      <a:pt x="110" y="326"/>
                      <a:pt x="94" y="334"/>
                      <a:pt x="79" y="334"/>
                    </a:cubicBezTo>
                    <a:cubicBezTo>
                      <a:pt x="73" y="334"/>
                      <a:pt x="68" y="333"/>
                      <a:pt x="63" y="330"/>
                    </a:cubicBezTo>
                    <a:cubicBezTo>
                      <a:pt x="45" y="330"/>
                      <a:pt x="36" y="313"/>
                      <a:pt x="36" y="295"/>
                    </a:cubicBezTo>
                    <a:cubicBezTo>
                      <a:pt x="27" y="277"/>
                      <a:pt x="27" y="241"/>
                      <a:pt x="27" y="214"/>
                    </a:cubicBezTo>
                    <a:cubicBezTo>
                      <a:pt x="27" y="170"/>
                      <a:pt x="18" y="125"/>
                      <a:pt x="27" y="81"/>
                    </a:cubicBezTo>
                    <a:lnTo>
                      <a:pt x="27" y="81"/>
                    </a:lnTo>
                    <a:cubicBezTo>
                      <a:pt x="10" y="161"/>
                      <a:pt x="1" y="232"/>
                      <a:pt x="1" y="313"/>
                    </a:cubicBezTo>
                    <a:cubicBezTo>
                      <a:pt x="10" y="357"/>
                      <a:pt x="18" y="402"/>
                      <a:pt x="63" y="411"/>
                    </a:cubicBezTo>
                    <a:cubicBezTo>
                      <a:pt x="68" y="412"/>
                      <a:pt x="73" y="413"/>
                      <a:pt x="78" y="413"/>
                    </a:cubicBezTo>
                    <a:cubicBezTo>
                      <a:pt x="102" y="413"/>
                      <a:pt x="129" y="397"/>
                      <a:pt x="143" y="375"/>
                    </a:cubicBezTo>
                    <a:cubicBezTo>
                      <a:pt x="179" y="330"/>
                      <a:pt x="188" y="268"/>
                      <a:pt x="197" y="214"/>
                    </a:cubicBezTo>
                    <a:cubicBezTo>
                      <a:pt x="197" y="143"/>
                      <a:pt x="206" y="72"/>
                      <a:pt x="17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10"/>
              <p:cNvSpPr/>
              <p:nvPr/>
            </p:nvSpPr>
            <p:spPr>
              <a:xfrm>
                <a:off x="737525" y="1024770"/>
                <a:ext cx="13728" cy="7509"/>
              </a:xfrm>
              <a:custGeom>
                <a:rect b="b" l="l" r="r" t="t"/>
                <a:pathLst>
                  <a:path extrusionOk="0" h="64" w="117">
                    <a:moveTo>
                      <a:pt x="54" y="1"/>
                    </a:moveTo>
                    <a:cubicBezTo>
                      <a:pt x="19" y="1"/>
                      <a:pt x="1" y="18"/>
                      <a:pt x="1" y="36"/>
                    </a:cubicBezTo>
                    <a:cubicBezTo>
                      <a:pt x="1" y="54"/>
                      <a:pt x="28" y="63"/>
                      <a:pt x="54" y="63"/>
                    </a:cubicBezTo>
                    <a:cubicBezTo>
                      <a:pt x="90" y="54"/>
                      <a:pt x="117" y="45"/>
                      <a:pt x="108" y="27"/>
                    </a:cubicBezTo>
                    <a:cubicBezTo>
                      <a:pt x="108" y="10"/>
                      <a:pt x="81" y="1"/>
                      <a:pt x="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10"/>
              <p:cNvSpPr/>
              <p:nvPr/>
            </p:nvSpPr>
            <p:spPr>
              <a:xfrm>
                <a:off x="624537" y="1064662"/>
                <a:ext cx="157105" cy="170832"/>
              </a:xfrm>
              <a:custGeom>
                <a:rect b="b" l="l" r="r" t="t"/>
                <a:pathLst>
                  <a:path extrusionOk="0" h="1456" w="1339">
                    <a:moveTo>
                      <a:pt x="1059" y="1"/>
                    </a:moveTo>
                    <a:cubicBezTo>
                      <a:pt x="1023" y="1"/>
                      <a:pt x="988" y="5"/>
                      <a:pt x="964" y="17"/>
                    </a:cubicBezTo>
                    <a:cubicBezTo>
                      <a:pt x="562" y="240"/>
                      <a:pt x="250" y="597"/>
                      <a:pt x="81" y="1026"/>
                    </a:cubicBezTo>
                    <a:cubicBezTo>
                      <a:pt x="54" y="1088"/>
                      <a:pt x="36" y="1159"/>
                      <a:pt x="18" y="1231"/>
                    </a:cubicBezTo>
                    <a:cubicBezTo>
                      <a:pt x="9" y="1293"/>
                      <a:pt x="0" y="1365"/>
                      <a:pt x="27" y="1427"/>
                    </a:cubicBezTo>
                    <a:cubicBezTo>
                      <a:pt x="27" y="1436"/>
                      <a:pt x="36" y="1445"/>
                      <a:pt x="45" y="1454"/>
                    </a:cubicBezTo>
                    <a:cubicBezTo>
                      <a:pt x="48" y="1455"/>
                      <a:pt x="50" y="1456"/>
                      <a:pt x="52" y="1456"/>
                    </a:cubicBezTo>
                    <a:cubicBezTo>
                      <a:pt x="68" y="1456"/>
                      <a:pt x="82" y="1433"/>
                      <a:pt x="90" y="1418"/>
                    </a:cubicBezTo>
                    <a:cubicBezTo>
                      <a:pt x="161" y="1249"/>
                      <a:pt x="232" y="1070"/>
                      <a:pt x="304" y="901"/>
                    </a:cubicBezTo>
                    <a:lnTo>
                      <a:pt x="304" y="901"/>
                    </a:lnTo>
                    <a:cubicBezTo>
                      <a:pt x="268" y="1017"/>
                      <a:pt x="295" y="1142"/>
                      <a:pt x="339" y="1257"/>
                    </a:cubicBezTo>
                    <a:cubicBezTo>
                      <a:pt x="348" y="1275"/>
                      <a:pt x="357" y="1293"/>
                      <a:pt x="375" y="1293"/>
                    </a:cubicBezTo>
                    <a:cubicBezTo>
                      <a:pt x="402" y="1293"/>
                      <a:pt x="411" y="1266"/>
                      <a:pt x="420" y="1249"/>
                    </a:cubicBezTo>
                    <a:cubicBezTo>
                      <a:pt x="482" y="1079"/>
                      <a:pt x="527" y="910"/>
                      <a:pt x="554" y="731"/>
                    </a:cubicBezTo>
                    <a:lnTo>
                      <a:pt x="554" y="731"/>
                    </a:lnTo>
                    <a:cubicBezTo>
                      <a:pt x="545" y="856"/>
                      <a:pt x="554" y="999"/>
                      <a:pt x="625" y="1088"/>
                    </a:cubicBezTo>
                    <a:cubicBezTo>
                      <a:pt x="634" y="1097"/>
                      <a:pt x="652" y="1106"/>
                      <a:pt x="661" y="1106"/>
                    </a:cubicBezTo>
                    <a:cubicBezTo>
                      <a:pt x="666" y="1108"/>
                      <a:pt x="670" y="1110"/>
                      <a:pt x="674" y="1110"/>
                    </a:cubicBezTo>
                    <a:cubicBezTo>
                      <a:pt x="684" y="1110"/>
                      <a:pt x="693" y="1103"/>
                      <a:pt x="705" y="1097"/>
                    </a:cubicBezTo>
                    <a:cubicBezTo>
                      <a:pt x="786" y="1043"/>
                      <a:pt x="857" y="954"/>
                      <a:pt x="919" y="883"/>
                    </a:cubicBezTo>
                    <a:cubicBezTo>
                      <a:pt x="991" y="794"/>
                      <a:pt x="1062" y="704"/>
                      <a:pt x="1133" y="615"/>
                    </a:cubicBezTo>
                    <a:cubicBezTo>
                      <a:pt x="1232" y="499"/>
                      <a:pt x="1330" y="365"/>
                      <a:pt x="1339" y="214"/>
                    </a:cubicBezTo>
                    <a:cubicBezTo>
                      <a:pt x="1339" y="178"/>
                      <a:pt x="1330" y="142"/>
                      <a:pt x="1312" y="107"/>
                    </a:cubicBezTo>
                    <a:cubicBezTo>
                      <a:pt x="1285" y="53"/>
                      <a:pt x="1232" y="26"/>
                      <a:pt x="1178" y="17"/>
                    </a:cubicBezTo>
                    <a:cubicBezTo>
                      <a:pt x="1149" y="8"/>
                      <a:pt x="1103" y="1"/>
                      <a:pt x="10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10"/>
              <p:cNvSpPr/>
              <p:nvPr/>
            </p:nvSpPr>
            <p:spPr>
              <a:xfrm>
                <a:off x="625593" y="1112649"/>
                <a:ext cx="63945" cy="122845"/>
              </a:xfrm>
              <a:custGeom>
                <a:rect b="b" l="l" r="r" t="t"/>
                <a:pathLst>
                  <a:path extrusionOk="0" h="1047" w="545">
                    <a:moveTo>
                      <a:pt x="545" y="1"/>
                    </a:moveTo>
                    <a:lnTo>
                      <a:pt x="545" y="1"/>
                    </a:lnTo>
                    <a:cubicBezTo>
                      <a:pt x="304" y="215"/>
                      <a:pt x="170" y="527"/>
                      <a:pt x="72" y="840"/>
                    </a:cubicBezTo>
                    <a:cubicBezTo>
                      <a:pt x="63" y="866"/>
                      <a:pt x="45" y="902"/>
                      <a:pt x="18" y="920"/>
                    </a:cubicBezTo>
                    <a:cubicBezTo>
                      <a:pt x="18" y="929"/>
                      <a:pt x="9" y="929"/>
                      <a:pt x="0" y="929"/>
                    </a:cubicBezTo>
                    <a:cubicBezTo>
                      <a:pt x="0" y="964"/>
                      <a:pt x="9" y="991"/>
                      <a:pt x="18" y="1018"/>
                    </a:cubicBezTo>
                    <a:cubicBezTo>
                      <a:pt x="18" y="1027"/>
                      <a:pt x="27" y="1036"/>
                      <a:pt x="36" y="1045"/>
                    </a:cubicBezTo>
                    <a:cubicBezTo>
                      <a:pt x="39" y="1046"/>
                      <a:pt x="41" y="1047"/>
                      <a:pt x="43" y="1047"/>
                    </a:cubicBezTo>
                    <a:cubicBezTo>
                      <a:pt x="59" y="1047"/>
                      <a:pt x="73" y="1024"/>
                      <a:pt x="81" y="1009"/>
                    </a:cubicBezTo>
                    <a:cubicBezTo>
                      <a:pt x="143" y="857"/>
                      <a:pt x="206" y="706"/>
                      <a:pt x="268" y="545"/>
                    </a:cubicBezTo>
                    <a:cubicBezTo>
                      <a:pt x="277" y="518"/>
                      <a:pt x="286" y="492"/>
                      <a:pt x="295" y="456"/>
                    </a:cubicBezTo>
                    <a:cubicBezTo>
                      <a:pt x="348" y="295"/>
                      <a:pt x="438" y="144"/>
                      <a:pt x="54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10"/>
              <p:cNvSpPr/>
              <p:nvPr/>
            </p:nvSpPr>
            <p:spPr>
              <a:xfrm>
                <a:off x="661144" y="1094933"/>
                <a:ext cx="63945" cy="121554"/>
              </a:xfrm>
              <a:custGeom>
                <a:rect b="b" l="l" r="r" t="t"/>
                <a:pathLst>
                  <a:path extrusionOk="0" h="1036" w="545">
                    <a:moveTo>
                      <a:pt x="545" y="0"/>
                    </a:moveTo>
                    <a:lnTo>
                      <a:pt x="545" y="0"/>
                    </a:lnTo>
                    <a:cubicBezTo>
                      <a:pt x="375" y="134"/>
                      <a:pt x="242" y="321"/>
                      <a:pt x="179" y="527"/>
                    </a:cubicBezTo>
                    <a:cubicBezTo>
                      <a:pt x="143" y="652"/>
                      <a:pt x="117" y="794"/>
                      <a:pt x="45" y="901"/>
                    </a:cubicBezTo>
                    <a:cubicBezTo>
                      <a:pt x="45" y="910"/>
                      <a:pt x="36" y="919"/>
                      <a:pt x="27" y="919"/>
                    </a:cubicBezTo>
                    <a:cubicBezTo>
                      <a:pt x="19" y="919"/>
                      <a:pt x="19" y="919"/>
                      <a:pt x="10" y="910"/>
                    </a:cubicBezTo>
                    <a:lnTo>
                      <a:pt x="1" y="910"/>
                    </a:lnTo>
                    <a:cubicBezTo>
                      <a:pt x="10" y="937"/>
                      <a:pt x="19" y="973"/>
                      <a:pt x="27" y="999"/>
                    </a:cubicBezTo>
                    <a:cubicBezTo>
                      <a:pt x="36" y="1017"/>
                      <a:pt x="45" y="1035"/>
                      <a:pt x="63" y="1035"/>
                    </a:cubicBezTo>
                    <a:cubicBezTo>
                      <a:pt x="90" y="1035"/>
                      <a:pt x="99" y="1008"/>
                      <a:pt x="108" y="991"/>
                    </a:cubicBezTo>
                    <a:cubicBezTo>
                      <a:pt x="164" y="839"/>
                      <a:pt x="205" y="687"/>
                      <a:pt x="233" y="528"/>
                    </a:cubicBezTo>
                    <a:lnTo>
                      <a:pt x="233" y="528"/>
                    </a:lnTo>
                    <a:cubicBezTo>
                      <a:pt x="233" y="531"/>
                      <a:pt x="233" y="533"/>
                      <a:pt x="233" y="536"/>
                    </a:cubicBezTo>
                    <a:cubicBezTo>
                      <a:pt x="286" y="330"/>
                      <a:pt x="393" y="143"/>
                      <a:pt x="54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10"/>
              <p:cNvSpPr/>
              <p:nvPr/>
            </p:nvSpPr>
            <p:spPr>
              <a:xfrm>
                <a:off x="787860" y="1091765"/>
                <a:ext cx="40948" cy="104072"/>
              </a:xfrm>
              <a:custGeom>
                <a:rect b="b" l="l" r="r" t="t"/>
                <a:pathLst>
                  <a:path extrusionOk="0" h="887" w="349">
                    <a:moveTo>
                      <a:pt x="339" y="1"/>
                    </a:moveTo>
                    <a:lnTo>
                      <a:pt x="339" y="1"/>
                    </a:lnTo>
                    <a:cubicBezTo>
                      <a:pt x="295" y="277"/>
                      <a:pt x="196" y="536"/>
                      <a:pt x="63" y="777"/>
                    </a:cubicBezTo>
                    <a:cubicBezTo>
                      <a:pt x="54" y="803"/>
                      <a:pt x="36" y="821"/>
                      <a:pt x="18" y="839"/>
                    </a:cubicBezTo>
                    <a:lnTo>
                      <a:pt x="0" y="839"/>
                    </a:lnTo>
                    <a:cubicBezTo>
                      <a:pt x="0" y="839"/>
                      <a:pt x="0" y="848"/>
                      <a:pt x="0" y="848"/>
                    </a:cubicBezTo>
                    <a:cubicBezTo>
                      <a:pt x="9" y="857"/>
                      <a:pt x="18" y="875"/>
                      <a:pt x="27" y="884"/>
                    </a:cubicBezTo>
                    <a:cubicBezTo>
                      <a:pt x="32" y="885"/>
                      <a:pt x="37" y="886"/>
                      <a:pt x="42" y="886"/>
                    </a:cubicBezTo>
                    <a:cubicBezTo>
                      <a:pt x="63" y="886"/>
                      <a:pt x="84" y="872"/>
                      <a:pt x="98" y="857"/>
                    </a:cubicBezTo>
                    <a:cubicBezTo>
                      <a:pt x="161" y="803"/>
                      <a:pt x="205" y="723"/>
                      <a:pt x="232" y="643"/>
                    </a:cubicBezTo>
                    <a:cubicBezTo>
                      <a:pt x="241" y="625"/>
                      <a:pt x="250" y="607"/>
                      <a:pt x="250" y="589"/>
                    </a:cubicBezTo>
                    <a:cubicBezTo>
                      <a:pt x="295" y="393"/>
                      <a:pt x="348" y="206"/>
                      <a:pt x="339"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10"/>
              <p:cNvSpPr/>
              <p:nvPr/>
            </p:nvSpPr>
            <p:spPr>
              <a:xfrm>
                <a:off x="751136" y="1098101"/>
                <a:ext cx="51508" cy="94216"/>
              </a:xfrm>
              <a:custGeom>
                <a:rect b="b" l="l" r="r" t="t"/>
                <a:pathLst>
                  <a:path extrusionOk="0" h="803" w="439">
                    <a:moveTo>
                      <a:pt x="438" y="0"/>
                    </a:moveTo>
                    <a:cubicBezTo>
                      <a:pt x="376" y="196"/>
                      <a:pt x="295" y="393"/>
                      <a:pt x="206" y="571"/>
                    </a:cubicBezTo>
                    <a:cubicBezTo>
                      <a:pt x="179" y="616"/>
                      <a:pt x="161" y="651"/>
                      <a:pt x="135" y="678"/>
                    </a:cubicBezTo>
                    <a:cubicBezTo>
                      <a:pt x="99" y="705"/>
                      <a:pt x="63" y="732"/>
                      <a:pt x="19" y="732"/>
                    </a:cubicBezTo>
                    <a:cubicBezTo>
                      <a:pt x="10" y="732"/>
                      <a:pt x="1" y="723"/>
                      <a:pt x="1" y="723"/>
                    </a:cubicBezTo>
                    <a:lnTo>
                      <a:pt x="1" y="723"/>
                    </a:lnTo>
                    <a:cubicBezTo>
                      <a:pt x="10" y="758"/>
                      <a:pt x="28" y="794"/>
                      <a:pt x="63" y="803"/>
                    </a:cubicBezTo>
                    <a:cubicBezTo>
                      <a:pt x="90" y="803"/>
                      <a:pt x="108" y="785"/>
                      <a:pt x="126" y="776"/>
                    </a:cubicBezTo>
                    <a:cubicBezTo>
                      <a:pt x="179" y="741"/>
                      <a:pt x="215" y="696"/>
                      <a:pt x="251" y="651"/>
                    </a:cubicBezTo>
                    <a:cubicBezTo>
                      <a:pt x="313" y="428"/>
                      <a:pt x="376" y="214"/>
                      <a:pt x="438"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10"/>
              <p:cNvSpPr/>
              <p:nvPr/>
            </p:nvSpPr>
            <p:spPr>
              <a:xfrm>
                <a:off x="823410" y="1121097"/>
                <a:ext cx="35668" cy="71454"/>
              </a:xfrm>
              <a:custGeom>
                <a:rect b="b" l="l" r="r" t="t"/>
                <a:pathLst>
                  <a:path extrusionOk="0" h="609" w="304">
                    <a:moveTo>
                      <a:pt x="295" y="0"/>
                    </a:moveTo>
                    <a:cubicBezTo>
                      <a:pt x="268" y="170"/>
                      <a:pt x="232" y="339"/>
                      <a:pt x="125" y="482"/>
                    </a:cubicBezTo>
                    <a:cubicBezTo>
                      <a:pt x="108" y="500"/>
                      <a:pt x="90" y="527"/>
                      <a:pt x="54" y="545"/>
                    </a:cubicBezTo>
                    <a:cubicBezTo>
                      <a:pt x="36" y="553"/>
                      <a:pt x="18" y="553"/>
                      <a:pt x="0" y="553"/>
                    </a:cubicBezTo>
                    <a:cubicBezTo>
                      <a:pt x="9" y="580"/>
                      <a:pt x="27" y="607"/>
                      <a:pt x="54" y="607"/>
                    </a:cubicBezTo>
                    <a:cubicBezTo>
                      <a:pt x="59" y="608"/>
                      <a:pt x="64" y="609"/>
                      <a:pt x="69" y="609"/>
                    </a:cubicBezTo>
                    <a:cubicBezTo>
                      <a:pt x="99" y="609"/>
                      <a:pt x="128" y="587"/>
                      <a:pt x="143" y="571"/>
                    </a:cubicBezTo>
                    <a:cubicBezTo>
                      <a:pt x="215" y="500"/>
                      <a:pt x="259" y="411"/>
                      <a:pt x="295" y="313"/>
                    </a:cubicBezTo>
                    <a:cubicBezTo>
                      <a:pt x="304" y="214"/>
                      <a:pt x="304" y="107"/>
                      <a:pt x="29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10"/>
              <p:cNvSpPr/>
              <p:nvPr/>
            </p:nvSpPr>
            <p:spPr>
              <a:xfrm>
                <a:off x="866353" y="1068768"/>
                <a:ext cx="16778" cy="103720"/>
              </a:xfrm>
              <a:custGeom>
                <a:rect b="b" l="l" r="r" t="t"/>
                <a:pathLst>
                  <a:path extrusionOk="0" h="884" w="143">
                    <a:moveTo>
                      <a:pt x="0" y="0"/>
                    </a:moveTo>
                    <a:lnTo>
                      <a:pt x="0" y="0"/>
                    </a:lnTo>
                    <a:cubicBezTo>
                      <a:pt x="5" y="11"/>
                      <a:pt x="9" y="22"/>
                      <a:pt x="13" y="33"/>
                    </a:cubicBezTo>
                    <a:lnTo>
                      <a:pt x="13" y="33"/>
                    </a:lnTo>
                    <a:cubicBezTo>
                      <a:pt x="9" y="22"/>
                      <a:pt x="5" y="11"/>
                      <a:pt x="0" y="0"/>
                    </a:cubicBezTo>
                    <a:close/>
                    <a:moveTo>
                      <a:pt x="13" y="33"/>
                    </a:moveTo>
                    <a:lnTo>
                      <a:pt x="13" y="33"/>
                    </a:lnTo>
                    <a:cubicBezTo>
                      <a:pt x="101" y="255"/>
                      <a:pt x="123" y="493"/>
                      <a:pt x="72" y="723"/>
                    </a:cubicBezTo>
                    <a:cubicBezTo>
                      <a:pt x="63" y="776"/>
                      <a:pt x="45" y="839"/>
                      <a:pt x="18" y="883"/>
                    </a:cubicBezTo>
                    <a:cubicBezTo>
                      <a:pt x="45" y="883"/>
                      <a:pt x="63" y="857"/>
                      <a:pt x="81" y="839"/>
                    </a:cubicBezTo>
                    <a:cubicBezTo>
                      <a:pt x="116" y="785"/>
                      <a:pt x="134" y="732"/>
                      <a:pt x="143" y="669"/>
                    </a:cubicBezTo>
                    <a:cubicBezTo>
                      <a:pt x="143" y="449"/>
                      <a:pt x="95" y="237"/>
                      <a:pt x="13" y="33"/>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10"/>
              <p:cNvSpPr/>
              <p:nvPr/>
            </p:nvSpPr>
            <p:spPr>
              <a:xfrm>
                <a:off x="868465" y="1047766"/>
                <a:ext cx="41887" cy="119442"/>
              </a:xfrm>
              <a:custGeom>
                <a:rect b="b" l="l" r="r" t="t"/>
                <a:pathLst>
                  <a:path extrusionOk="0" h="1018" w="357">
                    <a:moveTo>
                      <a:pt x="0" y="1"/>
                    </a:moveTo>
                    <a:cubicBezTo>
                      <a:pt x="89" y="161"/>
                      <a:pt x="178" y="322"/>
                      <a:pt x="232" y="492"/>
                    </a:cubicBezTo>
                    <a:cubicBezTo>
                      <a:pt x="294" y="661"/>
                      <a:pt x="312" y="848"/>
                      <a:pt x="259" y="1018"/>
                    </a:cubicBezTo>
                    <a:cubicBezTo>
                      <a:pt x="277" y="1018"/>
                      <a:pt x="286" y="1009"/>
                      <a:pt x="303" y="991"/>
                    </a:cubicBezTo>
                    <a:cubicBezTo>
                      <a:pt x="321" y="964"/>
                      <a:pt x="330" y="929"/>
                      <a:pt x="330" y="893"/>
                    </a:cubicBezTo>
                    <a:cubicBezTo>
                      <a:pt x="339" y="848"/>
                      <a:pt x="348" y="795"/>
                      <a:pt x="357" y="741"/>
                    </a:cubicBezTo>
                    <a:cubicBezTo>
                      <a:pt x="339" y="652"/>
                      <a:pt x="312" y="563"/>
                      <a:pt x="286" y="483"/>
                    </a:cubicBezTo>
                    <a:cubicBezTo>
                      <a:pt x="214" y="304"/>
                      <a:pt x="116" y="153"/>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10"/>
              <p:cNvSpPr/>
              <p:nvPr/>
            </p:nvSpPr>
            <p:spPr>
              <a:xfrm>
                <a:off x="724971" y="1063489"/>
                <a:ext cx="45172" cy="51273"/>
              </a:xfrm>
              <a:custGeom>
                <a:rect b="b" l="l" r="r" t="t"/>
                <a:pathLst>
                  <a:path extrusionOk="0" h="437" w="385">
                    <a:moveTo>
                      <a:pt x="384" y="1"/>
                    </a:moveTo>
                    <a:cubicBezTo>
                      <a:pt x="322" y="117"/>
                      <a:pt x="233" y="215"/>
                      <a:pt x="135" y="304"/>
                    </a:cubicBezTo>
                    <a:cubicBezTo>
                      <a:pt x="135" y="304"/>
                      <a:pt x="126" y="313"/>
                      <a:pt x="117" y="313"/>
                    </a:cubicBezTo>
                    <a:cubicBezTo>
                      <a:pt x="108" y="313"/>
                      <a:pt x="99" y="304"/>
                      <a:pt x="99" y="295"/>
                    </a:cubicBezTo>
                    <a:cubicBezTo>
                      <a:pt x="90" y="286"/>
                      <a:pt x="90" y="277"/>
                      <a:pt x="90" y="268"/>
                    </a:cubicBezTo>
                    <a:cubicBezTo>
                      <a:pt x="81" y="206"/>
                      <a:pt x="90" y="135"/>
                      <a:pt x="117" y="72"/>
                    </a:cubicBezTo>
                    <a:lnTo>
                      <a:pt x="117" y="72"/>
                    </a:lnTo>
                    <a:cubicBezTo>
                      <a:pt x="63" y="161"/>
                      <a:pt x="28" y="250"/>
                      <a:pt x="10" y="349"/>
                    </a:cubicBezTo>
                    <a:cubicBezTo>
                      <a:pt x="1" y="375"/>
                      <a:pt x="1" y="420"/>
                      <a:pt x="28" y="429"/>
                    </a:cubicBezTo>
                    <a:cubicBezTo>
                      <a:pt x="35" y="434"/>
                      <a:pt x="43" y="436"/>
                      <a:pt x="52" y="436"/>
                    </a:cubicBezTo>
                    <a:cubicBezTo>
                      <a:pt x="74" y="436"/>
                      <a:pt x="98" y="421"/>
                      <a:pt x="117" y="402"/>
                    </a:cubicBezTo>
                    <a:cubicBezTo>
                      <a:pt x="233" y="295"/>
                      <a:pt x="313" y="143"/>
                      <a:pt x="384"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10"/>
              <p:cNvSpPr/>
              <p:nvPr/>
            </p:nvSpPr>
            <p:spPr>
              <a:xfrm>
                <a:off x="696812" y="1099157"/>
                <a:ext cx="59721" cy="76851"/>
              </a:xfrm>
              <a:custGeom>
                <a:rect b="b" l="l" r="r" t="t"/>
                <a:pathLst>
                  <a:path extrusionOk="0" h="655" w="509">
                    <a:moveTo>
                      <a:pt x="509" y="0"/>
                    </a:moveTo>
                    <a:cubicBezTo>
                      <a:pt x="419" y="178"/>
                      <a:pt x="312" y="348"/>
                      <a:pt x="187" y="509"/>
                    </a:cubicBezTo>
                    <a:cubicBezTo>
                      <a:pt x="173" y="523"/>
                      <a:pt x="158" y="538"/>
                      <a:pt x="139" y="538"/>
                    </a:cubicBezTo>
                    <a:cubicBezTo>
                      <a:pt x="134" y="538"/>
                      <a:pt x="130" y="537"/>
                      <a:pt x="125" y="535"/>
                    </a:cubicBezTo>
                    <a:cubicBezTo>
                      <a:pt x="116" y="535"/>
                      <a:pt x="107" y="526"/>
                      <a:pt x="98" y="517"/>
                    </a:cubicBezTo>
                    <a:cubicBezTo>
                      <a:pt x="71" y="473"/>
                      <a:pt x="80" y="410"/>
                      <a:pt x="89" y="366"/>
                    </a:cubicBezTo>
                    <a:cubicBezTo>
                      <a:pt x="98" y="285"/>
                      <a:pt x="125" y="214"/>
                      <a:pt x="152" y="152"/>
                    </a:cubicBezTo>
                    <a:lnTo>
                      <a:pt x="152" y="152"/>
                    </a:lnTo>
                    <a:cubicBezTo>
                      <a:pt x="80" y="285"/>
                      <a:pt x="0" y="437"/>
                      <a:pt x="27" y="589"/>
                    </a:cubicBezTo>
                    <a:cubicBezTo>
                      <a:pt x="27" y="616"/>
                      <a:pt x="36" y="642"/>
                      <a:pt x="62" y="651"/>
                    </a:cubicBezTo>
                    <a:cubicBezTo>
                      <a:pt x="68" y="654"/>
                      <a:pt x="74" y="655"/>
                      <a:pt x="80" y="655"/>
                    </a:cubicBezTo>
                    <a:cubicBezTo>
                      <a:pt x="95" y="655"/>
                      <a:pt x="112" y="649"/>
                      <a:pt x="125" y="642"/>
                    </a:cubicBezTo>
                    <a:cubicBezTo>
                      <a:pt x="178" y="616"/>
                      <a:pt x="214" y="571"/>
                      <a:pt x="250" y="526"/>
                    </a:cubicBezTo>
                    <a:cubicBezTo>
                      <a:pt x="375" y="366"/>
                      <a:pt x="437" y="178"/>
                      <a:pt x="509"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10"/>
              <p:cNvSpPr/>
              <p:nvPr/>
            </p:nvSpPr>
            <p:spPr>
              <a:xfrm>
                <a:off x="825522" y="1020546"/>
                <a:ext cx="31444" cy="32618"/>
              </a:xfrm>
              <a:custGeom>
                <a:rect b="b" l="l" r="r" t="t"/>
                <a:pathLst>
                  <a:path extrusionOk="0" h="278" w="268">
                    <a:moveTo>
                      <a:pt x="125" y="1"/>
                    </a:moveTo>
                    <a:lnTo>
                      <a:pt x="125" y="1"/>
                    </a:lnTo>
                    <a:cubicBezTo>
                      <a:pt x="143" y="37"/>
                      <a:pt x="179" y="72"/>
                      <a:pt x="205" y="108"/>
                    </a:cubicBezTo>
                    <a:cubicBezTo>
                      <a:pt x="214" y="135"/>
                      <a:pt x="232" y="162"/>
                      <a:pt x="223" y="188"/>
                    </a:cubicBezTo>
                    <a:cubicBezTo>
                      <a:pt x="214" y="197"/>
                      <a:pt x="214" y="197"/>
                      <a:pt x="205" y="206"/>
                    </a:cubicBezTo>
                    <a:cubicBezTo>
                      <a:pt x="197" y="206"/>
                      <a:pt x="179" y="206"/>
                      <a:pt x="161" y="197"/>
                    </a:cubicBezTo>
                    <a:cubicBezTo>
                      <a:pt x="98" y="162"/>
                      <a:pt x="45" y="117"/>
                      <a:pt x="0" y="54"/>
                    </a:cubicBezTo>
                    <a:lnTo>
                      <a:pt x="0" y="54"/>
                    </a:lnTo>
                    <a:cubicBezTo>
                      <a:pt x="9" y="90"/>
                      <a:pt x="36" y="126"/>
                      <a:pt x="54" y="153"/>
                    </a:cubicBezTo>
                    <a:cubicBezTo>
                      <a:pt x="90" y="206"/>
                      <a:pt x="125" y="260"/>
                      <a:pt x="188" y="278"/>
                    </a:cubicBezTo>
                    <a:cubicBezTo>
                      <a:pt x="205" y="278"/>
                      <a:pt x="232" y="278"/>
                      <a:pt x="250" y="269"/>
                    </a:cubicBezTo>
                    <a:cubicBezTo>
                      <a:pt x="268" y="251"/>
                      <a:pt x="268" y="233"/>
                      <a:pt x="268" y="206"/>
                    </a:cubicBezTo>
                    <a:cubicBezTo>
                      <a:pt x="268" y="162"/>
                      <a:pt x="250" y="126"/>
                      <a:pt x="223" y="90"/>
                    </a:cubicBezTo>
                    <a:cubicBezTo>
                      <a:pt x="188" y="63"/>
                      <a:pt x="161" y="37"/>
                      <a:pt x="125"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10"/>
              <p:cNvSpPr/>
              <p:nvPr/>
            </p:nvSpPr>
            <p:spPr>
              <a:xfrm>
                <a:off x="767914" y="1084490"/>
                <a:ext cx="17951" cy="58665"/>
              </a:xfrm>
              <a:custGeom>
                <a:rect b="b" l="l" r="r" t="t"/>
                <a:pathLst>
                  <a:path extrusionOk="0" h="500" w="153">
                    <a:moveTo>
                      <a:pt x="99" y="0"/>
                    </a:moveTo>
                    <a:cubicBezTo>
                      <a:pt x="87" y="26"/>
                      <a:pt x="78" y="53"/>
                      <a:pt x="70" y="81"/>
                    </a:cubicBezTo>
                    <a:lnTo>
                      <a:pt x="70" y="81"/>
                    </a:lnTo>
                    <a:cubicBezTo>
                      <a:pt x="79" y="54"/>
                      <a:pt x="88" y="27"/>
                      <a:pt x="99" y="0"/>
                    </a:cubicBezTo>
                    <a:close/>
                    <a:moveTo>
                      <a:pt x="70" y="81"/>
                    </a:moveTo>
                    <a:lnTo>
                      <a:pt x="70" y="81"/>
                    </a:lnTo>
                    <a:cubicBezTo>
                      <a:pt x="42" y="170"/>
                      <a:pt x="23" y="259"/>
                      <a:pt x="10" y="348"/>
                    </a:cubicBezTo>
                    <a:cubicBezTo>
                      <a:pt x="1" y="393"/>
                      <a:pt x="1" y="437"/>
                      <a:pt x="18" y="482"/>
                    </a:cubicBezTo>
                    <a:cubicBezTo>
                      <a:pt x="27" y="491"/>
                      <a:pt x="36" y="500"/>
                      <a:pt x="45" y="500"/>
                    </a:cubicBezTo>
                    <a:cubicBezTo>
                      <a:pt x="54" y="500"/>
                      <a:pt x="54" y="491"/>
                      <a:pt x="63" y="491"/>
                    </a:cubicBezTo>
                    <a:cubicBezTo>
                      <a:pt x="108" y="446"/>
                      <a:pt x="126" y="375"/>
                      <a:pt x="134" y="312"/>
                    </a:cubicBezTo>
                    <a:cubicBezTo>
                      <a:pt x="143" y="241"/>
                      <a:pt x="152" y="170"/>
                      <a:pt x="152" y="98"/>
                    </a:cubicBezTo>
                    <a:lnTo>
                      <a:pt x="152" y="98"/>
                    </a:lnTo>
                    <a:cubicBezTo>
                      <a:pt x="143" y="187"/>
                      <a:pt x="108" y="277"/>
                      <a:pt x="72" y="357"/>
                    </a:cubicBezTo>
                    <a:cubicBezTo>
                      <a:pt x="72" y="366"/>
                      <a:pt x="72" y="366"/>
                      <a:pt x="72" y="366"/>
                    </a:cubicBezTo>
                    <a:cubicBezTo>
                      <a:pt x="63" y="366"/>
                      <a:pt x="54" y="366"/>
                      <a:pt x="54" y="357"/>
                    </a:cubicBezTo>
                    <a:cubicBezTo>
                      <a:pt x="45" y="348"/>
                      <a:pt x="45" y="330"/>
                      <a:pt x="45" y="321"/>
                    </a:cubicBezTo>
                    <a:cubicBezTo>
                      <a:pt x="45" y="243"/>
                      <a:pt x="50" y="159"/>
                      <a:pt x="70" y="8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899" name="Google Shape;2899;p10"/>
          <p:cNvGrpSpPr/>
          <p:nvPr/>
        </p:nvGrpSpPr>
        <p:grpSpPr>
          <a:xfrm>
            <a:off x="6463240" y="1666510"/>
            <a:ext cx="3716262" cy="1953346"/>
            <a:chOff x="6906098" y="2070619"/>
            <a:chExt cx="3026272" cy="1590802"/>
          </a:xfrm>
        </p:grpSpPr>
        <p:sp>
          <p:nvSpPr>
            <p:cNvPr id="2900" name="Google Shape;2900;p10"/>
            <p:cNvSpPr/>
            <p:nvPr/>
          </p:nvSpPr>
          <p:spPr>
            <a:xfrm>
              <a:off x="7940885" y="3002882"/>
              <a:ext cx="593199" cy="658539"/>
            </a:xfrm>
            <a:custGeom>
              <a:rect b="b" l="l" r="r" t="t"/>
              <a:pathLst>
                <a:path extrusionOk="0" h="1794" w="1616">
                  <a:moveTo>
                    <a:pt x="322" y="0"/>
                  </a:moveTo>
                  <a:cubicBezTo>
                    <a:pt x="241" y="0"/>
                    <a:pt x="161" y="9"/>
                    <a:pt x="99" y="54"/>
                  </a:cubicBezTo>
                  <a:cubicBezTo>
                    <a:pt x="45" y="90"/>
                    <a:pt x="9" y="152"/>
                    <a:pt x="0" y="223"/>
                  </a:cubicBezTo>
                  <a:cubicBezTo>
                    <a:pt x="0" y="295"/>
                    <a:pt x="27" y="357"/>
                    <a:pt x="63" y="420"/>
                  </a:cubicBezTo>
                  <a:cubicBezTo>
                    <a:pt x="197" y="670"/>
                    <a:pt x="357" y="919"/>
                    <a:pt x="562" y="1124"/>
                  </a:cubicBezTo>
                  <a:cubicBezTo>
                    <a:pt x="598" y="1160"/>
                    <a:pt x="634" y="1196"/>
                    <a:pt x="687" y="1205"/>
                  </a:cubicBezTo>
                  <a:cubicBezTo>
                    <a:pt x="692" y="1206"/>
                    <a:pt x="697" y="1206"/>
                    <a:pt x="702" y="1206"/>
                  </a:cubicBezTo>
                  <a:cubicBezTo>
                    <a:pt x="744" y="1206"/>
                    <a:pt x="794" y="1173"/>
                    <a:pt x="794" y="1124"/>
                  </a:cubicBezTo>
                  <a:cubicBezTo>
                    <a:pt x="821" y="1187"/>
                    <a:pt x="866" y="1249"/>
                    <a:pt x="910" y="1303"/>
                  </a:cubicBezTo>
                  <a:cubicBezTo>
                    <a:pt x="946" y="1339"/>
                    <a:pt x="982" y="1383"/>
                    <a:pt x="1008" y="1428"/>
                  </a:cubicBezTo>
                  <a:cubicBezTo>
                    <a:pt x="1071" y="1499"/>
                    <a:pt x="1133" y="1571"/>
                    <a:pt x="1214" y="1624"/>
                  </a:cubicBezTo>
                  <a:cubicBezTo>
                    <a:pt x="1232" y="1633"/>
                    <a:pt x="1249" y="1642"/>
                    <a:pt x="1267" y="1642"/>
                  </a:cubicBezTo>
                  <a:cubicBezTo>
                    <a:pt x="1285" y="1642"/>
                    <a:pt x="1303" y="1624"/>
                    <a:pt x="1303" y="1606"/>
                  </a:cubicBezTo>
                  <a:cubicBezTo>
                    <a:pt x="1356" y="1687"/>
                    <a:pt x="1446" y="1749"/>
                    <a:pt x="1535" y="1785"/>
                  </a:cubicBezTo>
                  <a:cubicBezTo>
                    <a:pt x="1544" y="1794"/>
                    <a:pt x="1562" y="1794"/>
                    <a:pt x="1571" y="1794"/>
                  </a:cubicBezTo>
                  <a:cubicBezTo>
                    <a:pt x="1588" y="1794"/>
                    <a:pt x="1606" y="1785"/>
                    <a:pt x="1606" y="1767"/>
                  </a:cubicBezTo>
                  <a:cubicBezTo>
                    <a:pt x="1615" y="1749"/>
                    <a:pt x="1615" y="1731"/>
                    <a:pt x="1615" y="1713"/>
                  </a:cubicBezTo>
                  <a:cubicBezTo>
                    <a:pt x="1615" y="1642"/>
                    <a:pt x="1588" y="1562"/>
                    <a:pt x="1544" y="1499"/>
                  </a:cubicBezTo>
                  <a:cubicBezTo>
                    <a:pt x="1562" y="1490"/>
                    <a:pt x="1588" y="1472"/>
                    <a:pt x="1588" y="1455"/>
                  </a:cubicBezTo>
                  <a:cubicBezTo>
                    <a:pt x="1597" y="1428"/>
                    <a:pt x="1588" y="1410"/>
                    <a:pt x="1588" y="1392"/>
                  </a:cubicBezTo>
                  <a:cubicBezTo>
                    <a:pt x="1553" y="1232"/>
                    <a:pt x="1428" y="1107"/>
                    <a:pt x="1294" y="991"/>
                  </a:cubicBezTo>
                  <a:cubicBezTo>
                    <a:pt x="1321" y="991"/>
                    <a:pt x="1356" y="982"/>
                    <a:pt x="1356" y="955"/>
                  </a:cubicBezTo>
                  <a:cubicBezTo>
                    <a:pt x="1356" y="928"/>
                    <a:pt x="1339" y="901"/>
                    <a:pt x="1330" y="875"/>
                  </a:cubicBezTo>
                  <a:cubicBezTo>
                    <a:pt x="1285" y="821"/>
                    <a:pt x="1240" y="768"/>
                    <a:pt x="1187" y="723"/>
                  </a:cubicBezTo>
                  <a:lnTo>
                    <a:pt x="616" y="134"/>
                  </a:lnTo>
                  <a:cubicBezTo>
                    <a:pt x="571" y="90"/>
                    <a:pt x="536" y="45"/>
                    <a:pt x="482" y="27"/>
                  </a:cubicBezTo>
                  <a:cubicBezTo>
                    <a:pt x="429" y="9"/>
                    <a:pt x="375" y="0"/>
                    <a:pt x="32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10"/>
            <p:cNvSpPr/>
            <p:nvPr/>
          </p:nvSpPr>
          <p:spPr>
            <a:xfrm>
              <a:off x="8055413" y="3153383"/>
              <a:ext cx="177299" cy="292562"/>
            </a:xfrm>
            <a:custGeom>
              <a:rect b="b" l="l" r="r" t="t"/>
              <a:pathLst>
                <a:path extrusionOk="0" h="797" w="483">
                  <a:moveTo>
                    <a:pt x="1" y="1"/>
                  </a:moveTo>
                  <a:lnTo>
                    <a:pt x="1" y="1"/>
                  </a:lnTo>
                  <a:cubicBezTo>
                    <a:pt x="99" y="135"/>
                    <a:pt x="197" y="277"/>
                    <a:pt x="277" y="429"/>
                  </a:cubicBezTo>
                  <a:cubicBezTo>
                    <a:pt x="322" y="509"/>
                    <a:pt x="366" y="590"/>
                    <a:pt x="366" y="688"/>
                  </a:cubicBezTo>
                  <a:cubicBezTo>
                    <a:pt x="366" y="697"/>
                    <a:pt x="366" y="714"/>
                    <a:pt x="366" y="732"/>
                  </a:cubicBezTo>
                  <a:cubicBezTo>
                    <a:pt x="357" y="750"/>
                    <a:pt x="331" y="759"/>
                    <a:pt x="313" y="768"/>
                  </a:cubicBezTo>
                  <a:cubicBezTo>
                    <a:pt x="331" y="777"/>
                    <a:pt x="349" y="786"/>
                    <a:pt x="375" y="795"/>
                  </a:cubicBezTo>
                  <a:cubicBezTo>
                    <a:pt x="380" y="796"/>
                    <a:pt x="385" y="796"/>
                    <a:pt x="390" y="796"/>
                  </a:cubicBezTo>
                  <a:cubicBezTo>
                    <a:pt x="432" y="796"/>
                    <a:pt x="481" y="763"/>
                    <a:pt x="482" y="716"/>
                  </a:cubicBezTo>
                  <a:lnTo>
                    <a:pt x="482" y="716"/>
                  </a:lnTo>
                  <a:cubicBezTo>
                    <a:pt x="482" y="719"/>
                    <a:pt x="482" y="721"/>
                    <a:pt x="482" y="723"/>
                  </a:cubicBezTo>
                  <a:cubicBezTo>
                    <a:pt x="482" y="723"/>
                    <a:pt x="482" y="723"/>
                    <a:pt x="482" y="714"/>
                  </a:cubicBezTo>
                  <a:cubicBezTo>
                    <a:pt x="482" y="715"/>
                    <a:pt x="482" y="716"/>
                    <a:pt x="482" y="716"/>
                  </a:cubicBezTo>
                  <a:lnTo>
                    <a:pt x="482" y="716"/>
                  </a:lnTo>
                  <a:cubicBezTo>
                    <a:pt x="482" y="701"/>
                    <a:pt x="481" y="685"/>
                    <a:pt x="473" y="670"/>
                  </a:cubicBezTo>
                  <a:cubicBezTo>
                    <a:pt x="447" y="572"/>
                    <a:pt x="384" y="483"/>
                    <a:pt x="322" y="393"/>
                  </a:cubicBezTo>
                  <a:cubicBezTo>
                    <a:pt x="233" y="251"/>
                    <a:pt x="126" y="108"/>
                    <a:pt x="1"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10"/>
            <p:cNvSpPr/>
            <p:nvPr/>
          </p:nvSpPr>
          <p:spPr>
            <a:xfrm>
              <a:off x="8147182" y="3110802"/>
              <a:ext cx="291828" cy="255854"/>
            </a:xfrm>
            <a:custGeom>
              <a:rect b="b" l="l" r="r" t="t"/>
              <a:pathLst>
                <a:path extrusionOk="0" h="697" w="795">
                  <a:moveTo>
                    <a:pt x="0" y="1"/>
                  </a:moveTo>
                  <a:lnTo>
                    <a:pt x="0" y="1"/>
                  </a:lnTo>
                  <a:cubicBezTo>
                    <a:pt x="223" y="260"/>
                    <a:pt x="473" y="492"/>
                    <a:pt x="741" y="697"/>
                  </a:cubicBezTo>
                  <a:cubicBezTo>
                    <a:pt x="768" y="697"/>
                    <a:pt x="794" y="679"/>
                    <a:pt x="794" y="661"/>
                  </a:cubicBezTo>
                  <a:cubicBezTo>
                    <a:pt x="785" y="661"/>
                    <a:pt x="777" y="661"/>
                    <a:pt x="768" y="652"/>
                  </a:cubicBezTo>
                  <a:cubicBezTo>
                    <a:pt x="723" y="643"/>
                    <a:pt x="696" y="616"/>
                    <a:pt x="661" y="590"/>
                  </a:cubicBezTo>
                  <a:cubicBezTo>
                    <a:pt x="446" y="393"/>
                    <a:pt x="223" y="197"/>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10"/>
            <p:cNvSpPr/>
            <p:nvPr/>
          </p:nvSpPr>
          <p:spPr>
            <a:xfrm>
              <a:off x="8104601" y="3166597"/>
              <a:ext cx="321194" cy="439026"/>
            </a:xfrm>
            <a:custGeom>
              <a:rect b="b" l="l" r="r" t="t"/>
              <a:pathLst>
                <a:path extrusionOk="0" h="1196" w="875">
                  <a:moveTo>
                    <a:pt x="0" y="1"/>
                  </a:moveTo>
                  <a:lnTo>
                    <a:pt x="0" y="1"/>
                  </a:lnTo>
                  <a:cubicBezTo>
                    <a:pt x="250" y="366"/>
                    <a:pt x="625" y="643"/>
                    <a:pt x="786" y="1044"/>
                  </a:cubicBezTo>
                  <a:cubicBezTo>
                    <a:pt x="794" y="1080"/>
                    <a:pt x="803" y="1116"/>
                    <a:pt x="794" y="1151"/>
                  </a:cubicBezTo>
                  <a:cubicBezTo>
                    <a:pt x="794" y="1169"/>
                    <a:pt x="786" y="1178"/>
                    <a:pt x="786" y="1187"/>
                  </a:cubicBezTo>
                  <a:cubicBezTo>
                    <a:pt x="794" y="1187"/>
                    <a:pt x="803" y="1196"/>
                    <a:pt x="821" y="1196"/>
                  </a:cubicBezTo>
                  <a:cubicBezTo>
                    <a:pt x="839" y="1196"/>
                    <a:pt x="857" y="1178"/>
                    <a:pt x="857" y="1160"/>
                  </a:cubicBezTo>
                  <a:cubicBezTo>
                    <a:pt x="857" y="1160"/>
                    <a:pt x="866" y="1160"/>
                    <a:pt x="866" y="1169"/>
                  </a:cubicBezTo>
                  <a:cubicBezTo>
                    <a:pt x="875" y="1125"/>
                    <a:pt x="875" y="1080"/>
                    <a:pt x="866" y="1035"/>
                  </a:cubicBezTo>
                  <a:cubicBezTo>
                    <a:pt x="848" y="946"/>
                    <a:pt x="794" y="875"/>
                    <a:pt x="732" y="803"/>
                  </a:cubicBezTo>
                  <a:cubicBezTo>
                    <a:pt x="518" y="509"/>
                    <a:pt x="268" y="250"/>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10"/>
            <p:cNvSpPr/>
            <p:nvPr/>
          </p:nvSpPr>
          <p:spPr>
            <a:xfrm>
              <a:off x="8150486" y="3163294"/>
              <a:ext cx="383597" cy="498126"/>
            </a:xfrm>
            <a:custGeom>
              <a:rect b="b" l="l" r="r" t="t"/>
              <a:pathLst>
                <a:path extrusionOk="0" h="1357" w="1045">
                  <a:moveTo>
                    <a:pt x="0" y="1"/>
                  </a:moveTo>
                  <a:cubicBezTo>
                    <a:pt x="259" y="295"/>
                    <a:pt x="527" y="580"/>
                    <a:pt x="759" y="893"/>
                  </a:cubicBezTo>
                  <a:cubicBezTo>
                    <a:pt x="839" y="991"/>
                    <a:pt x="919" y="1098"/>
                    <a:pt x="964" y="1223"/>
                  </a:cubicBezTo>
                  <a:cubicBezTo>
                    <a:pt x="973" y="1258"/>
                    <a:pt x="982" y="1285"/>
                    <a:pt x="982" y="1321"/>
                  </a:cubicBezTo>
                  <a:cubicBezTo>
                    <a:pt x="982" y="1330"/>
                    <a:pt x="973" y="1348"/>
                    <a:pt x="973" y="1357"/>
                  </a:cubicBezTo>
                  <a:lnTo>
                    <a:pt x="1000" y="1357"/>
                  </a:lnTo>
                  <a:cubicBezTo>
                    <a:pt x="1017" y="1357"/>
                    <a:pt x="1035" y="1348"/>
                    <a:pt x="1035" y="1330"/>
                  </a:cubicBezTo>
                  <a:cubicBezTo>
                    <a:pt x="1044" y="1312"/>
                    <a:pt x="1044" y="1294"/>
                    <a:pt x="1044" y="1276"/>
                  </a:cubicBezTo>
                  <a:cubicBezTo>
                    <a:pt x="1044" y="1205"/>
                    <a:pt x="1017" y="1125"/>
                    <a:pt x="973" y="1062"/>
                  </a:cubicBezTo>
                  <a:cubicBezTo>
                    <a:pt x="982" y="1062"/>
                    <a:pt x="982" y="1053"/>
                    <a:pt x="991" y="1053"/>
                  </a:cubicBezTo>
                  <a:cubicBezTo>
                    <a:pt x="955" y="1000"/>
                    <a:pt x="919" y="955"/>
                    <a:pt x="875" y="911"/>
                  </a:cubicBezTo>
                  <a:cubicBezTo>
                    <a:pt x="598" y="598"/>
                    <a:pt x="313" y="286"/>
                    <a:pt x="0"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10"/>
            <p:cNvSpPr/>
            <p:nvPr/>
          </p:nvSpPr>
          <p:spPr>
            <a:xfrm>
              <a:off x="7940885" y="3002882"/>
              <a:ext cx="278613" cy="244107"/>
            </a:xfrm>
            <a:custGeom>
              <a:rect b="b" l="l" r="r" t="t"/>
              <a:pathLst>
                <a:path extrusionOk="0" h="665" w="759">
                  <a:moveTo>
                    <a:pt x="322" y="0"/>
                  </a:moveTo>
                  <a:cubicBezTo>
                    <a:pt x="241" y="0"/>
                    <a:pt x="161" y="9"/>
                    <a:pt x="99" y="54"/>
                  </a:cubicBezTo>
                  <a:cubicBezTo>
                    <a:pt x="45" y="90"/>
                    <a:pt x="9" y="152"/>
                    <a:pt x="0" y="223"/>
                  </a:cubicBezTo>
                  <a:cubicBezTo>
                    <a:pt x="0" y="295"/>
                    <a:pt x="27" y="357"/>
                    <a:pt x="63" y="420"/>
                  </a:cubicBezTo>
                  <a:cubicBezTo>
                    <a:pt x="107" y="500"/>
                    <a:pt x="152" y="571"/>
                    <a:pt x="197" y="652"/>
                  </a:cubicBezTo>
                  <a:cubicBezTo>
                    <a:pt x="247" y="658"/>
                    <a:pt x="298" y="664"/>
                    <a:pt x="348" y="664"/>
                  </a:cubicBezTo>
                  <a:cubicBezTo>
                    <a:pt x="369" y="664"/>
                    <a:pt x="390" y="663"/>
                    <a:pt x="411" y="661"/>
                  </a:cubicBezTo>
                  <a:cubicBezTo>
                    <a:pt x="518" y="643"/>
                    <a:pt x="616" y="607"/>
                    <a:pt x="678" y="518"/>
                  </a:cubicBezTo>
                  <a:cubicBezTo>
                    <a:pt x="723" y="455"/>
                    <a:pt x="741" y="384"/>
                    <a:pt x="759" y="313"/>
                  </a:cubicBezTo>
                  <a:cubicBezTo>
                    <a:pt x="759" y="304"/>
                    <a:pt x="759" y="295"/>
                    <a:pt x="759" y="286"/>
                  </a:cubicBezTo>
                  <a:cubicBezTo>
                    <a:pt x="714" y="232"/>
                    <a:pt x="661" y="179"/>
                    <a:pt x="616" y="134"/>
                  </a:cubicBezTo>
                  <a:cubicBezTo>
                    <a:pt x="571" y="90"/>
                    <a:pt x="536" y="45"/>
                    <a:pt x="482" y="27"/>
                  </a:cubicBezTo>
                  <a:cubicBezTo>
                    <a:pt x="429" y="9"/>
                    <a:pt x="375" y="0"/>
                    <a:pt x="32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10"/>
            <p:cNvSpPr/>
            <p:nvPr/>
          </p:nvSpPr>
          <p:spPr>
            <a:xfrm>
              <a:off x="7338147" y="2230556"/>
              <a:ext cx="822623" cy="974961"/>
            </a:xfrm>
            <a:custGeom>
              <a:rect b="b" l="l" r="r" t="t"/>
              <a:pathLst>
                <a:path extrusionOk="0" h="2656" w="2241">
                  <a:moveTo>
                    <a:pt x="906" y="0"/>
                  </a:moveTo>
                  <a:cubicBezTo>
                    <a:pt x="845" y="0"/>
                    <a:pt x="783" y="8"/>
                    <a:pt x="724" y="26"/>
                  </a:cubicBezTo>
                  <a:cubicBezTo>
                    <a:pt x="554" y="79"/>
                    <a:pt x="402" y="204"/>
                    <a:pt x="295" y="347"/>
                  </a:cubicBezTo>
                  <a:cubicBezTo>
                    <a:pt x="179" y="490"/>
                    <a:pt x="108" y="659"/>
                    <a:pt x="37" y="829"/>
                  </a:cubicBezTo>
                  <a:cubicBezTo>
                    <a:pt x="19" y="882"/>
                    <a:pt x="1" y="936"/>
                    <a:pt x="1" y="989"/>
                  </a:cubicBezTo>
                  <a:cubicBezTo>
                    <a:pt x="10" y="1079"/>
                    <a:pt x="81" y="1159"/>
                    <a:pt x="126" y="1230"/>
                  </a:cubicBezTo>
                  <a:cubicBezTo>
                    <a:pt x="179" y="1730"/>
                    <a:pt x="367" y="2104"/>
                    <a:pt x="688" y="2417"/>
                  </a:cubicBezTo>
                  <a:cubicBezTo>
                    <a:pt x="741" y="2479"/>
                    <a:pt x="804" y="2533"/>
                    <a:pt x="875" y="2568"/>
                  </a:cubicBezTo>
                  <a:cubicBezTo>
                    <a:pt x="997" y="2637"/>
                    <a:pt x="1134" y="2656"/>
                    <a:pt x="1276" y="2656"/>
                  </a:cubicBezTo>
                  <a:cubicBezTo>
                    <a:pt x="1374" y="2656"/>
                    <a:pt x="1473" y="2647"/>
                    <a:pt x="1571" y="2640"/>
                  </a:cubicBezTo>
                  <a:cubicBezTo>
                    <a:pt x="1669" y="2631"/>
                    <a:pt x="1758" y="2622"/>
                    <a:pt x="1857" y="2604"/>
                  </a:cubicBezTo>
                  <a:cubicBezTo>
                    <a:pt x="1919" y="2595"/>
                    <a:pt x="1990" y="2586"/>
                    <a:pt x="2053" y="2559"/>
                  </a:cubicBezTo>
                  <a:cubicBezTo>
                    <a:pt x="2115" y="2533"/>
                    <a:pt x="2169" y="2497"/>
                    <a:pt x="2204" y="2435"/>
                  </a:cubicBezTo>
                  <a:cubicBezTo>
                    <a:pt x="2240" y="2363"/>
                    <a:pt x="2231" y="2292"/>
                    <a:pt x="2222" y="2212"/>
                  </a:cubicBezTo>
                  <a:cubicBezTo>
                    <a:pt x="2160" y="1685"/>
                    <a:pt x="1892" y="1195"/>
                    <a:pt x="1589" y="748"/>
                  </a:cubicBezTo>
                  <a:cubicBezTo>
                    <a:pt x="1616" y="534"/>
                    <a:pt x="1526" y="302"/>
                    <a:pt x="1357" y="160"/>
                  </a:cubicBezTo>
                  <a:cubicBezTo>
                    <a:pt x="1228" y="57"/>
                    <a:pt x="1067" y="0"/>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10"/>
            <p:cNvSpPr/>
            <p:nvPr/>
          </p:nvSpPr>
          <p:spPr>
            <a:xfrm>
              <a:off x="7390638" y="2688666"/>
              <a:ext cx="593199" cy="516847"/>
            </a:xfrm>
            <a:custGeom>
              <a:rect b="b" l="l" r="r" t="t"/>
              <a:pathLst>
                <a:path extrusionOk="0" h="1408" w="1616">
                  <a:moveTo>
                    <a:pt x="812" y="0"/>
                  </a:moveTo>
                  <a:cubicBezTo>
                    <a:pt x="688" y="0"/>
                    <a:pt x="554" y="36"/>
                    <a:pt x="429" y="62"/>
                  </a:cubicBezTo>
                  <a:cubicBezTo>
                    <a:pt x="286" y="89"/>
                    <a:pt x="143" y="107"/>
                    <a:pt x="1" y="107"/>
                  </a:cubicBezTo>
                  <a:cubicBezTo>
                    <a:pt x="72" y="544"/>
                    <a:pt x="250" y="883"/>
                    <a:pt x="545" y="1169"/>
                  </a:cubicBezTo>
                  <a:cubicBezTo>
                    <a:pt x="598" y="1231"/>
                    <a:pt x="661" y="1285"/>
                    <a:pt x="732" y="1320"/>
                  </a:cubicBezTo>
                  <a:cubicBezTo>
                    <a:pt x="854" y="1389"/>
                    <a:pt x="991" y="1408"/>
                    <a:pt x="1133" y="1408"/>
                  </a:cubicBezTo>
                  <a:cubicBezTo>
                    <a:pt x="1231" y="1408"/>
                    <a:pt x="1330" y="1399"/>
                    <a:pt x="1428" y="1392"/>
                  </a:cubicBezTo>
                  <a:cubicBezTo>
                    <a:pt x="1464" y="1383"/>
                    <a:pt x="1490" y="1383"/>
                    <a:pt x="1526" y="1383"/>
                  </a:cubicBezTo>
                  <a:cubicBezTo>
                    <a:pt x="1571" y="1258"/>
                    <a:pt x="1589" y="1133"/>
                    <a:pt x="1598" y="1008"/>
                  </a:cubicBezTo>
                  <a:cubicBezTo>
                    <a:pt x="1615" y="767"/>
                    <a:pt x="1562" y="517"/>
                    <a:pt x="1419" y="330"/>
                  </a:cubicBezTo>
                  <a:cubicBezTo>
                    <a:pt x="1285" y="134"/>
                    <a:pt x="1053" y="0"/>
                    <a:pt x="8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10"/>
            <p:cNvSpPr/>
            <p:nvPr/>
          </p:nvSpPr>
          <p:spPr>
            <a:xfrm>
              <a:off x="7449738" y="2803193"/>
              <a:ext cx="180236" cy="257689"/>
            </a:xfrm>
            <a:custGeom>
              <a:rect b="b" l="l" r="r" t="t"/>
              <a:pathLst>
                <a:path extrusionOk="0" h="702" w="491">
                  <a:moveTo>
                    <a:pt x="0" y="0"/>
                  </a:moveTo>
                  <a:cubicBezTo>
                    <a:pt x="81" y="241"/>
                    <a:pt x="223" y="473"/>
                    <a:pt x="393" y="660"/>
                  </a:cubicBezTo>
                  <a:cubicBezTo>
                    <a:pt x="402" y="678"/>
                    <a:pt x="420" y="696"/>
                    <a:pt x="437" y="696"/>
                  </a:cubicBezTo>
                  <a:cubicBezTo>
                    <a:pt x="445" y="700"/>
                    <a:pt x="452" y="702"/>
                    <a:pt x="459" y="702"/>
                  </a:cubicBezTo>
                  <a:cubicBezTo>
                    <a:pt x="468" y="702"/>
                    <a:pt x="477" y="698"/>
                    <a:pt x="482" y="687"/>
                  </a:cubicBezTo>
                  <a:cubicBezTo>
                    <a:pt x="491" y="669"/>
                    <a:pt x="491" y="660"/>
                    <a:pt x="491" y="643"/>
                  </a:cubicBezTo>
                  <a:cubicBezTo>
                    <a:pt x="455" y="500"/>
                    <a:pt x="411" y="357"/>
                    <a:pt x="339" y="223"/>
                  </a:cubicBezTo>
                  <a:lnTo>
                    <a:pt x="339" y="223"/>
                  </a:lnTo>
                  <a:cubicBezTo>
                    <a:pt x="357" y="295"/>
                    <a:pt x="357" y="366"/>
                    <a:pt x="375" y="437"/>
                  </a:cubicBezTo>
                  <a:cubicBezTo>
                    <a:pt x="384" y="464"/>
                    <a:pt x="393" y="500"/>
                    <a:pt x="366" y="518"/>
                  </a:cubicBezTo>
                  <a:cubicBezTo>
                    <a:pt x="339" y="500"/>
                    <a:pt x="312" y="473"/>
                    <a:pt x="295" y="446"/>
                  </a:cubicBezTo>
                  <a:cubicBezTo>
                    <a:pt x="188" y="304"/>
                    <a:pt x="72" y="152"/>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10"/>
            <p:cNvSpPr/>
            <p:nvPr/>
          </p:nvSpPr>
          <p:spPr>
            <a:xfrm>
              <a:off x="7593631" y="2839167"/>
              <a:ext cx="180603" cy="215842"/>
            </a:xfrm>
            <a:custGeom>
              <a:rect b="b" l="l" r="r" t="t"/>
              <a:pathLst>
                <a:path extrusionOk="0" h="588" w="492">
                  <a:moveTo>
                    <a:pt x="1" y="0"/>
                  </a:moveTo>
                  <a:cubicBezTo>
                    <a:pt x="126" y="197"/>
                    <a:pt x="188" y="429"/>
                    <a:pt x="375" y="562"/>
                  </a:cubicBezTo>
                  <a:cubicBezTo>
                    <a:pt x="394" y="575"/>
                    <a:pt x="418" y="588"/>
                    <a:pt x="439" y="588"/>
                  </a:cubicBezTo>
                  <a:cubicBezTo>
                    <a:pt x="448" y="588"/>
                    <a:pt x="457" y="585"/>
                    <a:pt x="465" y="580"/>
                  </a:cubicBezTo>
                  <a:cubicBezTo>
                    <a:pt x="483" y="571"/>
                    <a:pt x="491" y="545"/>
                    <a:pt x="491" y="518"/>
                  </a:cubicBezTo>
                  <a:cubicBezTo>
                    <a:pt x="491" y="491"/>
                    <a:pt x="474" y="473"/>
                    <a:pt x="465" y="446"/>
                  </a:cubicBezTo>
                  <a:cubicBezTo>
                    <a:pt x="420" y="375"/>
                    <a:pt x="349" y="277"/>
                    <a:pt x="295" y="206"/>
                  </a:cubicBezTo>
                  <a:lnTo>
                    <a:pt x="295" y="206"/>
                  </a:lnTo>
                  <a:cubicBezTo>
                    <a:pt x="331" y="259"/>
                    <a:pt x="375" y="322"/>
                    <a:pt x="411" y="384"/>
                  </a:cubicBezTo>
                  <a:cubicBezTo>
                    <a:pt x="429" y="402"/>
                    <a:pt x="447" y="429"/>
                    <a:pt x="447" y="464"/>
                  </a:cubicBezTo>
                  <a:cubicBezTo>
                    <a:pt x="447" y="473"/>
                    <a:pt x="447" y="482"/>
                    <a:pt x="438" y="491"/>
                  </a:cubicBezTo>
                  <a:cubicBezTo>
                    <a:pt x="433" y="494"/>
                    <a:pt x="427" y="495"/>
                    <a:pt x="422" y="495"/>
                  </a:cubicBezTo>
                  <a:cubicBezTo>
                    <a:pt x="410" y="495"/>
                    <a:pt x="397" y="488"/>
                    <a:pt x="384" y="482"/>
                  </a:cubicBezTo>
                  <a:cubicBezTo>
                    <a:pt x="313" y="438"/>
                    <a:pt x="259" y="366"/>
                    <a:pt x="215" y="295"/>
                  </a:cubicBezTo>
                  <a:cubicBezTo>
                    <a:pt x="144" y="197"/>
                    <a:pt x="72" y="9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10"/>
            <p:cNvSpPr/>
            <p:nvPr/>
          </p:nvSpPr>
          <p:spPr>
            <a:xfrm>
              <a:off x="7721374" y="2852381"/>
              <a:ext cx="128110" cy="138389"/>
            </a:xfrm>
            <a:custGeom>
              <a:rect b="b" l="l" r="r" t="t"/>
              <a:pathLst>
                <a:path extrusionOk="0" h="377" w="349">
                  <a:moveTo>
                    <a:pt x="99" y="0"/>
                  </a:moveTo>
                  <a:lnTo>
                    <a:pt x="99" y="0"/>
                  </a:lnTo>
                  <a:cubicBezTo>
                    <a:pt x="107" y="12"/>
                    <a:pt x="116" y="25"/>
                    <a:pt x="125" y="37"/>
                  </a:cubicBezTo>
                  <a:lnTo>
                    <a:pt x="125" y="37"/>
                  </a:lnTo>
                  <a:cubicBezTo>
                    <a:pt x="117" y="25"/>
                    <a:pt x="108" y="13"/>
                    <a:pt x="99" y="0"/>
                  </a:cubicBezTo>
                  <a:close/>
                  <a:moveTo>
                    <a:pt x="1" y="36"/>
                  </a:moveTo>
                  <a:cubicBezTo>
                    <a:pt x="54" y="170"/>
                    <a:pt x="152" y="303"/>
                    <a:pt x="277" y="375"/>
                  </a:cubicBezTo>
                  <a:lnTo>
                    <a:pt x="295" y="375"/>
                  </a:lnTo>
                  <a:cubicBezTo>
                    <a:pt x="298" y="376"/>
                    <a:pt x="301" y="376"/>
                    <a:pt x="304" y="376"/>
                  </a:cubicBezTo>
                  <a:cubicBezTo>
                    <a:pt x="327" y="376"/>
                    <a:pt x="349" y="345"/>
                    <a:pt x="349" y="321"/>
                  </a:cubicBezTo>
                  <a:cubicBezTo>
                    <a:pt x="340" y="294"/>
                    <a:pt x="322" y="277"/>
                    <a:pt x="304" y="250"/>
                  </a:cubicBezTo>
                  <a:cubicBezTo>
                    <a:pt x="243" y="181"/>
                    <a:pt x="181" y="112"/>
                    <a:pt x="125" y="37"/>
                  </a:cubicBezTo>
                  <a:lnTo>
                    <a:pt x="125" y="37"/>
                  </a:lnTo>
                  <a:cubicBezTo>
                    <a:pt x="165" y="94"/>
                    <a:pt x="194" y="146"/>
                    <a:pt x="224" y="205"/>
                  </a:cubicBezTo>
                  <a:cubicBezTo>
                    <a:pt x="233" y="223"/>
                    <a:pt x="233" y="232"/>
                    <a:pt x="233" y="250"/>
                  </a:cubicBezTo>
                  <a:cubicBezTo>
                    <a:pt x="226" y="257"/>
                    <a:pt x="218" y="260"/>
                    <a:pt x="209" y="260"/>
                  </a:cubicBezTo>
                  <a:cubicBezTo>
                    <a:pt x="196" y="260"/>
                    <a:pt x="181" y="252"/>
                    <a:pt x="170" y="241"/>
                  </a:cubicBezTo>
                  <a:cubicBezTo>
                    <a:pt x="99" y="187"/>
                    <a:pt x="36" y="116"/>
                    <a:pt x="1" y="36"/>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10"/>
            <p:cNvSpPr/>
            <p:nvPr/>
          </p:nvSpPr>
          <p:spPr>
            <a:xfrm>
              <a:off x="7590328" y="2757309"/>
              <a:ext cx="102048" cy="93605"/>
            </a:xfrm>
            <a:custGeom>
              <a:rect b="b" l="l" r="r" t="t"/>
              <a:pathLst>
                <a:path extrusionOk="0" h="255" w="278">
                  <a:moveTo>
                    <a:pt x="161" y="0"/>
                  </a:moveTo>
                  <a:lnTo>
                    <a:pt x="161" y="0"/>
                  </a:lnTo>
                  <a:cubicBezTo>
                    <a:pt x="188" y="45"/>
                    <a:pt x="179" y="63"/>
                    <a:pt x="206" y="107"/>
                  </a:cubicBezTo>
                  <a:cubicBezTo>
                    <a:pt x="206" y="125"/>
                    <a:pt x="215" y="152"/>
                    <a:pt x="197" y="161"/>
                  </a:cubicBezTo>
                  <a:cubicBezTo>
                    <a:pt x="188" y="161"/>
                    <a:pt x="179" y="161"/>
                    <a:pt x="170" y="152"/>
                  </a:cubicBezTo>
                  <a:cubicBezTo>
                    <a:pt x="108" y="116"/>
                    <a:pt x="45" y="90"/>
                    <a:pt x="1" y="36"/>
                  </a:cubicBezTo>
                  <a:lnTo>
                    <a:pt x="1" y="36"/>
                  </a:lnTo>
                  <a:cubicBezTo>
                    <a:pt x="28" y="81"/>
                    <a:pt x="63" y="116"/>
                    <a:pt x="99" y="161"/>
                  </a:cubicBezTo>
                  <a:cubicBezTo>
                    <a:pt x="135" y="197"/>
                    <a:pt x="170" y="241"/>
                    <a:pt x="224" y="250"/>
                  </a:cubicBezTo>
                  <a:cubicBezTo>
                    <a:pt x="230" y="250"/>
                    <a:pt x="240" y="254"/>
                    <a:pt x="248" y="254"/>
                  </a:cubicBezTo>
                  <a:cubicBezTo>
                    <a:pt x="253" y="254"/>
                    <a:pt x="257" y="253"/>
                    <a:pt x="260" y="250"/>
                  </a:cubicBezTo>
                  <a:cubicBezTo>
                    <a:pt x="268" y="241"/>
                    <a:pt x="277" y="214"/>
                    <a:pt x="268" y="197"/>
                  </a:cubicBezTo>
                  <a:cubicBezTo>
                    <a:pt x="260" y="125"/>
                    <a:pt x="215" y="63"/>
                    <a:pt x="16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10"/>
            <p:cNvSpPr/>
            <p:nvPr/>
          </p:nvSpPr>
          <p:spPr>
            <a:xfrm>
              <a:off x="7465889" y="2776764"/>
              <a:ext cx="102048" cy="92137"/>
            </a:xfrm>
            <a:custGeom>
              <a:rect b="b" l="l" r="r" t="t"/>
              <a:pathLst>
                <a:path extrusionOk="0" h="251" w="278">
                  <a:moveTo>
                    <a:pt x="170" y="1"/>
                  </a:moveTo>
                  <a:lnTo>
                    <a:pt x="170" y="1"/>
                  </a:lnTo>
                  <a:cubicBezTo>
                    <a:pt x="188" y="37"/>
                    <a:pt x="179" y="63"/>
                    <a:pt x="206" y="108"/>
                  </a:cubicBezTo>
                  <a:cubicBezTo>
                    <a:pt x="215" y="126"/>
                    <a:pt x="215" y="153"/>
                    <a:pt x="197" y="153"/>
                  </a:cubicBezTo>
                  <a:cubicBezTo>
                    <a:pt x="194" y="156"/>
                    <a:pt x="191" y="157"/>
                    <a:pt x="188" y="157"/>
                  </a:cubicBezTo>
                  <a:cubicBezTo>
                    <a:pt x="182" y="157"/>
                    <a:pt x="176" y="153"/>
                    <a:pt x="170" y="153"/>
                  </a:cubicBezTo>
                  <a:cubicBezTo>
                    <a:pt x="108" y="117"/>
                    <a:pt x="45" y="90"/>
                    <a:pt x="1" y="37"/>
                  </a:cubicBezTo>
                  <a:lnTo>
                    <a:pt x="1" y="37"/>
                  </a:lnTo>
                  <a:cubicBezTo>
                    <a:pt x="28" y="72"/>
                    <a:pt x="63" y="117"/>
                    <a:pt x="99" y="161"/>
                  </a:cubicBezTo>
                  <a:cubicBezTo>
                    <a:pt x="135" y="197"/>
                    <a:pt x="170" y="233"/>
                    <a:pt x="224" y="251"/>
                  </a:cubicBezTo>
                  <a:lnTo>
                    <a:pt x="260" y="251"/>
                  </a:lnTo>
                  <a:cubicBezTo>
                    <a:pt x="277" y="242"/>
                    <a:pt x="277" y="215"/>
                    <a:pt x="277" y="197"/>
                  </a:cubicBezTo>
                  <a:cubicBezTo>
                    <a:pt x="268" y="126"/>
                    <a:pt x="215" y="54"/>
                    <a:pt x="17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10"/>
            <p:cNvSpPr/>
            <p:nvPr/>
          </p:nvSpPr>
          <p:spPr>
            <a:xfrm>
              <a:off x="7469193" y="2382525"/>
              <a:ext cx="255854" cy="218045"/>
            </a:xfrm>
            <a:custGeom>
              <a:rect b="b" l="l" r="r" t="t"/>
              <a:pathLst>
                <a:path extrusionOk="0" h="594" w="697">
                  <a:moveTo>
                    <a:pt x="491" y="1"/>
                  </a:moveTo>
                  <a:cubicBezTo>
                    <a:pt x="463" y="1"/>
                    <a:pt x="435" y="5"/>
                    <a:pt x="411" y="13"/>
                  </a:cubicBezTo>
                  <a:cubicBezTo>
                    <a:pt x="349" y="31"/>
                    <a:pt x="304" y="67"/>
                    <a:pt x="251" y="111"/>
                  </a:cubicBezTo>
                  <a:cubicBezTo>
                    <a:pt x="170" y="183"/>
                    <a:pt x="108" y="281"/>
                    <a:pt x="63" y="388"/>
                  </a:cubicBezTo>
                  <a:cubicBezTo>
                    <a:pt x="45" y="424"/>
                    <a:pt x="36" y="468"/>
                    <a:pt x="45" y="513"/>
                  </a:cubicBezTo>
                  <a:cubicBezTo>
                    <a:pt x="28" y="531"/>
                    <a:pt x="19" y="575"/>
                    <a:pt x="1" y="593"/>
                  </a:cubicBezTo>
                  <a:cubicBezTo>
                    <a:pt x="99" y="513"/>
                    <a:pt x="242" y="531"/>
                    <a:pt x="367" y="513"/>
                  </a:cubicBezTo>
                  <a:cubicBezTo>
                    <a:pt x="438" y="504"/>
                    <a:pt x="518" y="477"/>
                    <a:pt x="581" y="424"/>
                  </a:cubicBezTo>
                  <a:cubicBezTo>
                    <a:pt x="643" y="379"/>
                    <a:pt x="688" y="299"/>
                    <a:pt x="688" y="227"/>
                  </a:cubicBezTo>
                  <a:cubicBezTo>
                    <a:pt x="697" y="147"/>
                    <a:pt x="661" y="67"/>
                    <a:pt x="590" y="22"/>
                  </a:cubicBezTo>
                  <a:cubicBezTo>
                    <a:pt x="560" y="7"/>
                    <a:pt x="525" y="1"/>
                    <a:pt x="4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10"/>
            <p:cNvSpPr/>
            <p:nvPr/>
          </p:nvSpPr>
          <p:spPr>
            <a:xfrm>
              <a:off x="7410461" y="2499622"/>
              <a:ext cx="750309" cy="703323"/>
            </a:xfrm>
            <a:custGeom>
              <a:rect b="b" l="l" r="r" t="t"/>
              <a:pathLst>
                <a:path extrusionOk="0" h="1916" w="2044">
                  <a:moveTo>
                    <a:pt x="1387" y="0"/>
                  </a:moveTo>
                  <a:cubicBezTo>
                    <a:pt x="1336" y="0"/>
                    <a:pt x="941" y="484"/>
                    <a:pt x="0" y="622"/>
                  </a:cubicBezTo>
                  <a:cubicBezTo>
                    <a:pt x="81" y="617"/>
                    <a:pt x="172" y="613"/>
                    <a:pt x="267" y="613"/>
                  </a:cubicBezTo>
                  <a:cubicBezTo>
                    <a:pt x="641" y="613"/>
                    <a:pt x="1075" y="664"/>
                    <a:pt x="1196" y="827"/>
                  </a:cubicBezTo>
                  <a:cubicBezTo>
                    <a:pt x="1552" y="1300"/>
                    <a:pt x="1383" y="1675"/>
                    <a:pt x="1285" y="1862"/>
                  </a:cubicBezTo>
                  <a:cubicBezTo>
                    <a:pt x="1276" y="1880"/>
                    <a:pt x="1267" y="1898"/>
                    <a:pt x="1249" y="1916"/>
                  </a:cubicBezTo>
                  <a:cubicBezTo>
                    <a:pt x="1294" y="1916"/>
                    <a:pt x="1329" y="1907"/>
                    <a:pt x="1374" y="1907"/>
                  </a:cubicBezTo>
                  <a:cubicBezTo>
                    <a:pt x="1472" y="1898"/>
                    <a:pt x="1561" y="1889"/>
                    <a:pt x="1660" y="1871"/>
                  </a:cubicBezTo>
                  <a:cubicBezTo>
                    <a:pt x="1722" y="1862"/>
                    <a:pt x="1793" y="1853"/>
                    <a:pt x="1856" y="1826"/>
                  </a:cubicBezTo>
                  <a:cubicBezTo>
                    <a:pt x="1918" y="1800"/>
                    <a:pt x="1972" y="1764"/>
                    <a:pt x="2007" y="1702"/>
                  </a:cubicBezTo>
                  <a:cubicBezTo>
                    <a:pt x="2043" y="1630"/>
                    <a:pt x="2034" y="1559"/>
                    <a:pt x="2025" y="1479"/>
                  </a:cubicBezTo>
                  <a:cubicBezTo>
                    <a:pt x="1963" y="952"/>
                    <a:pt x="1695" y="462"/>
                    <a:pt x="1392" y="15"/>
                  </a:cubicBezTo>
                  <a:cubicBezTo>
                    <a:pt x="1393" y="5"/>
                    <a:pt x="1392" y="0"/>
                    <a:pt x="1387"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10"/>
            <p:cNvSpPr/>
            <p:nvPr/>
          </p:nvSpPr>
          <p:spPr>
            <a:xfrm>
              <a:off x="7489015" y="2243037"/>
              <a:ext cx="668450" cy="832167"/>
            </a:xfrm>
            <a:custGeom>
              <a:rect b="b" l="l" r="r" t="t"/>
              <a:pathLst>
                <a:path extrusionOk="0" h="2267" w="1821">
                  <a:moveTo>
                    <a:pt x="705" y="1"/>
                  </a:moveTo>
                  <a:lnTo>
                    <a:pt x="705" y="1"/>
                  </a:lnTo>
                  <a:cubicBezTo>
                    <a:pt x="776" y="63"/>
                    <a:pt x="830" y="144"/>
                    <a:pt x="857" y="242"/>
                  </a:cubicBezTo>
                  <a:cubicBezTo>
                    <a:pt x="910" y="393"/>
                    <a:pt x="883" y="572"/>
                    <a:pt x="803" y="714"/>
                  </a:cubicBezTo>
                  <a:cubicBezTo>
                    <a:pt x="732" y="857"/>
                    <a:pt x="616" y="973"/>
                    <a:pt x="482" y="1062"/>
                  </a:cubicBezTo>
                  <a:cubicBezTo>
                    <a:pt x="330" y="1161"/>
                    <a:pt x="170" y="1259"/>
                    <a:pt x="0" y="1294"/>
                  </a:cubicBezTo>
                  <a:cubicBezTo>
                    <a:pt x="68" y="1284"/>
                    <a:pt x="139" y="1278"/>
                    <a:pt x="209" y="1278"/>
                  </a:cubicBezTo>
                  <a:cubicBezTo>
                    <a:pt x="434" y="1278"/>
                    <a:pt x="662" y="1335"/>
                    <a:pt x="839" y="1464"/>
                  </a:cubicBezTo>
                  <a:cubicBezTo>
                    <a:pt x="1053" y="1624"/>
                    <a:pt x="1205" y="1856"/>
                    <a:pt x="1410" y="2026"/>
                  </a:cubicBezTo>
                  <a:cubicBezTo>
                    <a:pt x="1526" y="2133"/>
                    <a:pt x="1669" y="2213"/>
                    <a:pt x="1820" y="2267"/>
                  </a:cubicBezTo>
                  <a:cubicBezTo>
                    <a:pt x="1820" y="2240"/>
                    <a:pt x="1820" y="2204"/>
                    <a:pt x="1811" y="2178"/>
                  </a:cubicBezTo>
                  <a:cubicBezTo>
                    <a:pt x="1749" y="1651"/>
                    <a:pt x="1481" y="1161"/>
                    <a:pt x="1178" y="714"/>
                  </a:cubicBezTo>
                  <a:cubicBezTo>
                    <a:pt x="1205" y="500"/>
                    <a:pt x="1115" y="268"/>
                    <a:pt x="946" y="126"/>
                  </a:cubicBezTo>
                  <a:cubicBezTo>
                    <a:pt x="875" y="63"/>
                    <a:pt x="785" y="28"/>
                    <a:pt x="705"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10"/>
            <p:cNvSpPr/>
            <p:nvPr/>
          </p:nvSpPr>
          <p:spPr>
            <a:xfrm>
              <a:off x="7613454" y="2470623"/>
              <a:ext cx="52859" cy="36341"/>
            </a:xfrm>
            <a:custGeom>
              <a:rect b="b" l="l" r="r" t="t"/>
              <a:pathLst>
                <a:path extrusionOk="0" h="99" w="144">
                  <a:moveTo>
                    <a:pt x="104" y="1"/>
                  </a:moveTo>
                  <a:cubicBezTo>
                    <a:pt x="90" y="1"/>
                    <a:pt x="72" y="5"/>
                    <a:pt x="54" y="14"/>
                  </a:cubicBezTo>
                  <a:cubicBezTo>
                    <a:pt x="18" y="32"/>
                    <a:pt x="0" y="68"/>
                    <a:pt x="9" y="86"/>
                  </a:cubicBezTo>
                  <a:cubicBezTo>
                    <a:pt x="18" y="94"/>
                    <a:pt x="32" y="99"/>
                    <a:pt x="46" y="99"/>
                  </a:cubicBezTo>
                  <a:cubicBezTo>
                    <a:pt x="61" y="99"/>
                    <a:pt x="76" y="94"/>
                    <a:pt x="90" y="86"/>
                  </a:cubicBezTo>
                  <a:cubicBezTo>
                    <a:pt x="125" y="68"/>
                    <a:pt x="143" y="32"/>
                    <a:pt x="134" y="14"/>
                  </a:cubicBezTo>
                  <a:cubicBezTo>
                    <a:pt x="130" y="5"/>
                    <a:pt x="118" y="1"/>
                    <a:pt x="1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10"/>
            <p:cNvSpPr/>
            <p:nvPr/>
          </p:nvSpPr>
          <p:spPr>
            <a:xfrm>
              <a:off x="7338147" y="2239733"/>
              <a:ext cx="269069" cy="373686"/>
            </a:xfrm>
            <a:custGeom>
              <a:rect b="b" l="l" r="r" t="t"/>
              <a:pathLst>
                <a:path extrusionOk="0" h="1018" w="733">
                  <a:moveTo>
                    <a:pt x="724" y="1"/>
                  </a:moveTo>
                  <a:cubicBezTo>
                    <a:pt x="554" y="54"/>
                    <a:pt x="402" y="179"/>
                    <a:pt x="295" y="322"/>
                  </a:cubicBezTo>
                  <a:cubicBezTo>
                    <a:pt x="179" y="465"/>
                    <a:pt x="108" y="634"/>
                    <a:pt x="37" y="804"/>
                  </a:cubicBezTo>
                  <a:cubicBezTo>
                    <a:pt x="19" y="857"/>
                    <a:pt x="1" y="911"/>
                    <a:pt x="1" y="964"/>
                  </a:cubicBezTo>
                  <a:cubicBezTo>
                    <a:pt x="10" y="982"/>
                    <a:pt x="10" y="1000"/>
                    <a:pt x="19" y="1018"/>
                  </a:cubicBezTo>
                  <a:cubicBezTo>
                    <a:pt x="63" y="1018"/>
                    <a:pt x="117" y="1018"/>
                    <a:pt x="162" y="982"/>
                  </a:cubicBezTo>
                  <a:cubicBezTo>
                    <a:pt x="197" y="955"/>
                    <a:pt x="224" y="920"/>
                    <a:pt x="242" y="884"/>
                  </a:cubicBezTo>
                  <a:cubicBezTo>
                    <a:pt x="331" y="706"/>
                    <a:pt x="385" y="518"/>
                    <a:pt x="483" y="340"/>
                  </a:cubicBezTo>
                  <a:cubicBezTo>
                    <a:pt x="545" y="215"/>
                    <a:pt x="634" y="108"/>
                    <a:pt x="7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10"/>
            <p:cNvSpPr/>
            <p:nvPr/>
          </p:nvSpPr>
          <p:spPr>
            <a:xfrm>
              <a:off x="7338147" y="2488610"/>
              <a:ext cx="216576" cy="259158"/>
            </a:xfrm>
            <a:custGeom>
              <a:rect b="b" l="l" r="r" t="t"/>
              <a:pathLst>
                <a:path extrusionOk="0" h="706" w="590">
                  <a:moveTo>
                    <a:pt x="290" y="1"/>
                  </a:moveTo>
                  <a:cubicBezTo>
                    <a:pt x="212" y="1"/>
                    <a:pt x="134" y="22"/>
                    <a:pt x="63" y="63"/>
                  </a:cubicBezTo>
                  <a:cubicBezTo>
                    <a:pt x="54" y="81"/>
                    <a:pt x="46" y="99"/>
                    <a:pt x="37" y="126"/>
                  </a:cubicBezTo>
                  <a:cubicBezTo>
                    <a:pt x="19" y="179"/>
                    <a:pt x="1" y="233"/>
                    <a:pt x="1" y="286"/>
                  </a:cubicBezTo>
                  <a:cubicBezTo>
                    <a:pt x="10" y="376"/>
                    <a:pt x="81" y="456"/>
                    <a:pt x="126" y="527"/>
                  </a:cubicBezTo>
                  <a:cubicBezTo>
                    <a:pt x="135" y="590"/>
                    <a:pt x="144" y="652"/>
                    <a:pt x="153" y="706"/>
                  </a:cubicBezTo>
                  <a:cubicBezTo>
                    <a:pt x="233" y="697"/>
                    <a:pt x="313" y="661"/>
                    <a:pt x="385" y="607"/>
                  </a:cubicBezTo>
                  <a:cubicBezTo>
                    <a:pt x="509" y="518"/>
                    <a:pt x="590" y="376"/>
                    <a:pt x="581" y="224"/>
                  </a:cubicBezTo>
                  <a:cubicBezTo>
                    <a:pt x="572" y="161"/>
                    <a:pt x="554" y="108"/>
                    <a:pt x="518" y="72"/>
                  </a:cubicBezTo>
                  <a:cubicBezTo>
                    <a:pt x="492" y="45"/>
                    <a:pt x="447" y="28"/>
                    <a:pt x="411" y="19"/>
                  </a:cubicBezTo>
                  <a:cubicBezTo>
                    <a:pt x="371" y="6"/>
                    <a:pt x="331" y="1"/>
                    <a:pt x="290" y="1"/>
                  </a:cubicBezTo>
                  <a:close/>
                </a:path>
              </a:pathLst>
            </a:custGeom>
            <a:solidFill>
              <a:srgbClr val="8A6349">
                <a:alpha val="5490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10"/>
            <p:cNvSpPr/>
            <p:nvPr/>
          </p:nvSpPr>
          <p:spPr>
            <a:xfrm>
              <a:off x="7727981" y="2538165"/>
              <a:ext cx="599806" cy="530429"/>
            </a:xfrm>
            <a:custGeom>
              <a:rect b="b" l="l" r="r" t="t"/>
              <a:pathLst>
                <a:path extrusionOk="0" h="1445" w="1634">
                  <a:moveTo>
                    <a:pt x="481" y="1"/>
                  </a:moveTo>
                  <a:cubicBezTo>
                    <a:pt x="376" y="1"/>
                    <a:pt x="275" y="21"/>
                    <a:pt x="197" y="80"/>
                  </a:cubicBezTo>
                  <a:cubicBezTo>
                    <a:pt x="90" y="169"/>
                    <a:pt x="27" y="303"/>
                    <a:pt x="1" y="437"/>
                  </a:cubicBezTo>
                  <a:cubicBezTo>
                    <a:pt x="295" y="687"/>
                    <a:pt x="589" y="927"/>
                    <a:pt x="893" y="1159"/>
                  </a:cubicBezTo>
                  <a:cubicBezTo>
                    <a:pt x="955" y="1213"/>
                    <a:pt x="1026" y="1258"/>
                    <a:pt x="1107" y="1275"/>
                  </a:cubicBezTo>
                  <a:lnTo>
                    <a:pt x="1142" y="1275"/>
                  </a:lnTo>
                  <a:cubicBezTo>
                    <a:pt x="1169" y="1258"/>
                    <a:pt x="1151" y="1213"/>
                    <a:pt x="1134" y="1186"/>
                  </a:cubicBezTo>
                  <a:cubicBezTo>
                    <a:pt x="1072" y="1108"/>
                    <a:pt x="1006" y="1036"/>
                    <a:pt x="938" y="969"/>
                  </a:cubicBezTo>
                  <a:lnTo>
                    <a:pt x="938" y="969"/>
                  </a:lnTo>
                  <a:cubicBezTo>
                    <a:pt x="1072" y="1085"/>
                    <a:pt x="1212" y="1194"/>
                    <a:pt x="1348" y="1302"/>
                  </a:cubicBezTo>
                  <a:cubicBezTo>
                    <a:pt x="1419" y="1365"/>
                    <a:pt x="1490" y="1418"/>
                    <a:pt x="1571" y="1445"/>
                  </a:cubicBezTo>
                  <a:cubicBezTo>
                    <a:pt x="1597" y="1445"/>
                    <a:pt x="1624" y="1445"/>
                    <a:pt x="1633" y="1427"/>
                  </a:cubicBezTo>
                  <a:cubicBezTo>
                    <a:pt x="1633" y="1409"/>
                    <a:pt x="1624" y="1400"/>
                    <a:pt x="1615" y="1382"/>
                  </a:cubicBezTo>
                  <a:cubicBezTo>
                    <a:pt x="1580" y="1338"/>
                    <a:pt x="1544" y="1284"/>
                    <a:pt x="1508" y="1240"/>
                  </a:cubicBezTo>
                  <a:cubicBezTo>
                    <a:pt x="1526" y="1204"/>
                    <a:pt x="1517" y="1168"/>
                    <a:pt x="1499" y="1133"/>
                  </a:cubicBezTo>
                  <a:cubicBezTo>
                    <a:pt x="1285" y="696"/>
                    <a:pt x="973" y="312"/>
                    <a:pt x="598" y="9"/>
                  </a:cubicBezTo>
                  <a:cubicBezTo>
                    <a:pt x="559" y="4"/>
                    <a:pt x="520" y="1"/>
                    <a:pt x="481"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10"/>
            <p:cNvSpPr/>
            <p:nvPr/>
          </p:nvSpPr>
          <p:spPr>
            <a:xfrm>
              <a:off x="7816447" y="2721335"/>
              <a:ext cx="138022" cy="104984"/>
            </a:xfrm>
            <a:custGeom>
              <a:rect b="b" l="l" r="r" t="t"/>
              <a:pathLst>
                <a:path extrusionOk="0" h="286" w="376">
                  <a:moveTo>
                    <a:pt x="0" y="0"/>
                  </a:moveTo>
                  <a:lnTo>
                    <a:pt x="0" y="0"/>
                  </a:lnTo>
                  <a:cubicBezTo>
                    <a:pt x="63" y="81"/>
                    <a:pt x="134" y="152"/>
                    <a:pt x="215" y="214"/>
                  </a:cubicBezTo>
                  <a:cubicBezTo>
                    <a:pt x="250" y="241"/>
                    <a:pt x="286" y="277"/>
                    <a:pt x="330" y="286"/>
                  </a:cubicBezTo>
                  <a:cubicBezTo>
                    <a:pt x="339" y="286"/>
                    <a:pt x="357" y="286"/>
                    <a:pt x="357" y="277"/>
                  </a:cubicBezTo>
                  <a:cubicBezTo>
                    <a:pt x="366" y="277"/>
                    <a:pt x="375" y="268"/>
                    <a:pt x="375" y="259"/>
                  </a:cubicBezTo>
                  <a:cubicBezTo>
                    <a:pt x="375" y="232"/>
                    <a:pt x="357" y="205"/>
                    <a:pt x="339" y="188"/>
                  </a:cubicBezTo>
                  <a:cubicBezTo>
                    <a:pt x="304" y="134"/>
                    <a:pt x="259" y="89"/>
                    <a:pt x="223" y="45"/>
                  </a:cubicBezTo>
                  <a:lnTo>
                    <a:pt x="223" y="45"/>
                  </a:lnTo>
                  <a:cubicBezTo>
                    <a:pt x="241" y="81"/>
                    <a:pt x="250" y="116"/>
                    <a:pt x="268" y="143"/>
                  </a:cubicBezTo>
                  <a:cubicBezTo>
                    <a:pt x="277" y="161"/>
                    <a:pt x="286" y="188"/>
                    <a:pt x="277" y="205"/>
                  </a:cubicBezTo>
                  <a:cubicBezTo>
                    <a:pt x="179" y="143"/>
                    <a:pt x="81" y="81"/>
                    <a:pt x="0" y="0"/>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10"/>
            <p:cNvSpPr/>
            <p:nvPr/>
          </p:nvSpPr>
          <p:spPr>
            <a:xfrm>
              <a:off x="7914823" y="2694906"/>
              <a:ext cx="229424" cy="168122"/>
            </a:xfrm>
            <a:custGeom>
              <a:rect b="b" l="l" r="r" t="t"/>
              <a:pathLst>
                <a:path extrusionOk="0" h="458" w="625">
                  <a:moveTo>
                    <a:pt x="259" y="1"/>
                  </a:moveTo>
                  <a:cubicBezTo>
                    <a:pt x="339" y="90"/>
                    <a:pt x="410" y="197"/>
                    <a:pt x="491" y="286"/>
                  </a:cubicBezTo>
                  <a:cubicBezTo>
                    <a:pt x="509" y="304"/>
                    <a:pt x="526" y="331"/>
                    <a:pt x="517" y="349"/>
                  </a:cubicBezTo>
                  <a:cubicBezTo>
                    <a:pt x="428" y="313"/>
                    <a:pt x="357" y="260"/>
                    <a:pt x="286" y="206"/>
                  </a:cubicBezTo>
                  <a:cubicBezTo>
                    <a:pt x="196" y="144"/>
                    <a:pt x="89" y="81"/>
                    <a:pt x="0" y="10"/>
                  </a:cubicBezTo>
                  <a:lnTo>
                    <a:pt x="0" y="10"/>
                  </a:lnTo>
                  <a:cubicBezTo>
                    <a:pt x="170" y="179"/>
                    <a:pt x="357" y="358"/>
                    <a:pt x="580" y="447"/>
                  </a:cubicBezTo>
                  <a:cubicBezTo>
                    <a:pt x="585" y="452"/>
                    <a:pt x="596" y="457"/>
                    <a:pt x="606" y="457"/>
                  </a:cubicBezTo>
                  <a:cubicBezTo>
                    <a:pt x="614" y="457"/>
                    <a:pt x="621" y="454"/>
                    <a:pt x="625" y="447"/>
                  </a:cubicBezTo>
                  <a:cubicBezTo>
                    <a:pt x="625" y="438"/>
                    <a:pt x="625" y="429"/>
                    <a:pt x="616" y="420"/>
                  </a:cubicBezTo>
                  <a:cubicBezTo>
                    <a:pt x="544" y="251"/>
                    <a:pt x="401" y="126"/>
                    <a:pt x="259"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10"/>
            <p:cNvSpPr/>
            <p:nvPr/>
          </p:nvSpPr>
          <p:spPr>
            <a:xfrm>
              <a:off x="7885090" y="2583682"/>
              <a:ext cx="111959" cy="85529"/>
            </a:xfrm>
            <a:custGeom>
              <a:rect b="b" l="l" r="r" t="t"/>
              <a:pathLst>
                <a:path extrusionOk="0" h="233" w="305">
                  <a:moveTo>
                    <a:pt x="117" y="1"/>
                  </a:moveTo>
                  <a:lnTo>
                    <a:pt x="117" y="1"/>
                  </a:lnTo>
                  <a:cubicBezTo>
                    <a:pt x="152" y="36"/>
                    <a:pt x="170" y="63"/>
                    <a:pt x="206" y="108"/>
                  </a:cubicBezTo>
                  <a:cubicBezTo>
                    <a:pt x="215" y="117"/>
                    <a:pt x="224" y="125"/>
                    <a:pt x="215" y="134"/>
                  </a:cubicBezTo>
                  <a:cubicBezTo>
                    <a:pt x="210" y="145"/>
                    <a:pt x="201" y="149"/>
                    <a:pt x="194" y="149"/>
                  </a:cubicBezTo>
                  <a:cubicBezTo>
                    <a:pt x="188" y="149"/>
                    <a:pt x="183" y="147"/>
                    <a:pt x="179" y="143"/>
                  </a:cubicBezTo>
                  <a:cubicBezTo>
                    <a:pt x="108" y="134"/>
                    <a:pt x="54" y="134"/>
                    <a:pt x="1" y="90"/>
                  </a:cubicBezTo>
                  <a:lnTo>
                    <a:pt x="1" y="90"/>
                  </a:lnTo>
                  <a:cubicBezTo>
                    <a:pt x="63" y="161"/>
                    <a:pt x="143" y="206"/>
                    <a:pt x="233" y="233"/>
                  </a:cubicBezTo>
                  <a:cubicBezTo>
                    <a:pt x="251" y="233"/>
                    <a:pt x="277" y="233"/>
                    <a:pt x="295" y="215"/>
                  </a:cubicBezTo>
                  <a:cubicBezTo>
                    <a:pt x="304" y="206"/>
                    <a:pt x="295" y="188"/>
                    <a:pt x="295" y="179"/>
                  </a:cubicBezTo>
                  <a:cubicBezTo>
                    <a:pt x="286" y="143"/>
                    <a:pt x="259" y="117"/>
                    <a:pt x="233" y="90"/>
                  </a:cubicBezTo>
                  <a:cubicBezTo>
                    <a:pt x="197" y="54"/>
                    <a:pt x="152" y="27"/>
                    <a:pt x="117" y="1"/>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10"/>
            <p:cNvSpPr/>
            <p:nvPr/>
          </p:nvSpPr>
          <p:spPr>
            <a:xfrm>
              <a:off x="8160397" y="2881747"/>
              <a:ext cx="91770" cy="95440"/>
            </a:xfrm>
            <a:custGeom>
              <a:rect b="b" l="l" r="r" t="t"/>
              <a:pathLst>
                <a:path extrusionOk="0" h="260" w="250">
                  <a:moveTo>
                    <a:pt x="80" y="0"/>
                  </a:moveTo>
                  <a:lnTo>
                    <a:pt x="80" y="0"/>
                  </a:lnTo>
                  <a:cubicBezTo>
                    <a:pt x="90" y="12"/>
                    <a:pt x="100" y="24"/>
                    <a:pt x="110" y="36"/>
                  </a:cubicBezTo>
                  <a:lnTo>
                    <a:pt x="110" y="36"/>
                  </a:lnTo>
                  <a:cubicBezTo>
                    <a:pt x="101" y="23"/>
                    <a:pt x="91" y="11"/>
                    <a:pt x="80" y="0"/>
                  </a:cubicBezTo>
                  <a:close/>
                  <a:moveTo>
                    <a:pt x="110" y="36"/>
                  </a:moveTo>
                  <a:lnTo>
                    <a:pt x="110" y="36"/>
                  </a:lnTo>
                  <a:cubicBezTo>
                    <a:pt x="137" y="75"/>
                    <a:pt x="156" y="123"/>
                    <a:pt x="170" y="170"/>
                  </a:cubicBezTo>
                  <a:cubicBezTo>
                    <a:pt x="164" y="172"/>
                    <a:pt x="159" y="174"/>
                    <a:pt x="154" y="174"/>
                  </a:cubicBezTo>
                  <a:cubicBezTo>
                    <a:pt x="141" y="174"/>
                    <a:pt x="129" y="167"/>
                    <a:pt x="116" y="161"/>
                  </a:cubicBezTo>
                  <a:cubicBezTo>
                    <a:pt x="71" y="134"/>
                    <a:pt x="36" y="107"/>
                    <a:pt x="0" y="72"/>
                  </a:cubicBezTo>
                  <a:lnTo>
                    <a:pt x="0" y="72"/>
                  </a:lnTo>
                  <a:cubicBezTo>
                    <a:pt x="45" y="143"/>
                    <a:pt x="116" y="206"/>
                    <a:pt x="187" y="250"/>
                  </a:cubicBezTo>
                  <a:cubicBezTo>
                    <a:pt x="196" y="250"/>
                    <a:pt x="205" y="259"/>
                    <a:pt x="223" y="259"/>
                  </a:cubicBezTo>
                  <a:cubicBezTo>
                    <a:pt x="241" y="250"/>
                    <a:pt x="250" y="232"/>
                    <a:pt x="250" y="214"/>
                  </a:cubicBezTo>
                  <a:cubicBezTo>
                    <a:pt x="241" y="188"/>
                    <a:pt x="232" y="179"/>
                    <a:pt x="214" y="161"/>
                  </a:cubicBezTo>
                  <a:cubicBezTo>
                    <a:pt x="179" y="119"/>
                    <a:pt x="145" y="77"/>
                    <a:pt x="110" y="36"/>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10"/>
            <p:cNvSpPr/>
            <p:nvPr/>
          </p:nvSpPr>
          <p:spPr>
            <a:xfrm>
              <a:off x="7983466" y="2829255"/>
              <a:ext cx="82226" cy="83327"/>
            </a:xfrm>
            <a:custGeom>
              <a:rect b="b" l="l" r="r" t="t"/>
              <a:pathLst>
                <a:path extrusionOk="0" h="227" w="224">
                  <a:moveTo>
                    <a:pt x="54" y="1"/>
                  </a:moveTo>
                  <a:cubicBezTo>
                    <a:pt x="67" y="11"/>
                    <a:pt x="80" y="22"/>
                    <a:pt x="93" y="32"/>
                  </a:cubicBezTo>
                  <a:lnTo>
                    <a:pt x="93" y="32"/>
                  </a:lnTo>
                  <a:cubicBezTo>
                    <a:pt x="80" y="20"/>
                    <a:pt x="67" y="9"/>
                    <a:pt x="54" y="1"/>
                  </a:cubicBezTo>
                  <a:close/>
                  <a:moveTo>
                    <a:pt x="93" y="32"/>
                  </a:moveTo>
                  <a:lnTo>
                    <a:pt x="93" y="32"/>
                  </a:lnTo>
                  <a:cubicBezTo>
                    <a:pt x="123" y="63"/>
                    <a:pt x="151" y="103"/>
                    <a:pt x="170" y="134"/>
                  </a:cubicBezTo>
                  <a:cubicBezTo>
                    <a:pt x="170" y="143"/>
                    <a:pt x="170" y="152"/>
                    <a:pt x="170" y="161"/>
                  </a:cubicBezTo>
                  <a:lnTo>
                    <a:pt x="152" y="161"/>
                  </a:lnTo>
                  <a:cubicBezTo>
                    <a:pt x="99" y="152"/>
                    <a:pt x="45" y="134"/>
                    <a:pt x="0" y="108"/>
                  </a:cubicBezTo>
                  <a:lnTo>
                    <a:pt x="0" y="108"/>
                  </a:lnTo>
                  <a:cubicBezTo>
                    <a:pt x="45" y="143"/>
                    <a:pt x="90" y="170"/>
                    <a:pt x="134" y="206"/>
                  </a:cubicBezTo>
                  <a:cubicBezTo>
                    <a:pt x="156" y="213"/>
                    <a:pt x="177" y="226"/>
                    <a:pt x="199" y="226"/>
                  </a:cubicBezTo>
                  <a:cubicBezTo>
                    <a:pt x="204" y="226"/>
                    <a:pt x="209" y="225"/>
                    <a:pt x="214" y="224"/>
                  </a:cubicBezTo>
                  <a:cubicBezTo>
                    <a:pt x="223" y="188"/>
                    <a:pt x="197" y="152"/>
                    <a:pt x="179" y="117"/>
                  </a:cubicBezTo>
                  <a:cubicBezTo>
                    <a:pt x="154" y="85"/>
                    <a:pt x="124" y="58"/>
                    <a:pt x="93" y="32"/>
                  </a:cubicBezTo>
                  <a:close/>
                </a:path>
              </a:pathLst>
            </a:custGeom>
            <a:solidFill>
              <a:srgbClr val="FFA461">
                <a:alpha val="4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10"/>
            <p:cNvSpPr/>
            <p:nvPr/>
          </p:nvSpPr>
          <p:spPr>
            <a:xfrm>
              <a:off x="6906098" y="2547342"/>
              <a:ext cx="589895" cy="328168"/>
            </a:xfrm>
            <a:custGeom>
              <a:rect b="b" l="l" r="r" t="t"/>
              <a:pathLst>
                <a:path extrusionOk="0" h="894" w="1607">
                  <a:moveTo>
                    <a:pt x="1455" y="1"/>
                  </a:moveTo>
                  <a:cubicBezTo>
                    <a:pt x="1387" y="1"/>
                    <a:pt x="1316" y="5"/>
                    <a:pt x="1258" y="37"/>
                  </a:cubicBezTo>
                  <a:cubicBezTo>
                    <a:pt x="1178" y="73"/>
                    <a:pt x="1098" y="144"/>
                    <a:pt x="1026" y="198"/>
                  </a:cubicBezTo>
                  <a:lnTo>
                    <a:pt x="384" y="608"/>
                  </a:lnTo>
                  <a:cubicBezTo>
                    <a:pt x="268" y="688"/>
                    <a:pt x="143" y="769"/>
                    <a:pt x="27" y="849"/>
                  </a:cubicBezTo>
                  <a:cubicBezTo>
                    <a:pt x="18" y="858"/>
                    <a:pt x="0" y="867"/>
                    <a:pt x="9" y="876"/>
                  </a:cubicBezTo>
                  <a:cubicBezTo>
                    <a:pt x="9" y="894"/>
                    <a:pt x="27" y="894"/>
                    <a:pt x="45" y="894"/>
                  </a:cubicBezTo>
                  <a:cubicBezTo>
                    <a:pt x="98" y="876"/>
                    <a:pt x="152" y="858"/>
                    <a:pt x="206" y="831"/>
                  </a:cubicBezTo>
                  <a:cubicBezTo>
                    <a:pt x="598" y="662"/>
                    <a:pt x="1000" y="501"/>
                    <a:pt x="1410" y="367"/>
                  </a:cubicBezTo>
                  <a:cubicBezTo>
                    <a:pt x="1446" y="358"/>
                    <a:pt x="1481" y="340"/>
                    <a:pt x="1517" y="314"/>
                  </a:cubicBezTo>
                  <a:cubicBezTo>
                    <a:pt x="1544" y="287"/>
                    <a:pt x="1562" y="251"/>
                    <a:pt x="1570" y="207"/>
                  </a:cubicBezTo>
                  <a:cubicBezTo>
                    <a:pt x="1588" y="162"/>
                    <a:pt x="1597" y="117"/>
                    <a:pt x="1606" y="73"/>
                  </a:cubicBezTo>
                  <a:cubicBezTo>
                    <a:pt x="1606" y="55"/>
                    <a:pt x="1606" y="46"/>
                    <a:pt x="1606" y="28"/>
                  </a:cubicBezTo>
                  <a:cubicBezTo>
                    <a:pt x="1588" y="10"/>
                    <a:pt x="1562" y="1"/>
                    <a:pt x="1535" y="1"/>
                  </a:cubicBezTo>
                  <a:cubicBezTo>
                    <a:pt x="1509" y="1"/>
                    <a:pt x="1482" y="1"/>
                    <a:pt x="14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10"/>
            <p:cNvSpPr/>
            <p:nvPr/>
          </p:nvSpPr>
          <p:spPr>
            <a:xfrm>
              <a:off x="6912705" y="2577075"/>
              <a:ext cx="583288" cy="298435"/>
            </a:xfrm>
            <a:custGeom>
              <a:rect b="b" l="l" r="r" t="t"/>
              <a:pathLst>
                <a:path extrusionOk="0" h="813" w="1589">
                  <a:moveTo>
                    <a:pt x="1588" y="1"/>
                  </a:moveTo>
                  <a:cubicBezTo>
                    <a:pt x="1044" y="242"/>
                    <a:pt x="544" y="590"/>
                    <a:pt x="0" y="813"/>
                  </a:cubicBezTo>
                  <a:lnTo>
                    <a:pt x="27" y="813"/>
                  </a:lnTo>
                  <a:cubicBezTo>
                    <a:pt x="80" y="795"/>
                    <a:pt x="134" y="777"/>
                    <a:pt x="188" y="750"/>
                  </a:cubicBezTo>
                  <a:cubicBezTo>
                    <a:pt x="580" y="581"/>
                    <a:pt x="982" y="420"/>
                    <a:pt x="1392" y="286"/>
                  </a:cubicBezTo>
                  <a:cubicBezTo>
                    <a:pt x="1428" y="277"/>
                    <a:pt x="1463" y="259"/>
                    <a:pt x="1499" y="233"/>
                  </a:cubicBezTo>
                  <a:cubicBezTo>
                    <a:pt x="1526" y="206"/>
                    <a:pt x="1544" y="170"/>
                    <a:pt x="1552" y="126"/>
                  </a:cubicBezTo>
                  <a:cubicBezTo>
                    <a:pt x="1570" y="90"/>
                    <a:pt x="1579" y="45"/>
                    <a:pt x="1588"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10"/>
            <p:cNvSpPr/>
            <p:nvPr/>
          </p:nvSpPr>
          <p:spPr>
            <a:xfrm>
              <a:off x="7295566" y="2595429"/>
              <a:ext cx="72682" cy="55062"/>
            </a:xfrm>
            <a:custGeom>
              <a:rect b="b" l="l" r="r" t="t"/>
              <a:pathLst>
                <a:path extrusionOk="0" h="150" w="198">
                  <a:moveTo>
                    <a:pt x="176" y="1"/>
                  </a:moveTo>
                  <a:cubicBezTo>
                    <a:pt x="154" y="1"/>
                    <a:pt x="130" y="11"/>
                    <a:pt x="117" y="31"/>
                  </a:cubicBezTo>
                  <a:lnTo>
                    <a:pt x="99" y="31"/>
                  </a:lnTo>
                  <a:cubicBezTo>
                    <a:pt x="63" y="49"/>
                    <a:pt x="37" y="85"/>
                    <a:pt x="10" y="120"/>
                  </a:cubicBezTo>
                  <a:cubicBezTo>
                    <a:pt x="10" y="129"/>
                    <a:pt x="1" y="129"/>
                    <a:pt x="10" y="138"/>
                  </a:cubicBezTo>
                  <a:cubicBezTo>
                    <a:pt x="10" y="147"/>
                    <a:pt x="17" y="149"/>
                    <a:pt x="24" y="149"/>
                  </a:cubicBezTo>
                  <a:cubicBezTo>
                    <a:pt x="32" y="149"/>
                    <a:pt x="41" y="147"/>
                    <a:pt x="46" y="147"/>
                  </a:cubicBezTo>
                  <a:cubicBezTo>
                    <a:pt x="108" y="111"/>
                    <a:pt x="170" y="76"/>
                    <a:pt x="197" y="4"/>
                  </a:cubicBezTo>
                  <a:cubicBezTo>
                    <a:pt x="191" y="2"/>
                    <a:pt x="183" y="1"/>
                    <a:pt x="17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8" name="Google Shape;2928;p10"/>
            <p:cNvGrpSpPr/>
            <p:nvPr/>
          </p:nvGrpSpPr>
          <p:grpSpPr>
            <a:xfrm>
              <a:off x="6965115" y="2070619"/>
              <a:ext cx="2967255" cy="1365343"/>
              <a:chOff x="3285211" y="551700"/>
              <a:chExt cx="1180809" cy="543355"/>
            </a:xfrm>
          </p:grpSpPr>
          <p:sp>
            <p:nvSpPr>
              <p:cNvPr id="2929" name="Google Shape;2929;p10"/>
              <p:cNvSpPr/>
              <p:nvPr/>
            </p:nvSpPr>
            <p:spPr>
              <a:xfrm>
                <a:off x="3285211" y="551700"/>
                <a:ext cx="1180809" cy="543355"/>
              </a:xfrm>
              <a:custGeom>
                <a:rect b="b" l="l" r="r" t="t"/>
                <a:pathLst>
                  <a:path extrusionOk="0" h="4631" w="10064">
                    <a:moveTo>
                      <a:pt x="9974" y="0"/>
                    </a:moveTo>
                    <a:lnTo>
                      <a:pt x="6237" y="2926"/>
                    </a:lnTo>
                    <a:lnTo>
                      <a:pt x="3123" y="3783"/>
                    </a:lnTo>
                    <a:cubicBezTo>
                      <a:pt x="3123" y="3783"/>
                      <a:pt x="821" y="4175"/>
                      <a:pt x="545" y="4274"/>
                    </a:cubicBezTo>
                    <a:cubicBezTo>
                      <a:pt x="268" y="4381"/>
                      <a:pt x="1" y="4630"/>
                      <a:pt x="1" y="4630"/>
                    </a:cubicBezTo>
                    <a:cubicBezTo>
                      <a:pt x="1" y="4630"/>
                      <a:pt x="1447" y="4207"/>
                      <a:pt x="2063" y="4207"/>
                    </a:cubicBezTo>
                    <a:cubicBezTo>
                      <a:pt x="2098" y="4207"/>
                      <a:pt x="2130" y="4208"/>
                      <a:pt x="2160" y="4211"/>
                    </a:cubicBezTo>
                    <a:cubicBezTo>
                      <a:pt x="2199" y="4214"/>
                      <a:pt x="2242" y="4216"/>
                      <a:pt x="2288" y="4216"/>
                    </a:cubicBezTo>
                    <a:cubicBezTo>
                      <a:pt x="2865" y="4216"/>
                      <a:pt x="3904" y="3973"/>
                      <a:pt x="4194" y="3890"/>
                    </a:cubicBezTo>
                    <a:cubicBezTo>
                      <a:pt x="4506" y="3810"/>
                      <a:pt x="6540" y="3390"/>
                      <a:pt x="6540" y="3390"/>
                    </a:cubicBezTo>
                    <a:lnTo>
                      <a:pt x="10064" y="696"/>
                    </a:lnTo>
                    <a:lnTo>
                      <a:pt x="997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10"/>
              <p:cNvSpPr/>
              <p:nvPr/>
            </p:nvSpPr>
            <p:spPr>
              <a:xfrm>
                <a:off x="3290491" y="579976"/>
                <a:ext cx="1175529" cy="512967"/>
              </a:xfrm>
              <a:custGeom>
                <a:rect b="b" l="l" r="r" t="t"/>
                <a:pathLst>
                  <a:path extrusionOk="0" h="4372" w="10019">
                    <a:moveTo>
                      <a:pt x="9965" y="0"/>
                    </a:moveTo>
                    <a:cubicBezTo>
                      <a:pt x="8547" y="1303"/>
                      <a:pt x="7048" y="2543"/>
                      <a:pt x="5246" y="3176"/>
                    </a:cubicBezTo>
                    <a:cubicBezTo>
                      <a:pt x="3854" y="3667"/>
                      <a:pt x="2364" y="3756"/>
                      <a:pt x="919" y="4050"/>
                    </a:cubicBezTo>
                    <a:cubicBezTo>
                      <a:pt x="598" y="4122"/>
                      <a:pt x="277" y="4202"/>
                      <a:pt x="0" y="4371"/>
                    </a:cubicBezTo>
                    <a:cubicBezTo>
                      <a:pt x="253" y="4304"/>
                      <a:pt x="1476" y="3966"/>
                      <a:pt x="2025" y="3966"/>
                    </a:cubicBezTo>
                    <a:cubicBezTo>
                      <a:pt x="2057" y="3966"/>
                      <a:pt x="2087" y="3968"/>
                      <a:pt x="2115" y="3970"/>
                    </a:cubicBezTo>
                    <a:cubicBezTo>
                      <a:pt x="2154" y="3973"/>
                      <a:pt x="2197" y="3975"/>
                      <a:pt x="2243" y="3975"/>
                    </a:cubicBezTo>
                    <a:cubicBezTo>
                      <a:pt x="2820" y="3975"/>
                      <a:pt x="3859" y="3732"/>
                      <a:pt x="4149" y="3649"/>
                    </a:cubicBezTo>
                    <a:cubicBezTo>
                      <a:pt x="4461" y="3569"/>
                      <a:pt x="6495" y="3149"/>
                      <a:pt x="6495" y="3149"/>
                    </a:cubicBezTo>
                    <a:lnTo>
                      <a:pt x="10019" y="455"/>
                    </a:lnTo>
                    <a:lnTo>
                      <a:pt x="9965" y="0"/>
                    </a:lnTo>
                    <a:close/>
                  </a:path>
                </a:pathLst>
              </a:custGeom>
              <a:solidFill>
                <a:srgbClr val="3F423C">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31" name="Google Shape;2931;p10"/>
            <p:cNvGrpSpPr/>
            <p:nvPr/>
          </p:nvGrpSpPr>
          <p:grpSpPr>
            <a:xfrm>
              <a:off x="7646290" y="3101258"/>
              <a:ext cx="341014" cy="207032"/>
              <a:chOff x="7642820" y="3101258"/>
              <a:chExt cx="341014" cy="207032"/>
            </a:xfrm>
          </p:grpSpPr>
          <p:sp>
            <p:nvSpPr>
              <p:cNvPr id="2932" name="Google Shape;2932;p10"/>
              <p:cNvSpPr/>
              <p:nvPr/>
            </p:nvSpPr>
            <p:spPr>
              <a:xfrm>
                <a:off x="7642820" y="3137966"/>
                <a:ext cx="59467" cy="170324"/>
              </a:xfrm>
              <a:custGeom>
                <a:rect b="b" l="l" r="r" t="t"/>
                <a:pathLst>
                  <a:path extrusionOk="0" h="464" w="162">
                    <a:moveTo>
                      <a:pt x="106" y="1"/>
                    </a:moveTo>
                    <a:cubicBezTo>
                      <a:pt x="63" y="1"/>
                      <a:pt x="32" y="97"/>
                      <a:pt x="18" y="132"/>
                    </a:cubicBezTo>
                    <a:cubicBezTo>
                      <a:pt x="1" y="203"/>
                      <a:pt x="10" y="275"/>
                      <a:pt x="27" y="346"/>
                    </a:cubicBezTo>
                    <a:cubicBezTo>
                      <a:pt x="36" y="391"/>
                      <a:pt x="54" y="426"/>
                      <a:pt x="90" y="453"/>
                    </a:cubicBezTo>
                    <a:cubicBezTo>
                      <a:pt x="100" y="458"/>
                      <a:pt x="110" y="463"/>
                      <a:pt x="121" y="463"/>
                    </a:cubicBezTo>
                    <a:cubicBezTo>
                      <a:pt x="128" y="463"/>
                      <a:pt x="136" y="461"/>
                      <a:pt x="143" y="453"/>
                    </a:cubicBezTo>
                    <a:cubicBezTo>
                      <a:pt x="143" y="444"/>
                      <a:pt x="143" y="435"/>
                      <a:pt x="143" y="426"/>
                    </a:cubicBezTo>
                    <a:cubicBezTo>
                      <a:pt x="125" y="346"/>
                      <a:pt x="108" y="257"/>
                      <a:pt x="134" y="168"/>
                    </a:cubicBezTo>
                    <a:cubicBezTo>
                      <a:pt x="143" y="150"/>
                      <a:pt x="152" y="123"/>
                      <a:pt x="161" y="96"/>
                    </a:cubicBezTo>
                    <a:cubicBezTo>
                      <a:pt x="161" y="79"/>
                      <a:pt x="161" y="43"/>
                      <a:pt x="143" y="25"/>
                    </a:cubicBezTo>
                    <a:cubicBezTo>
                      <a:pt x="130" y="8"/>
                      <a:pt x="118" y="1"/>
                      <a:pt x="10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10"/>
              <p:cNvSpPr/>
              <p:nvPr/>
            </p:nvSpPr>
            <p:spPr>
              <a:xfrm>
                <a:off x="7659338" y="3137231"/>
                <a:ext cx="42948" cy="170692"/>
              </a:xfrm>
              <a:custGeom>
                <a:rect b="b" l="l" r="r" t="t"/>
                <a:pathLst>
                  <a:path extrusionOk="0" h="465" w="117">
                    <a:moveTo>
                      <a:pt x="72" y="0"/>
                    </a:moveTo>
                    <a:cubicBezTo>
                      <a:pt x="27" y="63"/>
                      <a:pt x="9" y="143"/>
                      <a:pt x="9" y="214"/>
                    </a:cubicBezTo>
                    <a:cubicBezTo>
                      <a:pt x="0" y="304"/>
                      <a:pt x="36" y="393"/>
                      <a:pt x="89" y="464"/>
                    </a:cubicBezTo>
                    <a:cubicBezTo>
                      <a:pt x="89" y="464"/>
                      <a:pt x="89" y="464"/>
                      <a:pt x="98" y="455"/>
                    </a:cubicBezTo>
                    <a:cubicBezTo>
                      <a:pt x="98" y="446"/>
                      <a:pt x="98" y="437"/>
                      <a:pt x="98" y="428"/>
                    </a:cubicBezTo>
                    <a:cubicBezTo>
                      <a:pt x="80" y="348"/>
                      <a:pt x="63" y="259"/>
                      <a:pt x="89" y="170"/>
                    </a:cubicBezTo>
                    <a:cubicBezTo>
                      <a:pt x="98" y="152"/>
                      <a:pt x="107" y="125"/>
                      <a:pt x="116" y="98"/>
                    </a:cubicBezTo>
                    <a:cubicBezTo>
                      <a:pt x="116" y="81"/>
                      <a:pt x="116" y="45"/>
                      <a:pt x="98" y="27"/>
                    </a:cubicBezTo>
                    <a:cubicBezTo>
                      <a:pt x="89" y="9"/>
                      <a:pt x="80" y="9"/>
                      <a:pt x="72"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10"/>
              <p:cNvSpPr/>
              <p:nvPr/>
            </p:nvSpPr>
            <p:spPr>
              <a:xfrm>
                <a:off x="7675489" y="3140535"/>
                <a:ext cx="59467" cy="155641"/>
              </a:xfrm>
              <a:custGeom>
                <a:rect b="b" l="l" r="r" t="t"/>
                <a:pathLst>
                  <a:path extrusionOk="0" h="424" w="162">
                    <a:moveTo>
                      <a:pt x="87" y="1"/>
                    </a:moveTo>
                    <a:cubicBezTo>
                      <a:pt x="69" y="1"/>
                      <a:pt x="50" y="12"/>
                      <a:pt x="36" y="36"/>
                    </a:cubicBezTo>
                    <a:cubicBezTo>
                      <a:pt x="1" y="80"/>
                      <a:pt x="1" y="161"/>
                      <a:pt x="10" y="223"/>
                    </a:cubicBezTo>
                    <a:cubicBezTo>
                      <a:pt x="19" y="295"/>
                      <a:pt x="54" y="366"/>
                      <a:pt x="108" y="411"/>
                    </a:cubicBezTo>
                    <a:cubicBezTo>
                      <a:pt x="120" y="417"/>
                      <a:pt x="133" y="423"/>
                      <a:pt x="143" y="423"/>
                    </a:cubicBezTo>
                    <a:cubicBezTo>
                      <a:pt x="146" y="423"/>
                      <a:pt x="150" y="422"/>
                      <a:pt x="152" y="419"/>
                    </a:cubicBezTo>
                    <a:cubicBezTo>
                      <a:pt x="161" y="411"/>
                      <a:pt x="152" y="402"/>
                      <a:pt x="152" y="402"/>
                    </a:cubicBezTo>
                    <a:cubicBezTo>
                      <a:pt x="144" y="312"/>
                      <a:pt x="90" y="223"/>
                      <a:pt x="108" y="134"/>
                    </a:cubicBezTo>
                    <a:cubicBezTo>
                      <a:pt x="117" y="107"/>
                      <a:pt x="117" y="89"/>
                      <a:pt x="126" y="72"/>
                    </a:cubicBezTo>
                    <a:cubicBezTo>
                      <a:pt x="137" y="28"/>
                      <a:pt x="114" y="1"/>
                      <a:pt x="8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10"/>
              <p:cNvSpPr/>
              <p:nvPr/>
            </p:nvSpPr>
            <p:spPr>
              <a:xfrm>
                <a:off x="7692008" y="3140535"/>
                <a:ext cx="42948" cy="157477"/>
              </a:xfrm>
              <a:custGeom>
                <a:rect b="b" l="l" r="r" t="t"/>
                <a:pathLst>
                  <a:path extrusionOk="0" h="429" w="117">
                    <a:moveTo>
                      <a:pt x="45" y="0"/>
                    </a:moveTo>
                    <a:cubicBezTo>
                      <a:pt x="36" y="27"/>
                      <a:pt x="27" y="45"/>
                      <a:pt x="18" y="72"/>
                    </a:cubicBezTo>
                    <a:cubicBezTo>
                      <a:pt x="9" y="116"/>
                      <a:pt x="0" y="170"/>
                      <a:pt x="9" y="214"/>
                    </a:cubicBezTo>
                    <a:cubicBezTo>
                      <a:pt x="18" y="259"/>
                      <a:pt x="36" y="303"/>
                      <a:pt x="54" y="348"/>
                    </a:cubicBezTo>
                    <a:cubicBezTo>
                      <a:pt x="63" y="375"/>
                      <a:pt x="81" y="402"/>
                      <a:pt x="99" y="428"/>
                    </a:cubicBezTo>
                    <a:cubicBezTo>
                      <a:pt x="99" y="428"/>
                      <a:pt x="107" y="419"/>
                      <a:pt x="107" y="419"/>
                    </a:cubicBezTo>
                    <a:cubicBezTo>
                      <a:pt x="116" y="411"/>
                      <a:pt x="107" y="402"/>
                      <a:pt x="107" y="402"/>
                    </a:cubicBezTo>
                    <a:cubicBezTo>
                      <a:pt x="99" y="312"/>
                      <a:pt x="45" y="223"/>
                      <a:pt x="63" y="134"/>
                    </a:cubicBezTo>
                    <a:cubicBezTo>
                      <a:pt x="72" y="107"/>
                      <a:pt x="72" y="89"/>
                      <a:pt x="81" y="72"/>
                    </a:cubicBezTo>
                    <a:cubicBezTo>
                      <a:pt x="90" y="27"/>
                      <a:pt x="72" y="0"/>
                      <a:pt x="4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10"/>
              <p:cNvSpPr/>
              <p:nvPr/>
            </p:nvSpPr>
            <p:spPr>
              <a:xfrm>
                <a:off x="7708526" y="3136497"/>
                <a:ext cx="55796" cy="155274"/>
              </a:xfrm>
              <a:custGeom>
                <a:rect b="b" l="l" r="r" t="t"/>
                <a:pathLst>
                  <a:path extrusionOk="0" h="423" w="152">
                    <a:moveTo>
                      <a:pt x="80" y="1"/>
                    </a:moveTo>
                    <a:cubicBezTo>
                      <a:pt x="65" y="1"/>
                      <a:pt x="49" y="10"/>
                      <a:pt x="36" y="29"/>
                    </a:cubicBezTo>
                    <a:cubicBezTo>
                      <a:pt x="0" y="83"/>
                      <a:pt x="0" y="163"/>
                      <a:pt x="9" y="216"/>
                    </a:cubicBezTo>
                    <a:cubicBezTo>
                      <a:pt x="18" y="288"/>
                      <a:pt x="54" y="359"/>
                      <a:pt x="107" y="413"/>
                    </a:cubicBezTo>
                    <a:cubicBezTo>
                      <a:pt x="117" y="418"/>
                      <a:pt x="128" y="423"/>
                      <a:pt x="136" y="423"/>
                    </a:cubicBezTo>
                    <a:cubicBezTo>
                      <a:pt x="143" y="423"/>
                      <a:pt x="148" y="420"/>
                      <a:pt x="152" y="413"/>
                    </a:cubicBezTo>
                    <a:cubicBezTo>
                      <a:pt x="152" y="413"/>
                      <a:pt x="152" y="404"/>
                      <a:pt x="152" y="395"/>
                    </a:cubicBezTo>
                    <a:cubicBezTo>
                      <a:pt x="143" y="306"/>
                      <a:pt x="89" y="216"/>
                      <a:pt x="107" y="127"/>
                    </a:cubicBezTo>
                    <a:cubicBezTo>
                      <a:pt x="107" y="109"/>
                      <a:pt x="116" y="91"/>
                      <a:pt x="125" y="74"/>
                    </a:cubicBezTo>
                    <a:cubicBezTo>
                      <a:pt x="131" y="28"/>
                      <a:pt x="107" y="1"/>
                      <a:pt x="8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10"/>
              <p:cNvSpPr/>
              <p:nvPr/>
            </p:nvSpPr>
            <p:spPr>
              <a:xfrm>
                <a:off x="7724678" y="3137231"/>
                <a:ext cx="39644" cy="154173"/>
              </a:xfrm>
              <a:custGeom>
                <a:rect b="b" l="l" r="r" t="t"/>
                <a:pathLst>
                  <a:path extrusionOk="0" h="420" w="108">
                    <a:moveTo>
                      <a:pt x="45" y="0"/>
                    </a:moveTo>
                    <a:cubicBezTo>
                      <a:pt x="36" y="18"/>
                      <a:pt x="27" y="45"/>
                      <a:pt x="18" y="63"/>
                    </a:cubicBezTo>
                    <a:cubicBezTo>
                      <a:pt x="1" y="116"/>
                      <a:pt x="1" y="161"/>
                      <a:pt x="10" y="214"/>
                    </a:cubicBezTo>
                    <a:cubicBezTo>
                      <a:pt x="10" y="259"/>
                      <a:pt x="36" y="304"/>
                      <a:pt x="54" y="339"/>
                    </a:cubicBezTo>
                    <a:cubicBezTo>
                      <a:pt x="63" y="366"/>
                      <a:pt x="81" y="393"/>
                      <a:pt x="99" y="420"/>
                    </a:cubicBezTo>
                    <a:cubicBezTo>
                      <a:pt x="99" y="420"/>
                      <a:pt x="108" y="420"/>
                      <a:pt x="108" y="411"/>
                    </a:cubicBezTo>
                    <a:cubicBezTo>
                      <a:pt x="108" y="411"/>
                      <a:pt x="108" y="402"/>
                      <a:pt x="108" y="393"/>
                    </a:cubicBezTo>
                    <a:cubicBezTo>
                      <a:pt x="99" y="304"/>
                      <a:pt x="45" y="214"/>
                      <a:pt x="63" y="125"/>
                    </a:cubicBezTo>
                    <a:cubicBezTo>
                      <a:pt x="63" y="107"/>
                      <a:pt x="72" y="89"/>
                      <a:pt x="81" y="72"/>
                    </a:cubicBezTo>
                    <a:cubicBezTo>
                      <a:pt x="90" y="27"/>
                      <a:pt x="63" y="0"/>
                      <a:pt x="4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10"/>
              <p:cNvSpPr/>
              <p:nvPr/>
            </p:nvSpPr>
            <p:spPr>
              <a:xfrm>
                <a:off x="7862331" y="3104195"/>
                <a:ext cx="59100" cy="171426"/>
              </a:xfrm>
              <a:custGeom>
                <a:rect b="b" l="l" r="r" t="t"/>
                <a:pathLst>
                  <a:path extrusionOk="0" h="467" w="161">
                    <a:moveTo>
                      <a:pt x="103" y="0"/>
                    </a:moveTo>
                    <a:cubicBezTo>
                      <a:pt x="59" y="0"/>
                      <a:pt x="25" y="100"/>
                      <a:pt x="18" y="135"/>
                    </a:cubicBezTo>
                    <a:cubicBezTo>
                      <a:pt x="0" y="206"/>
                      <a:pt x="0" y="278"/>
                      <a:pt x="18" y="349"/>
                    </a:cubicBezTo>
                    <a:cubicBezTo>
                      <a:pt x="36" y="394"/>
                      <a:pt x="54" y="429"/>
                      <a:pt x="90" y="456"/>
                    </a:cubicBezTo>
                    <a:cubicBezTo>
                      <a:pt x="95" y="461"/>
                      <a:pt x="106" y="466"/>
                      <a:pt x="116" y="466"/>
                    </a:cubicBezTo>
                    <a:cubicBezTo>
                      <a:pt x="123" y="466"/>
                      <a:pt x="130" y="464"/>
                      <a:pt x="134" y="456"/>
                    </a:cubicBezTo>
                    <a:cubicBezTo>
                      <a:pt x="143" y="447"/>
                      <a:pt x="134" y="438"/>
                      <a:pt x="134" y="429"/>
                    </a:cubicBezTo>
                    <a:cubicBezTo>
                      <a:pt x="116" y="340"/>
                      <a:pt x="107" y="251"/>
                      <a:pt x="134" y="171"/>
                    </a:cubicBezTo>
                    <a:cubicBezTo>
                      <a:pt x="134" y="144"/>
                      <a:pt x="152" y="126"/>
                      <a:pt x="152" y="99"/>
                    </a:cubicBezTo>
                    <a:cubicBezTo>
                      <a:pt x="161" y="72"/>
                      <a:pt x="161" y="46"/>
                      <a:pt x="143" y="28"/>
                    </a:cubicBezTo>
                    <a:cubicBezTo>
                      <a:pt x="129" y="8"/>
                      <a:pt x="116" y="0"/>
                      <a:pt x="10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10"/>
              <p:cNvSpPr/>
              <p:nvPr/>
            </p:nvSpPr>
            <p:spPr>
              <a:xfrm>
                <a:off x="7878482" y="3104562"/>
                <a:ext cx="42948" cy="170324"/>
              </a:xfrm>
              <a:custGeom>
                <a:rect b="b" l="l" r="r" t="t"/>
                <a:pathLst>
                  <a:path extrusionOk="0" h="464" w="117">
                    <a:moveTo>
                      <a:pt x="63" y="0"/>
                    </a:moveTo>
                    <a:cubicBezTo>
                      <a:pt x="28" y="62"/>
                      <a:pt x="1" y="134"/>
                      <a:pt x="1" y="214"/>
                    </a:cubicBezTo>
                    <a:cubicBezTo>
                      <a:pt x="1" y="303"/>
                      <a:pt x="28" y="393"/>
                      <a:pt x="81" y="464"/>
                    </a:cubicBezTo>
                    <a:cubicBezTo>
                      <a:pt x="90" y="464"/>
                      <a:pt x="90" y="455"/>
                      <a:pt x="90" y="455"/>
                    </a:cubicBezTo>
                    <a:cubicBezTo>
                      <a:pt x="99" y="446"/>
                      <a:pt x="90" y="437"/>
                      <a:pt x="90" y="428"/>
                    </a:cubicBezTo>
                    <a:cubicBezTo>
                      <a:pt x="72" y="339"/>
                      <a:pt x="63" y="250"/>
                      <a:pt x="90" y="170"/>
                    </a:cubicBezTo>
                    <a:cubicBezTo>
                      <a:pt x="90" y="143"/>
                      <a:pt x="108" y="125"/>
                      <a:pt x="108" y="98"/>
                    </a:cubicBezTo>
                    <a:cubicBezTo>
                      <a:pt x="117" y="71"/>
                      <a:pt x="117" y="45"/>
                      <a:pt x="99" y="27"/>
                    </a:cubicBezTo>
                    <a:cubicBezTo>
                      <a:pt x="90" y="9"/>
                      <a:pt x="72" y="0"/>
                      <a:pt x="63"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10"/>
              <p:cNvSpPr/>
              <p:nvPr/>
            </p:nvSpPr>
            <p:spPr>
              <a:xfrm>
                <a:off x="7891697" y="3107131"/>
                <a:ext cx="59467" cy="156008"/>
              </a:xfrm>
              <a:custGeom>
                <a:rect b="b" l="l" r="r" t="t"/>
                <a:pathLst>
                  <a:path extrusionOk="0" h="425" w="162">
                    <a:moveTo>
                      <a:pt x="89" y="0"/>
                    </a:moveTo>
                    <a:cubicBezTo>
                      <a:pt x="75" y="0"/>
                      <a:pt x="58" y="9"/>
                      <a:pt x="45" y="29"/>
                    </a:cubicBezTo>
                    <a:cubicBezTo>
                      <a:pt x="10" y="82"/>
                      <a:pt x="1" y="163"/>
                      <a:pt x="10" y="216"/>
                    </a:cubicBezTo>
                    <a:cubicBezTo>
                      <a:pt x="18" y="296"/>
                      <a:pt x="63" y="359"/>
                      <a:pt x="117" y="412"/>
                    </a:cubicBezTo>
                    <a:cubicBezTo>
                      <a:pt x="123" y="419"/>
                      <a:pt x="138" y="425"/>
                      <a:pt x="150" y="425"/>
                    </a:cubicBezTo>
                    <a:cubicBezTo>
                      <a:pt x="154" y="425"/>
                      <a:pt x="159" y="424"/>
                      <a:pt x="161" y="421"/>
                    </a:cubicBezTo>
                    <a:cubicBezTo>
                      <a:pt x="161" y="412"/>
                      <a:pt x="161" y="403"/>
                      <a:pt x="161" y="403"/>
                    </a:cubicBezTo>
                    <a:cubicBezTo>
                      <a:pt x="152" y="305"/>
                      <a:pt x="90" y="216"/>
                      <a:pt x="117" y="127"/>
                    </a:cubicBezTo>
                    <a:cubicBezTo>
                      <a:pt x="117" y="109"/>
                      <a:pt x="125" y="91"/>
                      <a:pt x="125" y="73"/>
                    </a:cubicBezTo>
                    <a:cubicBezTo>
                      <a:pt x="137" y="28"/>
                      <a:pt x="116" y="0"/>
                      <a:pt x="8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10"/>
              <p:cNvSpPr/>
              <p:nvPr/>
            </p:nvSpPr>
            <p:spPr>
              <a:xfrm>
                <a:off x="7911519" y="3107498"/>
                <a:ext cx="39644" cy="154540"/>
              </a:xfrm>
              <a:custGeom>
                <a:rect b="b" l="l" r="r" t="t"/>
                <a:pathLst>
                  <a:path extrusionOk="0" h="421" w="108">
                    <a:moveTo>
                      <a:pt x="36" y="1"/>
                    </a:moveTo>
                    <a:cubicBezTo>
                      <a:pt x="27" y="19"/>
                      <a:pt x="18" y="46"/>
                      <a:pt x="18" y="72"/>
                    </a:cubicBezTo>
                    <a:cubicBezTo>
                      <a:pt x="0" y="117"/>
                      <a:pt x="0" y="170"/>
                      <a:pt x="0" y="215"/>
                    </a:cubicBezTo>
                    <a:cubicBezTo>
                      <a:pt x="9" y="260"/>
                      <a:pt x="27" y="304"/>
                      <a:pt x="45" y="340"/>
                    </a:cubicBezTo>
                    <a:cubicBezTo>
                      <a:pt x="63" y="367"/>
                      <a:pt x="80" y="393"/>
                      <a:pt x="89" y="420"/>
                    </a:cubicBezTo>
                    <a:cubicBezTo>
                      <a:pt x="98" y="420"/>
                      <a:pt x="98" y="420"/>
                      <a:pt x="107" y="411"/>
                    </a:cubicBezTo>
                    <a:cubicBezTo>
                      <a:pt x="107" y="411"/>
                      <a:pt x="107" y="402"/>
                      <a:pt x="107" y="402"/>
                    </a:cubicBezTo>
                    <a:cubicBezTo>
                      <a:pt x="98" y="304"/>
                      <a:pt x="36" y="215"/>
                      <a:pt x="63" y="126"/>
                    </a:cubicBezTo>
                    <a:cubicBezTo>
                      <a:pt x="63" y="108"/>
                      <a:pt x="71" y="90"/>
                      <a:pt x="71" y="72"/>
                    </a:cubicBezTo>
                    <a:cubicBezTo>
                      <a:pt x="80" y="28"/>
                      <a:pt x="63" y="1"/>
                      <a:pt x="36" y="1"/>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10"/>
              <p:cNvSpPr/>
              <p:nvPr/>
            </p:nvSpPr>
            <p:spPr>
              <a:xfrm>
                <a:off x="7924367" y="3101258"/>
                <a:ext cx="59467" cy="157844"/>
              </a:xfrm>
              <a:custGeom>
                <a:rect b="b" l="l" r="r" t="t"/>
                <a:pathLst>
                  <a:path extrusionOk="0" h="430" w="162">
                    <a:moveTo>
                      <a:pt x="93" y="1"/>
                    </a:moveTo>
                    <a:cubicBezTo>
                      <a:pt x="77" y="1"/>
                      <a:pt x="59" y="12"/>
                      <a:pt x="45" y="36"/>
                    </a:cubicBezTo>
                    <a:cubicBezTo>
                      <a:pt x="10" y="89"/>
                      <a:pt x="1" y="161"/>
                      <a:pt x="10" y="223"/>
                    </a:cubicBezTo>
                    <a:cubicBezTo>
                      <a:pt x="19" y="294"/>
                      <a:pt x="54" y="366"/>
                      <a:pt x="117" y="410"/>
                    </a:cubicBezTo>
                    <a:cubicBezTo>
                      <a:pt x="122" y="421"/>
                      <a:pt x="135" y="429"/>
                      <a:pt x="145" y="429"/>
                    </a:cubicBezTo>
                    <a:cubicBezTo>
                      <a:pt x="152" y="429"/>
                      <a:pt x="158" y="426"/>
                      <a:pt x="161" y="419"/>
                    </a:cubicBezTo>
                    <a:cubicBezTo>
                      <a:pt x="161" y="419"/>
                      <a:pt x="161" y="410"/>
                      <a:pt x="161" y="402"/>
                    </a:cubicBezTo>
                    <a:cubicBezTo>
                      <a:pt x="152" y="312"/>
                      <a:pt x="90" y="223"/>
                      <a:pt x="108" y="134"/>
                    </a:cubicBezTo>
                    <a:cubicBezTo>
                      <a:pt x="117" y="116"/>
                      <a:pt x="126" y="98"/>
                      <a:pt x="126" y="71"/>
                    </a:cubicBezTo>
                    <a:cubicBezTo>
                      <a:pt x="137" y="28"/>
                      <a:pt x="117" y="1"/>
                      <a:pt x="9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10"/>
              <p:cNvSpPr/>
              <p:nvPr/>
            </p:nvSpPr>
            <p:spPr>
              <a:xfrm>
                <a:off x="7940885" y="3101258"/>
                <a:ext cx="42948" cy="157477"/>
              </a:xfrm>
              <a:custGeom>
                <a:rect b="b" l="l" r="r" t="t"/>
                <a:pathLst>
                  <a:path extrusionOk="0" h="429" w="117">
                    <a:moveTo>
                      <a:pt x="45" y="0"/>
                    </a:moveTo>
                    <a:cubicBezTo>
                      <a:pt x="36" y="27"/>
                      <a:pt x="27" y="54"/>
                      <a:pt x="27" y="71"/>
                    </a:cubicBezTo>
                    <a:cubicBezTo>
                      <a:pt x="9" y="125"/>
                      <a:pt x="0" y="170"/>
                      <a:pt x="9" y="223"/>
                    </a:cubicBezTo>
                    <a:cubicBezTo>
                      <a:pt x="18" y="268"/>
                      <a:pt x="36" y="303"/>
                      <a:pt x="54" y="348"/>
                    </a:cubicBezTo>
                    <a:cubicBezTo>
                      <a:pt x="72" y="375"/>
                      <a:pt x="81" y="402"/>
                      <a:pt x="99" y="428"/>
                    </a:cubicBezTo>
                    <a:cubicBezTo>
                      <a:pt x="107" y="428"/>
                      <a:pt x="107" y="428"/>
                      <a:pt x="116" y="419"/>
                    </a:cubicBezTo>
                    <a:cubicBezTo>
                      <a:pt x="116" y="419"/>
                      <a:pt x="116" y="410"/>
                      <a:pt x="116" y="402"/>
                    </a:cubicBezTo>
                    <a:cubicBezTo>
                      <a:pt x="107" y="312"/>
                      <a:pt x="45" y="223"/>
                      <a:pt x="63" y="134"/>
                    </a:cubicBezTo>
                    <a:cubicBezTo>
                      <a:pt x="72" y="116"/>
                      <a:pt x="81" y="98"/>
                      <a:pt x="81" y="71"/>
                    </a:cubicBezTo>
                    <a:cubicBezTo>
                      <a:pt x="90" y="27"/>
                      <a:pt x="72" y="0"/>
                      <a:pt x="45" y="0"/>
                    </a:cubicBezTo>
                    <a:close/>
                  </a:path>
                </a:pathLst>
              </a:custGeom>
              <a:solidFill>
                <a:srgbClr val="3F423C">
                  <a:alpha val="2627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44" name="Google Shape;2944;p10"/>
          <p:cNvGrpSpPr/>
          <p:nvPr/>
        </p:nvGrpSpPr>
        <p:grpSpPr>
          <a:xfrm>
            <a:off x="6782563" y="702333"/>
            <a:ext cx="840467" cy="822335"/>
            <a:chOff x="4118763" y="209958"/>
            <a:chExt cx="840467" cy="822335"/>
          </a:xfrm>
        </p:grpSpPr>
        <p:sp>
          <p:nvSpPr>
            <p:cNvPr id="2945" name="Google Shape;2945;p10"/>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10"/>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10"/>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7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8" name="Google Shape;2948;p10"/>
          <p:cNvSpPr/>
          <p:nvPr/>
        </p:nvSpPr>
        <p:spPr>
          <a:xfrm>
            <a:off x="6502506" y="4058606"/>
            <a:ext cx="813820" cy="381072"/>
          </a:xfrm>
          <a:custGeom>
            <a:rect b="b" l="l" r="r" t="t"/>
            <a:pathLst>
              <a:path extrusionOk="0" h="2256" w="4818">
                <a:moveTo>
                  <a:pt x="1601" y="0"/>
                </a:moveTo>
                <a:cubicBezTo>
                  <a:pt x="1436" y="0"/>
                  <a:pt x="1268" y="46"/>
                  <a:pt x="1133" y="140"/>
                </a:cubicBezTo>
                <a:cubicBezTo>
                  <a:pt x="768" y="417"/>
                  <a:pt x="527" y="1246"/>
                  <a:pt x="821" y="1612"/>
                </a:cubicBezTo>
                <a:cubicBezTo>
                  <a:pt x="661" y="1621"/>
                  <a:pt x="491" y="1639"/>
                  <a:pt x="339" y="1683"/>
                </a:cubicBezTo>
                <a:cubicBezTo>
                  <a:pt x="232" y="1719"/>
                  <a:pt x="125" y="1764"/>
                  <a:pt x="63" y="1853"/>
                </a:cubicBezTo>
                <a:cubicBezTo>
                  <a:pt x="0" y="1933"/>
                  <a:pt x="0" y="2076"/>
                  <a:pt x="90" y="2138"/>
                </a:cubicBezTo>
                <a:cubicBezTo>
                  <a:pt x="134" y="2165"/>
                  <a:pt x="188" y="2174"/>
                  <a:pt x="241" y="2174"/>
                </a:cubicBezTo>
                <a:cubicBezTo>
                  <a:pt x="850" y="2229"/>
                  <a:pt x="1461" y="2256"/>
                  <a:pt x="2071" y="2256"/>
                </a:cubicBezTo>
                <a:cubicBezTo>
                  <a:pt x="2855" y="2256"/>
                  <a:pt x="3639" y="2211"/>
                  <a:pt x="4416" y="2120"/>
                </a:cubicBezTo>
                <a:cubicBezTo>
                  <a:pt x="4532" y="2112"/>
                  <a:pt x="4648" y="2094"/>
                  <a:pt x="4729" y="2013"/>
                </a:cubicBezTo>
                <a:cubicBezTo>
                  <a:pt x="4818" y="1915"/>
                  <a:pt x="4818" y="1755"/>
                  <a:pt x="4746" y="1639"/>
                </a:cubicBezTo>
                <a:cubicBezTo>
                  <a:pt x="4675" y="1532"/>
                  <a:pt x="4550" y="1460"/>
                  <a:pt x="4425" y="1407"/>
                </a:cubicBezTo>
                <a:cubicBezTo>
                  <a:pt x="4276" y="1350"/>
                  <a:pt x="4115" y="1321"/>
                  <a:pt x="3952" y="1321"/>
                </a:cubicBezTo>
                <a:cubicBezTo>
                  <a:pt x="3782" y="1321"/>
                  <a:pt x="3612" y="1352"/>
                  <a:pt x="3453" y="1416"/>
                </a:cubicBezTo>
                <a:cubicBezTo>
                  <a:pt x="3360" y="951"/>
                  <a:pt x="2916" y="674"/>
                  <a:pt x="2468" y="674"/>
                </a:cubicBezTo>
                <a:cubicBezTo>
                  <a:pt x="2401" y="674"/>
                  <a:pt x="2333" y="680"/>
                  <a:pt x="2266" y="693"/>
                </a:cubicBezTo>
                <a:cubicBezTo>
                  <a:pt x="2354" y="244"/>
                  <a:pt x="1984" y="0"/>
                  <a:pt x="1601"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10"/>
          <p:cNvSpPr/>
          <p:nvPr/>
        </p:nvSpPr>
        <p:spPr>
          <a:xfrm>
            <a:off x="1321393" y="1085345"/>
            <a:ext cx="892196" cy="371951"/>
          </a:xfrm>
          <a:custGeom>
            <a:rect b="b" l="l" r="r" t="t"/>
            <a:pathLst>
              <a:path extrusionOk="0" h="2202" w="5282">
                <a:moveTo>
                  <a:pt x="1874" y="1"/>
                </a:moveTo>
                <a:cubicBezTo>
                  <a:pt x="1844" y="1"/>
                  <a:pt x="1814" y="2"/>
                  <a:pt x="1785" y="6"/>
                </a:cubicBezTo>
                <a:cubicBezTo>
                  <a:pt x="1249" y="77"/>
                  <a:pt x="1231" y="461"/>
                  <a:pt x="919" y="773"/>
                </a:cubicBezTo>
                <a:cubicBezTo>
                  <a:pt x="705" y="987"/>
                  <a:pt x="366" y="1014"/>
                  <a:pt x="170" y="1246"/>
                </a:cubicBezTo>
                <a:cubicBezTo>
                  <a:pt x="18" y="1442"/>
                  <a:pt x="0" y="1745"/>
                  <a:pt x="152" y="1942"/>
                </a:cubicBezTo>
                <a:cubicBezTo>
                  <a:pt x="330" y="2165"/>
                  <a:pt x="652" y="2191"/>
                  <a:pt x="937" y="2200"/>
                </a:cubicBezTo>
                <a:cubicBezTo>
                  <a:pt x="993" y="2201"/>
                  <a:pt x="1049" y="2202"/>
                  <a:pt x="1105" y="2202"/>
                </a:cubicBezTo>
                <a:cubicBezTo>
                  <a:pt x="2369" y="2202"/>
                  <a:pt x="3624" y="2012"/>
                  <a:pt x="4871" y="1790"/>
                </a:cubicBezTo>
                <a:cubicBezTo>
                  <a:pt x="5014" y="1763"/>
                  <a:pt x="5183" y="1719"/>
                  <a:pt x="5246" y="1576"/>
                </a:cubicBezTo>
                <a:cubicBezTo>
                  <a:pt x="5282" y="1469"/>
                  <a:pt x="5237" y="1353"/>
                  <a:pt x="5175" y="1264"/>
                </a:cubicBezTo>
                <a:cubicBezTo>
                  <a:pt x="5014" y="1059"/>
                  <a:pt x="4737" y="969"/>
                  <a:pt x="4479" y="969"/>
                </a:cubicBezTo>
                <a:cubicBezTo>
                  <a:pt x="4220" y="978"/>
                  <a:pt x="3970" y="1059"/>
                  <a:pt x="3720" y="1139"/>
                </a:cubicBezTo>
                <a:cubicBezTo>
                  <a:pt x="3738" y="898"/>
                  <a:pt x="3587" y="657"/>
                  <a:pt x="3355" y="577"/>
                </a:cubicBezTo>
                <a:cubicBezTo>
                  <a:pt x="3297" y="556"/>
                  <a:pt x="3235" y="546"/>
                  <a:pt x="3174" y="546"/>
                </a:cubicBezTo>
                <a:cubicBezTo>
                  <a:pt x="2997" y="546"/>
                  <a:pt x="2818" y="628"/>
                  <a:pt x="2712" y="773"/>
                </a:cubicBezTo>
                <a:cubicBezTo>
                  <a:pt x="2721" y="348"/>
                  <a:pt x="2301" y="1"/>
                  <a:pt x="1874"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10"/>
          <p:cNvSpPr txBox="1"/>
          <p:nvPr/>
        </p:nvSpPr>
        <p:spPr>
          <a:xfrm>
            <a:off x="2935705" y="3056127"/>
            <a:ext cx="3394911" cy="1159738"/>
          </a:xfrm>
          <a:prstGeom prst="rect">
            <a:avLst/>
          </a:prstGeom>
          <a:solidFill>
            <a:srgbClr val="E6EFD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g2c733265fef_0_0"/>
          <p:cNvSpPr txBox="1"/>
          <p:nvPr>
            <p:ph type="title"/>
          </p:nvPr>
        </p:nvSpPr>
        <p:spPr>
          <a:xfrm>
            <a:off x="2351692" y="723754"/>
            <a:ext cx="4440600" cy="841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US" sz="3000">
                <a:solidFill>
                  <a:srgbClr val="FE7109"/>
                </a:solidFill>
              </a:rPr>
              <a:t>Scope of the Project</a:t>
            </a:r>
            <a:endParaRPr sz="3000">
              <a:solidFill>
                <a:srgbClr val="FE7109"/>
              </a:solidFill>
            </a:endParaRPr>
          </a:p>
        </p:txBody>
      </p:sp>
      <p:sp>
        <p:nvSpPr>
          <p:cNvPr id="2184" name="Google Shape;2184;g2c733265fef_0_0"/>
          <p:cNvSpPr txBox="1"/>
          <p:nvPr>
            <p:ph idx="1" type="subTitle"/>
          </p:nvPr>
        </p:nvSpPr>
        <p:spPr>
          <a:xfrm>
            <a:off x="1540050" y="1565548"/>
            <a:ext cx="6063900" cy="2181300"/>
          </a:xfrm>
          <a:prstGeom prst="rect">
            <a:avLst/>
          </a:prstGeom>
          <a:solidFill>
            <a:srgbClr val="F6F9F4"/>
          </a:solid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600"/>
              <a:buNone/>
            </a:pPr>
            <a:r>
              <a:rPr lang="en-US">
                <a:solidFill>
                  <a:srgbClr val="3F423C"/>
                </a:solidFill>
                <a:latin typeface="Times New Roman"/>
                <a:ea typeface="Times New Roman"/>
                <a:cs typeface="Times New Roman"/>
                <a:sym typeface="Times New Roman"/>
              </a:rPr>
              <a:t>The scope of the project involves utilizing convolutional neural networks (CNNs) to predict the species of birds from images. This includes acquiring and annotating a diverse dataset of bird species images, training and fine-tuning CNN architectures, evaluating model performance, and deploying the trained model for real-world use. Additionally, considerations for scalability, optimization, and future enhancements will be explored to ensure the system's effectiveness and adaptability in the field of bird species prediction.</a:t>
            </a:r>
            <a:endParaRPr/>
          </a:p>
        </p:txBody>
      </p:sp>
      <p:grpSp>
        <p:nvGrpSpPr>
          <p:cNvPr id="2185" name="Google Shape;2185;g2c733265fef_0_0"/>
          <p:cNvGrpSpPr/>
          <p:nvPr/>
        </p:nvGrpSpPr>
        <p:grpSpPr>
          <a:xfrm>
            <a:off x="5384950" y="93810"/>
            <a:ext cx="840467" cy="822335"/>
            <a:chOff x="4118763" y="209958"/>
            <a:chExt cx="840467" cy="822335"/>
          </a:xfrm>
        </p:grpSpPr>
        <p:sp>
          <p:nvSpPr>
            <p:cNvPr id="2186" name="Google Shape;2186;g2c733265fef_0_0"/>
            <p:cNvSpPr/>
            <p:nvPr/>
          </p:nvSpPr>
          <p:spPr>
            <a:xfrm>
              <a:off x="4118763" y="209958"/>
              <a:ext cx="840467" cy="822335"/>
            </a:xfrm>
            <a:custGeom>
              <a:rect b="b" l="l" r="r" t="t"/>
              <a:pathLst>
                <a:path extrusionOk="0" h="3117" w="3186">
                  <a:moveTo>
                    <a:pt x="1586" y="0"/>
                  </a:moveTo>
                  <a:cubicBezTo>
                    <a:pt x="758" y="0"/>
                    <a:pt x="71" y="657"/>
                    <a:pt x="36" y="1491"/>
                  </a:cubicBezTo>
                  <a:cubicBezTo>
                    <a:pt x="1" y="2357"/>
                    <a:pt x="670" y="3079"/>
                    <a:pt x="1526" y="3115"/>
                  </a:cubicBezTo>
                  <a:cubicBezTo>
                    <a:pt x="1548" y="3116"/>
                    <a:pt x="1570" y="3116"/>
                    <a:pt x="1592" y="3116"/>
                  </a:cubicBezTo>
                  <a:cubicBezTo>
                    <a:pt x="2428" y="3116"/>
                    <a:pt x="3115" y="2459"/>
                    <a:pt x="3150" y="1616"/>
                  </a:cubicBezTo>
                  <a:cubicBezTo>
                    <a:pt x="3186" y="760"/>
                    <a:pt x="2516" y="37"/>
                    <a:pt x="1651" y="1"/>
                  </a:cubicBezTo>
                  <a:cubicBezTo>
                    <a:pt x="1629" y="1"/>
                    <a:pt x="1607" y="0"/>
                    <a:pt x="1586" y="0"/>
                  </a:cubicBez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2c733265fef_0_0"/>
            <p:cNvSpPr/>
            <p:nvPr/>
          </p:nvSpPr>
          <p:spPr>
            <a:xfrm>
              <a:off x="4238790" y="327617"/>
              <a:ext cx="600409" cy="586741"/>
            </a:xfrm>
            <a:custGeom>
              <a:rect b="b" l="l" r="r" t="t"/>
              <a:pathLst>
                <a:path extrusionOk="0" h="2224" w="2276">
                  <a:moveTo>
                    <a:pt x="1130" y="0"/>
                  </a:moveTo>
                  <a:cubicBezTo>
                    <a:pt x="545" y="0"/>
                    <a:pt x="54" y="473"/>
                    <a:pt x="27" y="1063"/>
                  </a:cubicBezTo>
                  <a:cubicBezTo>
                    <a:pt x="1" y="1679"/>
                    <a:pt x="482" y="2196"/>
                    <a:pt x="1089" y="2223"/>
                  </a:cubicBezTo>
                  <a:cubicBezTo>
                    <a:pt x="1100" y="2223"/>
                    <a:pt x="1112" y="2223"/>
                    <a:pt x="1123" y="2223"/>
                  </a:cubicBezTo>
                  <a:cubicBezTo>
                    <a:pt x="1723" y="2223"/>
                    <a:pt x="2223" y="1757"/>
                    <a:pt x="2249" y="1152"/>
                  </a:cubicBezTo>
                  <a:cubicBezTo>
                    <a:pt x="2276" y="546"/>
                    <a:pt x="1794" y="28"/>
                    <a:pt x="1178" y="2"/>
                  </a:cubicBezTo>
                  <a:cubicBezTo>
                    <a:pt x="1162" y="1"/>
                    <a:pt x="1146" y="0"/>
                    <a:pt x="1130" y="0"/>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2c733265fef_0_0"/>
            <p:cNvSpPr/>
            <p:nvPr/>
          </p:nvSpPr>
          <p:spPr>
            <a:xfrm>
              <a:off x="4394166" y="478516"/>
              <a:ext cx="289652" cy="285192"/>
            </a:xfrm>
            <a:custGeom>
              <a:rect b="b" l="l" r="r" t="t"/>
              <a:pathLst>
                <a:path extrusionOk="0" h="1081" w="1098">
                  <a:moveTo>
                    <a:pt x="554" y="0"/>
                  </a:moveTo>
                  <a:cubicBezTo>
                    <a:pt x="267" y="0"/>
                    <a:pt x="18" y="220"/>
                    <a:pt x="9" y="518"/>
                  </a:cubicBezTo>
                  <a:cubicBezTo>
                    <a:pt x="1" y="812"/>
                    <a:pt x="232" y="1062"/>
                    <a:pt x="527" y="1080"/>
                  </a:cubicBezTo>
                  <a:cubicBezTo>
                    <a:pt x="532" y="1080"/>
                    <a:pt x="538" y="1080"/>
                    <a:pt x="543" y="1080"/>
                  </a:cubicBezTo>
                  <a:cubicBezTo>
                    <a:pt x="830" y="1080"/>
                    <a:pt x="1071" y="851"/>
                    <a:pt x="1089" y="562"/>
                  </a:cubicBezTo>
                  <a:cubicBezTo>
                    <a:pt x="1098" y="259"/>
                    <a:pt x="866" y="9"/>
                    <a:pt x="571" y="0"/>
                  </a:cubicBezTo>
                  <a:cubicBezTo>
                    <a:pt x="566" y="0"/>
                    <a:pt x="560" y="0"/>
                    <a:pt x="554" y="0"/>
                  </a:cubicBezTo>
                  <a:close/>
                </a:path>
              </a:pathLst>
            </a:custGeom>
            <a:solidFill>
              <a:srgbClr val="FFFFFF">
                <a:alpha val="560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sp>
        <p:nvSpPr>
          <p:cNvPr id="2193" name="Google Shape;2193;p4"/>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194" name="Google Shape;2194;p4"/>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195" name="Google Shape;2195;p4"/>
          <p:cNvSpPr/>
          <p:nvPr/>
        </p:nvSpPr>
        <p:spPr>
          <a:xfrm>
            <a:off x="644892" y="1251285"/>
            <a:ext cx="7779107" cy="3352815"/>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 </a:t>
            </a:r>
            <a:r>
              <a:rPr b="0" i="0" lang="en-US" sz="1800" u="none" cap="none" strike="noStrike">
                <a:solidFill>
                  <a:srgbClr val="0D0D0D"/>
                </a:solidFill>
                <a:latin typeface="Times New Roman"/>
                <a:ea typeface="Times New Roman"/>
                <a:cs typeface="Times New Roman"/>
                <a:sym typeface="Times New Roman"/>
              </a:rPr>
              <a:t>Image Classification Using Deep Learning and Neural Networks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International Journal of Engineering Research &amp; Technology (IJERT),2003</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uses deep learning, deep neural networks, image classification, and TensorFlow to identify and</a:t>
            </a:r>
            <a:endParaRPr b="0"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classify bird species from images1.</a:t>
            </a:r>
            <a:endParaRPr b="0"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paper employs a large dataset of 400 bird species, with 58388 training images, 2000 test images, and 2000</a:t>
            </a:r>
            <a:endParaRPr b="0"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validation images2.</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5"/>
                                        </p:tgtEl>
                                        <p:attrNameLst>
                                          <p:attrName>style.visibility</p:attrName>
                                        </p:attrNameLst>
                                      </p:cBhvr>
                                      <p:to>
                                        <p:strVal val="visible"/>
                                      </p:to>
                                    </p:set>
                                    <p:animEffect filter="fade" transition="in">
                                      <p:cBhvr>
                                        <p:cTn dur="500"/>
                                        <p:tgtEl>
                                          <p:spTgt spid="2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9" name="Shape 2199"/>
        <p:cNvGrpSpPr/>
        <p:nvPr/>
      </p:nvGrpSpPr>
      <p:grpSpPr>
        <a:xfrm>
          <a:off x="0" y="0"/>
          <a:ext cx="0" cy="0"/>
          <a:chOff x="0" y="0"/>
          <a:chExt cx="0" cy="0"/>
        </a:xfrm>
      </p:grpSpPr>
      <p:sp>
        <p:nvSpPr>
          <p:cNvPr id="2200" name="Google Shape;2200;g26b6646d4f5_0_547"/>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01" name="Google Shape;2201;g26b6646d4f5_0_547"/>
          <p:cNvSpPr/>
          <p:nvPr/>
        </p:nvSpPr>
        <p:spPr>
          <a:xfrm>
            <a:off x="828875" y="1271000"/>
            <a:ext cx="7779000" cy="23217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 </a:t>
            </a:r>
            <a:r>
              <a:rPr b="0" i="0" lang="en-US" sz="1800" u="none" cap="none" strike="noStrike">
                <a:solidFill>
                  <a:srgbClr val="0D0D0D"/>
                </a:solidFill>
                <a:latin typeface="Times New Roman"/>
                <a:ea typeface="Times New Roman"/>
                <a:cs typeface="Times New Roman"/>
                <a:sym typeface="Times New Roman"/>
              </a:rPr>
              <a:t>The paper applies convolutional neural networks (CNNs) to extract features from the images and reduce their dimensionality.</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 </a:t>
            </a:r>
            <a:r>
              <a:rPr b="0" i="0" lang="en-US" sz="1800" u="none" cap="none" strike="noStrike">
                <a:solidFill>
                  <a:srgbClr val="0D0D0D"/>
                </a:solidFill>
                <a:latin typeface="Times New Roman"/>
                <a:ea typeface="Times New Roman"/>
                <a:cs typeface="Times New Roman"/>
                <a:sym typeface="Times New Roman"/>
              </a:rPr>
              <a:t>The paper compares the performance of different CNN architectures, such as VGG-16, MobileNet, and ResNet-50, on the task of bird species classification.</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 </a:t>
            </a:r>
            <a:r>
              <a:rPr b="0" i="0" lang="en-US" sz="1800" u="none" cap="none" strike="noStrike">
                <a:solidFill>
                  <a:srgbClr val="0D0D0D"/>
                </a:solidFill>
                <a:latin typeface="Times New Roman"/>
                <a:ea typeface="Times New Roman"/>
                <a:cs typeface="Times New Roman"/>
                <a:sym typeface="Times New Roman"/>
              </a:rPr>
              <a:t>The paper evaluates the accuracy, precision, recall, and F1-score of the models, as well as the confusion matrix and the classification report.</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1"/>
                                        </p:tgtEl>
                                        <p:attrNameLst>
                                          <p:attrName>style.visibility</p:attrName>
                                        </p:attrNameLst>
                                      </p:cBhvr>
                                      <p:to>
                                        <p:strVal val="visible"/>
                                      </p:to>
                                    </p:set>
                                    <p:animEffect filter="fade" transition="in">
                                      <p:cBhvr>
                                        <p:cTn dur="500"/>
                                        <p:tgtEl>
                                          <p:spTgt spid="2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5" name="Shape 2205"/>
        <p:cNvGrpSpPr/>
        <p:nvPr/>
      </p:nvGrpSpPr>
      <p:grpSpPr>
        <a:xfrm>
          <a:off x="0" y="0"/>
          <a:ext cx="0" cy="0"/>
          <a:chOff x="0" y="0"/>
          <a:chExt cx="0" cy="0"/>
        </a:xfrm>
      </p:grpSpPr>
      <p:sp>
        <p:nvSpPr>
          <p:cNvPr id="2206" name="Google Shape;2206;g26b6646d4f5_0_555"/>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07" name="Google Shape;2207;g26b6646d4f5_0_555"/>
          <p:cNvSpPr/>
          <p:nvPr/>
        </p:nvSpPr>
        <p:spPr>
          <a:xfrm>
            <a:off x="828875" y="356925"/>
            <a:ext cx="7779000" cy="46365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 Powerful Models:</a:t>
            </a:r>
            <a:r>
              <a:rPr b="0" i="0" lang="en-US" sz="1800" u="none" cap="none" strike="noStrike">
                <a:solidFill>
                  <a:srgbClr val="0D0D0D"/>
                </a:solidFill>
                <a:latin typeface="Times New Roman"/>
                <a:ea typeface="Times New Roman"/>
                <a:cs typeface="Times New Roman"/>
                <a:sym typeface="Times New Roman"/>
              </a:rPr>
              <a:t> The paper uses special computer models (neural networks) that are really good at understanding images. These models can learn complex features from the pictures, just like how we learn to recognize faces or objects.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a:t>
            </a:r>
            <a:r>
              <a:rPr b="1" i="0" lang="en-US" sz="1800" u="none" cap="none" strike="noStrike">
                <a:solidFill>
                  <a:srgbClr val="0D0D0D"/>
                </a:solidFill>
                <a:latin typeface="Times New Roman"/>
                <a:ea typeface="Times New Roman"/>
                <a:cs typeface="Times New Roman"/>
                <a:sym typeface="Times New Roman"/>
              </a:rPr>
              <a:t>Lots of Examples: </a:t>
            </a:r>
            <a:r>
              <a:rPr b="0" i="0" lang="en-US" sz="1800" u="none" cap="none" strike="noStrike">
                <a:solidFill>
                  <a:srgbClr val="0D0D0D"/>
                </a:solidFill>
                <a:latin typeface="Times New Roman"/>
                <a:ea typeface="Times New Roman"/>
                <a:cs typeface="Times New Roman"/>
                <a:sym typeface="Times New Roman"/>
              </a:rPr>
              <a:t>By using a large dataset, the computer learns from many different bird species1. It’s like learning about birds from a diverse group of experts.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Disadvantages:</a:t>
            </a:r>
            <a:endParaRPr b="1"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a:t>
            </a:r>
            <a:r>
              <a:rPr b="1" i="0" lang="en-US" sz="1800" u="none" cap="none" strike="noStrike">
                <a:solidFill>
                  <a:srgbClr val="0D0D0D"/>
                </a:solidFill>
                <a:latin typeface="Times New Roman"/>
                <a:ea typeface="Times New Roman"/>
                <a:cs typeface="Times New Roman"/>
                <a:sym typeface="Times New Roman"/>
              </a:rPr>
              <a:t>Computational Complexity:</a:t>
            </a:r>
            <a:r>
              <a:rPr b="0" i="0" lang="en-US" sz="1800" u="none" cap="none" strike="noStrike">
                <a:solidFill>
                  <a:srgbClr val="0D0D0D"/>
                </a:solidFill>
                <a:latin typeface="Times New Roman"/>
                <a:ea typeface="Times New Roman"/>
                <a:cs typeface="Times New Roman"/>
                <a:sym typeface="Times New Roman"/>
              </a:rPr>
              <a:t> Training these models takes a lot of computer power and time. It’s like solving a really hard puzzle—it requires a powerful computer.</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a:t>
            </a:r>
            <a:r>
              <a:rPr b="1" i="0" lang="en-US" sz="1800" u="none" cap="none" strike="noStrike">
                <a:solidFill>
                  <a:srgbClr val="0D0D0D"/>
                </a:solidFill>
                <a:latin typeface="Times New Roman"/>
                <a:ea typeface="Times New Roman"/>
                <a:cs typeface="Times New Roman"/>
                <a:sym typeface="Times New Roman"/>
              </a:rPr>
              <a:t> Data Bias: </a:t>
            </a:r>
            <a:r>
              <a:rPr b="0" i="0" lang="en-US" sz="1800" u="none" cap="none" strike="noStrike">
                <a:solidFill>
                  <a:srgbClr val="0D0D0D"/>
                </a:solidFill>
                <a:latin typeface="Times New Roman"/>
                <a:ea typeface="Times New Roman"/>
                <a:cs typeface="Times New Roman"/>
                <a:sym typeface="Times New Roman"/>
              </a:rPr>
              <a:t>If the dataset mainly has certain types of birds, the computer might struggle with less common species. It’s like studying only popular birds and missing out on the rare ones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7"/>
                                        </p:tgtEl>
                                        <p:attrNameLst>
                                          <p:attrName>style.visibility</p:attrName>
                                        </p:attrNameLst>
                                      </p:cBhvr>
                                      <p:to>
                                        <p:strVal val="visible"/>
                                      </p:to>
                                    </p:set>
                                    <p:animEffect filter="fade" transition="in">
                                      <p:cBhvr>
                                        <p:cTn dur="500"/>
                                        <p:tgtEl>
                                          <p:spTgt spid="2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1" name="Shape 2211"/>
        <p:cNvGrpSpPr/>
        <p:nvPr/>
      </p:nvGrpSpPr>
      <p:grpSpPr>
        <a:xfrm>
          <a:off x="0" y="0"/>
          <a:ext cx="0" cy="0"/>
          <a:chOff x="0" y="0"/>
          <a:chExt cx="0" cy="0"/>
        </a:xfrm>
      </p:grpSpPr>
      <p:sp>
        <p:nvSpPr>
          <p:cNvPr id="2212" name="Google Shape;2212;g26b6646d4f5_0_562"/>
          <p:cNvSpPr txBox="1"/>
          <p:nvPr>
            <p:ph type="title"/>
          </p:nvPr>
        </p:nvSpPr>
        <p:spPr>
          <a:xfrm>
            <a:off x="720000" y="5394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i="1" lang="en-US">
                <a:solidFill>
                  <a:srgbClr val="FE7109"/>
                </a:solidFill>
              </a:rPr>
              <a:t>Literature Survey</a:t>
            </a:r>
            <a:endParaRPr i="1">
              <a:solidFill>
                <a:srgbClr val="FE7109"/>
              </a:solidFill>
            </a:endParaRPr>
          </a:p>
        </p:txBody>
      </p:sp>
      <p:sp>
        <p:nvSpPr>
          <p:cNvPr id="2213" name="Google Shape;2213;g26b6646d4f5_0_562"/>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14" name="Google Shape;2214;g26b6646d4f5_0_562"/>
          <p:cNvSpPr/>
          <p:nvPr/>
        </p:nvSpPr>
        <p:spPr>
          <a:xfrm>
            <a:off x="644892" y="1251285"/>
            <a:ext cx="7779000" cy="33528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Title: </a:t>
            </a:r>
            <a:r>
              <a:rPr b="0" i="0" lang="en-US" sz="1800" u="none" cap="none" strike="noStrike">
                <a:solidFill>
                  <a:srgbClr val="0D0D0D"/>
                </a:solidFill>
                <a:latin typeface="Times New Roman"/>
                <a:ea typeface="Times New Roman"/>
                <a:cs typeface="Times New Roman"/>
                <a:sym typeface="Times New Roman"/>
              </a:rPr>
              <a:t>Automatic Bird Species Identification for Large Number of Species</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Journal:</a:t>
            </a:r>
            <a:r>
              <a:rPr b="0" i="0" lang="en-US" sz="1800" u="none" cap="none" strike="noStrike">
                <a:solidFill>
                  <a:srgbClr val="0D0D0D"/>
                </a:solidFill>
                <a:latin typeface="Times New Roman"/>
                <a:ea typeface="Times New Roman"/>
                <a:cs typeface="Times New Roman"/>
                <a:sym typeface="Times New Roman"/>
              </a:rPr>
              <a:t> IEEE Explore journal,2011</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D0D0D"/>
                </a:solidFill>
                <a:latin typeface="Times New Roman"/>
                <a:ea typeface="Times New Roman"/>
                <a:cs typeface="Times New Roman"/>
                <a:sym typeface="Times New Roman"/>
              </a:rPr>
              <a:t>Methodology:</a:t>
            </a:r>
            <a:endParaRPr b="1"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input is a sequence of video frames of a flying bird taken by an unknown camera.</a:t>
            </a:r>
            <a:endParaRPr b="0"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output is a ranked list of candidate bird species based on their likelihood.</a:t>
            </a:r>
            <a:endParaRPr b="0" i="0" sz="1800" u="none" cap="none" strike="noStrike">
              <a:solidFill>
                <a:srgbClr val="0D0D0D"/>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The method consists of four steps:</a:t>
            </a:r>
            <a:endParaRPr b="0" i="0" sz="1800" u="none" cap="none" strike="noStrike">
              <a:solidFill>
                <a:srgbClr val="0D0D0D"/>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Motion segmentation: Extract the bird boundary from each frame using optical flow, background motion model, Mahalanobis distance, and active contour algorithm.</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4"/>
                                        </p:tgtEl>
                                        <p:attrNameLst>
                                          <p:attrName>style.visibility</p:attrName>
                                        </p:attrNameLst>
                                      </p:cBhvr>
                                      <p:to>
                                        <p:strVal val="visible"/>
                                      </p:to>
                                    </p:set>
                                    <p:animEffect filter="fade" transition="in">
                                      <p:cBhvr>
                                        <p:cTn dur="500"/>
                                        <p:tgtEl>
                                          <p:spTgt spid="2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8" name="Shape 2218"/>
        <p:cNvGrpSpPr/>
        <p:nvPr/>
      </p:nvGrpSpPr>
      <p:grpSpPr>
        <a:xfrm>
          <a:off x="0" y="0"/>
          <a:ext cx="0" cy="0"/>
          <a:chOff x="0" y="0"/>
          <a:chExt cx="0" cy="0"/>
        </a:xfrm>
      </p:grpSpPr>
      <p:sp>
        <p:nvSpPr>
          <p:cNvPr id="2219" name="Google Shape;2219;g26b6646d4f5_0_571"/>
          <p:cNvSpPr txBox="1"/>
          <p:nvPr/>
        </p:nvSpPr>
        <p:spPr>
          <a:xfrm>
            <a:off x="720000" y="1115568"/>
            <a:ext cx="770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BeeZee"/>
              <a:ea typeface="ABeeZee"/>
              <a:cs typeface="ABeeZee"/>
              <a:sym typeface="ABeeZee"/>
            </a:endParaRPr>
          </a:p>
        </p:txBody>
      </p:sp>
      <p:sp>
        <p:nvSpPr>
          <p:cNvPr id="2220" name="Google Shape;2220;g26b6646d4f5_0_571"/>
          <p:cNvSpPr/>
          <p:nvPr/>
        </p:nvSpPr>
        <p:spPr>
          <a:xfrm>
            <a:off x="828875" y="973325"/>
            <a:ext cx="7779000" cy="3155100"/>
          </a:xfrm>
          <a:prstGeom prst="rect">
            <a:avLst/>
          </a:prstGeom>
          <a:solidFill>
            <a:srgbClr val="F6F9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Salient extremities recognition: Find the inter-wing tip distance (IWTD) from the bird boundary by searching for the maximum distance across frames in a wingbeat period and along the wing spreading direction (WSD).</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Periodicity analysis: Apply Fast Fourier Transformation (FFT) to the IWTD series to obtain the wingbeat frequency (WF) and its error bound. Use a kinematic model of the bird wing and prove that the WF is invariant to camera parameters and motion trajectory3.</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D0D0D"/>
                </a:solidFill>
                <a:latin typeface="Times New Roman"/>
                <a:ea typeface="Times New Roman"/>
                <a:cs typeface="Times New Roman"/>
                <a:sym typeface="Times New Roman"/>
              </a:rPr>
              <a:t>● Species prediction: Use a likelihood ratio-based metric to compare the extracted WF with the prior knowledge of WF distributions for different bird species. Return a short ranked list of candidate species4.</a:t>
            </a:r>
            <a:endParaRPr b="0" i="0" sz="1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D0D0D"/>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0"/>
                                        </p:tgtEl>
                                        <p:attrNameLst>
                                          <p:attrName>style.visibility</p:attrName>
                                        </p:attrNameLst>
                                      </p:cBhvr>
                                      <p:to>
                                        <p:strVal val="visible"/>
                                      </p:to>
                                    </p:set>
                                    <p:animEffect filter="fade" transition="in">
                                      <p:cBhvr>
                                        <p:cTn dur="500"/>
                                        <p:tgtEl>
                                          <p:spTgt spid="2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vironmental Science Activities for Middle School: Endangered Bird Species by Slidesgo">
  <a:themeElements>
    <a:clrScheme name="Simple Light">
      <a:dk1>
        <a:srgbClr val="3F423C"/>
      </a:dk1>
      <a:lt1>
        <a:srgbClr val="D5E4C9"/>
      </a:lt1>
      <a:dk2>
        <a:srgbClr val="8BB373"/>
      </a:dk2>
      <a:lt2>
        <a:srgbClr val="FFFFFF"/>
      </a:lt2>
      <a:accent1>
        <a:srgbClr val="EB7E64"/>
      </a:accent1>
      <a:accent2>
        <a:srgbClr val="FFA461"/>
      </a:accent2>
      <a:accent3>
        <a:srgbClr val="F0DDC1"/>
      </a:accent3>
      <a:accent4>
        <a:srgbClr val="144356"/>
      </a:accent4>
      <a:accent5>
        <a:srgbClr val="6CACA7"/>
      </a:accent5>
      <a:accent6>
        <a:srgbClr val="8A6349"/>
      </a:accent6>
      <a:hlink>
        <a:srgbClr val="3F423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Priyanka</dc:creator>
</cp:coreProperties>
</file>