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Text box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9/4/2025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Object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Text box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17843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8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9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5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57019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2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3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7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5881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3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4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8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540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7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8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9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54610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4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5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0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334948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9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0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1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47603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6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7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8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61407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1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2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1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0375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2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3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2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51362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3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4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3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69939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0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4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85429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8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9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5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263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5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6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5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88585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0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1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6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06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94936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943567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22605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3" name="Text box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Text box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5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10107"/>
      </p:ext>
    </p:extLst>
  </p:cSld>
  <p:clrMapOvr>
    <a:masterClrMapping/>
  </p:clrMapOvr>
  <p:hf sldNum="0"/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2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3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1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2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3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4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81141"/>
      </p:ext>
    </p:extLst>
  </p:cSld>
  <p:clrMapOvr>
    <a:masterClrMapping/>
  </p:clrMapOvr>
  <p:hf sldNum="0"/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25459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607906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532278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338213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28867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748668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229339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3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Text box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9/4/2025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0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3.png"/><Relationship Id="rId2" Type="http://schemas.openxmlformats.org/officeDocument/2006/relationships/image" Target="../media/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ombination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Text box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Rectangle"/>
          <p:cNvSpPr>
            <a:spLocks/>
          </p:cNvSpPr>
          <p:nvPr/>
        </p:nvSpPr>
        <p:spPr>
          <a:xfrm rot="0">
            <a:off x="219074" y="3290233"/>
            <a:ext cx="10525125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Priyadharshini 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NMID:24131210500122032 AND asanm121anm12124213032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BCA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Immaculate college for women / Annamalai university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45525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67" name="Text box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Rectangle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70" name="Image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6200" y="1455349"/>
            <a:ext cx="10247136" cy="5055881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71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9648825" y="3409028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7360050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79" name="Text box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0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1" name="Rectangle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82" name="Image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8600" y="1524000"/>
            <a:ext cx="11734801" cy="536277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8849306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90" name="Text box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1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2" name="Rectangle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93" name="Image"/>
          <p:cNvPicPr>
            <a:picLocks noChangeAspect="1"/>
          </p:cNvPicPr>
          <p:nvPr/>
        </p:nvPicPr>
        <p:blipFill>
          <a:blip r:embed="rId1" cstate="print"/>
          <a:srcRect b="20707"/>
          <a:stretch>
            <a:fillRect/>
          </a:stretch>
        </p:blipFill>
        <p:spPr>
          <a:xfrm rot="0">
            <a:off x="457200" y="1833050"/>
            <a:ext cx="2572109" cy="4298097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94" name="Imag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248400" y="1597036"/>
            <a:ext cx="2710295" cy="4770120"/>
          </a:xfrm>
          <a:prstGeom prst="rect"/>
          <a:noFill/>
          <a:ln w="12700" cmpd="sng" cap="flat">
            <a:noFill/>
            <a:prstDash val="solid"/>
            <a:miter/>
          </a:ln>
        </p:spPr>
      </p:pic>
      <p:cxnSp>
        <p:nvCxnSpPr>
          <p:cNvPr id="195" name="直线连接线"/>
          <p:cNvCxnSpPr>
            <a:cxnSpLocks/>
          </p:cNvCxnSpPr>
          <p:nvPr/>
        </p:nvCxnSpPr>
        <p:spPr>
          <a:xfrm rot="0">
            <a:off x="3200400" y="3429000"/>
            <a:ext cx="2914291" cy="1587"/>
          </a:xfrm>
          <a:prstGeom prst="straightConnector1"/>
          <a:noFill/>
          <a:ln w="38100" cmpd="sng" cap="flat">
            <a:solidFill>
              <a:srgbClr val="000000"/>
            </a:solidFill>
            <a:prstDash val="solid"/>
            <a:round/>
            <a:tailEnd type="triangle" w="med" len="med"/>
          </a:ln>
          <a:effectLst>
            <a:outerShdw sx="100000" sy="100000" algn="b" rotWithShape="0" blurRad="40000" dist="23000" dir="5400000">
              <a:srgbClr val="000000">
                <a:alpha val="34509"/>
              </a:srgbClr>
            </a:outerShdw>
          </a:effectLst>
        </p:spPr>
      </p:cxnSp>
      <p:sp>
        <p:nvSpPr>
          <p:cNvPr id="196" name="Rectangle"/>
          <p:cNvSpPr>
            <a:spLocks/>
          </p:cNvSpPr>
          <p:nvPr/>
        </p:nvSpPr>
        <p:spPr>
          <a:xfrm rot="0">
            <a:off x="3292911" y="3781694"/>
            <a:ext cx="2803088" cy="62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After clicking view contacts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329301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01" name="Text box"/>
          <p:cNvSpPr>
            <a:spLocks noGrp="1"/>
          </p:cNvSpPr>
          <p:nvPr>
            <p:ph type="title"/>
          </p:nvPr>
        </p:nvSpPr>
        <p:spPr>
          <a:xfrm rot="0">
            <a:off x="838200" y="2286000"/>
            <a:ext cx="8458200" cy="21850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portfolio website successfully addresses the limitations of traditional resumes by providing an interactive,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accessible, and professional platform to represent academic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 technical accomplishments.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 serves as a valuable tool for students to enhance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their digital presence and for recruiters to evaluate candidates effectively.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2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13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3" name="Rectangle"/>
          <p:cNvSpPr>
            <a:spLocks/>
          </p:cNvSpPr>
          <p:nvPr/>
        </p:nvSpPr>
        <p:spPr>
          <a:xfrm rot="0">
            <a:off x="739774" y="829626"/>
            <a:ext cx="63468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250" b="1" i="0" u="none" strike="noStrike" kern="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933437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 box" descr="Double tap to add title&#13;"/>
          <p:cNvSpPr>
            <a:spLocks noGrp="1"/>
          </p:cNvSpPr>
          <p:nvPr>
            <p:ph type="title"/>
          </p:nvPr>
        </p:nvSpPr>
        <p:spPr>
          <a:xfrm rot="0">
            <a:off x="755332" y="699764"/>
            <a:ext cx="10681335" cy="5429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GitHub link</a:t>
            </a:r>
            <a:endParaRPr lang="zh-CN" altLang="en-US" sz="36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08" name="Text box" descr="Double tap to add text here&#13;"/>
          <p:cNvSpPr>
            <a:spLocks noGrp="1"/>
          </p:cNvSpPr>
          <p:nvPr>
            <p:ph type="body" idx="1"/>
          </p:nvPr>
        </p:nvSpPr>
        <p:spPr>
          <a:xfrm rot="0">
            <a:off x="1104883" y="2459211"/>
            <a:ext cx="7647501" cy="969735"/>
          </a:xfrm>
          <a:prstGeom prst="rect"/>
          <a:noFill/>
          <a:ln w="25400" cmpd="sng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https://github.com/priya-dharshini-11/Priyadharshini-TNSDC-FWD-DP</a:t>
            </a:r>
            <a:endParaRPr lang="zh-CN" altLang="en-US" sz="26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16030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5" name="Combination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6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80" name="Text box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9856216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3" name="Combination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1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2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4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5" name="Rectangle"/>
          <p:cNvSpPr>
            <a:spLocks/>
          </p:cNvSpPr>
          <p:nvPr/>
        </p:nvSpPr>
        <p:spPr>
          <a:xfrm rot="0">
            <a:off x="799110" y="2295647"/>
            <a:ext cx="5000512" cy="26073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Student Portfolio developed with HTML, CSS and JavaScript</a:t>
            </a: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12946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9" name="Combination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90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0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1" name="Rectangle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2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3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4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7" name="Combination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5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6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8" name="Text box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7566025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9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Rectangle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81519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Combination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Text box"/>
          <p:cNvSpPr>
            <a:spLocks noGrp="1"/>
          </p:cNvSpPr>
          <p:nvPr>
            <p:ph type="title"/>
          </p:nvPr>
        </p:nvSpPr>
        <p:spPr>
          <a:xfrm rot="0">
            <a:off x="809626" y="1757344"/>
            <a:ext cx="6781800" cy="36360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lack of a personalized platform to showcase academic achievements, skills, and projects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creates a challenge for students during internships, job applications, and academic evaluations.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Traditional resumes provide limited interactivity and fail to demonstrate technical skills effectively.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Hence, a digital portfolio is required to present information in a structured, engaging, and accessible format.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9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1" name="Rectangle"/>
          <p:cNvSpPr>
            <a:spLocks/>
          </p:cNvSpPr>
          <p:nvPr/>
        </p:nvSpPr>
        <p:spPr>
          <a:xfrm rot="0">
            <a:off x="739774" y="829626"/>
            <a:ext cx="63468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PROBLEM STATEMENT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20278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Combination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7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9" name="Text box"/>
          <p:cNvSpPr>
            <a:spLocks noGrp="1"/>
          </p:cNvSpPr>
          <p:nvPr>
            <p:ph type="title"/>
          </p:nvPr>
        </p:nvSpPr>
        <p:spPr>
          <a:xfrm rot="0">
            <a:off x="676275" y="1759572"/>
            <a:ext cx="6346825" cy="39979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This project involves the development of a responsive student portfolio website using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HTML, CSS, and JavaScript.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portfolio highlights personal details, academic qualifications and skills in a professional manner.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objective is to create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 platform that is visually appealing, easy to navigate, and adaptable across devices.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0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2" name="Rectangle"/>
          <p:cNvSpPr>
            <a:spLocks/>
          </p:cNvSpPr>
          <p:nvPr/>
        </p:nvSpPr>
        <p:spPr>
          <a:xfrm rot="0">
            <a:off x="739774" y="829626"/>
            <a:ext cx="63468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 Overview</a:t>
            </a:r>
            <a:endParaRPr lang="zh-CN" altLang="en-US" sz="4250" b="1" i="0" u="none" strike="noStrike" kern="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32986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 box"/>
          <p:cNvSpPr>
            <a:spLocks noGrp="1"/>
          </p:cNvSpPr>
          <p:nvPr>
            <p:ph type="title"/>
          </p:nvPr>
        </p:nvSpPr>
        <p:spPr>
          <a:xfrm rot="0">
            <a:off x="739774" y="1796600"/>
            <a:ext cx="7261225" cy="39979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• Students – to showcase their academic and technical profile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• Recruiters – to evaluate student skills, achievements, and projects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• Faculty – to assess student progress and provide academic references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• General Audience – to gain an overview of the student’s background and expertise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Rectangle"/>
          <p:cNvSpPr>
            <a:spLocks/>
          </p:cNvSpPr>
          <p:nvPr/>
        </p:nvSpPr>
        <p:spPr>
          <a:xfrm rot="0">
            <a:off x="739774" y="829626"/>
            <a:ext cx="63468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End Users</a:t>
            </a:r>
            <a:endParaRPr lang="zh-CN" altLang="en-US" sz="4250" b="1" i="0" u="none" strike="noStrike" kern="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4051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8600" y="2143814"/>
            <a:ext cx="2695574" cy="3248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Text box"/>
          <p:cNvSpPr>
            <a:spLocks noGrp="1"/>
          </p:cNvSpPr>
          <p:nvPr>
            <p:ph type="title"/>
          </p:nvPr>
        </p:nvSpPr>
        <p:spPr>
          <a:xfrm rot="0">
            <a:off x="3048000" y="2099100"/>
            <a:ext cx="9763125" cy="32708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• HTML – for content structure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.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• CSS – for styling and layout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.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• JavaScript – for interactivity and dynamic features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.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• Visual Studio Code – as the development environment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.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•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 and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 – for version control and deployment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5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Rectangle"/>
          <p:cNvSpPr>
            <a:spLocks/>
          </p:cNvSpPr>
          <p:nvPr/>
        </p:nvSpPr>
        <p:spPr>
          <a:xfrm rot="0">
            <a:off x="739774" y="829626"/>
            <a:ext cx="63468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Technologies</a:t>
            </a:r>
            <a:endParaRPr lang="zh-CN" altLang="en-US" sz="4250" b="1" i="0" u="none" strike="noStrike" kern="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12297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Rectangle"/>
          <p:cNvSpPr>
            <a:spLocks/>
          </p:cNvSpPr>
          <p:nvPr/>
        </p:nvSpPr>
        <p:spPr>
          <a:xfrm rot="0">
            <a:off x="739774" y="1944940"/>
            <a:ext cx="8794750" cy="32708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portfolio follows a clean, minimalistic design to ensure clarity and professionalism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includes a homepage with personal introduction, sections for academic details, skills, project highlights, and a contact page.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 responsive layout ensures accessibility 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on desktop and mobile devices, maintaining consistent design aesthetics.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involves two way design by maintaining multi-tab page in desktop and scrollable page in small and medium devices.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4" name="Rectangle"/>
          <p:cNvSpPr>
            <a:spLocks/>
          </p:cNvSpPr>
          <p:nvPr/>
        </p:nvSpPr>
        <p:spPr>
          <a:xfrm rot="0">
            <a:off x="739774" y="829626"/>
            <a:ext cx="71088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Portfolio design and Layout</a:t>
            </a:r>
            <a:endParaRPr lang="zh-CN" altLang="en-US" sz="4250" b="1" i="0" u="none" strike="noStrike" kern="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30886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 box"/>
          <p:cNvSpPr>
            <a:spLocks noGrp="1"/>
          </p:cNvSpPr>
          <p:nvPr>
            <p:ph type="title"/>
          </p:nvPr>
        </p:nvSpPr>
        <p:spPr>
          <a:xfrm rot="0">
            <a:off x="755332" y="1828800"/>
            <a:ext cx="10681335" cy="4317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• Interactive navigation bar for smooth browsing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in large screen devices.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• Responsive design compatible with multiple devices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.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• Dedicated sections for About Me, Education, Skills, and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Resume.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• Contact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box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for easy communication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with links.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• Integration with GitHub to showcase project repositories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.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• User-friendly interface with clear typography and layout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Rectangle"/>
          <p:cNvSpPr>
            <a:spLocks/>
          </p:cNvSpPr>
          <p:nvPr/>
        </p:nvSpPr>
        <p:spPr>
          <a:xfrm rot="0">
            <a:off x="739774" y="829626"/>
            <a:ext cx="748982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250" b="1" i="0" u="none" strike="noStrike" kern="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27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369</TotalTime>
  <Application>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Mobile phone user</cp:lastModifiedBy>
  <cp:revision>26</cp:revision>
  <dcterms:created xsi:type="dcterms:W3CDTF">2024-03-29T15:07:22Z</dcterms:created>
  <dcterms:modified xsi:type="dcterms:W3CDTF">2025-09-03T22:53:35Z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