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9074" y="3290233"/>
            <a:ext cx="1052512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 Priyadharshini</a:t>
            </a:r>
          </a:p>
          <a:p>
            <a:r>
              <a:rPr lang="en-US" sz="2400" dirty="0"/>
              <a:t>REGISTER NO AND NMID:24131210500122032 AND asanm121anm12124213032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Immaculate college for women / Annamalai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49299C-5F91-DAF7-FFDB-B664AF4C7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455349"/>
            <a:ext cx="10247136" cy="50558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8825" y="3409028"/>
            <a:ext cx="246697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43616-6279-82CD-BB30-5CD7F2172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3DEDC71-B57B-D7F8-E69B-4D517D3CF779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FB7D4DE-2E91-81FB-ED3D-4237C4EBBE77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04F44F4-CD27-001A-21ED-78E81DDD4ED9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5D00B42-7999-96A5-9153-8B86E119F910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EEEFE1A-2E1C-D5C6-6850-6438796B6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252A6F3-BE7A-5C35-94D9-D6DE962D4578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35CF6-B13F-198B-7320-52BD9048D90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A0CA86-83A9-E6EB-C60A-5E4885287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11734800" cy="53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3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8E330-FE0C-C339-2F05-C1352E678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3944A72-BB8C-4080-00AC-F641A0CA49EA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9717351-9B13-AE2F-3787-2210F5B171DC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C154D44-C37E-3481-4898-7C74ADCE6F47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85E07B4-DC92-E009-A0B2-E07409071312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1F90B7E-5433-56BF-45D3-5D18C6F71D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826C682-0211-AEBD-27D7-4C17050646E6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738AA-BA42-D84C-FABB-CEDC5729C7E2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1D46C2-A14A-D0AA-FBCA-20946C2C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0707"/>
          <a:stretch>
            <a:fillRect/>
          </a:stretch>
        </p:blipFill>
        <p:spPr>
          <a:xfrm>
            <a:off x="457200" y="1833050"/>
            <a:ext cx="2572109" cy="42980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355571-14BA-DC3F-861C-3FBC713CD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597037"/>
            <a:ext cx="2710296" cy="477012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B0B620-63DB-A7AD-A581-4BDBCDC90268}"/>
              </a:ext>
            </a:extLst>
          </p:cNvPr>
          <p:cNvCxnSpPr/>
          <p:nvPr/>
        </p:nvCxnSpPr>
        <p:spPr>
          <a:xfrm>
            <a:off x="3200400" y="3429000"/>
            <a:ext cx="29142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13B6D8-EE20-07E6-FBEB-DC21B2909D64}"/>
              </a:ext>
            </a:extLst>
          </p:cNvPr>
          <p:cNvSpPr txBox="1"/>
          <p:nvPr/>
        </p:nvSpPr>
        <p:spPr>
          <a:xfrm>
            <a:off x="3292912" y="3781694"/>
            <a:ext cx="28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clicking view contacts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659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2286000"/>
            <a:ext cx="845820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defRPr sz="1800"/>
            </a:pPr>
            <a:r>
              <a:rPr sz="2400" b="0" dirty="0"/>
              <a:t>The portfolio website successfully addresses the limitations of traditional resumes by providing an interactive,</a:t>
            </a:r>
            <a:r>
              <a:rPr lang="en-IN" sz="2400" b="0" dirty="0"/>
              <a:t> </a:t>
            </a:r>
            <a:r>
              <a:rPr sz="2400" b="0" dirty="0"/>
              <a:t>accessible, and professional platform to represent academic </a:t>
            </a:r>
            <a:br>
              <a:rPr sz="2400" b="0" dirty="0"/>
            </a:br>
            <a:r>
              <a:rPr sz="2400" b="0" dirty="0"/>
              <a:t>and technical accomplishments. </a:t>
            </a:r>
            <a:br>
              <a:rPr lang="en-IN" sz="2400" b="0" dirty="0"/>
            </a:br>
            <a:r>
              <a:rPr sz="2400" b="0" dirty="0"/>
              <a:t>It serves as a valuable tool for students to enhance</a:t>
            </a:r>
            <a:r>
              <a:rPr lang="en-IN" sz="2400" b="0" dirty="0"/>
              <a:t> </a:t>
            </a:r>
            <a:r>
              <a:rPr sz="2400" b="0" dirty="0"/>
              <a:t>their digital presence and for recruiters to evaluate candidates effectively.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object 17">
            <a:extLst>
              <a:ext uri="{FF2B5EF4-FFF2-40B4-BE49-F238E27FC236}">
                <a16:creationId xmlns:a16="http://schemas.microsoft.com/office/drawing/2014/main" id="{AFA7E1FD-4B9A-0BBD-136F-8119ADF4228F}"/>
              </a:ext>
            </a:extLst>
          </p:cNvPr>
          <p:cNvSpPr txBox="1">
            <a:spLocks/>
          </p:cNvSpPr>
          <p:nvPr/>
        </p:nvSpPr>
        <p:spPr>
          <a:xfrm>
            <a:off x="739775" y="829627"/>
            <a:ext cx="6346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5" dirty="0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A1723EF5-87D3-F2AC-0E47-3197F6BC2B5F}"/>
              </a:ext>
            </a:extLst>
          </p:cNvPr>
          <p:cNvSpPr txBox="1">
            <a:spLocks/>
          </p:cNvSpPr>
          <p:nvPr/>
        </p:nvSpPr>
        <p:spPr>
          <a:xfrm>
            <a:off x="799111" y="2295647"/>
            <a:ext cx="5000512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b="0" kern="0" spc="5" dirty="0"/>
              <a:t>Student Portfolio developed with HTML, CSS and JavaScript</a:t>
            </a:r>
            <a:endParaRPr lang="en-IN" sz="4250" b="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75660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9626" y="1757344"/>
            <a:ext cx="6781800" cy="44486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defRPr sz="1800"/>
            </a:pPr>
            <a:r>
              <a:rPr sz="2400" b="0" dirty="0"/>
              <a:t>The lack of a personalized platform to showcase academic achievements, skills, and projects </a:t>
            </a:r>
            <a:br>
              <a:rPr sz="2400" b="0" dirty="0"/>
            </a:br>
            <a:r>
              <a:rPr sz="2400" b="0" dirty="0"/>
              <a:t>creates a challenge for students during internships, job applications, and academic evaluations. </a:t>
            </a:r>
            <a:br>
              <a:rPr lang="en-IN" sz="2400" b="0" dirty="0"/>
            </a:br>
            <a:br>
              <a:rPr sz="2400" b="0" dirty="0"/>
            </a:br>
            <a:r>
              <a:rPr sz="2400" b="0" dirty="0"/>
              <a:t>Traditional resumes provide limited interactivity and fail to demonstrate technical skills effectively. </a:t>
            </a:r>
            <a:br>
              <a:rPr sz="2400" b="0" dirty="0"/>
            </a:br>
            <a:r>
              <a:rPr sz="2400" b="0" dirty="0"/>
              <a:t>Hence, a digital portfolio is required to present information in a structured, engaging, and accessible format.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object 17">
            <a:extLst>
              <a:ext uri="{FF2B5EF4-FFF2-40B4-BE49-F238E27FC236}">
                <a16:creationId xmlns:a16="http://schemas.microsoft.com/office/drawing/2014/main" id="{4CD3050D-9E35-98E0-34CD-9207BC5FF407}"/>
              </a:ext>
            </a:extLst>
          </p:cNvPr>
          <p:cNvSpPr txBox="1">
            <a:spLocks/>
          </p:cNvSpPr>
          <p:nvPr/>
        </p:nvSpPr>
        <p:spPr>
          <a:xfrm>
            <a:off x="739775" y="829627"/>
            <a:ext cx="6346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5" dirty="0"/>
              <a:t>PROBLEM STATEMENT</a:t>
            </a:r>
            <a:endParaRPr lang="en-IN" sz="4250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1759572"/>
            <a:ext cx="6346825" cy="40793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2400" b="0" dirty="0"/>
              <a:t>This project involves the development of a responsive student portfolio website using </a:t>
            </a:r>
            <a:br>
              <a:rPr lang="en-US" sz="2400" b="0" dirty="0"/>
            </a:br>
            <a:r>
              <a:rPr lang="en-US" sz="2400" b="0" dirty="0"/>
              <a:t>HTML, CSS, and JavaScript. 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The portfolio highlights personal details, academic qualifications and skills in a professional manner. </a:t>
            </a:r>
            <a:br>
              <a:rPr lang="en-US" sz="2400" b="0" dirty="0"/>
            </a:br>
            <a:br>
              <a:rPr lang="en-US" sz="2400" b="0" dirty="0"/>
            </a:br>
            <a:r>
              <a:rPr lang="en-US" sz="2400" b="0" dirty="0"/>
              <a:t>The objective is to create </a:t>
            </a:r>
            <a:br>
              <a:rPr lang="en-US" sz="2400" b="0" dirty="0"/>
            </a:br>
            <a:r>
              <a:rPr lang="en-US" sz="2400" b="0" dirty="0"/>
              <a:t>a platform that is visually appealing, easy to navigate, and adaptable across devices.</a:t>
            </a:r>
            <a:endParaRPr sz="240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object 17">
            <a:extLst>
              <a:ext uri="{FF2B5EF4-FFF2-40B4-BE49-F238E27FC236}">
                <a16:creationId xmlns:a16="http://schemas.microsoft.com/office/drawing/2014/main" id="{7B133EC2-04EC-E02F-EE58-D80F8B145042}"/>
              </a:ext>
            </a:extLst>
          </p:cNvPr>
          <p:cNvSpPr txBox="1">
            <a:spLocks/>
          </p:cNvSpPr>
          <p:nvPr/>
        </p:nvSpPr>
        <p:spPr>
          <a:xfrm>
            <a:off x="739775" y="829627"/>
            <a:ext cx="6346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5" dirty="0"/>
              <a:t>Project Overview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9775" y="1796600"/>
            <a:ext cx="7261225" cy="40793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defRPr sz="1800"/>
            </a:pPr>
            <a:r>
              <a:rPr sz="2400" b="0" dirty="0"/>
              <a:t>• Students – to showcase their academic and technical profile</a:t>
            </a:r>
            <a:br>
              <a:rPr sz="2400" b="0" dirty="0"/>
            </a:br>
            <a:br>
              <a:rPr sz="2400" b="0" dirty="0"/>
            </a:br>
            <a:r>
              <a:rPr sz="2400" b="0" dirty="0"/>
              <a:t>• Recruiters – to evaluate student skills, achievements, and projects</a:t>
            </a:r>
            <a:br>
              <a:rPr sz="2400" b="0" dirty="0"/>
            </a:br>
            <a:br>
              <a:rPr sz="2400" b="0" dirty="0"/>
            </a:br>
            <a:r>
              <a:rPr sz="2400" b="0" dirty="0"/>
              <a:t>• Faculty – to assess student progress and provide academic references</a:t>
            </a:r>
            <a:br>
              <a:rPr sz="2400" b="0" dirty="0"/>
            </a:br>
            <a:br>
              <a:rPr sz="2400" b="0" dirty="0"/>
            </a:br>
            <a:r>
              <a:rPr sz="2400" b="0" dirty="0"/>
              <a:t>• General Audience – to gain an overview of the student’s background and expertise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9C07FE65-B07F-7F97-AC16-09E663C2818A}"/>
              </a:ext>
            </a:extLst>
          </p:cNvPr>
          <p:cNvSpPr txBox="1">
            <a:spLocks/>
          </p:cNvSpPr>
          <p:nvPr/>
        </p:nvSpPr>
        <p:spPr>
          <a:xfrm>
            <a:off x="739775" y="829627"/>
            <a:ext cx="6346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5" dirty="0"/>
              <a:t>End Users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143814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0" y="2099100"/>
            <a:ext cx="9763125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defRPr sz="1800"/>
            </a:pPr>
            <a:r>
              <a:rPr sz="2400" b="0" dirty="0"/>
              <a:t>• HTML – for content structure</a:t>
            </a:r>
            <a:r>
              <a:rPr lang="en-IN" sz="2400" b="0" dirty="0"/>
              <a:t>.</a:t>
            </a:r>
            <a:br>
              <a:rPr sz="2400" b="0" dirty="0"/>
            </a:br>
            <a:br>
              <a:rPr sz="2400" b="0" dirty="0"/>
            </a:br>
            <a:r>
              <a:rPr sz="2400" b="0" dirty="0"/>
              <a:t>• CSS – for styling and layout</a:t>
            </a:r>
            <a:r>
              <a:rPr lang="en-IN" sz="2400" b="0" dirty="0"/>
              <a:t>.</a:t>
            </a:r>
            <a:br>
              <a:rPr sz="2400" b="0" dirty="0"/>
            </a:br>
            <a:br>
              <a:rPr sz="2400" b="0" dirty="0"/>
            </a:br>
            <a:r>
              <a:rPr sz="2400" b="0" dirty="0"/>
              <a:t>• JavaScript – for interactivity and dynamic features</a:t>
            </a:r>
            <a:r>
              <a:rPr lang="en-IN" sz="2400" b="0" dirty="0"/>
              <a:t>.</a:t>
            </a:r>
            <a:br>
              <a:rPr sz="2400" b="0" dirty="0"/>
            </a:br>
            <a:br>
              <a:rPr sz="2400" b="0" dirty="0"/>
            </a:br>
            <a:r>
              <a:rPr sz="2400" b="0" dirty="0"/>
              <a:t>• Visual Studio Code – as the development environment</a:t>
            </a:r>
            <a:r>
              <a:rPr lang="en-IN" sz="2400" b="0" dirty="0"/>
              <a:t>.</a:t>
            </a:r>
            <a:br>
              <a:rPr sz="2400" b="0" dirty="0"/>
            </a:br>
            <a:br>
              <a:rPr sz="2400" b="0" dirty="0"/>
            </a:br>
            <a:r>
              <a:rPr sz="2400" b="0" dirty="0"/>
              <a:t>• </a:t>
            </a:r>
            <a:r>
              <a:rPr lang="en-IN" sz="2400" b="0" dirty="0"/>
              <a:t>Git and </a:t>
            </a:r>
            <a:r>
              <a:rPr sz="2400" b="0" dirty="0"/>
              <a:t>GitHub – for version control and deployment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B9C152D8-8A5C-6CD4-FC15-4C73CA1A3086}"/>
              </a:ext>
            </a:extLst>
          </p:cNvPr>
          <p:cNvSpPr txBox="1">
            <a:spLocks/>
          </p:cNvSpPr>
          <p:nvPr/>
        </p:nvSpPr>
        <p:spPr>
          <a:xfrm>
            <a:off x="739775" y="829627"/>
            <a:ext cx="6346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5" dirty="0"/>
              <a:t>Tools and Technologies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1944940"/>
            <a:ext cx="8794750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sz="2400" dirty="0"/>
              <a:t>The portfolio follows a clean, minimalistic design to ensure clarity and professionalism</a:t>
            </a:r>
            <a:r>
              <a:rPr lang="en-IN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sz="2400" dirty="0"/>
              <a:t>It includes a homepage with personal introduction, sections for academic details, skills, project highlights, and a contact page.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sz="2400" dirty="0"/>
              <a:t>A responsive layout ensures accessibility </a:t>
            </a:r>
            <a:br>
              <a:rPr sz="2400" dirty="0"/>
            </a:br>
            <a:r>
              <a:rPr sz="2400" dirty="0"/>
              <a:t>on desktop and mobile devices, maintaining consistent design aesthetics.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  <a:defRPr sz="1800"/>
            </a:pPr>
            <a:r>
              <a:rPr lang="en-IN" sz="2400" dirty="0"/>
              <a:t>It involves two way design by maintaining multi-tab page in desktop and scrollable page in small and medium devices.</a:t>
            </a:r>
            <a:endParaRPr sz="2400" dirty="0"/>
          </a:p>
        </p:txBody>
      </p:sp>
      <p:sp>
        <p:nvSpPr>
          <p:cNvPr id="2" name="object 17">
            <a:extLst>
              <a:ext uri="{FF2B5EF4-FFF2-40B4-BE49-F238E27FC236}">
                <a16:creationId xmlns:a16="http://schemas.microsoft.com/office/drawing/2014/main" id="{5AB0E69D-0B11-8408-27E0-BB20EB2A0370}"/>
              </a:ext>
            </a:extLst>
          </p:cNvPr>
          <p:cNvSpPr txBox="1">
            <a:spLocks/>
          </p:cNvSpPr>
          <p:nvPr/>
        </p:nvSpPr>
        <p:spPr>
          <a:xfrm>
            <a:off x="739775" y="829627"/>
            <a:ext cx="7108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5" dirty="0"/>
              <a:t>Portfolio design and Layout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1828800"/>
            <a:ext cx="10681335" cy="4317977"/>
          </a:xfrm>
        </p:spPr>
        <p:txBody>
          <a:bodyPr/>
          <a:lstStyle/>
          <a:p>
            <a:pPr>
              <a:lnSpc>
                <a:spcPct val="200000"/>
              </a:lnSpc>
              <a:defRPr sz="1800"/>
            </a:pPr>
            <a:r>
              <a:rPr sz="2400" b="0" dirty="0"/>
              <a:t>• Interactive navigation bar for smooth browsing</a:t>
            </a:r>
            <a:r>
              <a:rPr lang="en-IN" sz="2400" b="0" dirty="0"/>
              <a:t> in large screen devices.</a:t>
            </a:r>
            <a:br>
              <a:rPr sz="2400" b="0" dirty="0"/>
            </a:br>
            <a:r>
              <a:rPr sz="2400" b="0" dirty="0"/>
              <a:t>• Responsive design compatible with multiple devices</a:t>
            </a:r>
            <a:r>
              <a:rPr lang="en-IN" sz="2400" b="0" dirty="0"/>
              <a:t>.</a:t>
            </a:r>
            <a:br>
              <a:rPr sz="2400" b="0" dirty="0"/>
            </a:br>
            <a:r>
              <a:rPr sz="2400" b="0" dirty="0"/>
              <a:t>• Dedicated sections for About Me, Education, Skills, and </a:t>
            </a:r>
            <a:r>
              <a:rPr lang="en-IN" sz="2400" b="0" dirty="0"/>
              <a:t>Resume.</a:t>
            </a:r>
            <a:br>
              <a:rPr sz="2400" b="0" dirty="0"/>
            </a:br>
            <a:r>
              <a:rPr sz="2400" b="0" dirty="0"/>
              <a:t>• Contact </a:t>
            </a:r>
            <a:r>
              <a:rPr lang="en-IN" sz="2400" b="0" dirty="0"/>
              <a:t>box</a:t>
            </a:r>
            <a:r>
              <a:rPr sz="2400" b="0" dirty="0"/>
              <a:t> for easy communication</a:t>
            </a:r>
            <a:r>
              <a:rPr lang="en-IN" sz="2400" b="0" dirty="0"/>
              <a:t> with links.</a:t>
            </a:r>
            <a:br>
              <a:rPr sz="2400" b="0" dirty="0"/>
            </a:br>
            <a:r>
              <a:rPr sz="2400" b="0" dirty="0"/>
              <a:t>• Integration with GitHub to showcase project repositories</a:t>
            </a:r>
            <a:r>
              <a:rPr lang="en-IN" sz="2400" b="0" dirty="0"/>
              <a:t>.</a:t>
            </a:r>
            <a:br>
              <a:rPr sz="2400" b="0" dirty="0"/>
            </a:br>
            <a:r>
              <a:rPr sz="2400" b="0" dirty="0"/>
              <a:t>• User-friendly interface with clear typography and layout</a:t>
            </a:r>
            <a:r>
              <a:rPr lang="en-IN" sz="2400" b="0" dirty="0"/>
              <a:t>.</a:t>
            </a:r>
            <a:endParaRPr sz="2400" b="0" dirty="0"/>
          </a:p>
        </p:txBody>
      </p:sp>
      <p:sp>
        <p:nvSpPr>
          <p:cNvPr id="3" name="object 17">
            <a:extLst>
              <a:ext uri="{FF2B5EF4-FFF2-40B4-BE49-F238E27FC236}">
                <a16:creationId xmlns:a16="http://schemas.microsoft.com/office/drawing/2014/main" id="{74CE13C2-971E-E793-9017-783E8CFE6174}"/>
              </a:ext>
            </a:extLst>
          </p:cNvPr>
          <p:cNvSpPr txBox="1">
            <a:spLocks/>
          </p:cNvSpPr>
          <p:nvPr/>
        </p:nvSpPr>
        <p:spPr>
          <a:xfrm>
            <a:off x="739775" y="829627"/>
            <a:ext cx="7489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5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542</Words>
  <Application>Microsoft Office PowerPoint</Application>
  <PresentationFormat>Widescreen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The lack of a personalized platform to showcase academic achievements, skills, and projects  creates a challenge for students during internships, job applications, and academic evaluations.   Traditional resumes provide limited interactivity and fail to demonstrate technical skills effectively.  Hence, a digital portfolio is required to present information in a structured, engaging, and accessible format.</vt:lpstr>
      <vt:lpstr>This project involves the development of a responsive student portfolio website using  HTML, CSS, and JavaScript.   The portfolio highlights personal details, academic qualifications and skills in a professional manner.   The objective is to create  a platform that is visually appealing, easy to navigate, and adaptable across devices.</vt:lpstr>
      <vt:lpstr>• Students – to showcase their academic and technical profile  • Recruiters – to evaluate student skills, achievements, and projects  • Faculty – to assess student progress and provide academic references  • General Audience – to gain an overview of the student’s background and expertise</vt:lpstr>
      <vt:lpstr>• HTML – for content structure.  • CSS – for styling and layout.  • JavaScript – for interactivity and dynamic features.  • Visual Studio Code – as the development environment.  • Git and GitHub – for version control and deployment</vt:lpstr>
      <vt:lpstr>PowerPoint Presentation</vt:lpstr>
      <vt:lpstr>• Interactive navigation bar for smooth browsing in large screen devices. • Responsive design compatible with multiple devices. • Dedicated sections for About Me, Education, Skills, and Resume. • Contact box for easy communication with links. • Integration with GitHub to showcase project repositories. • User-friendly interface with clear typography and layout.</vt:lpstr>
      <vt:lpstr>RESULTS AND SCREENSHOTS</vt:lpstr>
      <vt:lpstr>RESULTS AND SCREENSHOTS</vt:lpstr>
      <vt:lpstr>RESULTS AND SCREENSHOTS</vt:lpstr>
      <vt:lpstr>The portfolio website successfully addresses the limitations of traditional resumes by providing an interactive, accessible, and professional platform to represent academic  and technical accomplishments.  It serves as a valuable tool for students to enhance their digital presence and for recruiters to evaluate candidates effectively.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Dheena Krishna S</cp:lastModifiedBy>
  <cp:revision>26</cp:revision>
  <dcterms:created xsi:type="dcterms:W3CDTF">2024-03-29T15:07:22Z</dcterms:created>
  <dcterms:modified xsi:type="dcterms:W3CDTF">2025-08-29T16:16:37Z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