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4229">
          <p15:clr>
            <a:srgbClr val="A4A3A4"/>
          </p15:clr>
        </p15:guide>
        <p15:guide id="3" orient="horz" pos="182">
          <p15:clr>
            <a:srgbClr val="A4A3A4"/>
          </p15:clr>
        </p15:guide>
        <p15:guide id="4" orient="horz" pos="3958">
          <p15:clr>
            <a:srgbClr val="A4A3A4"/>
          </p15:clr>
        </p15:guide>
        <p15:guide id="5" orient="horz" pos="91">
          <p15:clr>
            <a:srgbClr val="A4A3A4"/>
          </p15:clr>
        </p15:guide>
        <p15:guide id="6" orient="horz" pos="272">
          <p15:clr>
            <a:srgbClr val="A4A3A4"/>
          </p15:clr>
        </p15:guide>
        <p15:guide id="7" orient="horz" pos="4137">
          <p15:clr>
            <a:srgbClr val="A4A3A4"/>
          </p15:clr>
        </p15:guide>
        <p15:guide id="8" orient="horz" pos="4047">
          <p15:clr>
            <a:srgbClr val="A4A3A4"/>
          </p15:clr>
        </p15:guide>
        <p15:guide id="9" orient="horz" pos="364">
          <p15:clr>
            <a:srgbClr val="A4A3A4"/>
          </p15:clr>
        </p15:guide>
        <p15:guide id="10" orient="horz" pos="454">
          <p15:clr>
            <a:srgbClr val="A4A3A4"/>
          </p15:clr>
        </p15:guide>
        <p15:guide id="11" orient="horz" pos="3866">
          <p15:clr>
            <a:srgbClr val="A4A3A4"/>
          </p15:clr>
        </p15:guide>
        <p15:guide id="12" orient="horz" pos="3775">
          <p15:clr>
            <a:srgbClr val="A4A3A4"/>
          </p15:clr>
        </p15:guide>
        <p15:guide id="13" orient="horz" pos="546">
          <p15:clr>
            <a:srgbClr val="A4A3A4"/>
          </p15:clr>
        </p15:guide>
        <p15:guide id="14" orient="horz" pos="637">
          <p15:clr>
            <a:srgbClr val="A4A3A4"/>
          </p15:clr>
        </p15:guide>
        <p15:guide id="15" orient="horz" pos="727">
          <p15:clr>
            <a:srgbClr val="A4A3A4"/>
          </p15:clr>
        </p15:guide>
        <p15:guide id="16" orient="horz" pos="818">
          <p15:clr>
            <a:srgbClr val="A4A3A4"/>
          </p15:clr>
        </p15:guide>
        <p15:guide id="17" orient="horz" pos="908">
          <p15:clr>
            <a:srgbClr val="A4A3A4"/>
          </p15:clr>
        </p15:guide>
        <p15:guide id="18" orient="horz" pos="998">
          <p15:clr>
            <a:srgbClr val="A4A3A4"/>
          </p15:clr>
        </p15:guide>
        <p15:guide id="19" orient="horz" pos="1089">
          <p15:clr>
            <a:srgbClr val="A4A3A4"/>
          </p15:clr>
        </p15:guide>
        <p15:guide id="20" orient="horz" pos="1181">
          <p15:clr>
            <a:srgbClr val="A4A3A4"/>
          </p15:clr>
        </p15:guide>
        <p15:guide id="21" orient="horz" pos="1272">
          <p15:clr>
            <a:srgbClr val="A4A3A4"/>
          </p15:clr>
        </p15:guide>
        <p15:guide id="22" orient="horz" pos="1362">
          <p15:clr>
            <a:srgbClr val="A4A3A4"/>
          </p15:clr>
        </p15:guide>
        <p15:guide id="23" orient="horz" pos="1452">
          <p15:clr>
            <a:srgbClr val="A4A3A4"/>
          </p15:clr>
        </p15:guide>
        <p15:guide id="24" orient="horz" pos="1542">
          <p15:clr>
            <a:srgbClr val="A4A3A4"/>
          </p15:clr>
        </p15:guide>
        <p15:guide id="25" orient="horz" pos="1633">
          <p15:clr>
            <a:srgbClr val="A4A3A4"/>
          </p15:clr>
        </p15:guide>
        <p15:guide id="26" orient="horz" pos="3685">
          <p15:clr>
            <a:srgbClr val="A4A3A4"/>
          </p15:clr>
        </p15:guide>
        <p15:guide id="27" orient="horz" pos="3594">
          <p15:clr>
            <a:srgbClr val="A4A3A4"/>
          </p15:clr>
        </p15:guide>
        <p15:guide id="28" orient="horz" pos="3502">
          <p15:clr>
            <a:srgbClr val="A4A3A4"/>
          </p15:clr>
        </p15:guide>
        <p15:guide id="29" orient="horz" pos="3412">
          <p15:clr>
            <a:srgbClr val="A4A3A4"/>
          </p15:clr>
        </p15:guide>
        <p15:guide id="30" pos="2880">
          <p15:clr>
            <a:srgbClr val="A4A3A4"/>
          </p15:clr>
        </p15:guide>
        <p15:guide id="31" pos="181">
          <p15:clr>
            <a:srgbClr val="A4A3A4"/>
          </p15:clr>
        </p15:guide>
        <p15:guide id="32" pos="274">
          <p15:clr>
            <a:srgbClr val="A4A3A4"/>
          </p15:clr>
        </p15:guide>
        <p15:guide id="33" pos="363">
          <p15:clr>
            <a:srgbClr val="A4A3A4"/>
          </p15:clr>
        </p15:guide>
        <p15:guide id="34" pos="90">
          <p15:clr>
            <a:srgbClr val="A4A3A4"/>
          </p15:clr>
        </p15:guide>
        <p15:guide id="35" pos="5670">
          <p15:clr>
            <a:srgbClr val="A4A3A4"/>
          </p15:clr>
        </p15:guide>
        <p15:guide id="36" pos="5579">
          <p15:clr>
            <a:srgbClr val="A4A3A4"/>
          </p15:clr>
        </p15:guide>
        <p15:guide id="37" pos="2835">
          <p15:clr>
            <a:srgbClr val="A4A3A4"/>
          </p15:clr>
        </p15:guide>
        <p15:guide id="38" pos="2926">
          <p15:clr>
            <a:srgbClr val="A4A3A4"/>
          </p15:clr>
        </p15:guide>
        <p15:guide id="39" pos="5398">
          <p15:clr>
            <a:srgbClr val="A4A3A4"/>
          </p15:clr>
        </p15:guide>
        <p15:guide id="40" pos="5488">
          <p15:clr>
            <a:srgbClr val="A4A3A4"/>
          </p15:clr>
        </p15:guide>
        <p15:guide id="41" pos="453">
          <p15:clr>
            <a:srgbClr val="A4A3A4"/>
          </p15:clr>
        </p15:guide>
        <p15:guide id="42" pos="5307">
          <p15:clr>
            <a:srgbClr val="A4A3A4"/>
          </p15:clr>
        </p15:guide>
        <p15:guide id="43" pos="1887">
          <p15:clr>
            <a:srgbClr val="A4A3A4"/>
          </p15:clr>
        </p15:guide>
        <p15:guide id="44" pos="1977">
          <p15:clr>
            <a:srgbClr val="A4A3A4"/>
          </p15:clr>
        </p15:guide>
        <p15:guide id="45" pos="3782">
          <p15:clr>
            <a:srgbClr val="A4A3A4"/>
          </p15:clr>
        </p15:guide>
        <p15:guide id="46" pos="3874">
          <p15:clr>
            <a:srgbClr val="A4A3A4"/>
          </p15:clr>
        </p15:guide>
        <p15:guide id="47" pos="2069">
          <p15:clr>
            <a:srgbClr val="A4A3A4"/>
          </p15:clr>
        </p15:guide>
        <p15:guide id="48" pos="36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3CF"/>
    <a:srgbClr val="FBB040"/>
    <a:srgbClr val="FD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154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54" y="624"/>
      </p:cViewPr>
      <p:guideLst>
        <p:guide orient="horz" pos="2161"/>
        <p:guide orient="horz" pos="4229"/>
        <p:guide orient="horz" pos="182"/>
        <p:guide orient="horz" pos="3958"/>
        <p:guide orient="horz" pos="91"/>
        <p:guide orient="horz" pos="272"/>
        <p:guide orient="horz" pos="4137"/>
        <p:guide orient="horz" pos="4047"/>
        <p:guide orient="horz" pos="364"/>
        <p:guide orient="horz" pos="454"/>
        <p:guide orient="horz" pos="3866"/>
        <p:guide orient="horz" pos="3775"/>
        <p:guide orient="horz" pos="546"/>
        <p:guide orient="horz" pos="637"/>
        <p:guide orient="horz" pos="727"/>
        <p:guide orient="horz" pos="818"/>
        <p:guide orient="horz" pos="908"/>
        <p:guide orient="horz" pos="998"/>
        <p:guide orient="horz" pos="1089"/>
        <p:guide orient="horz" pos="1181"/>
        <p:guide orient="horz" pos="1272"/>
        <p:guide orient="horz" pos="1362"/>
        <p:guide orient="horz" pos="1452"/>
        <p:guide orient="horz" pos="1542"/>
        <p:guide orient="horz" pos="1633"/>
        <p:guide orient="horz" pos="3685"/>
        <p:guide orient="horz" pos="3594"/>
        <p:guide orient="horz" pos="3502"/>
        <p:guide orient="horz" pos="3412"/>
        <p:guide pos="2880"/>
        <p:guide pos="181"/>
        <p:guide pos="274"/>
        <p:guide pos="363"/>
        <p:guide pos="90"/>
        <p:guide pos="5670"/>
        <p:guide pos="5579"/>
        <p:guide pos="2835"/>
        <p:guide pos="2926"/>
        <p:guide pos="5398"/>
        <p:guide pos="5488"/>
        <p:guide pos="453"/>
        <p:guide pos="5307"/>
        <p:guide pos="1887"/>
        <p:guide pos="1977"/>
        <p:guide pos="3782"/>
        <p:guide pos="3874"/>
        <p:guide pos="2069"/>
        <p:guide pos="36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30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3719-9F5E-4B85-A78F-3C278C353A0A}" type="datetimeFigureOut">
              <a:rPr lang="nl-NL" smtClean="0"/>
              <a:pPr/>
              <a:t>17-7-2013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F003-FF96-4FFF-B179-3F49A6941945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38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8AE1-1792-42F7-8388-41230FC629A7}" type="datetimeFigureOut">
              <a:rPr lang="nl-NL" smtClean="0"/>
              <a:pPr/>
              <a:t>17-7-2013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07B9-C6B0-4601-82BC-9FBC743D72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9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19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64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6041894"/>
            <a:ext cx="8858250" cy="704998"/>
          </a:xfrm>
          <a:prstGeom prst="roundRect">
            <a:avLst/>
          </a:prstGeom>
          <a:gradFill>
            <a:gsLst>
              <a:gs pos="0">
                <a:schemeClr val="bg1"/>
              </a:gs>
              <a:gs pos="59000">
                <a:schemeClr val="bg1">
                  <a:lumMod val="75000"/>
                </a:schemeClr>
              </a:gs>
              <a:gs pos="71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000" noProof="0" dirty="0" smtClean="0">
                <a:solidFill>
                  <a:schemeClr val="tx1"/>
                </a:solidFill>
              </a:rPr>
              <a:t>SURFsara – Online Grid Computing Course</a:t>
            </a:r>
          </a:p>
        </p:txBody>
      </p:sp>
      <p:sp>
        <p:nvSpPr>
          <p:cNvPr id="7" name="Picture Placeholder 6"/>
          <p:cNvSpPr>
            <a:spLocks noGrp="1"/>
          </p:cNvSpPr>
          <p:nvPr userDrawn="1">
            <p:ph type="pic" sz="quarter" idx="11"/>
          </p:nvPr>
        </p:nvSpPr>
        <p:spPr>
          <a:xfrm>
            <a:off x="142875" y="144001"/>
            <a:ext cx="8858250" cy="5790973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icon to add </a:t>
            </a:r>
            <a:r>
              <a:rPr lang="en-US" noProof="0" dirty="0" smtClean="0"/>
              <a:t>picture</a:t>
            </a:r>
          </a:p>
          <a:p>
            <a:endParaRPr lang="nl-NL" noProof="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66" y="6153002"/>
            <a:ext cx="1274067" cy="4754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60" y="6153002"/>
            <a:ext cx="845314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2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4"/>
            <a:ext cx="8856000" cy="5992811"/>
          </a:xfrm>
          <a:prstGeom prst="roundRect">
            <a:avLst>
              <a:gd name="adj" fmla="val 2349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87338" y="285222"/>
            <a:ext cx="8569325" cy="570759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409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3"/>
            <a:ext cx="8856000" cy="6569075"/>
          </a:xfrm>
          <a:prstGeom prst="roundRect">
            <a:avLst>
              <a:gd name="adj" fmla="val 2164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339" y="288000"/>
            <a:ext cx="8569324" cy="6279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6569075"/>
          </a:xfrm>
          <a:prstGeom prst="roundRect">
            <a:avLst>
              <a:gd name="adj" fmla="val 2163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4750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4213226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645024" y="1584325"/>
            <a:ext cx="4210975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658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7337" y="1584325"/>
            <a:ext cx="4213225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5" y="1584324"/>
            <a:ext cx="4211638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3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7338" y="1584324"/>
            <a:ext cx="4212000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584325"/>
            <a:ext cx="4207238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1878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49"/>
            <a:ext cx="4357687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4" y="1441450"/>
            <a:ext cx="4356101" cy="4695826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138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49"/>
            <a:ext cx="4356099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 marL="144000" indent="-144000"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42875" y="1441450"/>
            <a:ext cx="4357687" cy="4695825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9936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50"/>
            <a:ext cx="4356100" cy="4695826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142875" y="1441450"/>
            <a:ext cx="4357687" cy="4695826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320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645025" y="1441450"/>
            <a:ext cx="4356100" cy="4695825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50"/>
            <a:ext cx="4357688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19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to 1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4908"/>
            <a:ext cx="9144000" cy="39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825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27612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6098400" y="1584325"/>
            <a:ext cx="27612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3193200" y="1584325"/>
            <a:ext cx="27612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1307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3507" y="1441450"/>
            <a:ext cx="2852106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  <a:ln>
            <a:noFill/>
          </a:ln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7347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5" y="1441450"/>
            <a:ext cx="2851149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580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52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1151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4606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9827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3132000" y="1441450"/>
            <a:ext cx="28719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1984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2000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4" y="1441450"/>
            <a:ext cx="2852739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66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4" y="1441450"/>
            <a:ext cx="2851151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96766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49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0839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to 2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58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2000" y="1441449"/>
            <a:ext cx="2871925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50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87337" y="288000"/>
            <a:ext cx="4217987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87338" y="1584324"/>
            <a:ext cx="4213226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9289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49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45025" y="1584324"/>
            <a:ext cx="4211638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45026" y="287999"/>
            <a:ext cx="4211638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60343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9638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179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0809" y="2395428"/>
            <a:ext cx="439978" cy="48768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56324" y="4105536"/>
            <a:ext cx="5183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3200" b="1" noProof="0" smtClean="0">
                <a:latin typeface="Verdana"/>
              </a:rPr>
              <a:t>W</a:t>
            </a:r>
            <a:endParaRPr lang="nl-NL" sz="3200" b="1" noProof="0">
              <a:latin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/>
          <a:srcRect l="15710" t="25985" r="10978" b="26771"/>
          <a:stretch/>
        </p:blipFill>
        <p:spPr>
          <a:xfrm>
            <a:off x="582213" y="838200"/>
            <a:ext cx="504000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/>
          <a:srcRect l="16248" t="16610" r="12305" b="16953"/>
          <a:stretch/>
        </p:blipFill>
        <p:spPr>
          <a:xfrm>
            <a:off x="582213" y="4980593"/>
            <a:ext cx="432000" cy="43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/>
          <a:srcRect l="20095" t="23375" r="24921" b="18180"/>
          <a:stretch/>
        </p:blipFill>
        <p:spPr>
          <a:xfrm>
            <a:off x="582213" y="1580814"/>
            <a:ext cx="504000" cy="432000"/>
          </a:xfrm>
          <a:prstGeom prst="rect">
            <a:avLst/>
          </a:prstGeom>
        </p:spPr>
      </p:pic>
      <p:pic>
        <p:nvPicPr>
          <p:cNvPr id="13" name="Picture 12" descr="linked.png"/>
          <p:cNvPicPr>
            <a:picLocks noChangeAspect="1"/>
          </p:cNvPicPr>
          <p:nvPr userDrawn="1"/>
        </p:nvPicPr>
        <p:blipFill>
          <a:blip r:embed="rId6" cstate="print"/>
          <a:srcRect l="10784" t="10784" r="10784" b="10784"/>
          <a:stretch>
            <a:fillRect/>
          </a:stretch>
        </p:blipFill>
        <p:spPr>
          <a:xfrm>
            <a:off x="585831" y="3265722"/>
            <a:ext cx="457200" cy="457200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59721" y="883200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[Email]</a:t>
            </a:r>
            <a:endParaRPr lang="nl-NL" noProof="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59721" y="162133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[@twiternaam]</a:t>
            </a:r>
            <a:endParaRPr lang="nl-NL" noProof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9721" y="2504268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[Skype adres]</a:t>
            </a:r>
            <a:endParaRPr lang="nl-NL" noProof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59721" y="3359322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[LinkedIn adres]</a:t>
            </a:r>
            <a:endParaRPr lang="nl-NL" noProof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59721" y="4216757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www.surfsara.nl</a:t>
            </a:r>
            <a:endParaRPr lang="nl-NL" noProof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59721" y="506159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[Telefoon]</a:t>
            </a:r>
            <a:endParaRPr lang="nl-NL" noProof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114026" y="5889129"/>
            <a:ext cx="6742636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Creative Commons “Attribution” license:</a:t>
            </a:r>
          </a:p>
          <a:p>
            <a:pPr lvl="0"/>
            <a:r>
              <a:rPr lang="nl-NL" noProof="0" smtClean="0"/>
              <a:t>http://creativecommons.org/licenses/by/3.0/</a:t>
            </a:r>
            <a:endParaRPr lang="nl-NL" noProof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3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0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oto3.jpg"/>
          <p:cNvPicPr>
            <a:picLocks noChangeAspect="1"/>
          </p:cNvPicPr>
          <p:nvPr userDrawn="1"/>
        </p:nvPicPr>
        <p:blipFill>
          <a:blip r:embed="rId2" cstate="print"/>
          <a:srcRect b="10000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l-NL" noProof="0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108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9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7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10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4084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931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9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5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36099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[Email]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, logo Surf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[Email]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3" name="Rounded Rectangle 12"/>
          <p:cNvSpPr/>
          <p:nvPr userDrawn="1"/>
        </p:nvSpPr>
        <p:spPr>
          <a:xfrm>
            <a:off x="142875" y="1441450"/>
            <a:ext cx="8856000" cy="5272088"/>
          </a:xfrm>
          <a:prstGeom prst="roundRect">
            <a:avLst>
              <a:gd name="adj" fmla="val 262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98316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 smtClean="0">
                <a:solidFill>
                  <a:schemeClr val="bg1"/>
                </a:solidFill>
              </a:rPr>
              <a:t>www.surfsara.nl</a:t>
            </a:r>
            <a:endParaRPr lang="nl-NL" sz="16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 smtClean="0"/>
              <a:t>[Email]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5272088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4695825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234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162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999" y="1584325"/>
            <a:ext cx="8568663" cy="44084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144000" y="143999"/>
            <a:ext cx="8856000" cy="1154575"/>
          </a:xfrm>
          <a:prstGeom prst="rect">
            <a:avLst/>
          </a:prstGeom>
          <a:noFill/>
          <a:ln>
            <a:noFill/>
          </a:ln>
        </p:spPr>
        <p:txBody>
          <a:bodyPr vert="horz" lIns="144000" tIns="0" rIns="14400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 anchor="ctr" anchorCtr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5803951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36943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  <p:sldLayoutId id="2147483658" r:id="rId4"/>
    <p:sldLayoutId id="2147483661" r:id="rId5"/>
    <p:sldLayoutId id="2147483698" r:id="rId6"/>
    <p:sldLayoutId id="2147483730" r:id="rId7"/>
    <p:sldLayoutId id="2147483696" r:id="rId8"/>
    <p:sldLayoutId id="2147483694" r:id="rId9"/>
    <p:sldLayoutId id="2147483680" r:id="rId10"/>
    <p:sldLayoutId id="2147483693" r:id="rId11"/>
    <p:sldLayoutId id="2147483695" r:id="rId12"/>
    <p:sldLayoutId id="2147483665" r:id="rId13"/>
    <p:sldLayoutId id="2147483663" r:id="rId14"/>
    <p:sldLayoutId id="2147483664" r:id="rId15"/>
    <p:sldLayoutId id="2147483666" r:id="rId16"/>
    <p:sldLayoutId id="2147483675" r:id="rId17"/>
    <p:sldLayoutId id="2147483667" r:id="rId18"/>
    <p:sldLayoutId id="2147483668" r:id="rId19"/>
    <p:sldLayoutId id="2147483676" r:id="rId20"/>
    <p:sldLayoutId id="2147483678" r:id="rId21"/>
    <p:sldLayoutId id="2147483700" r:id="rId22"/>
    <p:sldLayoutId id="2147483699" r:id="rId23"/>
    <p:sldLayoutId id="2147483702" r:id="rId24"/>
    <p:sldLayoutId id="2147483703" r:id="rId25"/>
    <p:sldLayoutId id="2147483704" r:id="rId26"/>
    <p:sldLayoutId id="2147483701" r:id="rId27"/>
    <p:sldLayoutId id="2147483705" r:id="rId28"/>
    <p:sldLayoutId id="2147483706" r:id="rId29"/>
    <p:sldLayoutId id="2147483707" r:id="rId30"/>
    <p:sldLayoutId id="2147483688" r:id="rId31"/>
    <p:sldLayoutId id="2147483689" r:id="rId32"/>
    <p:sldLayoutId id="2147483731" r:id="rId33"/>
    <p:sldLayoutId id="2147483673" r:id="rId34"/>
    <p:sldLayoutId id="2147483714" r:id="rId35"/>
    <p:sldLayoutId id="2147483717" r:id="rId36"/>
    <p:sldLayoutId id="2147483718" r:id="rId37"/>
    <p:sldLayoutId id="2147483674" r:id="rId38"/>
    <p:sldLayoutId id="2147483721" r:id="rId39"/>
    <p:sldLayoutId id="2147483687" r:id="rId40"/>
    <p:sldLayoutId id="2147483722" r:id="rId41"/>
    <p:sldLayoutId id="2147483708" r:id="rId42"/>
    <p:sldLayoutId id="2147483723" r:id="rId43"/>
    <p:sldLayoutId id="2147483709" r:id="rId44"/>
    <p:sldLayoutId id="2147483726" r:id="rId45"/>
    <p:sldLayoutId id="2147483685" r:id="rId46"/>
    <p:sldLayoutId id="2147483727" r:id="rId47"/>
    <p:sldLayoutId id="2147483686" r:id="rId48"/>
    <p:sldLayoutId id="2147483710" r:id="rId49"/>
    <p:sldLayoutId id="2147483719" r:id="rId50"/>
    <p:sldLayoutId id="2147483720" r:id="rId51"/>
    <p:sldLayoutId id="2147483711" r:id="rId52"/>
    <p:sldLayoutId id="2147483724" r:id="rId53"/>
    <p:sldLayoutId id="2147483715" r:id="rId54"/>
    <p:sldLayoutId id="2147483725" r:id="rId55"/>
    <p:sldLayoutId id="2147483716" r:id="rId56"/>
    <p:sldLayoutId id="2147483728" r:id="rId57"/>
    <p:sldLayoutId id="2147483712" r:id="rId58"/>
    <p:sldLayoutId id="2147483729" r:id="rId59"/>
    <p:sldLayoutId id="2147483713" r:id="rId6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  <a:effectLst>
            <a:softEdge rad="0"/>
          </a:effectLst>
        </p:spPr>
      </p:sp>
      <p:sp>
        <p:nvSpPr>
          <p:cNvPr id="7" name="Title 6"/>
          <p:cNvSpPr>
            <a:spLocks noGrp="1"/>
          </p:cNvSpPr>
          <p:nvPr>
            <p:ph type="ctrTitle" idx="4294967295"/>
          </p:nvPr>
        </p:nvSpPr>
        <p:spPr>
          <a:xfrm>
            <a:off x="288000" y="288000"/>
            <a:ext cx="8568000" cy="115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Subtitle 14"/>
          <p:cNvSpPr>
            <a:spLocks noGrp="1"/>
          </p:cNvSpPr>
          <p:nvPr>
            <p:ph type="subTitle" idx="4294967295"/>
          </p:nvPr>
        </p:nvSpPr>
        <p:spPr>
          <a:xfrm>
            <a:off x="142875" y="6102747"/>
            <a:ext cx="8858250" cy="576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 idx="4294967295"/>
          </p:nvPr>
        </p:nvSpPr>
        <p:spPr>
          <a:xfrm>
            <a:off x="288000" y="288000"/>
            <a:ext cx="8568000" cy="115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44000" y="5562000"/>
            <a:ext cx="6768938" cy="1152000"/>
          </a:xfrm>
        </p:spPr>
        <p:txBody>
          <a:bodyPr/>
          <a:lstStyle/>
          <a:p>
            <a:r>
              <a:rPr lang="en-US" smtClean="0"/>
              <a:t>SURFsara – Grid computing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11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jabloon SurfSara_v7">
  <a:themeElements>
    <a:clrScheme name="Surfsa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741"/>
      </a:accent1>
      <a:accent2>
        <a:srgbClr val="0F9152"/>
      </a:accent2>
      <a:accent3>
        <a:srgbClr val="67A979"/>
      </a:accent3>
      <a:accent4>
        <a:srgbClr val="9FC5A4"/>
      </a:accent4>
      <a:accent5>
        <a:srgbClr val="D1E2D2"/>
      </a:accent5>
      <a:accent6>
        <a:srgbClr val="6D6E7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On-screen Show (4:3)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Sjabloon SurfSara_v7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2013-07-01T11:55:49Z</dcterms:created>
  <dcterms:modified xsi:type="dcterms:W3CDTF">2013-07-17T11:52:11Z</dcterms:modified>
</cp:coreProperties>
</file>