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697" r:id="rId2"/>
    <p:sldMasterId id="2147483679" r:id="rId3"/>
  </p:sldMasterIdLst>
  <p:notesMasterIdLst>
    <p:notesMasterId r:id="rId23"/>
  </p:notesMasterIdLst>
  <p:sldIdLst>
    <p:sldId id="265" r:id="rId4"/>
    <p:sldId id="264" r:id="rId5"/>
    <p:sldId id="274" r:id="rId6"/>
    <p:sldId id="263" r:id="rId7"/>
    <p:sldId id="262" r:id="rId8"/>
    <p:sldId id="277" r:id="rId9"/>
    <p:sldId id="260" r:id="rId10"/>
    <p:sldId id="258" r:id="rId11"/>
    <p:sldId id="257" r:id="rId12"/>
    <p:sldId id="270" r:id="rId13"/>
    <p:sldId id="271" r:id="rId14"/>
    <p:sldId id="276" r:id="rId15"/>
    <p:sldId id="272" r:id="rId16"/>
    <p:sldId id="275" r:id="rId17"/>
    <p:sldId id="266" r:id="rId18"/>
    <p:sldId id="267" r:id="rId19"/>
    <p:sldId id="273" r:id="rId20"/>
    <p:sldId id="268"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36E285-3D92-4119-877A-5721788E09E9}" v="1042" dt="2022-12-06T17:36:25.374"/>
    <p1510:client id="{47A9D9F4-B89D-9C46-2F93-AD30BB1679DB}" v="753" dt="2022-12-06T16:52:31.809"/>
    <p1510:client id="{56019F6D-6DAF-28F0-D2C1-9E0C8B3CA650}" v="10" dt="2022-12-06T19:40:54.787"/>
    <p1510:client id="{8DEEBE1A-9C99-1EC9-3BE0-C81C149B3D11}" v="69" dt="2022-12-06T19:50:55.166"/>
    <p1510:client id="{9C49F6AC-003F-F9B2-CF8A-C26306BCF2F7}" v="16" dt="2022-12-06T19:59:45.233"/>
    <p1510:client id="{E6B6A006-B730-9178-2B34-8C65C99A5FFB}" v="1" dt="2022-12-06T19:55:11.2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5C44F-6CEA-4A65-A60D-999F976A98B2}" type="datetimeFigureOut">
              <a:t>12/6/22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915053-EEF7-46AC-862A-0738F76835DE}" type="slidenum">
              <a:t>‹#›</a:t>
            </a:fld>
            <a:endParaRPr lang="en-US"/>
          </a:p>
        </p:txBody>
      </p:sp>
    </p:spTree>
    <p:extLst>
      <p:ext uri="{BB962C8B-B14F-4D97-AF65-F5344CB8AC3E}">
        <p14:creationId xmlns:p14="http://schemas.microsoft.com/office/powerpoint/2010/main" val="963886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E4915053-EEF7-46AC-862A-0738F76835DE}" type="slidenum">
              <a:t>16</a:t>
            </a:fld>
            <a:endParaRPr lang="en-US"/>
          </a:p>
        </p:txBody>
      </p:sp>
    </p:spTree>
    <p:extLst>
      <p:ext uri="{BB962C8B-B14F-4D97-AF65-F5344CB8AC3E}">
        <p14:creationId xmlns:p14="http://schemas.microsoft.com/office/powerpoint/2010/main" val="2377552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Sklearn</a:t>
            </a:r>
            <a:r>
              <a:rPr lang="en-US"/>
              <a:t> is always a gold standard when it comes to building traditional models and visualizations nut when the data is of the orders of few GBs then the performance lag really starts to reflect. This is where a few </a:t>
            </a:r>
            <a:r>
              <a:rPr lang="en-US" err="1"/>
              <a:t>MLlib</a:t>
            </a:r>
            <a:r>
              <a:rPr lang="en-US"/>
              <a:t> models come on top.</a:t>
            </a:r>
          </a:p>
          <a:p>
            <a:endParaRPr lang="en-US">
              <a:cs typeface="Calibri"/>
            </a:endParaRPr>
          </a:p>
        </p:txBody>
      </p:sp>
      <p:sp>
        <p:nvSpPr>
          <p:cNvPr id="4" name="Slide Number Placeholder 3"/>
          <p:cNvSpPr>
            <a:spLocks noGrp="1"/>
          </p:cNvSpPr>
          <p:nvPr>
            <p:ph type="sldNum" sz="quarter" idx="5"/>
          </p:nvPr>
        </p:nvSpPr>
        <p:spPr/>
        <p:txBody>
          <a:bodyPr/>
          <a:lstStyle/>
          <a:p>
            <a:fld id="{E4915053-EEF7-46AC-862A-0738F76835DE}" type="slidenum">
              <a:t>17</a:t>
            </a:fld>
            <a:endParaRPr lang="en-US"/>
          </a:p>
        </p:txBody>
      </p:sp>
    </p:spTree>
    <p:extLst>
      <p:ext uri="{BB962C8B-B14F-4D97-AF65-F5344CB8AC3E}">
        <p14:creationId xmlns:p14="http://schemas.microsoft.com/office/powerpoint/2010/main" val="1334626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ubhead w/ Bullets">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302684" y="1708727"/>
            <a:ext cx="11588749" cy="4385167"/>
          </a:xfrm>
          <a:prstGeom prst="rect">
            <a:avLst/>
          </a:prstGeom>
          <a:noFill/>
          <a:ln>
            <a:noFill/>
          </a:ln>
        </p:spPr>
        <p:txBody>
          <a:bodyPr wrap="square" lIns="91425" tIns="91425" rIns="91425" bIns="91425" anchor="t" anchorCtr="0"/>
          <a:lstStyle>
            <a:lvl1pPr marL="285750" marR="0" lvl="0" indent="-184150" algn="l" rtl="0">
              <a:spcBef>
                <a:spcPts val="0"/>
              </a:spcBef>
              <a:spcAft>
                <a:spcPts val="120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742950" marR="0" lvl="1" indent="-196850" algn="l" rtl="0">
              <a:spcBef>
                <a:spcPts val="0"/>
              </a:spcBef>
              <a:spcAft>
                <a:spcPts val="120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143000" marR="0" lvl="2" indent="-152400" algn="l" rtl="0">
              <a:spcBef>
                <a:spcPts val="0"/>
              </a:spcBef>
              <a:spcAft>
                <a:spcPts val="120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657350" marR="0" lvl="3" indent="-222250" algn="l" rtl="0">
              <a:spcBef>
                <a:spcPts val="0"/>
              </a:spcBef>
              <a:spcAft>
                <a:spcPts val="120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057400" marR="0" lvl="4" indent="-165100" algn="l" rtl="0">
              <a:spcBef>
                <a:spcPts val="0"/>
              </a:spcBef>
              <a:spcAft>
                <a:spcPts val="120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6" name="Shape 126"/>
          <p:cNvSpPr txBox="1">
            <a:spLocks noGrp="1"/>
          </p:cNvSpPr>
          <p:nvPr>
            <p:ph type="sldNum" idx="12"/>
          </p:nvPr>
        </p:nvSpPr>
        <p:spPr>
          <a:xfrm>
            <a:off x="11356641" y="6449010"/>
            <a:ext cx="635497" cy="365125"/>
          </a:xfrm>
          <a:prstGeom prst="rect">
            <a:avLst/>
          </a:prstGeom>
          <a:noFill/>
          <a:ln>
            <a:noFill/>
          </a:ln>
        </p:spPr>
        <p:txBody>
          <a:bodyPr wrap="square" lIns="91425" tIns="45700" rIns="91425" bIns="45700" anchor="ctr" anchorCtr="0">
            <a:noAutofit/>
          </a:bodyPr>
          <a:lstStyle/>
          <a:p>
            <a:pPr algn="ctr"/>
            <a:fld id="{00000000-1234-1234-1234-123412341234}" type="slidenum">
              <a:rPr lang="en-US" sz="1100" smtClean="0">
                <a:solidFill>
                  <a:srgbClr val="888888"/>
                </a:solidFill>
                <a:ea typeface="Arial"/>
                <a:cs typeface="Arial"/>
                <a:sym typeface="Arial"/>
              </a:rPr>
              <a:pPr algn="ctr"/>
              <a:t>‹#›</a:t>
            </a:fld>
            <a:endParaRPr lang="en-US" sz="1100">
              <a:solidFill>
                <a:srgbClr val="888888"/>
              </a:solidFill>
              <a:ea typeface="Arial"/>
              <a:cs typeface="Arial"/>
              <a:sym typeface="Arial"/>
            </a:endParaRPr>
          </a:p>
        </p:txBody>
      </p:sp>
      <p:sp>
        <p:nvSpPr>
          <p:cNvPr id="127" name="Shape 127"/>
          <p:cNvSpPr txBox="1">
            <a:spLocks noGrp="1"/>
          </p:cNvSpPr>
          <p:nvPr>
            <p:ph type="title"/>
          </p:nvPr>
        </p:nvSpPr>
        <p:spPr>
          <a:xfrm>
            <a:off x="302684" y="418355"/>
            <a:ext cx="9737787" cy="535863"/>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28" name="Shape 128"/>
          <p:cNvSpPr txBox="1">
            <a:spLocks noGrp="1"/>
          </p:cNvSpPr>
          <p:nvPr>
            <p:ph type="body" idx="2"/>
          </p:nvPr>
        </p:nvSpPr>
        <p:spPr>
          <a:xfrm>
            <a:off x="302685" y="1006103"/>
            <a:ext cx="9767336" cy="408060"/>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1800"/>
              <a:buFont typeface="Arial"/>
              <a:buNone/>
              <a:defRPr sz="1800" b="0" i="0" u="none" strike="noStrike" cap="none">
                <a:solidFill>
                  <a:schemeClr val="dk1"/>
                </a:solidFill>
                <a:latin typeface="Arial"/>
                <a:ea typeface="Arial"/>
                <a:cs typeface="Arial"/>
                <a:sym typeface="Arial"/>
              </a:defRPr>
            </a:lvl1pPr>
            <a:lvl2pPr marL="742950" marR="0" lvl="1" indent="-146050" algn="l" rtl="0">
              <a:spcBef>
                <a:spcPts val="440"/>
              </a:spcBef>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914400" marR="0" lvl="2" indent="0" algn="l" rtl="0">
              <a:spcBef>
                <a:spcPts val="540"/>
              </a:spcBef>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371600" marR="0" lvl="3" indent="0" algn="l" rtl="0">
              <a:spcBef>
                <a:spcPts val="540"/>
              </a:spcBef>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1828800" marR="0" lvl="4" indent="0" algn="l" rtl="0">
              <a:spcBef>
                <a:spcPts val="540"/>
              </a:spcBef>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912928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6641" y="6449010"/>
            <a:ext cx="635497" cy="365125"/>
          </a:xfrm>
          <a:prstGeom prst="rect">
            <a:avLst/>
          </a:prstGeom>
        </p:spPr>
        <p:txBody>
          <a:bodyPr/>
          <a:lstStyle/>
          <a:p>
            <a:fld id="{12342C3A-DD85-7843-B416-BD52AB030D59}" type="slidenum">
              <a:rPr lang="en-US" smtClean="0"/>
              <a:pPr/>
              <a:t>‹#›</a:t>
            </a:fld>
            <a:endParaRPr lang="en-US"/>
          </a:p>
        </p:txBody>
      </p:sp>
      <p:sp>
        <p:nvSpPr>
          <p:cNvPr id="9" name="Text Placeholder 2"/>
          <p:cNvSpPr>
            <a:spLocks noGrp="1"/>
          </p:cNvSpPr>
          <p:nvPr>
            <p:ph type="body" sz="quarter" idx="12" hasCustomPrompt="1"/>
          </p:nvPr>
        </p:nvSpPr>
        <p:spPr>
          <a:xfrm>
            <a:off x="302686" y="1709353"/>
            <a:ext cx="5619406"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a:t>Insert Text Here</a:t>
            </a:r>
          </a:p>
        </p:txBody>
      </p:sp>
      <p:sp>
        <p:nvSpPr>
          <p:cNvPr id="10" name="Title 1"/>
          <p:cNvSpPr>
            <a:spLocks noGrp="1"/>
          </p:cNvSpPr>
          <p:nvPr>
            <p:ph type="title" hasCustomPrompt="1"/>
          </p:nvPr>
        </p:nvSpPr>
        <p:spPr>
          <a:xfrm>
            <a:off x="302684" y="418355"/>
            <a:ext cx="9737787" cy="535863"/>
          </a:xfrm>
          <a:prstGeom prst="rect">
            <a:avLst/>
          </a:prstGeom>
        </p:spPr>
        <p:txBody>
          <a:bodyPr/>
          <a:lstStyle>
            <a:lvl1pPr>
              <a:defRPr sz="3000" b="1" i="0">
                <a:latin typeface="Arial"/>
                <a:cs typeface="Arial"/>
              </a:defRPr>
            </a:lvl1pPr>
          </a:lstStyle>
          <a:p>
            <a:r>
              <a:rPr lang="en-US"/>
              <a:t>Insert Slide Title</a:t>
            </a:r>
          </a:p>
        </p:txBody>
      </p:sp>
      <p:sp>
        <p:nvSpPr>
          <p:cNvPr id="12" name="Text Placeholder 4"/>
          <p:cNvSpPr>
            <a:spLocks noGrp="1"/>
          </p:cNvSpPr>
          <p:nvPr>
            <p:ph type="body" sz="quarter" idx="13" hasCustomPrompt="1"/>
          </p:nvPr>
        </p:nvSpPr>
        <p:spPr>
          <a:xfrm>
            <a:off x="302684" y="1006103"/>
            <a:ext cx="11588749"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a:t>Insert Subhead</a:t>
            </a:r>
          </a:p>
        </p:txBody>
      </p:sp>
      <p:sp>
        <p:nvSpPr>
          <p:cNvPr id="14" name="Text Placeholder 2"/>
          <p:cNvSpPr>
            <a:spLocks noGrp="1"/>
          </p:cNvSpPr>
          <p:nvPr>
            <p:ph type="body" sz="quarter" idx="16" hasCustomPrompt="1"/>
          </p:nvPr>
        </p:nvSpPr>
        <p:spPr>
          <a:xfrm>
            <a:off x="6160703" y="1709353"/>
            <a:ext cx="5692630"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a:t>Insert Text Here</a:t>
            </a:r>
          </a:p>
        </p:txBody>
      </p:sp>
    </p:spTree>
    <p:extLst>
      <p:ext uri="{BB962C8B-B14F-4D97-AF65-F5344CB8AC3E}">
        <p14:creationId xmlns:p14="http://schemas.microsoft.com/office/powerpoint/2010/main" val="3114874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a:xfrm>
            <a:off x="11356641" y="6449010"/>
            <a:ext cx="635497" cy="365125"/>
          </a:xfrm>
          <a:prstGeom prst="rect">
            <a:avLst/>
          </a:prstGeom>
        </p:spPr>
        <p:txBody>
          <a:bodyPr/>
          <a:lstStyle/>
          <a:p>
            <a:fld id="{12342C3A-DD85-7843-B416-BD52AB030D59}" type="slidenum">
              <a:rPr lang="en-US" smtClean="0"/>
              <a:pPr/>
              <a:t>‹#›</a:t>
            </a:fld>
            <a:endParaRPr lang="en-US"/>
          </a:p>
        </p:txBody>
      </p:sp>
      <p:sp>
        <p:nvSpPr>
          <p:cNvPr id="6" name="Text Placeholder 2"/>
          <p:cNvSpPr>
            <a:spLocks noGrp="1"/>
          </p:cNvSpPr>
          <p:nvPr>
            <p:ph type="body" sz="quarter" idx="12" hasCustomPrompt="1"/>
          </p:nvPr>
        </p:nvSpPr>
        <p:spPr>
          <a:xfrm>
            <a:off x="302684" y="1112109"/>
            <a:ext cx="1158874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a:t>Insert Text Here</a:t>
            </a:r>
          </a:p>
        </p:txBody>
      </p:sp>
      <p:sp>
        <p:nvSpPr>
          <p:cNvPr id="8" name="Title 1"/>
          <p:cNvSpPr>
            <a:spLocks noGrp="1"/>
          </p:cNvSpPr>
          <p:nvPr>
            <p:ph type="title" hasCustomPrompt="1"/>
          </p:nvPr>
        </p:nvSpPr>
        <p:spPr>
          <a:xfrm>
            <a:off x="302684" y="418355"/>
            <a:ext cx="9737787" cy="535863"/>
          </a:xfrm>
          <a:prstGeom prst="rect">
            <a:avLst/>
          </a:prstGeom>
        </p:spPr>
        <p:txBody>
          <a:bodyPr/>
          <a:lstStyle>
            <a:lvl1pPr>
              <a:defRPr sz="3000" b="1" i="0">
                <a:latin typeface="Arial"/>
                <a:cs typeface="Arial"/>
              </a:defRPr>
            </a:lvl1pPr>
          </a:lstStyle>
          <a:p>
            <a:r>
              <a:rPr lang="en-US"/>
              <a:t>Insert Slide Title</a:t>
            </a:r>
          </a:p>
        </p:txBody>
      </p:sp>
    </p:spTree>
    <p:extLst>
      <p:ext uri="{BB962C8B-B14F-4D97-AF65-F5344CB8AC3E}">
        <p14:creationId xmlns:p14="http://schemas.microsoft.com/office/powerpoint/2010/main" val="141880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6641" y="6449010"/>
            <a:ext cx="635497" cy="365125"/>
          </a:xfrm>
          <a:prstGeom prst="rect">
            <a:avLst/>
          </a:prstGeom>
        </p:spPr>
        <p:txBody>
          <a:bodyPr/>
          <a:lstStyle/>
          <a:p>
            <a:fld id="{12342C3A-DD85-7843-B416-BD52AB030D59}" type="slidenum">
              <a:rPr lang="en-US" smtClean="0"/>
              <a:pPr/>
              <a:t>‹#›</a:t>
            </a:fld>
            <a:endParaRPr lang="en-US"/>
          </a:p>
        </p:txBody>
      </p:sp>
      <p:sp>
        <p:nvSpPr>
          <p:cNvPr id="6" name="Text Placeholder 2"/>
          <p:cNvSpPr>
            <a:spLocks noGrp="1"/>
          </p:cNvSpPr>
          <p:nvPr>
            <p:ph type="body" sz="quarter" idx="12" hasCustomPrompt="1"/>
          </p:nvPr>
        </p:nvSpPr>
        <p:spPr>
          <a:xfrm>
            <a:off x="302685" y="1112109"/>
            <a:ext cx="5665172"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a:t>Insert Text Here</a:t>
            </a:r>
          </a:p>
        </p:txBody>
      </p:sp>
      <p:sp>
        <p:nvSpPr>
          <p:cNvPr id="9" name="Title 1"/>
          <p:cNvSpPr>
            <a:spLocks noGrp="1"/>
          </p:cNvSpPr>
          <p:nvPr>
            <p:ph type="title" hasCustomPrompt="1"/>
          </p:nvPr>
        </p:nvSpPr>
        <p:spPr>
          <a:xfrm>
            <a:off x="302684" y="418355"/>
            <a:ext cx="9737787" cy="535863"/>
          </a:xfrm>
          <a:prstGeom prst="rect">
            <a:avLst/>
          </a:prstGeom>
        </p:spPr>
        <p:txBody>
          <a:bodyPr/>
          <a:lstStyle>
            <a:lvl1pPr>
              <a:defRPr sz="3000" b="1" i="0">
                <a:latin typeface="Arial"/>
                <a:cs typeface="Arial"/>
              </a:defRPr>
            </a:lvl1pPr>
          </a:lstStyle>
          <a:p>
            <a:r>
              <a:rPr lang="en-US"/>
              <a:t>Insert Slide Title</a:t>
            </a:r>
          </a:p>
        </p:txBody>
      </p:sp>
      <p:sp>
        <p:nvSpPr>
          <p:cNvPr id="10" name="Text Placeholder 2"/>
          <p:cNvSpPr>
            <a:spLocks noGrp="1"/>
          </p:cNvSpPr>
          <p:nvPr>
            <p:ph type="body" sz="quarter" idx="15" hasCustomPrompt="1"/>
          </p:nvPr>
        </p:nvSpPr>
        <p:spPr>
          <a:xfrm>
            <a:off x="6215621" y="1112109"/>
            <a:ext cx="5665172"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a:t>Insert Text Here</a:t>
            </a:r>
          </a:p>
        </p:txBody>
      </p:sp>
    </p:spTree>
    <p:extLst>
      <p:ext uri="{BB962C8B-B14F-4D97-AF65-F5344CB8AC3E}">
        <p14:creationId xmlns:p14="http://schemas.microsoft.com/office/powerpoint/2010/main" val="2782743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hield">
    <p:spTree>
      <p:nvGrpSpPr>
        <p:cNvPr id="1" name="Shape 10"/>
        <p:cNvGrpSpPr/>
        <p:nvPr/>
      </p:nvGrpSpPr>
      <p:grpSpPr>
        <a:xfrm>
          <a:off x="0" y="0"/>
          <a:ext cx="0" cy="0"/>
          <a:chOff x="0" y="0"/>
          <a:chExt cx="0" cy="0"/>
        </a:xfrm>
      </p:grpSpPr>
      <p:pic>
        <p:nvPicPr>
          <p:cNvPr id="11" name="Shape 11" descr="shield.png"/>
          <p:cNvPicPr preferRelativeResize="0"/>
          <p:nvPr/>
        </p:nvPicPr>
        <p:blipFill rotWithShape="1">
          <a:blip r:embed="rId2">
            <a:alphaModFix/>
          </a:blip>
          <a:srcRect/>
          <a:stretch/>
        </p:blipFill>
        <p:spPr>
          <a:xfrm>
            <a:off x="6989534" y="1196775"/>
            <a:ext cx="5201242" cy="5669280"/>
          </a:xfrm>
          <a:prstGeom prst="rect">
            <a:avLst/>
          </a:prstGeom>
          <a:noFill/>
          <a:ln>
            <a:noFill/>
          </a:ln>
        </p:spPr>
      </p:pic>
      <p:sp>
        <p:nvSpPr>
          <p:cNvPr id="12" name="Shape 12"/>
          <p:cNvSpPr txBox="1">
            <a:spLocks noGrp="1"/>
          </p:cNvSpPr>
          <p:nvPr>
            <p:ph type="body" idx="1"/>
          </p:nvPr>
        </p:nvSpPr>
        <p:spPr>
          <a:xfrm>
            <a:off x="216110" y="4829300"/>
            <a:ext cx="6774858" cy="1256167"/>
          </a:xfrm>
          <a:prstGeom prst="rect">
            <a:avLst/>
          </a:prstGeom>
          <a:noFill/>
          <a:ln>
            <a:noFill/>
          </a:ln>
        </p:spPr>
        <p:txBody>
          <a:bodyPr wrap="square" lIns="91425" tIns="91425" rIns="91425" bIns="91425" anchor="t" anchorCtr="0"/>
          <a:lstStyle>
            <a:lvl1pPr marL="0" marR="0" lvl="0" indent="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body" idx="2"/>
          </p:nvPr>
        </p:nvSpPr>
        <p:spPr>
          <a:xfrm>
            <a:off x="226694" y="3496385"/>
            <a:ext cx="6755392" cy="1204686"/>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2000"/>
              <a:buFont typeface="Arial"/>
              <a:buNone/>
              <a:defRPr sz="2000" b="0" i="1"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body" idx="3"/>
          </p:nvPr>
        </p:nvSpPr>
        <p:spPr>
          <a:xfrm>
            <a:off x="226691" y="2155152"/>
            <a:ext cx="8532005" cy="1219419"/>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5" name="Shape 15"/>
          <p:cNvGrpSpPr/>
          <p:nvPr/>
        </p:nvGrpSpPr>
        <p:grpSpPr>
          <a:xfrm>
            <a:off x="-1" y="17762"/>
            <a:ext cx="12192000" cy="742"/>
            <a:chOff x="-1" y="1761975"/>
            <a:chExt cx="12188825" cy="742"/>
          </a:xfrm>
        </p:grpSpPr>
        <p:cxnSp>
          <p:nvCxnSpPr>
            <p:cNvPr id="16" name="Shape 16"/>
            <p:cNvCxnSpPr/>
            <p:nvPr/>
          </p:nvCxnSpPr>
          <p:spPr>
            <a:xfrm rot="10800000">
              <a:off x="-1" y="1761975"/>
              <a:ext cx="4058879" cy="0"/>
            </a:xfrm>
            <a:prstGeom prst="straightConnector1">
              <a:avLst/>
            </a:prstGeom>
            <a:noFill/>
            <a:ln w="50800" cap="flat" cmpd="sng">
              <a:solidFill>
                <a:srgbClr val="A5A5A5"/>
              </a:solidFill>
              <a:prstDash val="solid"/>
              <a:round/>
              <a:headEnd type="none" w="med" len="med"/>
              <a:tailEnd type="none" w="med" len="med"/>
            </a:ln>
          </p:spPr>
        </p:cxnSp>
        <p:cxnSp>
          <p:nvCxnSpPr>
            <p:cNvPr id="17" name="Shape 17"/>
            <p:cNvCxnSpPr/>
            <p:nvPr/>
          </p:nvCxnSpPr>
          <p:spPr>
            <a:xfrm rot="10800000">
              <a:off x="4058878" y="1762717"/>
              <a:ext cx="8129946" cy="0"/>
            </a:xfrm>
            <a:prstGeom prst="straightConnector1">
              <a:avLst/>
            </a:prstGeom>
            <a:noFill/>
            <a:ln w="50800" cap="flat" cmpd="sng">
              <a:solidFill>
                <a:srgbClr val="90152A"/>
              </a:solidFill>
              <a:prstDash val="solid"/>
              <a:round/>
              <a:headEnd type="none" w="med" len="med"/>
              <a:tailEnd type="none" w="med" len="med"/>
            </a:ln>
          </p:spPr>
        </p:cxnSp>
      </p:grpSp>
      <p:pic>
        <p:nvPicPr>
          <p:cNvPr id="18" name="Shape 18"/>
          <p:cNvPicPr preferRelativeResize="0"/>
          <p:nvPr/>
        </p:nvPicPr>
        <p:blipFill rotWithShape="1">
          <a:blip r:embed="rId3">
            <a:alphaModFix/>
          </a:blip>
          <a:srcRect/>
          <a:stretch/>
        </p:blipFill>
        <p:spPr>
          <a:xfrm>
            <a:off x="314749" y="-14942"/>
            <a:ext cx="2673411" cy="1518920"/>
          </a:xfrm>
          <a:prstGeom prst="rect">
            <a:avLst/>
          </a:prstGeom>
          <a:noFill/>
          <a:ln>
            <a:noFill/>
          </a:ln>
        </p:spPr>
      </p:pic>
      <p:grpSp>
        <p:nvGrpSpPr>
          <p:cNvPr id="19" name="Shape 19"/>
          <p:cNvGrpSpPr/>
          <p:nvPr/>
        </p:nvGrpSpPr>
        <p:grpSpPr>
          <a:xfrm>
            <a:off x="-1" y="6406188"/>
            <a:ext cx="12192000" cy="451813"/>
            <a:chOff x="-1" y="6406187"/>
            <a:chExt cx="12188825" cy="451813"/>
          </a:xfrm>
        </p:grpSpPr>
        <p:sp>
          <p:nvSpPr>
            <p:cNvPr id="20" name="Shape 20"/>
            <p:cNvSpPr/>
            <p:nvPr/>
          </p:nvSpPr>
          <p:spPr>
            <a:xfrm>
              <a:off x="-1" y="6406187"/>
              <a:ext cx="12188825" cy="451813"/>
            </a:xfrm>
            <a:prstGeom prst="rect">
              <a:avLst/>
            </a:prstGeom>
            <a:solidFill>
              <a:srgbClr val="F2F2F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cxnSp>
          <p:nvCxnSpPr>
            <p:cNvPr id="21" name="Shape 21"/>
            <p:cNvCxnSpPr/>
            <p:nvPr/>
          </p:nvCxnSpPr>
          <p:spPr>
            <a:xfrm rot="10800000">
              <a:off x="-1" y="6412992"/>
              <a:ext cx="4058879" cy="0"/>
            </a:xfrm>
            <a:prstGeom prst="straightConnector1">
              <a:avLst/>
            </a:prstGeom>
            <a:noFill/>
            <a:ln w="50800" cap="flat" cmpd="sng">
              <a:solidFill>
                <a:srgbClr val="DF7023"/>
              </a:solidFill>
              <a:prstDash val="solid"/>
              <a:round/>
              <a:headEnd type="none" w="med" len="med"/>
              <a:tailEnd type="none" w="med" len="med"/>
            </a:ln>
          </p:spPr>
        </p:cxnSp>
        <p:cxnSp>
          <p:nvCxnSpPr>
            <p:cNvPr id="22" name="Shape 22"/>
            <p:cNvCxnSpPr/>
            <p:nvPr/>
          </p:nvCxnSpPr>
          <p:spPr>
            <a:xfrm rot="10800000">
              <a:off x="4058878" y="6413734"/>
              <a:ext cx="8129946" cy="0"/>
            </a:xfrm>
            <a:prstGeom prst="straightConnector1">
              <a:avLst/>
            </a:prstGeom>
            <a:noFill/>
            <a:ln w="50800" cap="flat" cmpd="sng">
              <a:solidFill>
                <a:srgbClr val="0F787D"/>
              </a:solidFill>
              <a:prstDash val="solid"/>
              <a:round/>
              <a:headEnd type="none" w="med" len="med"/>
              <a:tailEnd type="none" w="med" len="med"/>
            </a:ln>
          </p:spPr>
        </p:cxnSp>
      </p:grpSp>
    </p:spTree>
    <p:extLst>
      <p:ext uri="{BB962C8B-B14F-4D97-AF65-F5344CB8AC3E}">
        <p14:creationId xmlns:p14="http://schemas.microsoft.com/office/powerpoint/2010/main" val="2764150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tevens Seal">
    <p:spTree>
      <p:nvGrpSpPr>
        <p:cNvPr id="1" name="Shape 23"/>
        <p:cNvGrpSpPr/>
        <p:nvPr/>
      </p:nvGrpSpPr>
      <p:grpSpPr>
        <a:xfrm>
          <a:off x="0" y="0"/>
          <a:ext cx="0" cy="0"/>
          <a:chOff x="0" y="0"/>
          <a:chExt cx="0" cy="0"/>
        </a:xfrm>
      </p:grpSpPr>
      <p:pic>
        <p:nvPicPr>
          <p:cNvPr id="24" name="Shape 24"/>
          <p:cNvPicPr preferRelativeResize="0"/>
          <p:nvPr/>
        </p:nvPicPr>
        <p:blipFill rotWithShape="1">
          <a:blip r:embed="rId2">
            <a:alphaModFix/>
          </a:blip>
          <a:srcRect/>
          <a:stretch/>
        </p:blipFill>
        <p:spPr>
          <a:xfrm>
            <a:off x="6832791" y="0"/>
            <a:ext cx="5359208" cy="6858000"/>
          </a:xfrm>
          <a:prstGeom prst="rect">
            <a:avLst/>
          </a:prstGeom>
          <a:noFill/>
          <a:ln>
            <a:noFill/>
          </a:ln>
        </p:spPr>
      </p:pic>
      <p:sp>
        <p:nvSpPr>
          <p:cNvPr id="25" name="Shape 25"/>
          <p:cNvSpPr txBox="1">
            <a:spLocks noGrp="1"/>
          </p:cNvSpPr>
          <p:nvPr>
            <p:ph type="body" idx="1"/>
          </p:nvPr>
        </p:nvSpPr>
        <p:spPr>
          <a:xfrm>
            <a:off x="216110" y="4829300"/>
            <a:ext cx="7397997" cy="1256167"/>
          </a:xfrm>
          <a:prstGeom prst="rect">
            <a:avLst/>
          </a:prstGeom>
          <a:noFill/>
          <a:ln>
            <a:noFill/>
          </a:ln>
        </p:spPr>
        <p:txBody>
          <a:bodyPr wrap="square" lIns="91425" tIns="91425" rIns="91425" bIns="91425" anchor="t" anchorCtr="0"/>
          <a:lstStyle>
            <a:lvl1pPr marL="0" marR="0" lvl="0" indent="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body" idx="2"/>
          </p:nvPr>
        </p:nvSpPr>
        <p:spPr>
          <a:xfrm>
            <a:off x="226693" y="3496385"/>
            <a:ext cx="7401396" cy="1204686"/>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2000"/>
              <a:buFont typeface="Arial"/>
              <a:buNone/>
              <a:defRPr sz="2000" b="0" i="1"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body" idx="3"/>
          </p:nvPr>
        </p:nvSpPr>
        <p:spPr>
          <a:xfrm>
            <a:off x="226692" y="2155152"/>
            <a:ext cx="7410510" cy="1219419"/>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28" name="Shape 28"/>
          <p:cNvGrpSpPr/>
          <p:nvPr/>
        </p:nvGrpSpPr>
        <p:grpSpPr>
          <a:xfrm>
            <a:off x="-1" y="17762"/>
            <a:ext cx="12192000" cy="742"/>
            <a:chOff x="-1" y="1761975"/>
            <a:chExt cx="12188825" cy="742"/>
          </a:xfrm>
        </p:grpSpPr>
        <p:cxnSp>
          <p:nvCxnSpPr>
            <p:cNvPr id="29" name="Shape 29"/>
            <p:cNvCxnSpPr/>
            <p:nvPr/>
          </p:nvCxnSpPr>
          <p:spPr>
            <a:xfrm rot="10800000">
              <a:off x="-1" y="1761975"/>
              <a:ext cx="4058879" cy="0"/>
            </a:xfrm>
            <a:prstGeom prst="straightConnector1">
              <a:avLst/>
            </a:prstGeom>
            <a:noFill/>
            <a:ln w="50800" cap="flat" cmpd="sng">
              <a:solidFill>
                <a:srgbClr val="A5A5A5"/>
              </a:solidFill>
              <a:prstDash val="solid"/>
              <a:round/>
              <a:headEnd type="none" w="med" len="med"/>
              <a:tailEnd type="none" w="med" len="med"/>
            </a:ln>
          </p:spPr>
        </p:cxnSp>
        <p:cxnSp>
          <p:nvCxnSpPr>
            <p:cNvPr id="30" name="Shape 30"/>
            <p:cNvCxnSpPr/>
            <p:nvPr/>
          </p:nvCxnSpPr>
          <p:spPr>
            <a:xfrm rot="10800000">
              <a:off x="4058878" y="1762717"/>
              <a:ext cx="8129946" cy="0"/>
            </a:xfrm>
            <a:prstGeom prst="straightConnector1">
              <a:avLst/>
            </a:prstGeom>
            <a:noFill/>
            <a:ln w="50800" cap="flat" cmpd="sng">
              <a:solidFill>
                <a:srgbClr val="90152A"/>
              </a:solidFill>
              <a:prstDash val="solid"/>
              <a:round/>
              <a:headEnd type="none" w="med" len="med"/>
              <a:tailEnd type="none" w="med" len="med"/>
            </a:ln>
          </p:spPr>
        </p:cxnSp>
      </p:grpSp>
      <p:pic>
        <p:nvPicPr>
          <p:cNvPr id="31" name="Shape 31"/>
          <p:cNvPicPr preferRelativeResize="0"/>
          <p:nvPr/>
        </p:nvPicPr>
        <p:blipFill rotWithShape="1">
          <a:blip r:embed="rId3">
            <a:alphaModFix/>
          </a:blip>
          <a:srcRect/>
          <a:stretch/>
        </p:blipFill>
        <p:spPr>
          <a:xfrm>
            <a:off x="314749" y="-14942"/>
            <a:ext cx="2673411" cy="1518920"/>
          </a:xfrm>
          <a:prstGeom prst="rect">
            <a:avLst/>
          </a:prstGeom>
          <a:noFill/>
          <a:ln>
            <a:noFill/>
          </a:ln>
        </p:spPr>
      </p:pic>
      <p:grpSp>
        <p:nvGrpSpPr>
          <p:cNvPr id="32" name="Shape 32"/>
          <p:cNvGrpSpPr/>
          <p:nvPr/>
        </p:nvGrpSpPr>
        <p:grpSpPr>
          <a:xfrm>
            <a:off x="-1" y="6406188"/>
            <a:ext cx="12192000" cy="451813"/>
            <a:chOff x="-1" y="6406187"/>
            <a:chExt cx="12188825" cy="451813"/>
          </a:xfrm>
        </p:grpSpPr>
        <p:sp>
          <p:nvSpPr>
            <p:cNvPr id="33" name="Shape 33"/>
            <p:cNvSpPr/>
            <p:nvPr/>
          </p:nvSpPr>
          <p:spPr>
            <a:xfrm>
              <a:off x="-1" y="6406187"/>
              <a:ext cx="12188825" cy="451813"/>
            </a:xfrm>
            <a:prstGeom prst="rect">
              <a:avLst/>
            </a:prstGeom>
            <a:solidFill>
              <a:srgbClr val="F2F2F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cxnSp>
          <p:nvCxnSpPr>
            <p:cNvPr id="34" name="Shape 34"/>
            <p:cNvCxnSpPr/>
            <p:nvPr/>
          </p:nvCxnSpPr>
          <p:spPr>
            <a:xfrm rot="10800000">
              <a:off x="-1" y="6412992"/>
              <a:ext cx="4058879" cy="0"/>
            </a:xfrm>
            <a:prstGeom prst="straightConnector1">
              <a:avLst/>
            </a:prstGeom>
            <a:noFill/>
            <a:ln w="50800" cap="flat" cmpd="sng">
              <a:solidFill>
                <a:srgbClr val="DF7023"/>
              </a:solidFill>
              <a:prstDash val="solid"/>
              <a:round/>
              <a:headEnd type="none" w="med" len="med"/>
              <a:tailEnd type="none" w="med" len="med"/>
            </a:ln>
          </p:spPr>
        </p:cxnSp>
        <p:cxnSp>
          <p:nvCxnSpPr>
            <p:cNvPr id="35" name="Shape 35"/>
            <p:cNvCxnSpPr/>
            <p:nvPr/>
          </p:nvCxnSpPr>
          <p:spPr>
            <a:xfrm rot="10800000">
              <a:off x="4058878" y="6413734"/>
              <a:ext cx="8129946" cy="0"/>
            </a:xfrm>
            <a:prstGeom prst="straightConnector1">
              <a:avLst/>
            </a:prstGeom>
            <a:noFill/>
            <a:ln w="50800" cap="flat" cmpd="sng">
              <a:solidFill>
                <a:srgbClr val="0F787D"/>
              </a:solidFill>
              <a:prstDash val="solid"/>
              <a:round/>
              <a:headEnd type="none" w="med" len="med"/>
              <a:tailEnd type="none" w="med" len="med"/>
            </a:ln>
          </p:spPr>
        </p:cxnSp>
      </p:grpSp>
    </p:spTree>
    <p:extLst>
      <p:ext uri="{BB962C8B-B14F-4D97-AF65-F5344CB8AC3E}">
        <p14:creationId xmlns:p14="http://schemas.microsoft.com/office/powerpoint/2010/main" val="2934455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evens Clock">
    <p:spTree>
      <p:nvGrpSpPr>
        <p:cNvPr id="1" name="Shape 36"/>
        <p:cNvGrpSpPr/>
        <p:nvPr/>
      </p:nvGrpSpPr>
      <p:grpSpPr>
        <a:xfrm>
          <a:off x="0" y="0"/>
          <a:ext cx="0" cy="0"/>
          <a:chOff x="0" y="0"/>
          <a:chExt cx="0" cy="0"/>
        </a:xfrm>
      </p:grpSpPr>
      <p:pic>
        <p:nvPicPr>
          <p:cNvPr id="37" name="Shape 37"/>
          <p:cNvPicPr preferRelativeResize="0"/>
          <p:nvPr/>
        </p:nvPicPr>
        <p:blipFill rotWithShape="1">
          <a:blip r:embed="rId2">
            <a:alphaModFix/>
          </a:blip>
          <a:srcRect/>
          <a:stretch/>
        </p:blipFill>
        <p:spPr>
          <a:xfrm>
            <a:off x="6832791" y="0"/>
            <a:ext cx="5359208" cy="6858000"/>
          </a:xfrm>
          <a:prstGeom prst="rect">
            <a:avLst/>
          </a:prstGeom>
          <a:noFill/>
          <a:ln>
            <a:noFill/>
          </a:ln>
        </p:spPr>
      </p:pic>
      <p:sp>
        <p:nvSpPr>
          <p:cNvPr id="38" name="Shape 38"/>
          <p:cNvSpPr txBox="1">
            <a:spLocks noGrp="1"/>
          </p:cNvSpPr>
          <p:nvPr>
            <p:ph type="body" idx="1"/>
          </p:nvPr>
        </p:nvSpPr>
        <p:spPr>
          <a:xfrm>
            <a:off x="216110" y="4829300"/>
            <a:ext cx="7397997" cy="1256167"/>
          </a:xfrm>
          <a:prstGeom prst="rect">
            <a:avLst/>
          </a:prstGeom>
          <a:noFill/>
          <a:ln>
            <a:noFill/>
          </a:ln>
        </p:spPr>
        <p:txBody>
          <a:bodyPr wrap="square" lIns="91425" tIns="91425" rIns="91425" bIns="91425" anchor="t" anchorCtr="0"/>
          <a:lstStyle>
            <a:lvl1pPr marL="0" marR="0" lvl="0" indent="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226693" y="3496385"/>
            <a:ext cx="7401396" cy="1204686"/>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2000"/>
              <a:buFont typeface="Arial"/>
              <a:buNone/>
              <a:defRPr sz="2000" b="0" i="1"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226692" y="2155152"/>
            <a:ext cx="7410510" cy="1219419"/>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41" name="Shape 41"/>
          <p:cNvGrpSpPr/>
          <p:nvPr/>
        </p:nvGrpSpPr>
        <p:grpSpPr>
          <a:xfrm>
            <a:off x="-1" y="17762"/>
            <a:ext cx="12192000" cy="742"/>
            <a:chOff x="-1" y="1761975"/>
            <a:chExt cx="12188825" cy="742"/>
          </a:xfrm>
        </p:grpSpPr>
        <p:cxnSp>
          <p:nvCxnSpPr>
            <p:cNvPr id="42" name="Shape 42"/>
            <p:cNvCxnSpPr/>
            <p:nvPr/>
          </p:nvCxnSpPr>
          <p:spPr>
            <a:xfrm rot="10800000">
              <a:off x="-1" y="1761975"/>
              <a:ext cx="4058879" cy="0"/>
            </a:xfrm>
            <a:prstGeom prst="straightConnector1">
              <a:avLst/>
            </a:prstGeom>
            <a:noFill/>
            <a:ln w="50800" cap="flat" cmpd="sng">
              <a:solidFill>
                <a:srgbClr val="A5A5A5"/>
              </a:solidFill>
              <a:prstDash val="solid"/>
              <a:round/>
              <a:headEnd type="none" w="med" len="med"/>
              <a:tailEnd type="none" w="med" len="med"/>
            </a:ln>
          </p:spPr>
        </p:cxnSp>
        <p:cxnSp>
          <p:nvCxnSpPr>
            <p:cNvPr id="43" name="Shape 43"/>
            <p:cNvCxnSpPr/>
            <p:nvPr/>
          </p:nvCxnSpPr>
          <p:spPr>
            <a:xfrm rot="10800000">
              <a:off x="4058878" y="1762717"/>
              <a:ext cx="8129946" cy="0"/>
            </a:xfrm>
            <a:prstGeom prst="straightConnector1">
              <a:avLst/>
            </a:prstGeom>
            <a:noFill/>
            <a:ln w="50800" cap="flat" cmpd="sng">
              <a:solidFill>
                <a:srgbClr val="90152A"/>
              </a:solidFill>
              <a:prstDash val="solid"/>
              <a:round/>
              <a:headEnd type="none" w="med" len="med"/>
              <a:tailEnd type="none" w="med" len="med"/>
            </a:ln>
          </p:spPr>
        </p:cxnSp>
      </p:grpSp>
      <p:pic>
        <p:nvPicPr>
          <p:cNvPr id="44" name="Shape 44"/>
          <p:cNvPicPr preferRelativeResize="0"/>
          <p:nvPr/>
        </p:nvPicPr>
        <p:blipFill rotWithShape="1">
          <a:blip r:embed="rId3">
            <a:alphaModFix/>
          </a:blip>
          <a:srcRect/>
          <a:stretch/>
        </p:blipFill>
        <p:spPr>
          <a:xfrm>
            <a:off x="314749" y="-14942"/>
            <a:ext cx="2673411" cy="1518920"/>
          </a:xfrm>
          <a:prstGeom prst="rect">
            <a:avLst/>
          </a:prstGeom>
          <a:noFill/>
          <a:ln>
            <a:noFill/>
          </a:ln>
        </p:spPr>
      </p:pic>
      <p:grpSp>
        <p:nvGrpSpPr>
          <p:cNvPr id="45" name="Shape 45"/>
          <p:cNvGrpSpPr/>
          <p:nvPr/>
        </p:nvGrpSpPr>
        <p:grpSpPr>
          <a:xfrm>
            <a:off x="-1" y="6406188"/>
            <a:ext cx="12192000" cy="451813"/>
            <a:chOff x="-1" y="6406187"/>
            <a:chExt cx="12188825" cy="451813"/>
          </a:xfrm>
        </p:grpSpPr>
        <p:sp>
          <p:nvSpPr>
            <p:cNvPr id="46" name="Shape 46"/>
            <p:cNvSpPr/>
            <p:nvPr/>
          </p:nvSpPr>
          <p:spPr>
            <a:xfrm>
              <a:off x="-1" y="6406187"/>
              <a:ext cx="12188825" cy="451813"/>
            </a:xfrm>
            <a:prstGeom prst="rect">
              <a:avLst/>
            </a:prstGeom>
            <a:solidFill>
              <a:srgbClr val="F2F2F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cxnSp>
          <p:nvCxnSpPr>
            <p:cNvPr id="47" name="Shape 47"/>
            <p:cNvCxnSpPr/>
            <p:nvPr/>
          </p:nvCxnSpPr>
          <p:spPr>
            <a:xfrm rot="10800000">
              <a:off x="-1" y="6412992"/>
              <a:ext cx="4058879" cy="0"/>
            </a:xfrm>
            <a:prstGeom prst="straightConnector1">
              <a:avLst/>
            </a:prstGeom>
            <a:noFill/>
            <a:ln w="50800" cap="flat" cmpd="sng">
              <a:solidFill>
                <a:srgbClr val="DF7023"/>
              </a:solidFill>
              <a:prstDash val="solid"/>
              <a:round/>
              <a:headEnd type="none" w="med" len="med"/>
              <a:tailEnd type="none" w="med" len="med"/>
            </a:ln>
          </p:spPr>
        </p:cxnSp>
        <p:cxnSp>
          <p:nvCxnSpPr>
            <p:cNvPr id="48" name="Shape 48"/>
            <p:cNvCxnSpPr/>
            <p:nvPr/>
          </p:nvCxnSpPr>
          <p:spPr>
            <a:xfrm rot="10800000">
              <a:off x="4058878" y="6413734"/>
              <a:ext cx="8129946" cy="0"/>
            </a:xfrm>
            <a:prstGeom prst="straightConnector1">
              <a:avLst/>
            </a:prstGeom>
            <a:noFill/>
            <a:ln w="50800" cap="flat" cmpd="sng">
              <a:solidFill>
                <a:srgbClr val="0F787D"/>
              </a:solidFill>
              <a:prstDash val="solid"/>
              <a:round/>
              <a:headEnd type="none" w="med" len="med"/>
              <a:tailEnd type="none" w="med" len="med"/>
            </a:ln>
          </p:spPr>
        </p:cxnSp>
      </p:grpSp>
    </p:spTree>
    <p:extLst>
      <p:ext uri="{BB962C8B-B14F-4D97-AF65-F5344CB8AC3E}">
        <p14:creationId xmlns:p14="http://schemas.microsoft.com/office/powerpoint/2010/main" val="1164834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tevens Fountain">
    <p:spTree>
      <p:nvGrpSpPr>
        <p:cNvPr id="1" name="Shape 49"/>
        <p:cNvGrpSpPr/>
        <p:nvPr/>
      </p:nvGrpSpPr>
      <p:grpSpPr>
        <a:xfrm>
          <a:off x="0" y="0"/>
          <a:ext cx="0" cy="0"/>
          <a:chOff x="0" y="0"/>
          <a:chExt cx="0" cy="0"/>
        </a:xfrm>
      </p:grpSpPr>
      <p:pic>
        <p:nvPicPr>
          <p:cNvPr id="50" name="Shape 50"/>
          <p:cNvPicPr preferRelativeResize="0"/>
          <p:nvPr/>
        </p:nvPicPr>
        <p:blipFill rotWithShape="1">
          <a:blip r:embed="rId2">
            <a:alphaModFix/>
          </a:blip>
          <a:srcRect/>
          <a:stretch/>
        </p:blipFill>
        <p:spPr>
          <a:xfrm>
            <a:off x="6856611" y="0"/>
            <a:ext cx="5335389" cy="6827520"/>
          </a:xfrm>
          <a:prstGeom prst="rect">
            <a:avLst/>
          </a:prstGeom>
          <a:noFill/>
          <a:ln>
            <a:noFill/>
          </a:ln>
        </p:spPr>
      </p:pic>
      <p:sp>
        <p:nvSpPr>
          <p:cNvPr id="51" name="Shape 51"/>
          <p:cNvSpPr txBox="1">
            <a:spLocks noGrp="1"/>
          </p:cNvSpPr>
          <p:nvPr>
            <p:ph type="body" idx="1"/>
          </p:nvPr>
        </p:nvSpPr>
        <p:spPr>
          <a:xfrm>
            <a:off x="216110" y="4829300"/>
            <a:ext cx="7397997" cy="1256167"/>
          </a:xfrm>
          <a:prstGeom prst="rect">
            <a:avLst/>
          </a:prstGeom>
          <a:noFill/>
          <a:ln>
            <a:noFill/>
          </a:ln>
        </p:spPr>
        <p:txBody>
          <a:bodyPr wrap="square" lIns="91425" tIns="91425" rIns="91425" bIns="91425" anchor="t" anchorCtr="0"/>
          <a:lstStyle>
            <a:lvl1pPr marL="0" marR="0" lvl="0" indent="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2"/>
          </p:nvPr>
        </p:nvSpPr>
        <p:spPr>
          <a:xfrm>
            <a:off x="226693" y="3496385"/>
            <a:ext cx="7401396" cy="1204686"/>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2000"/>
              <a:buFont typeface="Arial"/>
              <a:buNone/>
              <a:defRPr sz="2000" b="0" i="1"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3"/>
          </p:nvPr>
        </p:nvSpPr>
        <p:spPr>
          <a:xfrm>
            <a:off x="226692" y="2155152"/>
            <a:ext cx="7410510" cy="1219419"/>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54" name="Shape 54"/>
          <p:cNvGrpSpPr/>
          <p:nvPr/>
        </p:nvGrpSpPr>
        <p:grpSpPr>
          <a:xfrm>
            <a:off x="-1" y="17762"/>
            <a:ext cx="12192000" cy="742"/>
            <a:chOff x="-1" y="1761975"/>
            <a:chExt cx="12188825" cy="742"/>
          </a:xfrm>
        </p:grpSpPr>
        <p:cxnSp>
          <p:nvCxnSpPr>
            <p:cNvPr id="55" name="Shape 55"/>
            <p:cNvCxnSpPr/>
            <p:nvPr/>
          </p:nvCxnSpPr>
          <p:spPr>
            <a:xfrm rot="10800000">
              <a:off x="-1" y="1761975"/>
              <a:ext cx="4058879" cy="0"/>
            </a:xfrm>
            <a:prstGeom prst="straightConnector1">
              <a:avLst/>
            </a:prstGeom>
            <a:noFill/>
            <a:ln w="50800" cap="flat" cmpd="sng">
              <a:solidFill>
                <a:srgbClr val="A5A5A5"/>
              </a:solidFill>
              <a:prstDash val="solid"/>
              <a:round/>
              <a:headEnd type="none" w="med" len="med"/>
              <a:tailEnd type="none" w="med" len="med"/>
            </a:ln>
          </p:spPr>
        </p:cxnSp>
        <p:cxnSp>
          <p:nvCxnSpPr>
            <p:cNvPr id="56" name="Shape 56"/>
            <p:cNvCxnSpPr/>
            <p:nvPr/>
          </p:nvCxnSpPr>
          <p:spPr>
            <a:xfrm rot="10800000">
              <a:off x="4058878" y="1762717"/>
              <a:ext cx="8129946" cy="0"/>
            </a:xfrm>
            <a:prstGeom prst="straightConnector1">
              <a:avLst/>
            </a:prstGeom>
            <a:noFill/>
            <a:ln w="50800" cap="flat" cmpd="sng">
              <a:solidFill>
                <a:srgbClr val="90152A"/>
              </a:solidFill>
              <a:prstDash val="solid"/>
              <a:round/>
              <a:headEnd type="none" w="med" len="med"/>
              <a:tailEnd type="none" w="med" len="med"/>
            </a:ln>
          </p:spPr>
        </p:cxnSp>
      </p:grpSp>
      <p:pic>
        <p:nvPicPr>
          <p:cNvPr id="57" name="Shape 57"/>
          <p:cNvPicPr preferRelativeResize="0"/>
          <p:nvPr/>
        </p:nvPicPr>
        <p:blipFill rotWithShape="1">
          <a:blip r:embed="rId3">
            <a:alphaModFix/>
          </a:blip>
          <a:srcRect/>
          <a:stretch/>
        </p:blipFill>
        <p:spPr>
          <a:xfrm>
            <a:off x="314749" y="-14942"/>
            <a:ext cx="2673411" cy="1518920"/>
          </a:xfrm>
          <a:prstGeom prst="rect">
            <a:avLst/>
          </a:prstGeom>
          <a:noFill/>
          <a:ln>
            <a:noFill/>
          </a:ln>
        </p:spPr>
      </p:pic>
      <p:grpSp>
        <p:nvGrpSpPr>
          <p:cNvPr id="58" name="Shape 58"/>
          <p:cNvGrpSpPr/>
          <p:nvPr/>
        </p:nvGrpSpPr>
        <p:grpSpPr>
          <a:xfrm>
            <a:off x="-1" y="6406188"/>
            <a:ext cx="12192000" cy="451813"/>
            <a:chOff x="-1" y="6406187"/>
            <a:chExt cx="12188825" cy="451813"/>
          </a:xfrm>
        </p:grpSpPr>
        <p:sp>
          <p:nvSpPr>
            <p:cNvPr id="59" name="Shape 59"/>
            <p:cNvSpPr/>
            <p:nvPr/>
          </p:nvSpPr>
          <p:spPr>
            <a:xfrm>
              <a:off x="-1" y="6406187"/>
              <a:ext cx="12188825" cy="451813"/>
            </a:xfrm>
            <a:prstGeom prst="rect">
              <a:avLst/>
            </a:prstGeom>
            <a:solidFill>
              <a:srgbClr val="F2F2F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cxnSp>
          <p:nvCxnSpPr>
            <p:cNvPr id="60" name="Shape 60"/>
            <p:cNvCxnSpPr/>
            <p:nvPr/>
          </p:nvCxnSpPr>
          <p:spPr>
            <a:xfrm rot="10800000">
              <a:off x="-1" y="6412992"/>
              <a:ext cx="4058879" cy="0"/>
            </a:xfrm>
            <a:prstGeom prst="straightConnector1">
              <a:avLst/>
            </a:prstGeom>
            <a:noFill/>
            <a:ln w="50800" cap="flat" cmpd="sng">
              <a:solidFill>
                <a:srgbClr val="DF7023"/>
              </a:solidFill>
              <a:prstDash val="solid"/>
              <a:round/>
              <a:headEnd type="none" w="med" len="med"/>
              <a:tailEnd type="none" w="med" len="med"/>
            </a:ln>
          </p:spPr>
        </p:cxnSp>
        <p:cxnSp>
          <p:nvCxnSpPr>
            <p:cNvPr id="61" name="Shape 61"/>
            <p:cNvCxnSpPr/>
            <p:nvPr/>
          </p:nvCxnSpPr>
          <p:spPr>
            <a:xfrm rot="10800000">
              <a:off x="4058878" y="6413734"/>
              <a:ext cx="8129946" cy="0"/>
            </a:xfrm>
            <a:prstGeom prst="straightConnector1">
              <a:avLst/>
            </a:prstGeom>
            <a:noFill/>
            <a:ln w="50800" cap="flat" cmpd="sng">
              <a:solidFill>
                <a:srgbClr val="0F787D"/>
              </a:solidFill>
              <a:prstDash val="solid"/>
              <a:round/>
              <a:headEnd type="none" w="med" len="med"/>
              <a:tailEnd type="none" w="med" len="med"/>
            </a:ln>
          </p:spPr>
        </p:cxnSp>
      </p:grpSp>
    </p:spTree>
    <p:extLst>
      <p:ext uri="{BB962C8B-B14F-4D97-AF65-F5344CB8AC3E}">
        <p14:creationId xmlns:p14="http://schemas.microsoft.com/office/powerpoint/2010/main" val="2721434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rchbearer">
    <p:spTree>
      <p:nvGrpSpPr>
        <p:cNvPr id="1" name="Shape 62"/>
        <p:cNvGrpSpPr/>
        <p:nvPr/>
      </p:nvGrpSpPr>
      <p:grpSpPr>
        <a:xfrm>
          <a:off x="0" y="0"/>
          <a:ext cx="0" cy="0"/>
          <a:chOff x="0" y="0"/>
          <a:chExt cx="0" cy="0"/>
        </a:xfrm>
      </p:grpSpPr>
      <p:pic>
        <p:nvPicPr>
          <p:cNvPr id="63" name="Shape 63"/>
          <p:cNvPicPr preferRelativeResize="0"/>
          <p:nvPr/>
        </p:nvPicPr>
        <p:blipFill rotWithShape="1">
          <a:blip r:embed="rId2">
            <a:alphaModFix/>
          </a:blip>
          <a:srcRect/>
          <a:stretch/>
        </p:blipFill>
        <p:spPr>
          <a:xfrm>
            <a:off x="6827973" y="0"/>
            <a:ext cx="5364028" cy="6864167"/>
          </a:xfrm>
          <a:prstGeom prst="rect">
            <a:avLst/>
          </a:prstGeom>
          <a:noFill/>
          <a:ln>
            <a:noFill/>
          </a:ln>
        </p:spPr>
      </p:pic>
      <p:sp>
        <p:nvSpPr>
          <p:cNvPr id="64" name="Shape 64"/>
          <p:cNvSpPr txBox="1">
            <a:spLocks noGrp="1"/>
          </p:cNvSpPr>
          <p:nvPr>
            <p:ph type="body" idx="1"/>
          </p:nvPr>
        </p:nvSpPr>
        <p:spPr>
          <a:xfrm>
            <a:off x="216110" y="4829300"/>
            <a:ext cx="7397997" cy="1256167"/>
          </a:xfrm>
          <a:prstGeom prst="rect">
            <a:avLst/>
          </a:prstGeom>
          <a:noFill/>
          <a:ln>
            <a:noFill/>
          </a:ln>
        </p:spPr>
        <p:txBody>
          <a:bodyPr wrap="square" lIns="91425" tIns="91425" rIns="91425" bIns="91425" anchor="t" anchorCtr="0"/>
          <a:lstStyle>
            <a:lvl1pPr marL="0" marR="0" lvl="0" indent="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body" idx="2"/>
          </p:nvPr>
        </p:nvSpPr>
        <p:spPr>
          <a:xfrm>
            <a:off x="226693" y="3496385"/>
            <a:ext cx="7401396" cy="1204686"/>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2000"/>
              <a:buFont typeface="Arial"/>
              <a:buNone/>
              <a:defRPr sz="2000" b="0" i="1"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body" idx="3"/>
          </p:nvPr>
        </p:nvSpPr>
        <p:spPr>
          <a:xfrm>
            <a:off x="226692" y="2155152"/>
            <a:ext cx="7410510" cy="1219419"/>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67" name="Shape 67"/>
          <p:cNvGrpSpPr/>
          <p:nvPr/>
        </p:nvGrpSpPr>
        <p:grpSpPr>
          <a:xfrm>
            <a:off x="-1" y="17762"/>
            <a:ext cx="12192000" cy="742"/>
            <a:chOff x="-1" y="1761975"/>
            <a:chExt cx="12188825" cy="742"/>
          </a:xfrm>
        </p:grpSpPr>
        <p:cxnSp>
          <p:nvCxnSpPr>
            <p:cNvPr id="68" name="Shape 68"/>
            <p:cNvCxnSpPr/>
            <p:nvPr/>
          </p:nvCxnSpPr>
          <p:spPr>
            <a:xfrm rot="10800000">
              <a:off x="-1" y="1761975"/>
              <a:ext cx="4058879" cy="0"/>
            </a:xfrm>
            <a:prstGeom prst="straightConnector1">
              <a:avLst/>
            </a:prstGeom>
            <a:noFill/>
            <a:ln w="50800" cap="flat" cmpd="sng">
              <a:solidFill>
                <a:srgbClr val="A5A5A5"/>
              </a:solidFill>
              <a:prstDash val="solid"/>
              <a:round/>
              <a:headEnd type="none" w="med" len="med"/>
              <a:tailEnd type="none" w="med" len="med"/>
            </a:ln>
          </p:spPr>
        </p:cxnSp>
        <p:cxnSp>
          <p:nvCxnSpPr>
            <p:cNvPr id="69" name="Shape 69"/>
            <p:cNvCxnSpPr/>
            <p:nvPr/>
          </p:nvCxnSpPr>
          <p:spPr>
            <a:xfrm rot="10800000">
              <a:off x="4058878" y="1762717"/>
              <a:ext cx="8129946" cy="0"/>
            </a:xfrm>
            <a:prstGeom prst="straightConnector1">
              <a:avLst/>
            </a:prstGeom>
            <a:noFill/>
            <a:ln w="50800" cap="flat" cmpd="sng">
              <a:solidFill>
                <a:srgbClr val="90152A"/>
              </a:solidFill>
              <a:prstDash val="solid"/>
              <a:round/>
              <a:headEnd type="none" w="med" len="med"/>
              <a:tailEnd type="none" w="med" len="med"/>
            </a:ln>
          </p:spPr>
        </p:cxnSp>
      </p:grpSp>
      <p:pic>
        <p:nvPicPr>
          <p:cNvPr id="70" name="Shape 70"/>
          <p:cNvPicPr preferRelativeResize="0"/>
          <p:nvPr/>
        </p:nvPicPr>
        <p:blipFill rotWithShape="1">
          <a:blip r:embed="rId3">
            <a:alphaModFix/>
          </a:blip>
          <a:srcRect/>
          <a:stretch/>
        </p:blipFill>
        <p:spPr>
          <a:xfrm>
            <a:off x="314749" y="-14942"/>
            <a:ext cx="2673411" cy="1518920"/>
          </a:xfrm>
          <a:prstGeom prst="rect">
            <a:avLst/>
          </a:prstGeom>
          <a:noFill/>
          <a:ln>
            <a:noFill/>
          </a:ln>
        </p:spPr>
      </p:pic>
      <p:grpSp>
        <p:nvGrpSpPr>
          <p:cNvPr id="71" name="Shape 71"/>
          <p:cNvGrpSpPr/>
          <p:nvPr/>
        </p:nvGrpSpPr>
        <p:grpSpPr>
          <a:xfrm>
            <a:off x="-1" y="6406188"/>
            <a:ext cx="12192000" cy="451813"/>
            <a:chOff x="-1" y="6406187"/>
            <a:chExt cx="12188825" cy="451813"/>
          </a:xfrm>
        </p:grpSpPr>
        <p:sp>
          <p:nvSpPr>
            <p:cNvPr id="72" name="Shape 72"/>
            <p:cNvSpPr/>
            <p:nvPr/>
          </p:nvSpPr>
          <p:spPr>
            <a:xfrm>
              <a:off x="-1" y="6406187"/>
              <a:ext cx="12188825" cy="451813"/>
            </a:xfrm>
            <a:prstGeom prst="rect">
              <a:avLst/>
            </a:prstGeom>
            <a:solidFill>
              <a:srgbClr val="F2F2F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cxnSp>
          <p:nvCxnSpPr>
            <p:cNvPr id="73" name="Shape 73"/>
            <p:cNvCxnSpPr/>
            <p:nvPr/>
          </p:nvCxnSpPr>
          <p:spPr>
            <a:xfrm rot="10800000">
              <a:off x="-1" y="6412992"/>
              <a:ext cx="4058879" cy="0"/>
            </a:xfrm>
            <a:prstGeom prst="straightConnector1">
              <a:avLst/>
            </a:prstGeom>
            <a:noFill/>
            <a:ln w="50800" cap="flat" cmpd="sng">
              <a:solidFill>
                <a:srgbClr val="DF7023"/>
              </a:solidFill>
              <a:prstDash val="solid"/>
              <a:round/>
              <a:headEnd type="none" w="med" len="med"/>
              <a:tailEnd type="none" w="med" len="med"/>
            </a:ln>
          </p:spPr>
        </p:cxnSp>
        <p:cxnSp>
          <p:nvCxnSpPr>
            <p:cNvPr id="74" name="Shape 74"/>
            <p:cNvCxnSpPr/>
            <p:nvPr/>
          </p:nvCxnSpPr>
          <p:spPr>
            <a:xfrm rot="10800000">
              <a:off x="4058878" y="6413734"/>
              <a:ext cx="8129946" cy="0"/>
            </a:xfrm>
            <a:prstGeom prst="straightConnector1">
              <a:avLst/>
            </a:prstGeom>
            <a:noFill/>
            <a:ln w="50800" cap="flat" cmpd="sng">
              <a:solidFill>
                <a:srgbClr val="0F787D"/>
              </a:solidFill>
              <a:prstDash val="solid"/>
              <a:round/>
              <a:headEnd type="none" w="med" len="med"/>
              <a:tailEnd type="none" w="med" len="med"/>
            </a:ln>
          </p:spPr>
        </p:cxnSp>
      </p:grpSp>
    </p:spTree>
    <p:extLst>
      <p:ext uri="{BB962C8B-B14F-4D97-AF65-F5344CB8AC3E}">
        <p14:creationId xmlns:p14="http://schemas.microsoft.com/office/powerpoint/2010/main" val="29078709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udents with NYC skyline">
    <p:spTree>
      <p:nvGrpSpPr>
        <p:cNvPr id="1" name="Shape 75"/>
        <p:cNvGrpSpPr/>
        <p:nvPr/>
      </p:nvGrpSpPr>
      <p:grpSpPr>
        <a:xfrm>
          <a:off x="0" y="0"/>
          <a:ext cx="0" cy="0"/>
          <a:chOff x="0" y="0"/>
          <a:chExt cx="0" cy="0"/>
        </a:xfrm>
      </p:grpSpPr>
      <p:pic>
        <p:nvPicPr>
          <p:cNvPr id="76" name="Shape 76"/>
          <p:cNvPicPr preferRelativeResize="0"/>
          <p:nvPr/>
        </p:nvPicPr>
        <p:blipFill rotWithShape="1">
          <a:blip r:embed="rId2">
            <a:alphaModFix/>
          </a:blip>
          <a:srcRect/>
          <a:stretch/>
        </p:blipFill>
        <p:spPr>
          <a:xfrm>
            <a:off x="6832791" y="0"/>
            <a:ext cx="5359208" cy="6858000"/>
          </a:xfrm>
          <a:prstGeom prst="rect">
            <a:avLst/>
          </a:prstGeom>
          <a:noFill/>
          <a:ln>
            <a:noFill/>
          </a:ln>
        </p:spPr>
      </p:pic>
      <p:sp>
        <p:nvSpPr>
          <p:cNvPr id="77" name="Shape 77"/>
          <p:cNvSpPr txBox="1">
            <a:spLocks noGrp="1"/>
          </p:cNvSpPr>
          <p:nvPr>
            <p:ph type="body" idx="1"/>
          </p:nvPr>
        </p:nvSpPr>
        <p:spPr>
          <a:xfrm>
            <a:off x="216110" y="4829300"/>
            <a:ext cx="7397997" cy="1256167"/>
          </a:xfrm>
          <a:prstGeom prst="rect">
            <a:avLst/>
          </a:prstGeom>
          <a:noFill/>
          <a:ln>
            <a:noFill/>
          </a:ln>
        </p:spPr>
        <p:txBody>
          <a:bodyPr wrap="square" lIns="91425" tIns="91425" rIns="91425" bIns="91425" anchor="t" anchorCtr="0"/>
          <a:lstStyle>
            <a:lvl1pPr marL="0" marR="0" lvl="0" indent="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body" idx="2"/>
          </p:nvPr>
        </p:nvSpPr>
        <p:spPr>
          <a:xfrm>
            <a:off x="226693" y="3496385"/>
            <a:ext cx="7401396" cy="1204686"/>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2000"/>
              <a:buFont typeface="Arial"/>
              <a:buNone/>
              <a:defRPr sz="2000" b="0" i="1"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body" idx="3"/>
          </p:nvPr>
        </p:nvSpPr>
        <p:spPr>
          <a:xfrm>
            <a:off x="226692" y="2155152"/>
            <a:ext cx="7410510" cy="1219419"/>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80" name="Shape 80"/>
          <p:cNvGrpSpPr/>
          <p:nvPr/>
        </p:nvGrpSpPr>
        <p:grpSpPr>
          <a:xfrm>
            <a:off x="-1" y="17762"/>
            <a:ext cx="12192000" cy="742"/>
            <a:chOff x="-1" y="1761975"/>
            <a:chExt cx="12188825" cy="742"/>
          </a:xfrm>
        </p:grpSpPr>
        <p:cxnSp>
          <p:nvCxnSpPr>
            <p:cNvPr id="81" name="Shape 81"/>
            <p:cNvCxnSpPr/>
            <p:nvPr/>
          </p:nvCxnSpPr>
          <p:spPr>
            <a:xfrm rot="10800000">
              <a:off x="-1" y="1761975"/>
              <a:ext cx="4058879" cy="0"/>
            </a:xfrm>
            <a:prstGeom prst="straightConnector1">
              <a:avLst/>
            </a:prstGeom>
            <a:noFill/>
            <a:ln w="50800" cap="flat" cmpd="sng">
              <a:solidFill>
                <a:srgbClr val="A5A5A5"/>
              </a:solidFill>
              <a:prstDash val="solid"/>
              <a:round/>
              <a:headEnd type="none" w="med" len="med"/>
              <a:tailEnd type="none" w="med" len="med"/>
            </a:ln>
          </p:spPr>
        </p:cxnSp>
        <p:cxnSp>
          <p:nvCxnSpPr>
            <p:cNvPr id="82" name="Shape 82"/>
            <p:cNvCxnSpPr/>
            <p:nvPr/>
          </p:nvCxnSpPr>
          <p:spPr>
            <a:xfrm rot="10800000">
              <a:off x="4058878" y="1762717"/>
              <a:ext cx="8129946" cy="0"/>
            </a:xfrm>
            <a:prstGeom prst="straightConnector1">
              <a:avLst/>
            </a:prstGeom>
            <a:noFill/>
            <a:ln w="50800" cap="flat" cmpd="sng">
              <a:solidFill>
                <a:srgbClr val="90152A"/>
              </a:solidFill>
              <a:prstDash val="solid"/>
              <a:round/>
              <a:headEnd type="none" w="med" len="med"/>
              <a:tailEnd type="none" w="med" len="med"/>
            </a:ln>
          </p:spPr>
        </p:cxnSp>
      </p:grpSp>
      <p:pic>
        <p:nvPicPr>
          <p:cNvPr id="83" name="Shape 83"/>
          <p:cNvPicPr preferRelativeResize="0"/>
          <p:nvPr/>
        </p:nvPicPr>
        <p:blipFill rotWithShape="1">
          <a:blip r:embed="rId3">
            <a:alphaModFix/>
          </a:blip>
          <a:srcRect/>
          <a:stretch/>
        </p:blipFill>
        <p:spPr>
          <a:xfrm>
            <a:off x="314749" y="-14942"/>
            <a:ext cx="2673411" cy="1518920"/>
          </a:xfrm>
          <a:prstGeom prst="rect">
            <a:avLst/>
          </a:prstGeom>
          <a:noFill/>
          <a:ln>
            <a:noFill/>
          </a:ln>
        </p:spPr>
      </p:pic>
      <p:grpSp>
        <p:nvGrpSpPr>
          <p:cNvPr id="84" name="Shape 84"/>
          <p:cNvGrpSpPr/>
          <p:nvPr/>
        </p:nvGrpSpPr>
        <p:grpSpPr>
          <a:xfrm>
            <a:off x="-1" y="6406188"/>
            <a:ext cx="12192000" cy="451813"/>
            <a:chOff x="-1" y="6406187"/>
            <a:chExt cx="12188825" cy="451813"/>
          </a:xfrm>
        </p:grpSpPr>
        <p:sp>
          <p:nvSpPr>
            <p:cNvPr id="85" name="Shape 85"/>
            <p:cNvSpPr/>
            <p:nvPr/>
          </p:nvSpPr>
          <p:spPr>
            <a:xfrm>
              <a:off x="-1" y="6406187"/>
              <a:ext cx="12188825" cy="451813"/>
            </a:xfrm>
            <a:prstGeom prst="rect">
              <a:avLst/>
            </a:prstGeom>
            <a:solidFill>
              <a:srgbClr val="F2F2F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cxnSp>
          <p:nvCxnSpPr>
            <p:cNvPr id="86" name="Shape 86"/>
            <p:cNvCxnSpPr/>
            <p:nvPr/>
          </p:nvCxnSpPr>
          <p:spPr>
            <a:xfrm rot="10800000">
              <a:off x="-1" y="6412992"/>
              <a:ext cx="4058879" cy="0"/>
            </a:xfrm>
            <a:prstGeom prst="straightConnector1">
              <a:avLst/>
            </a:prstGeom>
            <a:noFill/>
            <a:ln w="50800" cap="flat" cmpd="sng">
              <a:solidFill>
                <a:srgbClr val="DF7023"/>
              </a:solidFill>
              <a:prstDash val="solid"/>
              <a:round/>
              <a:headEnd type="none" w="med" len="med"/>
              <a:tailEnd type="none" w="med" len="med"/>
            </a:ln>
          </p:spPr>
        </p:cxnSp>
        <p:cxnSp>
          <p:nvCxnSpPr>
            <p:cNvPr id="87" name="Shape 87"/>
            <p:cNvCxnSpPr/>
            <p:nvPr/>
          </p:nvCxnSpPr>
          <p:spPr>
            <a:xfrm rot="10800000">
              <a:off x="4058878" y="6413734"/>
              <a:ext cx="8129946" cy="0"/>
            </a:xfrm>
            <a:prstGeom prst="straightConnector1">
              <a:avLst/>
            </a:prstGeom>
            <a:noFill/>
            <a:ln w="50800" cap="flat" cmpd="sng">
              <a:solidFill>
                <a:srgbClr val="0F787D"/>
              </a:solidFill>
              <a:prstDash val="solid"/>
              <a:round/>
              <a:headEnd type="none" w="med" len="med"/>
              <a:tailEnd type="none" w="med" len="med"/>
            </a:ln>
          </p:spPr>
        </p:cxnSp>
      </p:grpSp>
    </p:spTree>
    <p:extLst>
      <p:ext uri="{BB962C8B-B14F-4D97-AF65-F5344CB8AC3E}">
        <p14:creationId xmlns:p14="http://schemas.microsoft.com/office/powerpoint/2010/main" val="2815174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Edwin A Stevens Hall">
    <p:spTree>
      <p:nvGrpSpPr>
        <p:cNvPr id="1" name="Shape 88"/>
        <p:cNvGrpSpPr/>
        <p:nvPr/>
      </p:nvGrpSpPr>
      <p:grpSpPr>
        <a:xfrm>
          <a:off x="0" y="0"/>
          <a:ext cx="0" cy="0"/>
          <a:chOff x="0" y="0"/>
          <a:chExt cx="0" cy="0"/>
        </a:xfrm>
      </p:grpSpPr>
      <p:pic>
        <p:nvPicPr>
          <p:cNvPr id="89" name="Shape 89"/>
          <p:cNvPicPr preferRelativeResize="0"/>
          <p:nvPr/>
        </p:nvPicPr>
        <p:blipFill rotWithShape="1">
          <a:blip r:embed="rId2">
            <a:alphaModFix/>
          </a:blip>
          <a:srcRect/>
          <a:stretch/>
        </p:blipFill>
        <p:spPr>
          <a:xfrm>
            <a:off x="6827973" y="0"/>
            <a:ext cx="5364028" cy="6864167"/>
          </a:xfrm>
          <a:prstGeom prst="rect">
            <a:avLst/>
          </a:prstGeom>
          <a:noFill/>
          <a:ln>
            <a:noFill/>
          </a:ln>
        </p:spPr>
      </p:pic>
      <p:sp>
        <p:nvSpPr>
          <p:cNvPr id="90" name="Shape 90"/>
          <p:cNvSpPr txBox="1">
            <a:spLocks noGrp="1"/>
          </p:cNvSpPr>
          <p:nvPr>
            <p:ph type="body" idx="1"/>
          </p:nvPr>
        </p:nvSpPr>
        <p:spPr>
          <a:xfrm>
            <a:off x="216110" y="4829300"/>
            <a:ext cx="7397997" cy="1256167"/>
          </a:xfrm>
          <a:prstGeom prst="rect">
            <a:avLst/>
          </a:prstGeom>
          <a:noFill/>
          <a:ln>
            <a:noFill/>
          </a:ln>
        </p:spPr>
        <p:txBody>
          <a:bodyPr wrap="square" lIns="91425" tIns="91425" rIns="91425" bIns="91425" anchor="t" anchorCtr="0"/>
          <a:lstStyle>
            <a:lvl1pPr marL="0" marR="0" lvl="0" indent="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body" idx="2"/>
          </p:nvPr>
        </p:nvSpPr>
        <p:spPr>
          <a:xfrm>
            <a:off x="226693" y="3496385"/>
            <a:ext cx="7401396" cy="1204686"/>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2000"/>
              <a:buFont typeface="Arial"/>
              <a:buNone/>
              <a:defRPr sz="2000" b="0" i="1"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2" name="Shape 92"/>
          <p:cNvSpPr txBox="1">
            <a:spLocks noGrp="1"/>
          </p:cNvSpPr>
          <p:nvPr>
            <p:ph type="body" idx="3"/>
          </p:nvPr>
        </p:nvSpPr>
        <p:spPr>
          <a:xfrm>
            <a:off x="226692" y="2155152"/>
            <a:ext cx="7410510" cy="1219419"/>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93" name="Shape 93"/>
          <p:cNvGrpSpPr/>
          <p:nvPr/>
        </p:nvGrpSpPr>
        <p:grpSpPr>
          <a:xfrm>
            <a:off x="-1" y="17762"/>
            <a:ext cx="12192000" cy="742"/>
            <a:chOff x="-1" y="1761975"/>
            <a:chExt cx="12188825" cy="742"/>
          </a:xfrm>
        </p:grpSpPr>
        <p:cxnSp>
          <p:nvCxnSpPr>
            <p:cNvPr id="94" name="Shape 94"/>
            <p:cNvCxnSpPr/>
            <p:nvPr/>
          </p:nvCxnSpPr>
          <p:spPr>
            <a:xfrm rot="10800000">
              <a:off x="-1" y="1761975"/>
              <a:ext cx="4058879" cy="0"/>
            </a:xfrm>
            <a:prstGeom prst="straightConnector1">
              <a:avLst/>
            </a:prstGeom>
            <a:noFill/>
            <a:ln w="50800" cap="flat" cmpd="sng">
              <a:solidFill>
                <a:srgbClr val="A5A5A5"/>
              </a:solidFill>
              <a:prstDash val="solid"/>
              <a:round/>
              <a:headEnd type="none" w="med" len="med"/>
              <a:tailEnd type="none" w="med" len="med"/>
            </a:ln>
          </p:spPr>
        </p:cxnSp>
        <p:cxnSp>
          <p:nvCxnSpPr>
            <p:cNvPr id="95" name="Shape 95"/>
            <p:cNvCxnSpPr/>
            <p:nvPr/>
          </p:nvCxnSpPr>
          <p:spPr>
            <a:xfrm rot="10800000">
              <a:off x="4058878" y="1762717"/>
              <a:ext cx="8129946" cy="0"/>
            </a:xfrm>
            <a:prstGeom prst="straightConnector1">
              <a:avLst/>
            </a:prstGeom>
            <a:noFill/>
            <a:ln w="50800" cap="flat" cmpd="sng">
              <a:solidFill>
                <a:srgbClr val="90152A"/>
              </a:solidFill>
              <a:prstDash val="solid"/>
              <a:round/>
              <a:headEnd type="none" w="med" len="med"/>
              <a:tailEnd type="none" w="med" len="med"/>
            </a:ln>
          </p:spPr>
        </p:cxnSp>
      </p:grpSp>
      <p:pic>
        <p:nvPicPr>
          <p:cNvPr id="96" name="Shape 96"/>
          <p:cNvPicPr preferRelativeResize="0"/>
          <p:nvPr/>
        </p:nvPicPr>
        <p:blipFill rotWithShape="1">
          <a:blip r:embed="rId3">
            <a:alphaModFix/>
          </a:blip>
          <a:srcRect/>
          <a:stretch/>
        </p:blipFill>
        <p:spPr>
          <a:xfrm>
            <a:off x="314749" y="-14942"/>
            <a:ext cx="2673411" cy="1518920"/>
          </a:xfrm>
          <a:prstGeom prst="rect">
            <a:avLst/>
          </a:prstGeom>
          <a:noFill/>
          <a:ln>
            <a:noFill/>
          </a:ln>
        </p:spPr>
      </p:pic>
      <p:grpSp>
        <p:nvGrpSpPr>
          <p:cNvPr id="97" name="Shape 97"/>
          <p:cNvGrpSpPr/>
          <p:nvPr/>
        </p:nvGrpSpPr>
        <p:grpSpPr>
          <a:xfrm>
            <a:off x="-1" y="6406188"/>
            <a:ext cx="12192000" cy="451813"/>
            <a:chOff x="-1" y="6406187"/>
            <a:chExt cx="12188825" cy="451813"/>
          </a:xfrm>
        </p:grpSpPr>
        <p:sp>
          <p:nvSpPr>
            <p:cNvPr id="98" name="Shape 98"/>
            <p:cNvSpPr/>
            <p:nvPr/>
          </p:nvSpPr>
          <p:spPr>
            <a:xfrm>
              <a:off x="-1" y="6406187"/>
              <a:ext cx="12188825" cy="451813"/>
            </a:xfrm>
            <a:prstGeom prst="rect">
              <a:avLst/>
            </a:prstGeom>
            <a:solidFill>
              <a:srgbClr val="F2F2F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cxnSp>
          <p:nvCxnSpPr>
            <p:cNvPr id="99" name="Shape 99"/>
            <p:cNvCxnSpPr/>
            <p:nvPr/>
          </p:nvCxnSpPr>
          <p:spPr>
            <a:xfrm rot="10800000">
              <a:off x="-1" y="6412992"/>
              <a:ext cx="4058879" cy="0"/>
            </a:xfrm>
            <a:prstGeom prst="straightConnector1">
              <a:avLst/>
            </a:prstGeom>
            <a:noFill/>
            <a:ln w="50800" cap="flat" cmpd="sng">
              <a:solidFill>
                <a:srgbClr val="DF7023"/>
              </a:solidFill>
              <a:prstDash val="solid"/>
              <a:round/>
              <a:headEnd type="none" w="med" len="med"/>
              <a:tailEnd type="none" w="med" len="med"/>
            </a:ln>
          </p:spPr>
        </p:cxnSp>
        <p:cxnSp>
          <p:nvCxnSpPr>
            <p:cNvPr id="100" name="Shape 100"/>
            <p:cNvCxnSpPr/>
            <p:nvPr/>
          </p:nvCxnSpPr>
          <p:spPr>
            <a:xfrm rot="10800000">
              <a:off x="4058878" y="6413734"/>
              <a:ext cx="8129946" cy="0"/>
            </a:xfrm>
            <a:prstGeom prst="straightConnector1">
              <a:avLst/>
            </a:prstGeom>
            <a:noFill/>
            <a:ln w="50800" cap="flat" cmpd="sng">
              <a:solidFill>
                <a:srgbClr val="0F787D"/>
              </a:solidFill>
              <a:prstDash val="solid"/>
              <a:round/>
              <a:headEnd type="none" w="med" len="med"/>
              <a:tailEnd type="none" w="med" len="med"/>
            </a:ln>
          </p:spPr>
        </p:cxnSp>
      </p:grpSp>
    </p:spTree>
    <p:extLst>
      <p:ext uri="{BB962C8B-B14F-4D97-AF65-F5344CB8AC3E}">
        <p14:creationId xmlns:p14="http://schemas.microsoft.com/office/powerpoint/2010/main" val="252807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ubhead w/ Bullets 2 col">
    <p:spTree>
      <p:nvGrpSpPr>
        <p:cNvPr id="1" name="Shape 129"/>
        <p:cNvGrpSpPr/>
        <p:nvPr/>
      </p:nvGrpSpPr>
      <p:grpSpPr>
        <a:xfrm>
          <a:off x="0" y="0"/>
          <a:ext cx="0" cy="0"/>
          <a:chOff x="0" y="0"/>
          <a:chExt cx="0" cy="0"/>
        </a:xfrm>
      </p:grpSpPr>
      <p:sp>
        <p:nvSpPr>
          <p:cNvPr id="130" name="Shape 130"/>
          <p:cNvSpPr txBox="1">
            <a:spLocks noGrp="1"/>
          </p:cNvSpPr>
          <p:nvPr>
            <p:ph type="sldNum" idx="12"/>
          </p:nvPr>
        </p:nvSpPr>
        <p:spPr>
          <a:xfrm>
            <a:off x="11356641" y="6449010"/>
            <a:ext cx="635497" cy="365125"/>
          </a:xfrm>
          <a:prstGeom prst="rect">
            <a:avLst/>
          </a:prstGeom>
          <a:noFill/>
          <a:ln>
            <a:noFill/>
          </a:ln>
        </p:spPr>
        <p:txBody>
          <a:bodyPr wrap="square" lIns="91425" tIns="45700" rIns="91425" bIns="45700" anchor="ctr" anchorCtr="0">
            <a:noAutofit/>
          </a:bodyPr>
          <a:lstStyle/>
          <a:p>
            <a:pPr algn="ctr"/>
            <a:fld id="{00000000-1234-1234-1234-123412341234}" type="slidenum">
              <a:rPr lang="en-US" sz="1100" smtClean="0">
                <a:solidFill>
                  <a:srgbClr val="888888"/>
                </a:solidFill>
                <a:ea typeface="Arial"/>
                <a:cs typeface="Arial"/>
                <a:sym typeface="Arial"/>
              </a:rPr>
              <a:pPr algn="ctr"/>
              <a:t>‹#›</a:t>
            </a:fld>
            <a:endParaRPr lang="en-US" sz="1100">
              <a:solidFill>
                <a:srgbClr val="888888"/>
              </a:solidFill>
              <a:ea typeface="Arial"/>
              <a:cs typeface="Arial"/>
              <a:sym typeface="Arial"/>
            </a:endParaRPr>
          </a:p>
        </p:txBody>
      </p:sp>
      <p:sp>
        <p:nvSpPr>
          <p:cNvPr id="131" name="Shape 131"/>
          <p:cNvSpPr txBox="1">
            <a:spLocks noGrp="1"/>
          </p:cNvSpPr>
          <p:nvPr>
            <p:ph type="body" idx="1"/>
          </p:nvPr>
        </p:nvSpPr>
        <p:spPr>
          <a:xfrm>
            <a:off x="302684" y="1709351"/>
            <a:ext cx="5656019" cy="4384542"/>
          </a:xfrm>
          <a:prstGeom prst="rect">
            <a:avLst/>
          </a:prstGeom>
          <a:noFill/>
          <a:ln>
            <a:noFill/>
          </a:ln>
        </p:spPr>
        <p:txBody>
          <a:bodyPr wrap="square" lIns="91425" tIns="91425" rIns="91425" bIns="91425" anchor="t" anchorCtr="0"/>
          <a:lstStyle>
            <a:lvl1pPr marL="285750" marR="0" lvl="0" indent="-184150" algn="l" rtl="0">
              <a:spcBef>
                <a:spcPts val="0"/>
              </a:spcBef>
              <a:spcAft>
                <a:spcPts val="120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742950" marR="0" lvl="1" indent="-196850" algn="l" rtl="0">
              <a:spcBef>
                <a:spcPts val="0"/>
              </a:spcBef>
              <a:spcAft>
                <a:spcPts val="120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143000" marR="0" lvl="2" indent="-152400" algn="l" rtl="0">
              <a:spcBef>
                <a:spcPts val="0"/>
              </a:spcBef>
              <a:spcAft>
                <a:spcPts val="120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657350" marR="0" lvl="3" indent="-222250" algn="l" rtl="0">
              <a:spcBef>
                <a:spcPts val="0"/>
              </a:spcBef>
              <a:spcAft>
                <a:spcPts val="120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057400" marR="0" lvl="4" indent="-165100" algn="l" rtl="0">
              <a:spcBef>
                <a:spcPts val="0"/>
              </a:spcBef>
              <a:spcAft>
                <a:spcPts val="120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2" name="Shape 132"/>
          <p:cNvSpPr txBox="1">
            <a:spLocks noGrp="1"/>
          </p:cNvSpPr>
          <p:nvPr>
            <p:ph type="title"/>
          </p:nvPr>
        </p:nvSpPr>
        <p:spPr>
          <a:xfrm>
            <a:off x="302684" y="418355"/>
            <a:ext cx="9737787" cy="535863"/>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33" name="Shape 133"/>
          <p:cNvSpPr txBox="1">
            <a:spLocks noGrp="1"/>
          </p:cNvSpPr>
          <p:nvPr>
            <p:ph type="body" idx="2"/>
          </p:nvPr>
        </p:nvSpPr>
        <p:spPr>
          <a:xfrm>
            <a:off x="302684" y="1006103"/>
            <a:ext cx="9728843" cy="408060"/>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1800"/>
              <a:buFont typeface="Arial"/>
              <a:buNone/>
              <a:defRPr sz="1800" b="0" i="0" u="none" strike="noStrike" cap="none">
                <a:solidFill>
                  <a:schemeClr val="dk1"/>
                </a:solidFill>
                <a:latin typeface="Arial"/>
                <a:ea typeface="Arial"/>
                <a:cs typeface="Arial"/>
                <a:sym typeface="Arial"/>
              </a:defRPr>
            </a:lvl1pPr>
            <a:lvl2pPr marL="742950" marR="0" lvl="1" indent="-146050" algn="l" rtl="0">
              <a:spcBef>
                <a:spcPts val="440"/>
              </a:spcBef>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914400" marR="0" lvl="2" indent="0" algn="l" rtl="0">
              <a:spcBef>
                <a:spcPts val="540"/>
              </a:spcBef>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371600" marR="0" lvl="3" indent="0" algn="l" rtl="0">
              <a:spcBef>
                <a:spcPts val="540"/>
              </a:spcBef>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1828800" marR="0" lvl="4" indent="0" algn="l" rtl="0">
              <a:spcBef>
                <a:spcPts val="540"/>
              </a:spcBef>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4" name="Shape 134"/>
          <p:cNvSpPr txBox="1">
            <a:spLocks noGrp="1"/>
          </p:cNvSpPr>
          <p:nvPr>
            <p:ph type="body" idx="3"/>
          </p:nvPr>
        </p:nvSpPr>
        <p:spPr>
          <a:xfrm>
            <a:off x="6169855" y="1709351"/>
            <a:ext cx="5656019" cy="4384542"/>
          </a:xfrm>
          <a:prstGeom prst="rect">
            <a:avLst/>
          </a:prstGeom>
          <a:noFill/>
          <a:ln>
            <a:noFill/>
          </a:ln>
        </p:spPr>
        <p:txBody>
          <a:bodyPr wrap="square" lIns="91425" tIns="91425" rIns="91425" bIns="91425" anchor="t" anchorCtr="0"/>
          <a:lstStyle>
            <a:lvl1pPr marL="285750" marR="0" lvl="0" indent="-184150" algn="l" rtl="0">
              <a:spcBef>
                <a:spcPts val="0"/>
              </a:spcBef>
              <a:spcAft>
                <a:spcPts val="120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742950" marR="0" lvl="1" indent="-196850" algn="l" rtl="0">
              <a:spcBef>
                <a:spcPts val="0"/>
              </a:spcBef>
              <a:spcAft>
                <a:spcPts val="120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143000" marR="0" lvl="2" indent="-152400" algn="l" rtl="0">
              <a:spcBef>
                <a:spcPts val="0"/>
              </a:spcBef>
              <a:spcAft>
                <a:spcPts val="120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657350" marR="0" lvl="3" indent="-222250" algn="l" rtl="0">
              <a:spcBef>
                <a:spcPts val="0"/>
              </a:spcBef>
              <a:spcAft>
                <a:spcPts val="120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057400" marR="0" lvl="4" indent="-165100" algn="l" rtl="0">
              <a:spcBef>
                <a:spcPts val="0"/>
              </a:spcBef>
              <a:spcAft>
                <a:spcPts val="120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080076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ampus Aerial">
    <p:spTree>
      <p:nvGrpSpPr>
        <p:cNvPr id="1" name="Shape 101"/>
        <p:cNvGrpSpPr/>
        <p:nvPr/>
      </p:nvGrpSpPr>
      <p:grpSpPr>
        <a:xfrm>
          <a:off x="0" y="0"/>
          <a:ext cx="0" cy="0"/>
          <a:chOff x="0" y="0"/>
          <a:chExt cx="0" cy="0"/>
        </a:xfrm>
      </p:grpSpPr>
      <p:pic>
        <p:nvPicPr>
          <p:cNvPr id="102" name="Shape 102"/>
          <p:cNvPicPr preferRelativeResize="0"/>
          <p:nvPr/>
        </p:nvPicPr>
        <p:blipFill rotWithShape="1">
          <a:blip r:embed="rId2">
            <a:alphaModFix/>
          </a:blip>
          <a:srcRect/>
          <a:stretch/>
        </p:blipFill>
        <p:spPr>
          <a:xfrm>
            <a:off x="6832791" y="0"/>
            <a:ext cx="5359208" cy="6858000"/>
          </a:xfrm>
          <a:prstGeom prst="rect">
            <a:avLst/>
          </a:prstGeom>
          <a:noFill/>
          <a:ln>
            <a:noFill/>
          </a:ln>
        </p:spPr>
      </p:pic>
      <p:sp>
        <p:nvSpPr>
          <p:cNvPr id="103" name="Shape 103"/>
          <p:cNvSpPr txBox="1">
            <a:spLocks noGrp="1"/>
          </p:cNvSpPr>
          <p:nvPr>
            <p:ph type="body" idx="1"/>
          </p:nvPr>
        </p:nvSpPr>
        <p:spPr>
          <a:xfrm>
            <a:off x="216110" y="4829300"/>
            <a:ext cx="7397997" cy="1256167"/>
          </a:xfrm>
          <a:prstGeom prst="rect">
            <a:avLst/>
          </a:prstGeom>
          <a:noFill/>
          <a:ln>
            <a:noFill/>
          </a:ln>
        </p:spPr>
        <p:txBody>
          <a:bodyPr wrap="square" lIns="91425" tIns="91425" rIns="91425" bIns="91425" anchor="t" anchorCtr="0"/>
          <a:lstStyle>
            <a:lvl1pPr marL="0" marR="0" lvl="0" indent="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body" idx="2"/>
          </p:nvPr>
        </p:nvSpPr>
        <p:spPr>
          <a:xfrm>
            <a:off x="226693" y="3496385"/>
            <a:ext cx="7401396" cy="1204686"/>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2000"/>
              <a:buFont typeface="Arial"/>
              <a:buNone/>
              <a:defRPr sz="2000" b="0" i="1"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body" idx="3"/>
          </p:nvPr>
        </p:nvSpPr>
        <p:spPr>
          <a:xfrm>
            <a:off x="226692" y="2155152"/>
            <a:ext cx="7410510" cy="1219419"/>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06" name="Shape 106"/>
          <p:cNvGrpSpPr/>
          <p:nvPr/>
        </p:nvGrpSpPr>
        <p:grpSpPr>
          <a:xfrm>
            <a:off x="-1" y="17762"/>
            <a:ext cx="12192000" cy="742"/>
            <a:chOff x="-1" y="1761975"/>
            <a:chExt cx="12188825" cy="742"/>
          </a:xfrm>
        </p:grpSpPr>
        <p:cxnSp>
          <p:nvCxnSpPr>
            <p:cNvPr id="107" name="Shape 107"/>
            <p:cNvCxnSpPr/>
            <p:nvPr/>
          </p:nvCxnSpPr>
          <p:spPr>
            <a:xfrm rot="10800000">
              <a:off x="-1" y="1761975"/>
              <a:ext cx="4058879" cy="0"/>
            </a:xfrm>
            <a:prstGeom prst="straightConnector1">
              <a:avLst/>
            </a:prstGeom>
            <a:noFill/>
            <a:ln w="50800" cap="flat" cmpd="sng">
              <a:solidFill>
                <a:srgbClr val="A5A5A5"/>
              </a:solidFill>
              <a:prstDash val="solid"/>
              <a:round/>
              <a:headEnd type="none" w="med" len="med"/>
              <a:tailEnd type="none" w="med" len="med"/>
            </a:ln>
          </p:spPr>
        </p:cxnSp>
        <p:cxnSp>
          <p:nvCxnSpPr>
            <p:cNvPr id="108" name="Shape 108"/>
            <p:cNvCxnSpPr/>
            <p:nvPr/>
          </p:nvCxnSpPr>
          <p:spPr>
            <a:xfrm rot="10800000">
              <a:off x="4058878" y="1762717"/>
              <a:ext cx="8129946" cy="0"/>
            </a:xfrm>
            <a:prstGeom prst="straightConnector1">
              <a:avLst/>
            </a:prstGeom>
            <a:noFill/>
            <a:ln w="50800" cap="flat" cmpd="sng">
              <a:solidFill>
                <a:srgbClr val="90152A"/>
              </a:solidFill>
              <a:prstDash val="solid"/>
              <a:round/>
              <a:headEnd type="none" w="med" len="med"/>
              <a:tailEnd type="none" w="med" len="med"/>
            </a:ln>
          </p:spPr>
        </p:cxnSp>
      </p:grpSp>
      <p:pic>
        <p:nvPicPr>
          <p:cNvPr id="109" name="Shape 109"/>
          <p:cNvPicPr preferRelativeResize="0"/>
          <p:nvPr/>
        </p:nvPicPr>
        <p:blipFill rotWithShape="1">
          <a:blip r:embed="rId3">
            <a:alphaModFix/>
          </a:blip>
          <a:srcRect/>
          <a:stretch/>
        </p:blipFill>
        <p:spPr>
          <a:xfrm>
            <a:off x="314749" y="-14942"/>
            <a:ext cx="2673411" cy="1518920"/>
          </a:xfrm>
          <a:prstGeom prst="rect">
            <a:avLst/>
          </a:prstGeom>
          <a:noFill/>
          <a:ln>
            <a:noFill/>
          </a:ln>
        </p:spPr>
      </p:pic>
      <p:grpSp>
        <p:nvGrpSpPr>
          <p:cNvPr id="110" name="Shape 110"/>
          <p:cNvGrpSpPr/>
          <p:nvPr/>
        </p:nvGrpSpPr>
        <p:grpSpPr>
          <a:xfrm>
            <a:off x="-1" y="6406188"/>
            <a:ext cx="12192000" cy="451813"/>
            <a:chOff x="-1" y="6406187"/>
            <a:chExt cx="12188825" cy="451813"/>
          </a:xfrm>
        </p:grpSpPr>
        <p:sp>
          <p:nvSpPr>
            <p:cNvPr id="111" name="Shape 111"/>
            <p:cNvSpPr/>
            <p:nvPr/>
          </p:nvSpPr>
          <p:spPr>
            <a:xfrm>
              <a:off x="-1" y="6406187"/>
              <a:ext cx="12188825" cy="451813"/>
            </a:xfrm>
            <a:prstGeom prst="rect">
              <a:avLst/>
            </a:prstGeom>
            <a:solidFill>
              <a:srgbClr val="F2F2F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cxnSp>
          <p:nvCxnSpPr>
            <p:cNvPr id="112" name="Shape 112"/>
            <p:cNvCxnSpPr/>
            <p:nvPr/>
          </p:nvCxnSpPr>
          <p:spPr>
            <a:xfrm rot="10800000">
              <a:off x="-1" y="6412992"/>
              <a:ext cx="4058879" cy="0"/>
            </a:xfrm>
            <a:prstGeom prst="straightConnector1">
              <a:avLst/>
            </a:prstGeom>
            <a:noFill/>
            <a:ln w="50800" cap="flat" cmpd="sng">
              <a:solidFill>
                <a:srgbClr val="DF7023"/>
              </a:solidFill>
              <a:prstDash val="solid"/>
              <a:round/>
              <a:headEnd type="none" w="med" len="med"/>
              <a:tailEnd type="none" w="med" len="med"/>
            </a:ln>
          </p:spPr>
        </p:cxnSp>
        <p:cxnSp>
          <p:nvCxnSpPr>
            <p:cNvPr id="113" name="Shape 113"/>
            <p:cNvCxnSpPr/>
            <p:nvPr/>
          </p:nvCxnSpPr>
          <p:spPr>
            <a:xfrm rot="10800000">
              <a:off x="4058878" y="6413734"/>
              <a:ext cx="8129946" cy="0"/>
            </a:xfrm>
            <a:prstGeom prst="straightConnector1">
              <a:avLst/>
            </a:prstGeom>
            <a:noFill/>
            <a:ln w="50800" cap="flat" cmpd="sng">
              <a:solidFill>
                <a:srgbClr val="0F787D"/>
              </a:solidFill>
              <a:prstDash val="solid"/>
              <a:round/>
              <a:headEnd type="none" w="med" len="med"/>
              <a:tailEnd type="none" w="med" len="med"/>
            </a:ln>
          </p:spPr>
        </p:cxnSp>
      </p:grpSp>
    </p:spTree>
    <p:extLst>
      <p:ext uri="{BB962C8B-B14F-4D97-AF65-F5344CB8AC3E}">
        <p14:creationId xmlns:p14="http://schemas.microsoft.com/office/powerpoint/2010/main" val="3940703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EA7A-9373-6B4F-AE2A-2FB7E6CA96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CDBD56-6266-E34F-852B-927912AB6B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4EDB37-8BBE-3443-8800-E57EBAA23D47}"/>
              </a:ext>
            </a:extLst>
          </p:cNvPr>
          <p:cNvSpPr>
            <a:spLocks noGrp="1"/>
          </p:cNvSpPr>
          <p:nvPr>
            <p:ph type="dt" sz="half" idx="10"/>
          </p:nvPr>
        </p:nvSpPr>
        <p:spPr/>
        <p:txBody>
          <a:bodyPr/>
          <a:lstStyle/>
          <a:p>
            <a:fld id="{8A34D27C-A081-354F-BC7F-F5644B541881}" type="datetimeFigureOut">
              <a:rPr lang="en-US" smtClean="0"/>
              <a:t>12/6/22</a:t>
            </a:fld>
            <a:endParaRPr lang="en-US"/>
          </a:p>
        </p:txBody>
      </p:sp>
      <p:sp>
        <p:nvSpPr>
          <p:cNvPr id="5" name="Footer Placeholder 4">
            <a:extLst>
              <a:ext uri="{FF2B5EF4-FFF2-40B4-BE49-F238E27FC236}">
                <a16:creationId xmlns:a16="http://schemas.microsoft.com/office/drawing/2014/main" id="{F3845471-2486-2E49-B0D0-68397CD575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828DC6-2A43-8645-9585-739559DC3C5E}"/>
              </a:ext>
            </a:extLst>
          </p:cNvPr>
          <p:cNvSpPr>
            <a:spLocks noGrp="1"/>
          </p:cNvSpPr>
          <p:nvPr>
            <p:ph type="sldNum" sz="quarter" idx="12"/>
          </p:nvPr>
        </p:nvSpPr>
        <p:spPr/>
        <p:txBody>
          <a:bodyPr/>
          <a:lstStyle/>
          <a:p>
            <a:fld id="{FACEF83C-8139-BB4E-8BDB-30AAB5E3E6D2}" type="slidenum">
              <a:rPr lang="en-US" smtClean="0"/>
              <a:t>‹#›</a:t>
            </a:fld>
            <a:endParaRPr lang="en-US"/>
          </a:p>
        </p:txBody>
      </p:sp>
    </p:spTree>
    <p:extLst>
      <p:ext uri="{BB962C8B-B14F-4D97-AF65-F5344CB8AC3E}">
        <p14:creationId xmlns:p14="http://schemas.microsoft.com/office/powerpoint/2010/main" val="2120508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ubhead w/ No Bullets">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302684" y="1709353"/>
            <a:ext cx="11588749" cy="4384543"/>
          </a:xfrm>
          <a:prstGeom prst="rect">
            <a:avLst/>
          </a:prstGeom>
          <a:noFill/>
          <a:ln>
            <a:noFill/>
          </a:ln>
        </p:spPr>
        <p:txBody>
          <a:bodyPr wrap="square" lIns="91425" tIns="91425" rIns="91425" bIns="91425" anchor="t" anchorCtr="0"/>
          <a:lstStyle>
            <a:lvl1pPr marL="0" marR="0" lvl="0" indent="0" algn="l" rtl="0">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457200" marR="0" lvl="1" indent="0" algn="l" rtl="0">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914400" marR="0" lvl="2" indent="0" algn="l" rtl="0">
              <a:spcBef>
                <a:spcPts val="0"/>
              </a:spcBef>
              <a:spcAft>
                <a:spcPts val="120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371600" marR="0" lvl="3" indent="0" algn="l" rtl="0">
              <a:spcBef>
                <a:spcPts val="0"/>
              </a:spcBef>
              <a:spcAft>
                <a:spcPts val="120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1828800" marR="0" lvl="4" indent="0" algn="l" rtl="0">
              <a:spcBef>
                <a:spcPts val="0"/>
              </a:spcBef>
              <a:spcAft>
                <a:spcPts val="120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7" name="Shape 137"/>
          <p:cNvSpPr txBox="1">
            <a:spLocks noGrp="1"/>
          </p:cNvSpPr>
          <p:nvPr>
            <p:ph type="title"/>
          </p:nvPr>
        </p:nvSpPr>
        <p:spPr>
          <a:xfrm>
            <a:off x="302684" y="418355"/>
            <a:ext cx="9737787" cy="535863"/>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38" name="Shape 138"/>
          <p:cNvSpPr txBox="1">
            <a:spLocks noGrp="1"/>
          </p:cNvSpPr>
          <p:nvPr>
            <p:ph type="sldNum" idx="12"/>
          </p:nvPr>
        </p:nvSpPr>
        <p:spPr>
          <a:xfrm>
            <a:off x="11356641" y="6449010"/>
            <a:ext cx="635497" cy="365125"/>
          </a:xfrm>
          <a:prstGeom prst="rect">
            <a:avLst/>
          </a:prstGeom>
          <a:noFill/>
          <a:ln>
            <a:noFill/>
          </a:ln>
        </p:spPr>
        <p:txBody>
          <a:bodyPr wrap="square" lIns="91425" tIns="45700" rIns="91425" bIns="45700" anchor="ctr" anchorCtr="0">
            <a:noAutofit/>
          </a:bodyPr>
          <a:lstStyle/>
          <a:p>
            <a:pPr algn="ctr"/>
            <a:fld id="{00000000-1234-1234-1234-123412341234}" type="slidenum">
              <a:rPr lang="en-US" sz="1100" smtClean="0">
                <a:solidFill>
                  <a:srgbClr val="888888"/>
                </a:solidFill>
                <a:ea typeface="Arial"/>
                <a:cs typeface="Arial"/>
                <a:sym typeface="Arial"/>
              </a:rPr>
              <a:pPr algn="ctr"/>
              <a:t>‹#›</a:t>
            </a:fld>
            <a:endParaRPr lang="en-US" sz="1100">
              <a:solidFill>
                <a:srgbClr val="888888"/>
              </a:solidFill>
              <a:ea typeface="Arial"/>
              <a:cs typeface="Arial"/>
              <a:sym typeface="Arial"/>
            </a:endParaRPr>
          </a:p>
        </p:txBody>
      </p:sp>
      <p:sp>
        <p:nvSpPr>
          <p:cNvPr id="139" name="Shape 139"/>
          <p:cNvSpPr txBox="1">
            <a:spLocks noGrp="1"/>
          </p:cNvSpPr>
          <p:nvPr>
            <p:ph type="body" idx="2"/>
          </p:nvPr>
        </p:nvSpPr>
        <p:spPr>
          <a:xfrm>
            <a:off x="302684" y="1006103"/>
            <a:ext cx="11588749" cy="408060"/>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1800"/>
              <a:buFont typeface="Arial"/>
              <a:buNone/>
              <a:defRPr sz="1800" b="0" i="0" u="none" strike="noStrike" cap="none">
                <a:solidFill>
                  <a:schemeClr val="dk1"/>
                </a:solidFill>
                <a:latin typeface="Arial"/>
                <a:ea typeface="Arial"/>
                <a:cs typeface="Arial"/>
                <a:sym typeface="Arial"/>
              </a:defRPr>
            </a:lvl1pPr>
            <a:lvl2pPr marL="742950" marR="0" lvl="1" indent="-146050" algn="l" rtl="0">
              <a:spcBef>
                <a:spcPts val="440"/>
              </a:spcBef>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914400" marR="0" lvl="2" indent="0" algn="l" rtl="0">
              <a:spcBef>
                <a:spcPts val="540"/>
              </a:spcBef>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371600" marR="0" lvl="3" indent="0" algn="l" rtl="0">
              <a:spcBef>
                <a:spcPts val="540"/>
              </a:spcBef>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1828800" marR="0" lvl="4" indent="0" algn="l" rtl="0">
              <a:spcBef>
                <a:spcPts val="540"/>
              </a:spcBef>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61313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ubhead w/ No Bullets 2 col">
    <p:spTree>
      <p:nvGrpSpPr>
        <p:cNvPr id="1" name="Shape 140"/>
        <p:cNvGrpSpPr/>
        <p:nvPr/>
      </p:nvGrpSpPr>
      <p:grpSpPr>
        <a:xfrm>
          <a:off x="0" y="0"/>
          <a:ext cx="0" cy="0"/>
          <a:chOff x="0" y="0"/>
          <a:chExt cx="0" cy="0"/>
        </a:xfrm>
      </p:grpSpPr>
      <p:sp>
        <p:nvSpPr>
          <p:cNvPr id="141" name="Shape 141"/>
          <p:cNvSpPr txBox="1">
            <a:spLocks noGrp="1"/>
          </p:cNvSpPr>
          <p:nvPr>
            <p:ph type="sldNum" idx="12"/>
          </p:nvPr>
        </p:nvSpPr>
        <p:spPr>
          <a:xfrm>
            <a:off x="11356641" y="6449010"/>
            <a:ext cx="635497" cy="365125"/>
          </a:xfrm>
          <a:prstGeom prst="rect">
            <a:avLst/>
          </a:prstGeom>
          <a:noFill/>
          <a:ln>
            <a:noFill/>
          </a:ln>
        </p:spPr>
        <p:txBody>
          <a:bodyPr wrap="square" lIns="91425" tIns="45700" rIns="91425" bIns="45700" anchor="ctr" anchorCtr="0">
            <a:noAutofit/>
          </a:bodyPr>
          <a:lstStyle/>
          <a:p>
            <a:pPr algn="ctr"/>
            <a:fld id="{00000000-1234-1234-1234-123412341234}" type="slidenum">
              <a:rPr lang="en-US" sz="1100" smtClean="0">
                <a:solidFill>
                  <a:srgbClr val="888888"/>
                </a:solidFill>
                <a:ea typeface="Arial"/>
                <a:cs typeface="Arial"/>
                <a:sym typeface="Arial"/>
              </a:rPr>
              <a:pPr algn="ctr"/>
              <a:t>‹#›</a:t>
            </a:fld>
            <a:endParaRPr lang="en-US" sz="1100">
              <a:solidFill>
                <a:srgbClr val="888888"/>
              </a:solidFill>
              <a:ea typeface="Arial"/>
              <a:cs typeface="Arial"/>
              <a:sym typeface="Arial"/>
            </a:endParaRPr>
          </a:p>
        </p:txBody>
      </p:sp>
      <p:sp>
        <p:nvSpPr>
          <p:cNvPr id="142" name="Shape 142"/>
          <p:cNvSpPr txBox="1">
            <a:spLocks noGrp="1"/>
          </p:cNvSpPr>
          <p:nvPr>
            <p:ph type="body" idx="1"/>
          </p:nvPr>
        </p:nvSpPr>
        <p:spPr>
          <a:xfrm>
            <a:off x="302686" y="1709353"/>
            <a:ext cx="5619406" cy="4384543"/>
          </a:xfrm>
          <a:prstGeom prst="rect">
            <a:avLst/>
          </a:prstGeom>
          <a:noFill/>
          <a:ln>
            <a:noFill/>
          </a:ln>
        </p:spPr>
        <p:txBody>
          <a:bodyPr wrap="square" lIns="91425" tIns="91425" rIns="91425" bIns="91425" anchor="t" anchorCtr="0"/>
          <a:lstStyle>
            <a:lvl1pPr marL="0" marR="0" lvl="0" indent="0" algn="l" rtl="0">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457200" marR="0" lvl="1" indent="0" algn="l" rtl="0">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914400" marR="0" lvl="2" indent="0" algn="l" rtl="0">
              <a:spcBef>
                <a:spcPts val="0"/>
              </a:spcBef>
              <a:spcAft>
                <a:spcPts val="120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371600" marR="0" lvl="3" indent="0" algn="l" rtl="0">
              <a:spcBef>
                <a:spcPts val="0"/>
              </a:spcBef>
              <a:spcAft>
                <a:spcPts val="120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1828800" marR="0" lvl="4" indent="0" algn="l" rtl="0">
              <a:spcBef>
                <a:spcPts val="0"/>
              </a:spcBef>
              <a:spcAft>
                <a:spcPts val="120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3" name="Shape 143"/>
          <p:cNvSpPr txBox="1">
            <a:spLocks noGrp="1"/>
          </p:cNvSpPr>
          <p:nvPr>
            <p:ph type="title"/>
          </p:nvPr>
        </p:nvSpPr>
        <p:spPr>
          <a:xfrm>
            <a:off x="302684" y="418355"/>
            <a:ext cx="9737787" cy="535863"/>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44" name="Shape 144"/>
          <p:cNvSpPr txBox="1">
            <a:spLocks noGrp="1"/>
          </p:cNvSpPr>
          <p:nvPr>
            <p:ph type="body" idx="2"/>
          </p:nvPr>
        </p:nvSpPr>
        <p:spPr>
          <a:xfrm>
            <a:off x="302684" y="1006103"/>
            <a:ext cx="11588749" cy="408060"/>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1800"/>
              <a:buFont typeface="Arial"/>
              <a:buNone/>
              <a:defRPr sz="1800" b="0" i="0" u="none" strike="noStrike" cap="none">
                <a:solidFill>
                  <a:schemeClr val="dk1"/>
                </a:solidFill>
                <a:latin typeface="Arial"/>
                <a:ea typeface="Arial"/>
                <a:cs typeface="Arial"/>
                <a:sym typeface="Arial"/>
              </a:defRPr>
            </a:lvl1pPr>
            <a:lvl2pPr marL="742950" marR="0" lvl="1" indent="-146050" algn="l" rtl="0">
              <a:spcBef>
                <a:spcPts val="440"/>
              </a:spcBef>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914400" marR="0" lvl="2" indent="0" algn="l" rtl="0">
              <a:spcBef>
                <a:spcPts val="540"/>
              </a:spcBef>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371600" marR="0" lvl="3" indent="0" algn="l" rtl="0">
              <a:spcBef>
                <a:spcPts val="540"/>
              </a:spcBef>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1828800" marR="0" lvl="4" indent="0" algn="l" rtl="0">
              <a:spcBef>
                <a:spcPts val="540"/>
              </a:spcBef>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5" name="Shape 145"/>
          <p:cNvSpPr txBox="1">
            <a:spLocks noGrp="1"/>
          </p:cNvSpPr>
          <p:nvPr>
            <p:ph type="body" idx="3"/>
          </p:nvPr>
        </p:nvSpPr>
        <p:spPr>
          <a:xfrm>
            <a:off x="6160703" y="1709353"/>
            <a:ext cx="5692630" cy="4384543"/>
          </a:xfrm>
          <a:prstGeom prst="rect">
            <a:avLst/>
          </a:prstGeom>
          <a:noFill/>
          <a:ln>
            <a:noFill/>
          </a:ln>
        </p:spPr>
        <p:txBody>
          <a:bodyPr wrap="square" lIns="91425" tIns="91425" rIns="91425" bIns="91425" anchor="t" anchorCtr="0"/>
          <a:lstStyle>
            <a:lvl1pPr marL="0" marR="0" lvl="0" indent="0" algn="l" rtl="0">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457200" marR="0" lvl="1" indent="0" algn="l" rtl="0">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914400" marR="0" lvl="2" indent="0" algn="l" rtl="0">
              <a:spcBef>
                <a:spcPts val="0"/>
              </a:spcBef>
              <a:spcAft>
                <a:spcPts val="120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371600" marR="0" lvl="3" indent="0" algn="l" rtl="0">
              <a:spcBef>
                <a:spcPts val="0"/>
              </a:spcBef>
              <a:spcAft>
                <a:spcPts val="120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1828800" marR="0" lvl="4" indent="0" algn="l" rtl="0">
              <a:spcBef>
                <a:spcPts val="0"/>
              </a:spcBef>
              <a:spcAft>
                <a:spcPts val="120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829637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no Subhead">
    <p:spTree>
      <p:nvGrpSpPr>
        <p:cNvPr id="1" name="Shape 146"/>
        <p:cNvGrpSpPr/>
        <p:nvPr/>
      </p:nvGrpSpPr>
      <p:grpSpPr>
        <a:xfrm>
          <a:off x="0" y="0"/>
          <a:ext cx="0" cy="0"/>
          <a:chOff x="0" y="0"/>
          <a:chExt cx="0" cy="0"/>
        </a:xfrm>
      </p:grpSpPr>
      <p:sp>
        <p:nvSpPr>
          <p:cNvPr id="147" name="Shape 147"/>
          <p:cNvSpPr txBox="1">
            <a:spLocks noGrp="1"/>
          </p:cNvSpPr>
          <p:nvPr>
            <p:ph type="sldNum" idx="12"/>
          </p:nvPr>
        </p:nvSpPr>
        <p:spPr>
          <a:xfrm>
            <a:off x="11356641" y="6449010"/>
            <a:ext cx="635497" cy="365125"/>
          </a:xfrm>
          <a:prstGeom prst="rect">
            <a:avLst/>
          </a:prstGeom>
          <a:noFill/>
          <a:ln>
            <a:noFill/>
          </a:ln>
        </p:spPr>
        <p:txBody>
          <a:bodyPr wrap="square" lIns="91425" tIns="45700" rIns="91425" bIns="45700" anchor="ctr" anchorCtr="0">
            <a:noAutofit/>
          </a:bodyPr>
          <a:lstStyle/>
          <a:p>
            <a:pPr algn="ctr"/>
            <a:fld id="{00000000-1234-1234-1234-123412341234}" type="slidenum">
              <a:rPr lang="en-US" sz="1100" smtClean="0">
                <a:solidFill>
                  <a:srgbClr val="888888"/>
                </a:solidFill>
                <a:ea typeface="Arial"/>
                <a:cs typeface="Arial"/>
                <a:sym typeface="Arial"/>
              </a:rPr>
              <a:pPr algn="ctr"/>
              <a:t>‹#›</a:t>
            </a:fld>
            <a:endParaRPr lang="en-US" sz="1100">
              <a:solidFill>
                <a:srgbClr val="888888"/>
              </a:solidFill>
              <a:ea typeface="Arial"/>
              <a:cs typeface="Arial"/>
              <a:sym typeface="Arial"/>
            </a:endParaRPr>
          </a:p>
        </p:txBody>
      </p:sp>
      <p:sp>
        <p:nvSpPr>
          <p:cNvPr id="148" name="Shape 148"/>
          <p:cNvSpPr txBox="1">
            <a:spLocks noGrp="1"/>
          </p:cNvSpPr>
          <p:nvPr>
            <p:ph type="body" idx="1"/>
          </p:nvPr>
        </p:nvSpPr>
        <p:spPr>
          <a:xfrm>
            <a:off x="302684" y="1112109"/>
            <a:ext cx="11588749" cy="4981786"/>
          </a:xfrm>
          <a:prstGeom prst="rect">
            <a:avLst/>
          </a:prstGeom>
          <a:noFill/>
          <a:ln>
            <a:noFill/>
          </a:ln>
        </p:spPr>
        <p:txBody>
          <a:bodyPr wrap="square" lIns="91425" tIns="91425" rIns="91425" bIns="91425" anchor="t" anchorCtr="0"/>
          <a:lstStyle>
            <a:lvl1pPr marL="0" marR="0" lvl="0" indent="0" algn="l" rtl="0">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457200" marR="0" lvl="1" indent="0" algn="l" rtl="0">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914400" marR="0" lvl="2" indent="0" algn="l" rtl="0">
              <a:spcBef>
                <a:spcPts val="0"/>
              </a:spcBef>
              <a:spcAft>
                <a:spcPts val="120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371600" marR="0" lvl="3" indent="0" algn="l" rtl="0">
              <a:spcBef>
                <a:spcPts val="0"/>
              </a:spcBef>
              <a:spcAft>
                <a:spcPts val="120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1828800" marR="0" lvl="4" indent="0" algn="l" rtl="0">
              <a:spcBef>
                <a:spcPts val="0"/>
              </a:spcBef>
              <a:spcAft>
                <a:spcPts val="120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9" name="Shape 149"/>
          <p:cNvSpPr txBox="1">
            <a:spLocks noGrp="1"/>
          </p:cNvSpPr>
          <p:nvPr>
            <p:ph type="title"/>
          </p:nvPr>
        </p:nvSpPr>
        <p:spPr>
          <a:xfrm>
            <a:off x="302684" y="418355"/>
            <a:ext cx="9737787" cy="535863"/>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Tree>
    <p:extLst>
      <p:ext uri="{BB962C8B-B14F-4D97-AF65-F5344CB8AC3E}">
        <p14:creationId xmlns:p14="http://schemas.microsoft.com/office/powerpoint/2010/main" val="384494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with no Subhead 2 col">
    <p:spTree>
      <p:nvGrpSpPr>
        <p:cNvPr id="1" name="Shape 150"/>
        <p:cNvGrpSpPr/>
        <p:nvPr/>
      </p:nvGrpSpPr>
      <p:grpSpPr>
        <a:xfrm>
          <a:off x="0" y="0"/>
          <a:ext cx="0" cy="0"/>
          <a:chOff x="0" y="0"/>
          <a:chExt cx="0" cy="0"/>
        </a:xfrm>
      </p:grpSpPr>
      <p:sp>
        <p:nvSpPr>
          <p:cNvPr id="151" name="Shape 151"/>
          <p:cNvSpPr txBox="1">
            <a:spLocks noGrp="1"/>
          </p:cNvSpPr>
          <p:nvPr>
            <p:ph type="sldNum" idx="12"/>
          </p:nvPr>
        </p:nvSpPr>
        <p:spPr>
          <a:xfrm>
            <a:off x="11356641" y="6449010"/>
            <a:ext cx="635497" cy="365125"/>
          </a:xfrm>
          <a:prstGeom prst="rect">
            <a:avLst/>
          </a:prstGeom>
          <a:noFill/>
          <a:ln>
            <a:noFill/>
          </a:ln>
        </p:spPr>
        <p:txBody>
          <a:bodyPr wrap="square" lIns="91425" tIns="45700" rIns="91425" bIns="45700" anchor="ctr" anchorCtr="0">
            <a:noAutofit/>
          </a:bodyPr>
          <a:lstStyle/>
          <a:p>
            <a:pPr algn="ctr"/>
            <a:fld id="{00000000-1234-1234-1234-123412341234}" type="slidenum">
              <a:rPr lang="en-US" sz="1100" smtClean="0">
                <a:solidFill>
                  <a:srgbClr val="888888"/>
                </a:solidFill>
                <a:ea typeface="Arial"/>
                <a:cs typeface="Arial"/>
                <a:sym typeface="Arial"/>
              </a:rPr>
              <a:pPr algn="ctr"/>
              <a:t>‹#›</a:t>
            </a:fld>
            <a:endParaRPr lang="en-US" sz="1100">
              <a:solidFill>
                <a:srgbClr val="888888"/>
              </a:solidFill>
              <a:ea typeface="Arial"/>
              <a:cs typeface="Arial"/>
              <a:sym typeface="Arial"/>
            </a:endParaRPr>
          </a:p>
        </p:txBody>
      </p:sp>
      <p:sp>
        <p:nvSpPr>
          <p:cNvPr id="152" name="Shape 152"/>
          <p:cNvSpPr txBox="1">
            <a:spLocks noGrp="1"/>
          </p:cNvSpPr>
          <p:nvPr>
            <p:ph type="body" idx="1"/>
          </p:nvPr>
        </p:nvSpPr>
        <p:spPr>
          <a:xfrm>
            <a:off x="302685" y="1112109"/>
            <a:ext cx="5665172" cy="4981786"/>
          </a:xfrm>
          <a:prstGeom prst="rect">
            <a:avLst/>
          </a:prstGeom>
          <a:noFill/>
          <a:ln>
            <a:noFill/>
          </a:ln>
        </p:spPr>
        <p:txBody>
          <a:bodyPr wrap="square" lIns="91425" tIns="91425" rIns="91425" bIns="91425" anchor="t" anchorCtr="0"/>
          <a:lstStyle>
            <a:lvl1pPr marL="0" marR="0" lvl="0" indent="0" algn="l" rtl="0">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457200" marR="0" lvl="1" indent="0" algn="l" rtl="0">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914400" marR="0" lvl="2" indent="0" algn="l" rtl="0">
              <a:spcBef>
                <a:spcPts val="0"/>
              </a:spcBef>
              <a:spcAft>
                <a:spcPts val="120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371600" marR="0" lvl="3" indent="0" algn="l" rtl="0">
              <a:spcBef>
                <a:spcPts val="0"/>
              </a:spcBef>
              <a:spcAft>
                <a:spcPts val="120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1828800" marR="0" lvl="4" indent="0" algn="l" rtl="0">
              <a:spcBef>
                <a:spcPts val="0"/>
              </a:spcBef>
              <a:spcAft>
                <a:spcPts val="120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3" name="Shape 153"/>
          <p:cNvSpPr txBox="1">
            <a:spLocks noGrp="1"/>
          </p:cNvSpPr>
          <p:nvPr>
            <p:ph type="title"/>
          </p:nvPr>
        </p:nvSpPr>
        <p:spPr>
          <a:xfrm>
            <a:off x="302684" y="418355"/>
            <a:ext cx="9737787" cy="535863"/>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54" name="Shape 154"/>
          <p:cNvSpPr txBox="1">
            <a:spLocks noGrp="1"/>
          </p:cNvSpPr>
          <p:nvPr>
            <p:ph type="body" idx="2"/>
          </p:nvPr>
        </p:nvSpPr>
        <p:spPr>
          <a:xfrm>
            <a:off x="6215621" y="1112109"/>
            <a:ext cx="5665172" cy="4981786"/>
          </a:xfrm>
          <a:prstGeom prst="rect">
            <a:avLst/>
          </a:prstGeom>
          <a:noFill/>
          <a:ln>
            <a:noFill/>
          </a:ln>
        </p:spPr>
        <p:txBody>
          <a:bodyPr wrap="square" lIns="91425" tIns="91425" rIns="91425" bIns="91425" anchor="t" anchorCtr="0"/>
          <a:lstStyle>
            <a:lvl1pPr marL="0" marR="0" lvl="0" indent="0" algn="l" rtl="0">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457200" marR="0" lvl="1" indent="0" algn="l" rtl="0">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914400" marR="0" lvl="2" indent="0" algn="l" rtl="0">
              <a:spcBef>
                <a:spcPts val="0"/>
              </a:spcBef>
              <a:spcAft>
                <a:spcPts val="120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371600" marR="0" lvl="3" indent="0" algn="l" rtl="0">
              <a:spcBef>
                <a:spcPts val="0"/>
              </a:spcBef>
              <a:spcAft>
                <a:spcPts val="120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1828800" marR="0" lvl="4" indent="0" algn="l" rtl="0">
              <a:spcBef>
                <a:spcPts val="0"/>
              </a:spcBef>
              <a:spcAft>
                <a:spcPts val="120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454833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302684" y="1708727"/>
            <a:ext cx="11588749" cy="4385167"/>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a:t>Insert Bullets Here</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14"/>
          </p:nvPr>
        </p:nvSpPr>
        <p:spPr>
          <a:xfrm>
            <a:off x="11356641" y="6449010"/>
            <a:ext cx="635497" cy="365125"/>
          </a:xfrm>
          <a:prstGeom prst="rect">
            <a:avLst/>
          </a:prstGeom>
        </p:spPr>
        <p:txBody>
          <a:bodyPr/>
          <a:lstStyle/>
          <a:p>
            <a:fld id="{12342C3A-DD85-7843-B416-BD52AB030D59}" type="slidenum">
              <a:rPr lang="en-US" smtClean="0"/>
              <a:pPr/>
              <a:t>‹#›</a:t>
            </a:fld>
            <a:endParaRPr lang="en-US"/>
          </a:p>
        </p:txBody>
      </p:sp>
      <p:sp>
        <p:nvSpPr>
          <p:cNvPr id="9" name="Title 1"/>
          <p:cNvSpPr>
            <a:spLocks noGrp="1"/>
          </p:cNvSpPr>
          <p:nvPr>
            <p:ph type="title" hasCustomPrompt="1"/>
          </p:nvPr>
        </p:nvSpPr>
        <p:spPr>
          <a:xfrm>
            <a:off x="302684" y="418355"/>
            <a:ext cx="9737787" cy="535863"/>
          </a:xfrm>
          <a:prstGeom prst="rect">
            <a:avLst/>
          </a:prstGeom>
        </p:spPr>
        <p:txBody>
          <a:bodyPr/>
          <a:lstStyle>
            <a:lvl1pPr>
              <a:defRPr sz="3000" b="1" i="0">
                <a:latin typeface="Arial"/>
                <a:cs typeface="Arial"/>
              </a:defRPr>
            </a:lvl1pPr>
          </a:lstStyle>
          <a:p>
            <a:r>
              <a:rPr lang="en-US"/>
              <a:t>Insert Slide Title</a:t>
            </a:r>
          </a:p>
        </p:txBody>
      </p:sp>
      <p:sp>
        <p:nvSpPr>
          <p:cNvPr id="10" name="Text Placeholder 4"/>
          <p:cNvSpPr>
            <a:spLocks noGrp="1"/>
          </p:cNvSpPr>
          <p:nvPr>
            <p:ph type="body" sz="quarter" idx="13" hasCustomPrompt="1"/>
          </p:nvPr>
        </p:nvSpPr>
        <p:spPr>
          <a:xfrm>
            <a:off x="302685" y="1006103"/>
            <a:ext cx="9767336"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a:t>Insert Subhead</a:t>
            </a:r>
          </a:p>
        </p:txBody>
      </p:sp>
    </p:spTree>
    <p:extLst>
      <p:ext uri="{BB962C8B-B14F-4D97-AF65-F5344CB8AC3E}">
        <p14:creationId xmlns:p14="http://schemas.microsoft.com/office/powerpoint/2010/main" val="3160133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6641" y="6449010"/>
            <a:ext cx="635497" cy="365125"/>
          </a:xfrm>
          <a:prstGeom prst="rect">
            <a:avLst/>
          </a:prstGeom>
        </p:spPr>
        <p:txBody>
          <a:bodyPr/>
          <a:lstStyle/>
          <a:p>
            <a:fld id="{12342C3A-DD85-7843-B416-BD52AB030D59}" type="slidenum">
              <a:rPr lang="en-US" smtClean="0"/>
              <a:pPr/>
              <a:t>‹#›</a:t>
            </a:fld>
            <a:endParaRPr lang="en-US"/>
          </a:p>
        </p:txBody>
      </p:sp>
      <p:sp>
        <p:nvSpPr>
          <p:cNvPr id="11" name="Text Placeholder 2"/>
          <p:cNvSpPr>
            <a:spLocks noGrp="1"/>
          </p:cNvSpPr>
          <p:nvPr>
            <p:ph type="body" sz="quarter" idx="12" hasCustomPrompt="1"/>
          </p:nvPr>
        </p:nvSpPr>
        <p:spPr>
          <a:xfrm>
            <a:off x="302684" y="1709351"/>
            <a:ext cx="5656019"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a:t>Insert Bullets Here</a:t>
            </a:r>
          </a:p>
          <a:p>
            <a:pPr lvl="1"/>
            <a:r>
              <a:rPr lang="en-US"/>
              <a:t>Second level</a:t>
            </a:r>
          </a:p>
          <a:p>
            <a:pPr lvl="2"/>
            <a:r>
              <a:rPr lang="en-US"/>
              <a:t>Third level</a:t>
            </a:r>
          </a:p>
          <a:p>
            <a:pPr lvl="3"/>
            <a:r>
              <a:rPr lang="en-US"/>
              <a:t>Fourth level</a:t>
            </a:r>
          </a:p>
          <a:p>
            <a:pPr lvl="4"/>
            <a:r>
              <a:rPr lang="en-US"/>
              <a:t>Fifth level</a:t>
            </a:r>
          </a:p>
        </p:txBody>
      </p:sp>
      <p:sp>
        <p:nvSpPr>
          <p:cNvPr id="13" name="Title 1"/>
          <p:cNvSpPr>
            <a:spLocks noGrp="1"/>
          </p:cNvSpPr>
          <p:nvPr>
            <p:ph type="title" hasCustomPrompt="1"/>
          </p:nvPr>
        </p:nvSpPr>
        <p:spPr>
          <a:xfrm>
            <a:off x="302684" y="418355"/>
            <a:ext cx="9737787" cy="535863"/>
          </a:xfrm>
          <a:prstGeom prst="rect">
            <a:avLst/>
          </a:prstGeom>
        </p:spPr>
        <p:txBody>
          <a:bodyPr/>
          <a:lstStyle>
            <a:lvl1pPr>
              <a:defRPr sz="3000" b="1" i="0">
                <a:latin typeface="Arial"/>
                <a:cs typeface="Arial"/>
              </a:defRPr>
            </a:lvl1pPr>
          </a:lstStyle>
          <a:p>
            <a:r>
              <a:rPr lang="en-US"/>
              <a:t>Insert Slide Title</a:t>
            </a:r>
          </a:p>
        </p:txBody>
      </p:sp>
      <p:sp>
        <p:nvSpPr>
          <p:cNvPr id="14" name="Text Placeholder 4"/>
          <p:cNvSpPr>
            <a:spLocks noGrp="1"/>
          </p:cNvSpPr>
          <p:nvPr>
            <p:ph type="body" sz="quarter" idx="13" hasCustomPrompt="1"/>
          </p:nvPr>
        </p:nvSpPr>
        <p:spPr>
          <a:xfrm>
            <a:off x="302684" y="1006103"/>
            <a:ext cx="972884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a:t>Insert Subhead</a:t>
            </a:r>
          </a:p>
        </p:txBody>
      </p:sp>
      <p:sp>
        <p:nvSpPr>
          <p:cNvPr id="15" name="Text Placeholder 2"/>
          <p:cNvSpPr>
            <a:spLocks noGrp="1"/>
          </p:cNvSpPr>
          <p:nvPr>
            <p:ph type="body" sz="quarter" idx="16" hasCustomPrompt="1"/>
          </p:nvPr>
        </p:nvSpPr>
        <p:spPr>
          <a:xfrm>
            <a:off x="6169855" y="1709351"/>
            <a:ext cx="5656019"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a:t>Insert Bullets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2026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302684" y="1709353"/>
            <a:ext cx="11588749"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a:t>Insert Text Here</a:t>
            </a:r>
          </a:p>
        </p:txBody>
      </p:sp>
      <p:sp>
        <p:nvSpPr>
          <p:cNvPr id="13" name="Title 1"/>
          <p:cNvSpPr>
            <a:spLocks noGrp="1"/>
          </p:cNvSpPr>
          <p:nvPr>
            <p:ph type="title" hasCustomPrompt="1"/>
          </p:nvPr>
        </p:nvSpPr>
        <p:spPr>
          <a:xfrm>
            <a:off x="302684" y="418355"/>
            <a:ext cx="9737787" cy="535863"/>
          </a:xfrm>
          <a:prstGeom prst="rect">
            <a:avLst/>
          </a:prstGeom>
        </p:spPr>
        <p:txBody>
          <a:bodyPr/>
          <a:lstStyle>
            <a:lvl1pPr>
              <a:defRPr sz="3000" b="1" i="0">
                <a:latin typeface="Arial"/>
                <a:cs typeface="Arial"/>
              </a:defRPr>
            </a:lvl1pPr>
          </a:lstStyle>
          <a:p>
            <a:r>
              <a:rPr lang="en-US"/>
              <a:t>Insert Slide Title</a:t>
            </a:r>
          </a:p>
        </p:txBody>
      </p:sp>
      <p:sp>
        <p:nvSpPr>
          <p:cNvPr id="4" name="Slide Number Placeholder 3"/>
          <p:cNvSpPr>
            <a:spLocks noGrp="1"/>
          </p:cNvSpPr>
          <p:nvPr>
            <p:ph type="sldNum" sz="quarter" idx="14"/>
          </p:nvPr>
        </p:nvSpPr>
        <p:spPr>
          <a:xfrm>
            <a:off x="11356641" y="6449010"/>
            <a:ext cx="635497" cy="365125"/>
          </a:xfrm>
          <a:prstGeom prst="rect">
            <a:avLst/>
          </a:prstGeom>
        </p:spPr>
        <p:txBody>
          <a:bodyPr/>
          <a:lstStyle/>
          <a:p>
            <a:fld id="{12342C3A-DD85-7843-B416-BD52AB030D59}" type="slidenum">
              <a:rPr lang="en-US" smtClean="0"/>
              <a:pPr/>
              <a:t>‹#›</a:t>
            </a:fld>
            <a:endParaRPr lang="en-US"/>
          </a:p>
        </p:txBody>
      </p:sp>
      <p:sp>
        <p:nvSpPr>
          <p:cNvPr id="6" name="Text Placeholder 4"/>
          <p:cNvSpPr>
            <a:spLocks noGrp="1"/>
          </p:cNvSpPr>
          <p:nvPr>
            <p:ph type="body" sz="quarter" idx="13" hasCustomPrompt="1"/>
          </p:nvPr>
        </p:nvSpPr>
        <p:spPr>
          <a:xfrm>
            <a:off x="302684" y="1006103"/>
            <a:ext cx="11588749"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a:t>Insert Subhead</a:t>
            </a:r>
          </a:p>
        </p:txBody>
      </p:sp>
    </p:spTree>
    <p:extLst>
      <p:ext uri="{BB962C8B-B14F-4D97-AF65-F5344CB8AC3E}">
        <p14:creationId xmlns:p14="http://schemas.microsoft.com/office/powerpoint/2010/main" val="3081873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4.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3.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114"/>
        <p:cNvGrpSpPr/>
        <p:nvPr/>
      </p:nvGrpSpPr>
      <p:grpSpPr>
        <a:xfrm>
          <a:off x="0" y="0"/>
          <a:ext cx="0" cy="0"/>
          <a:chOff x="0" y="0"/>
          <a:chExt cx="0" cy="0"/>
        </a:xfrm>
      </p:grpSpPr>
      <p:sp>
        <p:nvSpPr>
          <p:cNvPr id="115" name="Shape 115"/>
          <p:cNvSpPr/>
          <p:nvPr/>
        </p:nvSpPr>
        <p:spPr>
          <a:xfrm>
            <a:off x="1" y="6446520"/>
            <a:ext cx="12192000" cy="411480"/>
          </a:xfrm>
          <a:prstGeom prst="rect">
            <a:avLst/>
          </a:prstGeom>
          <a:solidFill>
            <a:srgbClr val="F2F2F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cxnSp>
        <p:nvCxnSpPr>
          <p:cNvPr id="116" name="Shape 116"/>
          <p:cNvCxnSpPr/>
          <p:nvPr/>
        </p:nvCxnSpPr>
        <p:spPr>
          <a:xfrm>
            <a:off x="8132063" y="6419317"/>
            <a:ext cx="4059936" cy="0"/>
          </a:xfrm>
          <a:prstGeom prst="straightConnector1">
            <a:avLst/>
          </a:prstGeom>
          <a:noFill/>
          <a:ln w="50800" cap="flat" cmpd="sng">
            <a:solidFill>
              <a:srgbClr val="DF7023"/>
            </a:solidFill>
            <a:prstDash val="solid"/>
            <a:round/>
            <a:headEnd type="none" w="med" len="med"/>
            <a:tailEnd type="none" w="med" len="med"/>
          </a:ln>
        </p:spPr>
      </p:cxnSp>
      <p:cxnSp>
        <p:nvCxnSpPr>
          <p:cNvPr id="117" name="Shape 117"/>
          <p:cNvCxnSpPr/>
          <p:nvPr/>
        </p:nvCxnSpPr>
        <p:spPr>
          <a:xfrm>
            <a:off x="-1" y="6420059"/>
            <a:ext cx="8132064" cy="0"/>
          </a:xfrm>
          <a:prstGeom prst="straightConnector1">
            <a:avLst/>
          </a:prstGeom>
          <a:noFill/>
          <a:ln w="50800" cap="flat" cmpd="sng">
            <a:solidFill>
              <a:srgbClr val="0F787D"/>
            </a:solidFill>
            <a:prstDash val="solid"/>
            <a:round/>
            <a:headEnd type="none" w="med" len="med"/>
            <a:tailEnd type="none" w="med" len="med"/>
          </a:ln>
        </p:spPr>
      </p:cxnSp>
      <p:grpSp>
        <p:nvGrpSpPr>
          <p:cNvPr id="118" name="Shape 118"/>
          <p:cNvGrpSpPr/>
          <p:nvPr/>
        </p:nvGrpSpPr>
        <p:grpSpPr>
          <a:xfrm>
            <a:off x="-1" y="-8881"/>
            <a:ext cx="12192000" cy="1238113"/>
            <a:chOff x="0" y="0"/>
            <a:chExt cx="9144000" cy="928827"/>
          </a:xfrm>
        </p:grpSpPr>
        <p:cxnSp>
          <p:nvCxnSpPr>
            <p:cNvPr id="119" name="Shape 119"/>
            <p:cNvCxnSpPr/>
            <p:nvPr/>
          </p:nvCxnSpPr>
          <p:spPr>
            <a:xfrm>
              <a:off x="6099048" y="26122"/>
              <a:ext cx="3044952" cy="0"/>
            </a:xfrm>
            <a:prstGeom prst="straightConnector1">
              <a:avLst/>
            </a:prstGeom>
            <a:noFill/>
            <a:ln w="50800" cap="flat" cmpd="sng">
              <a:solidFill>
                <a:srgbClr val="A5A5A5"/>
              </a:solidFill>
              <a:prstDash val="solid"/>
              <a:round/>
              <a:headEnd type="none" w="med" len="med"/>
              <a:tailEnd type="none" w="med" len="med"/>
            </a:ln>
          </p:spPr>
        </p:cxnSp>
        <p:cxnSp>
          <p:nvCxnSpPr>
            <p:cNvPr id="120" name="Shape 120"/>
            <p:cNvCxnSpPr/>
            <p:nvPr/>
          </p:nvCxnSpPr>
          <p:spPr>
            <a:xfrm>
              <a:off x="0" y="26679"/>
              <a:ext cx="6099048" cy="0"/>
            </a:xfrm>
            <a:prstGeom prst="straightConnector1">
              <a:avLst/>
            </a:prstGeom>
            <a:noFill/>
            <a:ln w="50800" cap="flat" cmpd="sng">
              <a:solidFill>
                <a:srgbClr val="90152A"/>
              </a:solidFill>
              <a:prstDash val="solid"/>
              <a:round/>
              <a:headEnd type="none" w="med" len="med"/>
              <a:tailEnd type="none" w="med" len="med"/>
            </a:ln>
          </p:spPr>
        </p:cxnSp>
        <p:pic>
          <p:nvPicPr>
            <p:cNvPr id="121" name="Shape 121"/>
            <p:cNvPicPr preferRelativeResize="0"/>
            <p:nvPr/>
          </p:nvPicPr>
          <p:blipFill rotWithShape="1">
            <a:blip r:embed="rId8">
              <a:alphaModFix/>
            </a:blip>
            <a:srcRect t="13018" r="68665"/>
            <a:stretch/>
          </p:blipFill>
          <p:spPr>
            <a:xfrm>
              <a:off x="8323018" y="0"/>
              <a:ext cx="588774" cy="928827"/>
            </a:xfrm>
            <a:prstGeom prst="rect">
              <a:avLst/>
            </a:prstGeom>
            <a:noFill/>
            <a:ln>
              <a:noFill/>
            </a:ln>
          </p:spPr>
        </p:pic>
      </p:grpSp>
      <p:pic>
        <p:nvPicPr>
          <p:cNvPr id="122" name="Shape 122"/>
          <p:cNvPicPr preferRelativeResize="0"/>
          <p:nvPr/>
        </p:nvPicPr>
        <p:blipFill rotWithShape="1">
          <a:blip r:embed="rId9">
            <a:alphaModFix/>
          </a:blip>
          <a:srcRect/>
          <a:stretch/>
        </p:blipFill>
        <p:spPr>
          <a:xfrm>
            <a:off x="8438173" y="6584950"/>
            <a:ext cx="2934464" cy="127000"/>
          </a:xfrm>
          <a:prstGeom prst="rect">
            <a:avLst/>
          </a:prstGeom>
          <a:noFill/>
          <a:ln>
            <a:noFill/>
          </a:ln>
        </p:spPr>
      </p:pic>
      <p:sp>
        <p:nvSpPr>
          <p:cNvPr id="123" name="Shape 123"/>
          <p:cNvSpPr txBox="1">
            <a:spLocks noGrp="1"/>
          </p:cNvSpPr>
          <p:nvPr>
            <p:ph type="sldNum" idx="12"/>
          </p:nvPr>
        </p:nvSpPr>
        <p:spPr>
          <a:xfrm>
            <a:off x="11594196" y="6460941"/>
            <a:ext cx="476747" cy="365125"/>
          </a:xfrm>
          <a:prstGeom prst="rect">
            <a:avLst/>
          </a:prstGeom>
          <a:noFill/>
          <a:ln>
            <a:noFill/>
          </a:ln>
        </p:spPr>
        <p:txBody>
          <a:bodyPr wrap="square" lIns="91425" tIns="45700" rIns="91425" bIns="45700" anchor="ctr" anchorCtr="0">
            <a:noAutofit/>
          </a:bodyPr>
          <a:lstStyle/>
          <a:p>
            <a:pPr algn="ctr"/>
            <a:fld id="{00000000-1234-1234-1234-123412341234}" type="slidenum">
              <a:rPr lang="en-US" sz="1100" smtClean="0">
                <a:solidFill>
                  <a:srgbClr val="888888"/>
                </a:solidFill>
                <a:ea typeface="Arial"/>
                <a:cs typeface="Arial"/>
                <a:sym typeface="Arial"/>
              </a:rPr>
              <a:pPr algn="ctr"/>
              <a:t>‹#›</a:t>
            </a:fld>
            <a:endParaRPr lang="en-US" sz="1100">
              <a:solidFill>
                <a:srgbClr val="888888"/>
              </a:solidFill>
              <a:ea typeface="Arial"/>
              <a:cs typeface="Arial"/>
              <a:sym typeface="Arial"/>
            </a:endParaRPr>
          </a:p>
        </p:txBody>
      </p:sp>
    </p:spTree>
    <p:extLst>
      <p:ext uri="{BB962C8B-B14F-4D97-AF65-F5344CB8AC3E}">
        <p14:creationId xmlns:p14="http://schemas.microsoft.com/office/powerpoint/2010/main" val="3365215873"/>
      </p:ext>
    </p:extLst>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1" y="6446520"/>
            <a:ext cx="12192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21" name="Straight Connector 20"/>
          <p:cNvCxnSpPr/>
          <p:nvPr userDrawn="1"/>
        </p:nvCxnSpPr>
        <p:spPr>
          <a:xfrm>
            <a:off x="8132063" y="6419317"/>
            <a:ext cx="4059936"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32064"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1" y="-8881"/>
            <a:ext cx="12192000" cy="1238113"/>
            <a:chOff x="0" y="0"/>
            <a:chExt cx="9144000" cy="928827"/>
          </a:xfrm>
        </p:grpSpPr>
        <p:cxnSp>
          <p:nvCxnSpPr>
            <p:cNvPr id="16" name="Straight Connector 15"/>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rotWithShape="1">
            <a:blip r:embed="rId8"/>
            <a:srcRect t="13018" r="68665"/>
            <a:stretch/>
          </p:blipFill>
          <p:spPr>
            <a:xfrm>
              <a:off x="8323018" y="0"/>
              <a:ext cx="588774" cy="928827"/>
            </a:xfrm>
            <a:prstGeom prst="rect">
              <a:avLst/>
            </a:prstGeom>
          </p:spPr>
        </p:pic>
      </p:grpSp>
      <p:pic>
        <p:nvPicPr>
          <p:cNvPr id="31" name="Picture 30"/>
          <p:cNvPicPr>
            <a:picLocks noChangeAspect="1"/>
          </p:cNvPicPr>
          <p:nvPr userDrawn="1"/>
        </p:nvPicPr>
        <p:blipFill>
          <a:blip r:embed="rId9"/>
          <a:stretch>
            <a:fillRect/>
          </a:stretch>
        </p:blipFill>
        <p:spPr>
          <a:xfrm>
            <a:off x="8438173" y="6584950"/>
            <a:ext cx="2934464" cy="127000"/>
          </a:xfrm>
          <a:prstGeom prst="rect">
            <a:avLst/>
          </a:prstGeom>
        </p:spPr>
      </p:pic>
      <p:sp>
        <p:nvSpPr>
          <p:cNvPr id="32" name="Slide Number Placeholder 1"/>
          <p:cNvSpPr>
            <a:spLocks noGrp="1"/>
          </p:cNvSpPr>
          <p:nvPr>
            <p:ph type="sldNum" sz="quarter" idx="4"/>
          </p:nvPr>
        </p:nvSpPr>
        <p:spPr>
          <a:xfrm>
            <a:off x="11594196" y="6460941"/>
            <a:ext cx="476747"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14313938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Tree>
    <p:extLst>
      <p:ext uri="{BB962C8B-B14F-4D97-AF65-F5344CB8AC3E}">
        <p14:creationId xmlns:p14="http://schemas.microsoft.com/office/powerpoint/2010/main" val="1109705465"/>
      </p:ext>
    </p:extLst>
  </p:cSld>
  <p:clrMap bg1="lt1" tx1="dk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35.jpe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928D1420-A51E-CE44-9B86-E9A8E97B0F2A}"/>
              </a:ext>
            </a:extLst>
          </p:cNvPr>
          <p:cNvSpPr>
            <a:spLocks noGrp="1"/>
          </p:cNvSpPr>
          <p:nvPr>
            <p:ph type="body" idx="2"/>
          </p:nvPr>
        </p:nvSpPr>
        <p:spPr>
          <a:xfrm>
            <a:off x="226692" y="4185724"/>
            <a:ext cx="7401396" cy="1204686"/>
          </a:xfrm>
        </p:spPr>
        <p:txBody>
          <a:bodyPr/>
          <a:lstStyle/>
          <a:p>
            <a:pPr>
              <a:lnSpc>
                <a:spcPct val="150000"/>
              </a:lnSpc>
            </a:pPr>
            <a:r>
              <a:rPr lang="en-US" sz="2800"/>
              <a:t>Instructor: Dr. David Belanger</a:t>
            </a:r>
          </a:p>
          <a:p>
            <a:pPr>
              <a:lnSpc>
                <a:spcPct val="150000"/>
              </a:lnSpc>
            </a:pPr>
            <a:r>
              <a:rPr lang="en-US" sz="2800"/>
              <a:t>BIA-678-D</a:t>
            </a:r>
          </a:p>
          <a:p>
            <a:pPr>
              <a:lnSpc>
                <a:spcPct val="150000"/>
              </a:lnSpc>
            </a:pPr>
            <a:r>
              <a:rPr lang="en-US" sz="2800"/>
              <a:t>Team D1</a:t>
            </a:r>
          </a:p>
        </p:txBody>
      </p:sp>
      <p:sp>
        <p:nvSpPr>
          <p:cNvPr id="18" name="Text Placeholder 17">
            <a:extLst>
              <a:ext uri="{FF2B5EF4-FFF2-40B4-BE49-F238E27FC236}">
                <a16:creationId xmlns:a16="http://schemas.microsoft.com/office/drawing/2014/main" id="{17B12058-9E88-F94B-9DC5-A474E7DEBA89}"/>
              </a:ext>
            </a:extLst>
          </p:cNvPr>
          <p:cNvSpPr>
            <a:spLocks noGrp="1"/>
          </p:cNvSpPr>
          <p:nvPr>
            <p:ph type="body" idx="3"/>
          </p:nvPr>
        </p:nvSpPr>
        <p:spPr>
          <a:xfrm>
            <a:off x="226692" y="2155151"/>
            <a:ext cx="6977748" cy="1499671"/>
          </a:xfrm>
        </p:spPr>
        <p:txBody>
          <a:bodyPr/>
          <a:lstStyle/>
          <a:p>
            <a:pPr>
              <a:lnSpc>
                <a:spcPct val="150000"/>
              </a:lnSpc>
            </a:pPr>
            <a:r>
              <a:rPr lang="en-US" sz="3200" i="1">
                <a:solidFill>
                  <a:schemeClr val="tx1"/>
                </a:solidFill>
              </a:rPr>
              <a:t>Big Data for Marketing Campaigns in Banking</a:t>
            </a:r>
          </a:p>
        </p:txBody>
      </p:sp>
    </p:spTree>
    <p:extLst>
      <p:ext uri="{BB962C8B-B14F-4D97-AF65-F5344CB8AC3E}">
        <p14:creationId xmlns:p14="http://schemas.microsoft.com/office/powerpoint/2010/main" val="3830490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465F5B-46CC-CD74-824B-DA39847265F2}"/>
              </a:ext>
            </a:extLst>
          </p:cNvPr>
          <p:cNvSpPr>
            <a:spLocks noGrp="1"/>
          </p:cNvSpPr>
          <p:nvPr>
            <p:ph type="sldNum" idx="12"/>
          </p:nvPr>
        </p:nvSpPr>
        <p:spPr/>
        <p:txBody>
          <a:bodyPr/>
          <a:lstStyle/>
          <a:p>
            <a:pPr algn="ctr"/>
            <a:fld id="{00000000-1234-1234-1234-123412341234}" type="slidenum">
              <a:rPr lang="en-US" sz="1100" smtClean="0">
                <a:solidFill>
                  <a:srgbClr val="888888"/>
                </a:solidFill>
                <a:ea typeface="Arial"/>
                <a:cs typeface="Arial"/>
                <a:sym typeface="Arial"/>
              </a:rPr>
              <a:pPr algn="ctr"/>
              <a:t>10</a:t>
            </a:fld>
            <a:endParaRPr lang="en-US" sz="1100">
              <a:solidFill>
                <a:srgbClr val="888888"/>
              </a:solidFill>
              <a:ea typeface="Arial"/>
              <a:cs typeface="Arial"/>
              <a:sym typeface="Arial"/>
            </a:endParaRPr>
          </a:p>
        </p:txBody>
      </p:sp>
      <p:sp>
        <p:nvSpPr>
          <p:cNvPr id="4" name="Title 3">
            <a:extLst>
              <a:ext uri="{FF2B5EF4-FFF2-40B4-BE49-F238E27FC236}">
                <a16:creationId xmlns:a16="http://schemas.microsoft.com/office/drawing/2014/main" id="{FE124B95-F0BC-37F0-7529-F2B08CAE448E}"/>
              </a:ext>
            </a:extLst>
          </p:cNvPr>
          <p:cNvSpPr>
            <a:spLocks noGrp="1"/>
          </p:cNvSpPr>
          <p:nvPr>
            <p:ph type="title"/>
          </p:nvPr>
        </p:nvSpPr>
        <p:spPr/>
        <p:txBody>
          <a:bodyPr/>
          <a:lstStyle/>
          <a:p>
            <a:r>
              <a:rPr lang="en-US"/>
              <a:t>Exploratory Data Analysis </a:t>
            </a:r>
            <a:r>
              <a:rPr lang="en-US" sz="1800" b="0"/>
              <a:t>(deposit column vs categorical columns)</a:t>
            </a:r>
          </a:p>
          <a:p>
            <a:endParaRPr lang="en-US"/>
          </a:p>
        </p:txBody>
      </p:sp>
      <p:pic>
        <p:nvPicPr>
          <p:cNvPr id="5" name="Picture 5" descr="Chart, bar chart&#10;&#10;Description automatically generated">
            <a:extLst>
              <a:ext uri="{FF2B5EF4-FFF2-40B4-BE49-F238E27FC236}">
                <a16:creationId xmlns:a16="http://schemas.microsoft.com/office/drawing/2014/main" id="{C4D0A8E6-3ED8-7CF2-9E97-19F23B882BAB}"/>
              </a:ext>
            </a:extLst>
          </p:cNvPr>
          <p:cNvPicPr>
            <a:picLocks noChangeAspect="1"/>
          </p:cNvPicPr>
          <p:nvPr/>
        </p:nvPicPr>
        <p:blipFill>
          <a:blip r:embed="rId2"/>
          <a:stretch>
            <a:fillRect/>
          </a:stretch>
        </p:blipFill>
        <p:spPr>
          <a:xfrm>
            <a:off x="633335" y="1524528"/>
            <a:ext cx="5041692" cy="3940108"/>
          </a:xfrm>
          <a:prstGeom prst="rect">
            <a:avLst/>
          </a:prstGeom>
        </p:spPr>
      </p:pic>
      <p:pic>
        <p:nvPicPr>
          <p:cNvPr id="6" name="Picture 6" descr="Chart, bar chart&#10;&#10;Description automatically generated">
            <a:extLst>
              <a:ext uri="{FF2B5EF4-FFF2-40B4-BE49-F238E27FC236}">
                <a16:creationId xmlns:a16="http://schemas.microsoft.com/office/drawing/2014/main" id="{63905AE2-49FF-A99C-9CB9-E725B25BBF73}"/>
              </a:ext>
            </a:extLst>
          </p:cNvPr>
          <p:cNvPicPr>
            <a:picLocks noChangeAspect="1"/>
          </p:cNvPicPr>
          <p:nvPr/>
        </p:nvPicPr>
        <p:blipFill>
          <a:blip r:embed="rId3"/>
          <a:stretch>
            <a:fillRect/>
          </a:stretch>
        </p:blipFill>
        <p:spPr>
          <a:xfrm>
            <a:off x="6217171" y="1537158"/>
            <a:ext cx="5285281" cy="4008537"/>
          </a:xfrm>
          <a:prstGeom prst="rect">
            <a:avLst/>
          </a:prstGeom>
        </p:spPr>
      </p:pic>
    </p:spTree>
    <p:extLst>
      <p:ext uri="{BB962C8B-B14F-4D97-AF65-F5344CB8AC3E}">
        <p14:creationId xmlns:p14="http://schemas.microsoft.com/office/powerpoint/2010/main" val="287788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465F5B-46CC-CD74-824B-DA39847265F2}"/>
              </a:ext>
            </a:extLst>
          </p:cNvPr>
          <p:cNvSpPr>
            <a:spLocks noGrp="1"/>
          </p:cNvSpPr>
          <p:nvPr>
            <p:ph type="sldNum" idx="12"/>
          </p:nvPr>
        </p:nvSpPr>
        <p:spPr/>
        <p:txBody>
          <a:bodyPr/>
          <a:lstStyle/>
          <a:p>
            <a:pPr algn="ctr"/>
            <a:fld id="{00000000-1234-1234-1234-123412341234}" type="slidenum">
              <a:rPr lang="en-US" sz="1100" smtClean="0">
                <a:solidFill>
                  <a:srgbClr val="888888"/>
                </a:solidFill>
                <a:ea typeface="Arial"/>
                <a:cs typeface="Arial"/>
                <a:sym typeface="Arial"/>
              </a:rPr>
              <a:pPr algn="ctr"/>
              <a:t>11</a:t>
            </a:fld>
            <a:endParaRPr lang="en-US" sz="1100">
              <a:solidFill>
                <a:srgbClr val="888888"/>
              </a:solidFill>
              <a:ea typeface="Arial"/>
              <a:cs typeface="Arial"/>
              <a:sym typeface="Arial"/>
            </a:endParaRPr>
          </a:p>
        </p:txBody>
      </p:sp>
      <p:sp>
        <p:nvSpPr>
          <p:cNvPr id="4" name="Title 3">
            <a:extLst>
              <a:ext uri="{FF2B5EF4-FFF2-40B4-BE49-F238E27FC236}">
                <a16:creationId xmlns:a16="http://schemas.microsoft.com/office/drawing/2014/main" id="{FE124B95-F0BC-37F0-7529-F2B08CAE448E}"/>
              </a:ext>
            </a:extLst>
          </p:cNvPr>
          <p:cNvSpPr>
            <a:spLocks noGrp="1"/>
          </p:cNvSpPr>
          <p:nvPr>
            <p:ph type="title"/>
          </p:nvPr>
        </p:nvSpPr>
        <p:spPr/>
        <p:txBody>
          <a:bodyPr/>
          <a:lstStyle/>
          <a:p>
            <a:r>
              <a:rPr lang="en-US"/>
              <a:t>Exploratory Data Analysis </a:t>
            </a:r>
            <a:r>
              <a:rPr lang="en-US" sz="1800" b="0"/>
              <a:t>(deposit column vs categorical columns)</a:t>
            </a:r>
          </a:p>
          <a:p>
            <a:endParaRPr lang="en-US"/>
          </a:p>
        </p:txBody>
      </p:sp>
      <p:pic>
        <p:nvPicPr>
          <p:cNvPr id="3" name="Picture 6" descr="Chart, waterfall chart&#10;&#10;Description automatically generated">
            <a:extLst>
              <a:ext uri="{FF2B5EF4-FFF2-40B4-BE49-F238E27FC236}">
                <a16:creationId xmlns:a16="http://schemas.microsoft.com/office/drawing/2014/main" id="{CD6AF498-4A58-D53E-BE4E-153115AF3BDD}"/>
              </a:ext>
            </a:extLst>
          </p:cNvPr>
          <p:cNvPicPr>
            <a:picLocks noChangeAspect="1"/>
          </p:cNvPicPr>
          <p:nvPr/>
        </p:nvPicPr>
        <p:blipFill>
          <a:blip r:embed="rId2"/>
          <a:stretch>
            <a:fillRect/>
          </a:stretch>
        </p:blipFill>
        <p:spPr>
          <a:xfrm>
            <a:off x="614597" y="1474642"/>
            <a:ext cx="5279036" cy="3696356"/>
          </a:xfrm>
          <a:prstGeom prst="rect">
            <a:avLst/>
          </a:prstGeom>
        </p:spPr>
      </p:pic>
      <p:pic>
        <p:nvPicPr>
          <p:cNvPr id="7" name="Picture 7" descr="Chart, bar chart&#10;&#10;Description automatically generated">
            <a:extLst>
              <a:ext uri="{FF2B5EF4-FFF2-40B4-BE49-F238E27FC236}">
                <a16:creationId xmlns:a16="http://schemas.microsoft.com/office/drawing/2014/main" id="{5AB9ABF5-6942-EC8C-D39A-1A7A1AC6B34E}"/>
              </a:ext>
            </a:extLst>
          </p:cNvPr>
          <p:cNvPicPr>
            <a:picLocks noChangeAspect="1"/>
          </p:cNvPicPr>
          <p:nvPr/>
        </p:nvPicPr>
        <p:blipFill>
          <a:blip r:embed="rId3"/>
          <a:stretch>
            <a:fillRect/>
          </a:stretch>
        </p:blipFill>
        <p:spPr>
          <a:xfrm>
            <a:off x="6523219" y="1521339"/>
            <a:ext cx="4985478" cy="3665420"/>
          </a:xfrm>
          <a:prstGeom prst="rect">
            <a:avLst/>
          </a:prstGeom>
        </p:spPr>
      </p:pic>
    </p:spTree>
    <p:extLst>
      <p:ext uri="{BB962C8B-B14F-4D97-AF65-F5344CB8AC3E}">
        <p14:creationId xmlns:p14="http://schemas.microsoft.com/office/powerpoint/2010/main" val="1504059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4D3CFB-8A7B-629B-188A-CE757EC1099F}"/>
              </a:ext>
            </a:extLst>
          </p:cNvPr>
          <p:cNvSpPr>
            <a:spLocks noGrp="1"/>
          </p:cNvSpPr>
          <p:nvPr>
            <p:ph type="sldNum" idx="12"/>
          </p:nvPr>
        </p:nvSpPr>
        <p:spPr/>
        <p:txBody>
          <a:bodyPr/>
          <a:lstStyle/>
          <a:p>
            <a:pPr algn="ctr"/>
            <a:fld id="{00000000-1234-1234-1234-123412341234}" type="slidenum">
              <a:rPr lang="en-US" sz="1100" smtClean="0">
                <a:solidFill>
                  <a:srgbClr val="888888"/>
                </a:solidFill>
                <a:ea typeface="Arial"/>
                <a:cs typeface="Arial"/>
                <a:sym typeface="Arial"/>
              </a:rPr>
              <a:pPr algn="ctr"/>
              <a:t>12</a:t>
            </a:fld>
            <a:endParaRPr lang="en-US" sz="1100">
              <a:solidFill>
                <a:srgbClr val="888888"/>
              </a:solidFill>
              <a:ea typeface="Arial"/>
              <a:cs typeface="Arial"/>
              <a:sym typeface="Arial"/>
            </a:endParaRPr>
          </a:p>
        </p:txBody>
      </p:sp>
      <p:sp>
        <p:nvSpPr>
          <p:cNvPr id="3" name="Text Placeholder 2">
            <a:extLst>
              <a:ext uri="{FF2B5EF4-FFF2-40B4-BE49-F238E27FC236}">
                <a16:creationId xmlns:a16="http://schemas.microsoft.com/office/drawing/2014/main" id="{36580601-C2B7-94C7-3DE5-627A360B8C08}"/>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45E3E105-F65D-F181-A070-96D2688D2986}"/>
              </a:ext>
            </a:extLst>
          </p:cNvPr>
          <p:cNvSpPr>
            <a:spLocks noGrp="1"/>
          </p:cNvSpPr>
          <p:nvPr>
            <p:ph type="title"/>
          </p:nvPr>
        </p:nvSpPr>
        <p:spPr/>
        <p:txBody>
          <a:bodyPr/>
          <a:lstStyle/>
          <a:p>
            <a:r>
              <a:rPr lang="en-US"/>
              <a:t>Data Processing – </a:t>
            </a:r>
            <a:r>
              <a:rPr lang="en-US" err="1"/>
              <a:t>Pyspark</a:t>
            </a:r>
            <a:r>
              <a:rPr lang="en-US"/>
              <a:t> Pipeline</a:t>
            </a:r>
          </a:p>
        </p:txBody>
      </p:sp>
      <p:pic>
        <p:nvPicPr>
          <p:cNvPr id="5" name="Picture 5">
            <a:extLst>
              <a:ext uri="{FF2B5EF4-FFF2-40B4-BE49-F238E27FC236}">
                <a16:creationId xmlns:a16="http://schemas.microsoft.com/office/drawing/2014/main" id="{B45772C9-0644-7826-DE9F-66C0156AEEBE}"/>
              </a:ext>
            </a:extLst>
          </p:cNvPr>
          <p:cNvPicPr>
            <a:picLocks noChangeAspect="1"/>
          </p:cNvPicPr>
          <p:nvPr/>
        </p:nvPicPr>
        <p:blipFill>
          <a:blip r:embed="rId2"/>
          <a:stretch>
            <a:fillRect/>
          </a:stretch>
        </p:blipFill>
        <p:spPr>
          <a:xfrm>
            <a:off x="1981200" y="1682481"/>
            <a:ext cx="7434942" cy="4097195"/>
          </a:xfrm>
          <a:prstGeom prst="rect">
            <a:avLst/>
          </a:prstGeom>
        </p:spPr>
      </p:pic>
    </p:spTree>
    <p:extLst>
      <p:ext uri="{BB962C8B-B14F-4D97-AF65-F5344CB8AC3E}">
        <p14:creationId xmlns:p14="http://schemas.microsoft.com/office/powerpoint/2010/main" val="672273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6B185B-E09B-6104-8A6D-E28FA88BCC79}"/>
              </a:ext>
            </a:extLst>
          </p:cNvPr>
          <p:cNvSpPr>
            <a:spLocks noGrp="1"/>
          </p:cNvSpPr>
          <p:nvPr>
            <p:ph type="sldNum" idx="12"/>
          </p:nvPr>
        </p:nvSpPr>
        <p:spPr/>
        <p:txBody>
          <a:bodyPr/>
          <a:lstStyle/>
          <a:p>
            <a:pPr algn="ctr"/>
            <a:fld id="{00000000-1234-1234-1234-123412341234}" type="slidenum">
              <a:rPr lang="en-US" sz="1100" smtClean="0">
                <a:solidFill>
                  <a:srgbClr val="888888"/>
                </a:solidFill>
                <a:ea typeface="Arial"/>
                <a:cs typeface="Arial"/>
                <a:sym typeface="Arial"/>
              </a:rPr>
              <a:pPr algn="ctr"/>
              <a:t>13</a:t>
            </a:fld>
            <a:endParaRPr lang="en-US" sz="1100">
              <a:solidFill>
                <a:srgbClr val="888888"/>
              </a:solidFill>
              <a:ea typeface="Arial"/>
              <a:cs typeface="Arial"/>
              <a:sym typeface="Arial"/>
            </a:endParaRPr>
          </a:p>
        </p:txBody>
      </p:sp>
      <p:sp>
        <p:nvSpPr>
          <p:cNvPr id="3" name="Text Placeholder 2">
            <a:extLst>
              <a:ext uri="{FF2B5EF4-FFF2-40B4-BE49-F238E27FC236}">
                <a16:creationId xmlns:a16="http://schemas.microsoft.com/office/drawing/2014/main" id="{5515E55C-0EEF-034B-80BA-D4EE19682A17}"/>
              </a:ext>
            </a:extLst>
          </p:cNvPr>
          <p:cNvSpPr>
            <a:spLocks noGrp="1"/>
          </p:cNvSpPr>
          <p:nvPr>
            <p:ph type="body" idx="1"/>
          </p:nvPr>
        </p:nvSpPr>
        <p:spPr>
          <a:xfrm>
            <a:off x="302684" y="1112109"/>
            <a:ext cx="11588749" cy="890721"/>
          </a:xfrm>
        </p:spPr>
        <p:txBody>
          <a:bodyPr/>
          <a:lstStyle/>
          <a:p>
            <a:r>
              <a:rPr lang="en-US"/>
              <a:t>A pipeline consists of a series of transformer and estimator stages that typically prepare a </a:t>
            </a:r>
            <a:r>
              <a:rPr lang="en-US" err="1"/>
              <a:t>DataFrame</a:t>
            </a:r>
            <a:r>
              <a:rPr lang="en-US"/>
              <a:t> for modeling and then train a predictive model.</a:t>
            </a:r>
          </a:p>
        </p:txBody>
      </p:sp>
      <p:sp>
        <p:nvSpPr>
          <p:cNvPr id="4" name="Title 3">
            <a:extLst>
              <a:ext uri="{FF2B5EF4-FFF2-40B4-BE49-F238E27FC236}">
                <a16:creationId xmlns:a16="http://schemas.microsoft.com/office/drawing/2014/main" id="{5C4CC18A-A5BE-3F2C-3ED0-E8FC21DA036D}"/>
              </a:ext>
            </a:extLst>
          </p:cNvPr>
          <p:cNvSpPr>
            <a:spLocks noGrp="1"/>
          </p:cNvSpPr>
          <p:nvPr>
            <p:ph type="title"/>
          </p:nvPr>
        </p:nvSpPr>
        <p:spPr/>
        <p:txBody>
          <a:bodyPr/>
          <a:lstStyle/>
          <a:p>
            <a:r>
              <a:rPr lang="en-US"/>
              <a:t>Pipeline </a:t>
            </a:r>
          </a:p>
        </p:txBody>
      </p:sp>
      <p:pic>
        <p:nvPicPr>
          <p:cNvPr id="5" name="Picture 5" descr="A picture containing timeline&#10;&#10;Description automatically generated">
            <a:extLst>
              <a:ext uri="{FF2B5EF4-FFF2-40B4-BE49-F238E27FC236}">
                <a16:creationId xmlns:a16="http://schemas.microsoft.com/office/drawing/2014/main" id="{AF7A7965-0043-6C4B-0286-EC09361FFF94}"/>
              </a:ext>
            </a:extLst>
          </p:cNvPr>
          <p:cNvPicPr>
            <a:picLocks noChangeAspect="1"/>
          </p:cNvPicPr>
          <p:nvPr/>
        </p:nvPicPr>
        <p:blipFill>
          <a:blip r:embed="rId2"/>
          <a:stretch>
            <a:fillRect/>
          </a:stretch>
        </p:blipFill>
        <p:spPr>
          <a:xfrm>
            <a:off x="5174106" y="2006690"/>
            <a:ext cx="5260297" cy="1926472"/>
          </a:xfrm>
          <a:prstGeom prst="rect">
            <a:avLst/>
          </a:prstGeom>
        </p:spPr>
      </p:pic>
      <p:pic>
        <p:nvPicPr>
          <p:cNvPr id="6" name="Picture 6">
            <a:extLst>
              <a:ext uri="{FF2B5EF4-FFF2-40B4-BE49-F238E27FC236}">
                <a16:creationId xmlns:a16="http://schemas.microsoft.com/office/drawing/2014/main" id="{AC05B003-1956-105F-0C1F-A1AB082ADD53}"/>
              </a:ext>
            </a:extLst>
          </p:cNvPr>
          <p:cNvPicPr>
            <a:picLocks noChangeAspect="1"/>
          </p:cNvPicPr>
          <p:nvPr/>
        </p:nvPicPr>
        <p:blipFill>
          <a:blip r:embed="rId3"/>
          <a:stretch>
            <a:fillRect/>
          </a:stretch>
        </p:blipFill>
        <p:spPr>
          <a:xfrm>
            <a:off x="5180351" y="4095402"/>
            <a:ext cx="3286593" cy="984426"/>
          </a:xfrm>
          <a:prstGeom prst="rect">
            <a:avLst/>
          </a:prstGeom>
        </p:spPr>
      </p:pic>
      <p:pic>
        <p:nvPicPr>
          <p:cNvPr id="7" name="Picture 7" descr="Text&#10;&#10;Description automatically generated">
            <a:extLst>
              <a:ext uri="{FF2B5EF4-FFF2-40B4-BE49-F238E27FC236}">
                <a16:creationId xmlns:a16="http://schemas.microsoft.com/office/drawing/2014/main" id="{4D49E1BB-4CE5-BA44-0A52-824396C79CBA}"/>
              </a:ext>
            </a:extLst>
          </p:cNvPr>
          <p:cNvPicPr>
            <a:picLocks noChangeAspect="1"/>
          </p:cNvPicPr>
          <p:nvPr/>
        </p:nvPicPr>
        <p:blipFill>
          <a:blip r:embed="rId4"/>
          <a:stretch>
            <a:fillRect/>
          </a:stretch>
        </p:blipFill>
        <p:spPr>
          <a:xfrm>
            <a:off x="5180352" y="5317416"/>
            <a:ext cx="4485805" cy="745200"/>
          </a:xfrm>
          <a:prstGeom prst="rect">
            <a:avLst/>
          </a:prstGeom>
        </p:spPr>
      </p:pic>
      <p:sp>
        <p:nvSpPr>
          <p:cNvPr id="9" name="Text Placeholder 2">
            <a:extLst>
              <a:ext uri="{FF2B5EF4-FFF2-40B4-BE49-F238E27FC236}">
                <a16:creationId xmlns:a16="http://schemas.microsoft.com/office/drawing/2014/main" id="{0F039DCD-68F1-E535-B0BB-0CE7017A33AE}"/>
              </a:ext>
            </a:extLst>
          </p:cNvPr>
          <p:cNvSpPr txBox="1">
            <a:spLocks/>
          </p:cNvSpPr>
          <p:nvPr/>
        </p:nvSpPr>
        <p:spPr>
          <a:xfrm>
            <a:off x="854821" y="5174443"/>
            <a:ext cx="3025618" cy="890721"/>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120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120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120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514600" marR="0" lvl="5" indent="-101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r>
              <a:rPr lang="en-US" kern="0"/>
              <a:t>Selecting only the encoded columns to Normalize </a:t>
            </a:r>
            <a:endParaRPr lang="en-US"/>
          </a:p>
          <a:p>
            <a:endParaRPr lang="en-US" kern="0"/>
          </a:p>
        </p:txBody>
      </p:sp>
      <p:sp>
        <p:nvSpPr>
          <p:cNvPr id="10" name="Text Placeholder 2">
            <a:extLst>
              <a:ext uri="{FF2B5EF4-FFF2-40B4-BE49-F238E27FC236}">
                <a16:creationId xmlns:a16="http://schemas.microsoft.com/office/drawing/2014/main" id="{42673783-5B8B-6F91-96C2-188902CE0BAA}"/>
              </a:ext>
            </a:extLst>
          </p:cNvPr>
          <p:cNvSpPr txBox="1">
            <a:spLocks/>
          </p:cNvSpPr>
          <p:nvPr/>
        </p:nvSpPr>
        <p:spPr>
          <a:xfrm>
            <a:off x="911033" y="4137623"/>
            <a:ext cx="3025618" cy="890721"/>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120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120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120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514600" marR="0" lvl="5" indent="-101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r>
              <a:rPr lang="en-US" kern="0"/>
              <a:t>Fitting and transforming</a:t>
            </a:r>
          </a:p>
          <a:p>
            <a:endParaRPr lang="en-US" kern="0"/>
          </a:p>
        </p:txBody>
      </p:sp>
      <p:sp>
        <p:nvSpPr>
          <p:cNvPr id="11" name="Text Placeholder 2">
            <a:extLst>
              <a:ext uri="{FF2B5EF4-FFF2-40B4-BE49-F238E27FC236}">
                <a16:creationId xmlns:a16="http://schemas.microsoft.com/office/drawing/2014/main" id="{0429A09E-B2C9-CB40-DC44-0712E72993A9}"/>
              </a:ext>
            </a:extLst>
          </p:cNvPr>
          <p:cNvSpPr txBox="1">
            <a:spLocks/>
          </p:cNvSpPr>
          <p:nvPr/>
        </p:nvSpPr>
        <p:spPr>
          <a:xfrm>
            <a:off x="854820" y="2301328"/>
            <a:ext cx="3025618" cy="890721"/>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120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120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120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514600" marR="0" lvl="5" indent="-101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r>
              <a:rPr lang="en-US" kern="0"/>
              <a:t>Vectorizing to create a new features column with indexed and encoded values</a:t>
            </a:r>
            <a:endParaRPr lang="en-US"/>
          </a:p>
          <a:p>
            <a:endParaRPr lang="en-US" kern="0"/>
          </a:p>
        </p:txBody>
      </p:sp>
    </p:spTree>
    <p:extLst>
      <p:ext uri="{BB962C8B-B14F-4D97-AF65-F5344CB8AC3E}">
        <p14:creationId xmlns:p14="http://schemas.microsoft.com/office/powerpoint/2010/main" val="94359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D670AE-133C-80A3-A8E6-00D314C983DA}"/>
              </a:ext>
            </a:extLst>
          </p:cNvPr>
          <p:cNvSpPr>
            <a:spLocks noGrp="1"/>
          </p:cNvSpPr>
          <p:nvPr>
            <p:ph type="sldNum" idx="12"/>
          </p:nvPr>
        </p:nvSpPr>
        <p:spPr/>
        <p:txBody>
          <a:bodyPr/>
          <a:lstStyle/>
          <a:p>
            <a:pPr algn="ctr"/>
            <a:fld id="{00000000-1234-1234-1234-123412341234}" type="slidenum">
              <a:rPr lang="en-US" sz="1100" smtClean="0">
                <a:solidFill>
                  <a:srgbClr val="888888"/>
                </a:solidFill>
                <a:ea typeface="Arial"/>
                <a:cs typeface="Arial"/>
                <a:sym typeface="Arial"/>
              </a:rPr>
              <a:pPr algn="ctr"/>
              <a:t>14</a:t>
            </a:fld>
            <a:endParaRPr lang="en-US" sz="1100">
              <a:solidFill>
                <a:srgbClr val="888888"/>
              </a:solidFill>
              <a:ea typeface="Arial"/>
              <a:cs typeface="Arial"/>
              <a:sym typeface="Arial"/>
            </a:endParaRPr>
          </a:p>
        </p:txBody>
      </p:sp>
      <p:sp>
        <p:nvSpPr>
          <p:cNvPr id="3" name="Text Placeholder 2">
            <a:extLst>
              <a:ext uri="{FF2B5EF4-FFF2-40B4-BE49-F238E27FC236}">
                <a16:creationId xmlns:a16="http://schemas.microsoft.com/office/drawing/2014/main" id="{A27C9DA2-33F3-E26D-F90F-3682F290E3EC}"/>
              </a:ext>
            </a:extLst>
          </p:cNvPr>
          <p:cNvSpPr>
            <a:spLocks noGrp="1"/>
          </p:cNvSpPr>
          <p:nvPr>
            <p:ph type="body" idx="1"/>
          </p:nvPr>
        </p:nvSpPr>
        <p:spPr>
          <a:xfrm>
            <a:off x="302684" y="1572184"/>
            <a:ext cx="11588749" cy="4521711"/>
          </a:xfrm>
        </p:spPr>
        <p:txBody>
          <a:bodyPr/>
          <a:lstStyle/>
          <a:p>
            <a:pPr marL="285750" indent="-285750">
              <a:lnSpc>
                <a:spcPct val="105000"/>
              </a:lnSpc>
              <a:spcBef>
                <a:spcPts val="900"/>
              </a:spcBef>
              <a:spcAft>
                <a:spcPts val="0"/>
              </a:spcAft>
              <a:buChar char="•"/>
            </a:pPr>
            <a:r>
              <a:rPr lang="en-US" sz="2000"/>
              <a:t>A transformer called </a:t>
            </a:r>
            <a:r>
              <a:rPr lang="en-US" sz="2000" err="1"/>
              <a:t>VectorAssembler</a:t>
            </a:r>
            <a:r>
              <a:rPr lang="en-US" sz="2000"/>
              <a:t>() creates a single vector column from a supplied list of columns. </a:t>
            </a:r>
            <a:endParaRPr lang="en-US"/>
          </a:p>
          <a:p>
            <a:pPr marL="285750" indent="-285750">
              <a:lnSpc>
                <a:spcPct val="105000"/>
              </a:lnSpc>
              <a:spcBef>
                <a:spcPts val="900"/>
              </a:spcBef>
              <a:spcAft>
                <a:spcPts val="0"/>
              </a:spcAft>
              <a:buChar char="•"/>
            </a:pPr>
            <a:r>
              <a:rPr lang="en-US" sz="2000"/>
              <a:t>In order to train ML models like logistic regression and decision trees, it is important for integrating raw features and features produced by various feature converters into a single feature vector.</a:t>
            </a:r>
            <a:endParaRPr lang="en-US"/>
          </a:p>
          <a:p>
            <a:pPr marL="285750" indent="-285750">
              <a:lnSpc>
                <a:spcPct val="105000"/>
              </a:lnSpc>
              <a:spcBef>
                <a:spcPts val="900"/>
              </a:spcBef>
              <a:spcAft>
                <a:spcPts val="0"/>
              </a:spcAft>
              <a:buChar char="•"/>
            </a:pPr>
            <a:endParaRPr lang="en-US"/>
          </a:p>
          <a:p>
            <a:pPr marL="285750" indent="-285750">
              <a:lnSpc>
                <a:spcPct val="105000"/>
              </a:lnSpc>
              <a:spcBef>
                <a:spcPts val="900"/>
              </a:spcBef>
              <a:spcAft>
                <a:spcPts val="0"/>
              </a:spcAft>
              <a:buChar char="•"/>
            </a:pPr>
            <a:r>
              <a:rPr lang="en-US" sz="2000"/>
              <a:t>All integer types, </a:t>
            </a:r>
            <a:r>
              <a:rPr lang="en-US" sz="2000" err="1"/>
              <a:t>boolean</a:t>
            </a:r>
            <a:r>
              <a:rPr lang="en-US" sz="2000"/>
              <a:t> types, and vector types are all acceptable input column types for </a:t>
            </a:r>
            <a:r>
              <a:rPr lang="en-US" sz="2000" err="1"/>
              <a:t>VectorAssembler</a:t>
            </a:r>
            <a:r>
              <a:rPr lang="en-US" sz="2000"/>
              <a:t>.</a:t>
            </a:r>
          </a:p>
          <a:p>
            <a:pPr marL="285750" indent="-285750">
              <a:lnSpc>
                <a:spcPct val="105000"/>
              </a:lnSpc>
              <a:spcBef>
                <a:spcPts val="900"/>
              </a:spcBef>
              <a:spcAft>
                <a:spcPts val="0"/>
              </a:spcAft>
              <a:buChar char="•"/>
            </a:pPr>
            <a:endParaRPr lang="en-US"/>
          </a:p>
          <a:p>
            <a:pPr marL="285750" indent="-285750">
              <a:lnSpc>
                <a:spcPct val="105000"/>
              </a:lnSpc>
              <a:spcBef>
                <a:spcPts val="900"/>
              </a:spcBef>
              <a:spcAft>
                <a:spcPts val="0"/>
              </a:spcAft>
              <a:buChar char="•"/>
            </a:pPr>
            <a:r>
              <a:rPr lang="en-US" sz="2000"/>
              <a:t>The input column values in each row will be concatenated into a vector in the prescribed order.</a:t>
            </a:r>
          </a:p>
        </p:txBody>
      </p:sp>
      <p:sp>
        <p:nvSpPr>
          <p:cNvPr id="4" name="Title 3">
            <a:extLst>
              <a:ext uri="{FF2B5EF4-FFF2-40B4-BE49-F238E27FC236}">
                <a16:creationId xmlns:a16="http://schemas.microsoft.com/office/drawing/2014/main" id="{2A359B3F-8CFE-6FF6-DE1E-15F3A1F97C50}"/>
              </a:ext>
            </a:extLst>
          </p:cNvPr>
          <p:cNvSpPr>
            <a:spLocks noGrp="1"/>
          </p:cNvSpPr>
          <p:nvPr>
            <p:ph type="title"/>
          </p:nvPr>
        </p:nvSpPr>
        <p:spPr>
          <a:xfrm>
            <a:off x="302684" y="590883"/>
            <a:ext cx="9737787" cy="578995"/>
          </a:xfrm>
        </p:spPr>
        <p:txBody>
          <a:bodyPr/>
          <a:lstStyle/>
          <a:p>
            <a:r>
              <a:rPr lang="en-US"/>
              <a:t>Vector Assembler</a:t>
            </a:r>
          </a:p>
        </p:txBody>
      </p:sp>
    </p:spTree>
    <p:extLst>
      <p:ext uri="{BB962C8B-B14F-4D97-AF65-F5344CB8AC3E}">
        <p14:creationId xmlns:p14="http://schemas.microsoft.com/office/powerpoint/2010/main" val="3572595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C47501-B52E-8542-B5E3-BBF9B0ECD3D6}"/>
              </a:ext>
            </a:extLst>
          </p:cNvPr>
          <p:cNvSpPr>
            <a:spLocks noGrp="1"/>
          </p:cNvSpPr>
          <p:nvPr>
            <p:ph type="sldNum" idx="12"/>
          </p:nvPr>
        </p:nvSpPr>
        <p:spPr/>
        <p:txBody>
          <a:bodyPr/>
          <a:lstStyle/>
          <a:p>
            <a:pPr algn="ctr"/>
            <a:fld id="{00000000-1234-1234-1234-123412341234}" type="slidenum">
              <a:rPr lang="en-US" sz="1100" smtClean="0">
                <a:solidFill>
                  <a:srgbClr val="888888"/>
                </a:solidFill>
                <a:ea typeface="Arial"/>
                <a:cs typeface="Arial"/>
                <a:sym typeface="Arial"/>
              </a:rPr>
              <a:pPr algn="ctr"/>
              <a:t>15</a:t>
            </a:fld>
            <a:endParaRPr lang="en-US" sz="1100">
              <a:solidFill>
                <a:srgbClr val="888888"/>
              </a:solidFill>
              <a:ea typeface="Arial"/>
              <a:cs typeface="Arial"/>
              <a:sym typeface="Arial"/>
            </a:endParaRPr>
          </a:p>
        </p:txBody>
      </p:sp>
      <p:sp>
        <p:nvSpPr>
          <p:cNvPr id="3" name="Text Placeholder 2">
            <a:extLst>
              <a:ext uri="{FF2B5EF4-FFF2-40B4-BE49-F238E27FC236}">
                <a16:creationId xmlns:a16="http://schemas.microsoft.com/office/drawing/2014/main" id="{0D492A43-3E33-4B9C-FC09-ED9FBF6CD559}"/>
              </a:ext>
            </a:extLst>
          </p:cNvPr>
          <p:cNvSpPr>
            <a:spLocks noGrp="1"/>
          </p:cNvSpPr>
          <p:nvPr>
            <p:ph type="body" idx="1"/>
          </p:nvPr>
        </p:nvSpPr>
        <p:spPr/>
        <p:txBody>
          <a:bodyPr/>
          <a:lstStyle/>
          <a:p>
            <a:r>
              <a:rPr lang="en-US"/>
              <a:t>Now we will use the cleaned dataset to predict the outcome of campaign with the help of Machine Learning classification models.</a:t>
            </a:r>
          </a:p>
          <a:p>
            <a:r>
              <a:rPr lang="en-US"/>
              <a:t>These are:</a:t>
            </a:r>
          </a:p>
          <a:p>
            <a:pPr marL="285750" indent="-285750">
              <a:buChar char="•"/>
            </a:pPr>
            <a:r>
              <a:rPr lang="en-US" b="1"/>
              <a:t>Supervised</a:t>
            </a:r>
          </a:p>
          <a:p>
            <a:pPr marL="342900" indent="-342900">
              <a:buAutoNum type="arabicPeriod"/>
            </a:pPr>
            <a:r>
              <a:rPr lang="en-US" b="1" i="1"/>
              <a:t>K-means clustering</a:t>
            </a:r>
            <a:r>
              <a:rPr lang="en-US"/>
              <a:t>                                                                            2.    </a:t>
            </a:r>
            <a:r>
              <a:rPr lang="en-US" b="1" i="1"/>
              <a:t>PCA</a:t>
            </a:r>
          </a:p>
          <a:p>
            <a:r>
              <a:rPr lang="en-US"/>
              <a:t>     With k= 2,3...8                                                                                              Used to find the dimension with the largest      </a:t>
            </a:r>
          </a:p>
          <a:p>
            <a:r>
              <a:rPr lang="en-US"/>
              <a:t>                                                                                                                          variance out of overall variance</a:t>
            </a:r>
          </a:p>
          <a:p>
            <a:r>
              <a:rPr lang="en-US"/>
              <a:t>     accuracy: 66.11</a:t>
            </a:r>
          </a:p>
          <a:p>
            <a:endParaRPr lang="en-US"/>
          </a:p>
          <a:p>
            <a:endParaRPr lang="en-US"/>
          </a:p>
          <a:p>
            <a:endParaRPr lang="en-US"/>
          </a:p>
          <a:p>
            <a:endParaRPr lang="en-US"/>
          </a:p>
          <a:p>
            <a:endParaRPr lang="en-US"/>
          </a:p>
        </p:txBody>
      </p:sp>
      <p:sp>
        <p:nvSpPr>
          <p:cNvPr id="4" name="Title 3">
            <a:extLst>
              <a:ext uri="{FF2B5EF4-FFF2-40B4-BE49-F238E27FC236}">
                <a16:creationId xmlns:a16="http://schemas.microsoft.com/office/drawing/2014/main" id="{5322FB0B-8990-7756-661C-EA35E727A6FE}"/>
              </a:ext>
            </a:extLst>
          </p:cNvPr>
          <p:cNvSpPr>
            <a:spLocks noGrp="1"/>
          </p:cNvSpPr>
          <p:nvPr>
            <p:ph type="title"/>
          </p:nvPr>
        </p:nvSpPr>
        <p:spPr/>
        <p:txBody>
          <a:bodyPr/>
          <a:lstStyle/>
          <a:p>
            <a:r>
              <a:rPr lang="en-US"/>
              <a:t>Model</a:t>
            </a:r>
          </a:p>
        </p:txBody>
      </p:sp>
      <p:pic>
        <p:nvPicPr>
          <p:cNvPr id="5" name="Picture 5" descr="PCA&#10;&#10;">
            <a:extLst>
              <a:ext uri="{FF2B5EF4-FFF2-40B4-BE49-F238E27FC236}">
                <a16:creationId xmlns:a16="http://schemas.microsoft.com/office/drawing/2014/main" id="{5919A5AC-D18F-68A7-5B41-D10FC07A27B9}"/>
              </a:ext>
            </a:extLst>
          </p:cNvPr>
          <p:cNvPicPr>
            <a:picLocks noChangeAspect="1"/>
          </p:cNvPicPr>
          <p:nvPr/>
        </p:nvPicPr>
        <p:blipFill>
          <a:blip r:embed="rId2"/>
          <a:stretch>
            <a:fillRect/>
          </a:stretch>
        </p:blipFill>
        <p:spPr>
          <a:xfrm>
            <a:off x="6901961" y="3923055"/>
            <a:ext cx="3433118" cy="1883817"/>
          </a:xfrm>
          <a:prstGeom prst="rect">
            <a:avLst/>
          </a:prstGeom>
        </p:spPr>
      </p:pic>
    </p:spTree>
    <p:extLst>
      <p:ext uri="{BB962C8B-B14F-4D97-AF65-F5344CB8AC3E}">
        <p14:creationId xmlns:p14="http://schemas.microsoft.com/office/powerpoint/2010/main" val="312927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0910A4-4B18-3163-B80C-4911A3D963A2}"/>
              </a:ext>
            </a:extLst>
          </p:cNvPr>
          <p:cNvSpPr>
            <a:spLocks noGrp="1"/>
          </p:cNvSpPr>
          <p:nvPr>
            <p:ph type="sldNum" idx="12"/>
          </p:nvPr>
        </p:nvSpPr>
        <p:spPr/>
        <p:txBody>
          <a:bodyPr/>
          <a:lstStyle/>
          <a:p>
            <a:pPr algn="ctr"/>
            <a:fld id="{00000000-1234-1234-1234-123412341234}" type="slidenum">
              <a:rPr lang="en-US" sz="1100" smtClean="0">
                <a:solidFill>
                  <a:srgbClr val="888888"/>
                </a:solidFill>
                <a:ea typeface="Arial"/>
                <a:cs typeface="Arial"/>
                <a:sym typeface="Arial"/>
              </a:rPr>
              <a:pPr algn="ctr"/>
              <a:t>16</a:t>
            </a:fld>
            <a:endParaRPr lang="en-US" sz="1100">
              <a:solidFill>
                <a:srgbClr val="888888"/>
              </a:solidFill>
              <a:ea typeface="Arial"/>
              <a:cs typeface="Arial"/>
              <a:sym typeface="Arial"/>
            </a:endParaRPr>
          </a:p>
        </p:txBody>
      </p:sp>
      <p:sp>
        <p:nvSpPr>
          <p:cNvPr id="3" name="Text Placeholder 2">
            <a:extLst>
              <a:ext uri="{FF2B5EF4-FFF2-40B4-BE49-F238E27FC236}">
                <a16:creationId xmlns:a16="http://schemas.microsoft.com/office/drawing/2014/main" id="{B980019A-C9AA-DEB4-0626-27CC420B729E}"/>
              </a:ext>
            </a:extLst>
          </p:cNvPr>
          <p:cNvSpPr>
            <a:spLocks noGrp="1"/>
          </p:cNvSpPr>
          <p:nvPr>
            <p:ph type="body" idx="1"/>
          </p:nvPr>
        </p:nvSpPr>
        <p:spPr/>
        <p:txBody>
          <a:bodyPr/>
          <a:lstStyle/>
          <a:p>
            <a:pPr marL="285750" indent="-285750">
              <a:buChar char="•"/>
            </a:pPr>
            <a:r>
              <a:rPr lang="en-US" b="1"/>
              <a:t>Supervised</a:t>
            </a:r>
          </a:p>
          <a:p>
            <a:pPr marL="342900" indent="-342900">
              <a:buAutoNum type="arabicPeriod"/>
            </a:pPr>
            <a:r>
              <a:rPr lang="en-US" b="1" i="1"/>
              <a:t>Logistic Regression Model</a:t>
            </a:r>
          </a:p>
          <a:p>
            <a:r>
              <a:rPr lang="en-US"/>
              <a:t>      accuracy=74.1486</a:t>
            </a:r>
          </a:p>
          <a:p>
            <a:pPr marL="342900" indent="-342900">
              <a:buAutoNum type="arabicPeriod"/>
            </a:pPr>
            <a:endParaRPr lang="en-US"/>
          </a:p>
          <a:p>
            <a:pPr marL="342900" indent="-342900">
              <a:buAutoNum type="arabicPeriod"/>
            </a:pPr>
            <a:endParaRPr lang="en-US"/>
          </a:p>
        </p:txBody>
      </p:sp>
      <p:sp>
        <p:nvSpPr>
          <p:cNvPr id="4" name="Title 3">
            <a:extLst>
              <a:ext uri="{FF2B5EF4-FFF2-40B4-BE49-F238E27FC236}">
                <a16:creationId xmlns:a16="http://schemas.microsoft.com/office/drawing/2014/main" id="{E1AD310C-277A-DB80-1068-E4C4C5284BDF}"/>
              </a:ext>
            </a:extLst>
          </p:cNvPr>
          <p:cNvSpPr>
            <a:spLocks noGrp="1"/>
          </p:cNvSpPr>
          <p:nvPr>
            <p:ph type="title"/>
          </p:nvPr>
        </p:nvSpPr>
        <p:spPr/>
        <p:txBody>
          <a:bodyPr/>
          <a:lstStyle/>
          <a:p>
            <a:r>
              <a:rPr lang="en-US"/>
              <a:t>Model</a:t>
            </a:r>
          </a:p>
        </p:txBody>
      </p:sp>
      <p:pic>
        <p:nvPicPr>
          <p:cNvPr id="5" name="Picture 5" descr="PrecisionVsRecall&#10;">
            <a:extLst>
              <a:ext uri="{FF2B5EF4-FFF2-40B4-BE49-F238E27FC236}">
                <a16:creationId xmlns:a16="http://schemas.microsoft.com/office/drawing/2014/main" id="{22B511EA-175E-BC63-EB42-1A66F7977489}"/>
              </a:ext>
            </a:extLst>
          </p:cNvPr>
          <p:cNvPicPr>
            <a:picLocks noChangeAspect="1"/>
          </p:cNvPicPr>
          <p:nvPr/>
        </p:nvPicPr>
        <p:blipFill>
          <a:blip r:embed="rId3"/>
          <a:stretch>
            <a:fillRect/>
          </a:stretch>
        </p:blipFill>
        <p:spPr>
          <a:xfrm>
            <a:off x="5825066" y="498473"/>
            <a:ext cx="4276607" cy="2606089"/>
          </a:xfrm>
          <a:prstGeom prst="rect">
            <a:avLst/>
          </a:prstGeom>
        </p:spPr>
      </p:pic>
      <p:pic>
        <p:nvPicPr>
          <p:cNvPr id="6" name="Picture 6">
            <a:extLst>
              <a:ext uri="{FF2B5EF4-FFF2-40B4-BE49-F238E27FC236}">
                <a16:creationId xmlns:a16="http://schemas.microsoft.com/office/drawing/2014/main" id="{EDF1FFF1-D3FB-AC04-6C47-74A9B087CC83}"/>
              </a:ext>
            </a:extLst>
          </p:cNvPr>
          <p:cNvPicPr>
            <a:picLocks noChangeAspect="1"/>
          </p:cNvPicPr>
          <p:nvPr/>
        </p:nvPicPr>
        <p:blipFill>
          <a:blip r:embed="rId4"/>
          <a:stretch>
            <a:fillRect/>
          </a:stretch>
        </p:blipFill>
        <p:spPr>
          <a:xfrm>
            <a:off x="6412522" y="3352217"/>
            <a:ext cx="3411125" cy="2664579"/>
          </a:xfrm>
          <a:prstGeom prst="rect">
            <a:avLst/>
          </a:prstGeom>
        </p:spPr>
      </p:pic>
      <p:pic>
        <p:nvPicPr>
          <p:cNvPr id="7" name="Picture 7">
            <a:extLst>
              <a:ext uri="{FF2B5EF4-FFF2-40B4-BE49-F238E27FC236}">
                <a16:creationId xmlns:a16="http://schemas.microsoft.com/office/drawing/2014/main" id="{139CA3C2-49E7-029B-08D7-C5AF490D8528}"/>
              </a:ext>
            </a:extLst>
          </p:cNvPr>
          <p:cNvPicPr>
            <a:picLocks noChangeAspect="1"/>
          </p:cNvPicPr>
          <p:nvPr/>
        </p:nvPicPr>
        <p:blipFill>
          <a:blip r:embed="rId5"/>
          <a:stretch>
            <a:fillRect/>
          </a:stretch>
        </p:blipFill>
        <p:spPr>
          <a:xfrm>
            <a:off x="646670" y="3288587"/>
            <a:ext cx="4246604" cy="1835718"/>
          </a:xfrm>
          <a:prstGeom prst="rect">
            <a:avLst/>
          </a:prstGeom>
        </p:spPr>
      </p:pic>
    </p:spTree>
    <p:extLst>
      <p:ext uri="{BB962C8B-B14F-4D97-AF65-F5344CB8AC3E}">
        <p14:creationId xmlns:p14="http://schemas.microsoft.com/office/powerpoint/2010/main" val="4182372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12F623-4897-340B-124D-60C36B275E52}"/>
              </a:ext>
            </a:extLst>
          </p:cNvPr>
          <p:cNvSpPr>
            <a:spLocks noGrp="1"/>
          </p:cNvSpPr>
          <p:nvPr>
            <p:ph type="sldNum" idx="12"/>
          </p:nvPr>
        </p:nvSpPr>
        <p:spPr/>
        <p:txBody>
          <a:bodyPr/>
          <a:lstStyle/>
          <a:p>
            <a:pPr algn="ctr"/>
            <a:fld id="{00000000-1234-1234-1234-123412341234}" type="slidenum">
              <a:rPr lang="en-US" sz="1100" smtClean="0">
                <a:solidFill>
                  <a:srgbClr val="888888"/>
                </a:solidFill>
                <a:ea typeface="Arial"/>
                <a:cs typeface="Arial"/>
                <a:sym typeface="Arial"/>
              </a:rPr>
              <a:pPr algn="ctr"/>
              <a:t>17</a:t>
            </a:fld>
            <a:endParaRPr lang="en-US" sz="1100">
              <a:solidFill>
                <a:srgbClr val="888888"/>
              </a:solidFill>
              <a:ea typeface="Arial"/>
              <a:cs typeface="Arial"/>
              <a:sym typeface="Arial"/>
            </a:endParaRPr>
          </a:p>
        </p:txBody>
      </p:sp>
      <p:sp>
        <p:nvSpPr>
          <p:cNvPr id="3" name="Text Placeholder 2">
            <a:extLst>
              <a:ext uri="{FF2B5EF4-FFF2-40B4-BE49-F238E27FC236}">
                <a16:creationId xmlns:a16="http://schemas.microsoft.com/office/drawing/2014/main" id="{030767CF-839C-09DC-9F07-4CEF8A425840}"/>
              </a:ext>
            </a:extLst>
          </p:cNvPr>
          <p:cNvSpPr>
            <a:spLocks noGrp="1"/>
          </p:cNvSpPr>
          <p:nvPr>
            <p:ph type="body" idx="1"/>
          </p:nvPr>
        </p:nvSpPr>
        <p:spPr/>
        <p:txBody>
          <a:bodyPr/>
          <a:lstStyle/>
          <a:p>
            <a:pPr marL="285750" indent="-285750">
              <a:buChar char="•"/>
            </a:pPr>
            <a:r>
              <a:rPr lang="en-US" b="1"/>
              <a:t>Supervised</a:t>
            </a:r>
          </a:p>
          <a:p>
            <a:r>
              <a:rPr lang="en-US" b="1"/>
              <a:t>2.</a:t>
            </a:r>
            <a:r>
              <a:rPr lang="en-US"/>
              <a:t> </a:t>
            </a:r>
            <a:r>
              <a:rPr lang="en-US" b="1" i="1"/>
              <a:t>Decision Tree Model </a:t>
            </a:r>
            <a:r>
              <a:rPr lang="en-US" b="1"/>
              <a:t>                                                                     3. </a:t>
            </a:r>
            <a:r>
              <a:rPr lang="en-US" b="1" i="1"/>
              <a:t>Naïve Bayes Model</a:t>
            </a:r>
          </a:p>
          <a:p>
            <a:r>
              <a:rPr lang="en-US"/>
              <a:t>    accuracy= 75.8514                                                                               accuracy: 74.4582</a:t>
            </a:r>
          </a:p>
          <a:p>
            <a:endParaRPr lang="en-US"/>
          </a:p>
          <a:p>
            <a:endParaRPr lang="en-US"/>
          </a:p>
          <a:p>
            <a:endParaRPr lang="en-US"/>
          </a:p>
          <a:p>
            <a:endParaRPr lang="en-US"/>
          </a:p>
          <a:p>
            <a:endParaRPr lang="en-US"/>
          </a:p>
          <a:p>
            <a:endParaRPr lang="en-US"/>
          </a:p>
          <a:p>
            <a:endParaRPr lang="en-US"/>
          </a:p>
          <a:p>
            <a:r>
              <a:rPr lang="en-US"/>
              <a:t>Tuning of model parameters and automated tuning via </a:t>
            </a:r>
            <a:r>
              <a:rPr lang="en-US" err="1"/>
              <a:t>MLlib</a:t>
            </a:r>
            <a:r>
              <a:rPr lang="en-US"/>
              <a:t> Cross validator can be used to push the target metrics of the model while keeping in mind that the model does not overfit the training data.</a:t>
            </a:r>
          </a:p>
        </p:txBody>
      </p:sp>
      <p:sp>
        <p:nvSpPr>
          <p:cNvPr id="4" name="Title 3">
            <a:extLst>
              <a:ext uri="{FF2B5EF4-FFF2-40B4-BE49-F238E27FC236}">
                <a16:creationId xmlns:a16="http://schemas.microsoft.com/office/drawing/2014/main" id="{CA581958-F6DC-E2B1-7E37-9F2BE67F4AA5}"/>
              </a:ext>
            </a:extLst>
          </p:cNvPr>
          <p:cNvSpPr>
            <a:spLocks noGrp="1"/>
          </p:cNvSpPr>
          <p:nvPr>
            <p:ph type="title"/>
          </p:nvPr>
        </p:nvSpPr>
        <p:spPr/>
        <p:txBody>
          <a:bodyPr/>
          <a:lstStyle/>
          <a:p>
            <a:r>
              <a:rPr lang="en-US"/>
              <a:t>Model</a:t>
            </a:r>
          </a:p>
        </p:txBody>
      </p:sp>
      <p:pic>
        <p:nvPicPr>
          <p:cNvPr id="5" name="Picture 5">
            <a:extLst>
              <a:ext uri="{FF2B5EF4-FFF2-40B4-BE49-F238E27FC236}">
                <a16:creationId xmlns:a16="http://schemas.microsoft.com/office/drawing/2014/main" id="{BCD51866-B869-D31F-5DC7-633E06075DF4}"/>
              </a:ext>
            </a:extLst>
          </p:cNvPr>
          <p:cNvPicPr>
            <a:picLocks noChangeAspect="1"/>
          </p:cNvPicPr>
          <p:nvPr/>
        </p:nvPicPr>
        <p:blipFill>
          <a:blip r:embed="rId3"/>
          <a:stretch>
            <a:fillRect/>
          </a:stretch>
        </p:blipFill>
        <p:spPr>
          <a:xfrm>
            <a:off x="415808" y="2434360"/>
            <a:ext cx="3476977" cy="2262095"/>
          </a:xfrm>
          <a:prstGeom prst="rect">
            <a:avLst/>
          </a:prstGeom>
        </p:spPr>
      </p:pic>
      <p:pic>
        <p:nvPicPr>
          <p:cNvPr id="6" name="Picture 6">
            <a:extLst>
              <a:ext uri="{FF2B5EF4-FFF2-40B4-BE49-F238E27FC236}">
                <a16:creationId xmlns:a16="http://schemas.microsoft.com/office/drawing/2014/main" id="{F2D84059-7067-359A-C2C6-11D38F095DD0}"/>
              </a:ext>
            </a:extLst>
          </p:cNvPr>
          <p:cNvPicPr>
            <a:picLocks noChangeAspect="1"/>
          </p:cNvPicPr>
          <p:nvPr/>
        </p:nvPicPr>
        <p:blipFill>
          <a:blip r:embed="rId4"/>
          <a:stretch>
            <a:fillRect/>
          </a:stretch>
        </p:blipFill>
        <p:spPr>
          <a:xfrm>
            <a:off x="6304844" y="2377916"/>
            <a:ext cx="3392311" cy="2318539"/>
          </a:xfrm>
          <a:prstGeom prst="rect">
            <a:avLst/>
          </a:prstGeom>
        </p:spPr>
      </p:pic>
    </p:spTree>
    <p:extLst>
      <p:ext uri="{BB962C8B-B14F-4D97-AF65-F5344CB8AC3E}">
        <p14:creationId xmlns:p14="http://schemas.microsoft.com/office/powerpoint/2010/main" val="433639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E91D8E-91BD-5A54-6A15-F9447EF1F14E}"/>
              </a:ext>
            </a:extLst>
          </p:cNvPr>
          <p:cNvSpPr>
            <a:spLocks noGrp="1"/>
          </p:cNvSpPr>
          <p:nvPr>
            <p:ph type="sldNum" idx="12"/>
          </p:nvPr>
        </p:nvSpPr>
        <p:spPr/>
        <p:txBody>
          <a:bodyPr/>
          <a:lstStyle/>
          <a:p>
            <a:pPr algn="ctr"/>
            <a:fld id="{00000000-1234-1234-1234-123412341234}" type="slidenum">
              <a:rPr lang="en-US" sz="1100" smtClean="0">
                <a:solidFill>
                  <a:srgbClr val="888888"/>
                </a:solidFill>
                <a:ea typeface="Arial"/>
                <a:cs typeface="Arial"/>
                <a:sym typeface="Arial"/>
              </a:rPr>
              <a:pPr algn="ctr"/>
              <a:t>18</a:t>
            </a:fld>
            <a:endParaRPr lang="en-US" sz="1100">
              <a:solidFill>
                <a:srgbClr val="888888"/>
              </a:solidFill>
              <a:ea typeface="Arial"/>
              <a:cs typeface="Arial"/>
              <a:sym typeface="Arial"/>
            </a:endParaRPr>
          </a:p>
        </p:txBody>
      </p:sp>
      <p:sp>
        <p:nvSpPr>
          <p:cNvPr id="3" name="Text Placeholder 2">
            <a:extLst>
              <a:ext uri="{FF2B5EF4-FFF2-40B4-BE49-F238E27FC236}">
                <a16:creationId xmlns:a16="http://schemas.microsoft.com/office/drawing/2014/main" id="{A50F2335-DD69-83D4-0231-014041152E56}"/>
              </a:ext>
            </a:extLst>
          </p:cNvPr>
          <p:cNvSpPr>
            <a:spLocks noGrp="1"/>
          </p:cNvSpPr>
          <p:nvPr>
            <p:ph type="body" idx="1"/>
          </p:nvPr>
        </p:nvSpPr>
        <p:spPr/>
        <p:txBody>
          <a:bodyPr/>
          <a:lstStyle/>
          <a:p>
            <a:r>
              <a:rPr lang="en-US" dirty="0"/>
              <a:t>Recommendations to be used to conduct future marketing campaigns:</a:t>
            </a:r>
          </a:p>
          <a:p>
            <a:pPr marL="285750" indent="-285750">
              <a:buChar char="•"/>
            </a:pPr>
            <a:endParaRPr lang="en-US" dirty="0"/>
          </a:p>
          <a:p>
            <a:pPr marL="285750" indent="-285750">
              <a:buChar char="•"/>
            </a:pPr>
            <a:r>
              <a:rPr lang="en-US" dirty="0"/>
              <a:t>The outcome of the campaign is significantly influenced by the customer's account balance</a:t>
            </a:r>
          </a:p>
          <a:p>
            <a:pPr marL="285750" indent="-285750">
              <a:buChar char="•"/>
            </a:pPr>
            <a:r>
              <a:rPr lang="en-US" dirty="0"/>
              <a:t>Future correspondence should target those clients since people with high account balances are more likely to sign up for term deposits</a:t>
            </a:r>
          </a:p>
          <a:p>
            <a:pPr marL="285750" indent="-285750">
              <a:buChar char="•"/>
            </a:pPr>
            <a:r>
              <a:rPr lang="en-US" dirty="0"/>
              <a:t>Campaign results are also impacted by the customer's age. The focus of future marketing campaigns should be on consumers between the ages of 30 and 50</a:t>
            </a:r>
          </a:p>
        </p:txBody>
      </p:sp>
      <p:sp>
        <p:nvSpPr>
          <p:cNvPr id="4" name="Title 3">
            <a:extLst>
              <a:ext uri="{FF2B5EF4-FFF2-40B4-BE49-F238E27FC236}">
                <a16:creationId xmlns:a16="http://schemas.microsoft.com/office/drawing/2014/main" id="{DAC26379-CBDC-EB9B-24C0-DE8B4749365A}"/>
              </a:ext>
            </a:extLst>
          </p:cNvPr>
          <p:cNvSpPr>
            <a:spLocks noGrp="1"/>
          </p:cNvSpPr>
          <p:nvPr>
            <p:ph type="title"/>
          </p:nvPr>
        </p:nvSpPr>
        <p:spPr/>
        <p:txBody>
          <a:bodyPr/>
          <a:lstStyle/>
          <a:p>
            <a:r>
              <a:rPr lang="en-US"/>
              <a:t>Conclusion</a:t>
            </a:r>
          </a:p>
        </p:txBody>
      </p:sp>
    </p:spTree>
    <p:extLst>
      <p:ext uri="{BB962C8B-B14F-4D97-AF65-F5344CB8AC3E}">
        <p14:creationId xmlns:p14="http://schemas.microsoft.com/office/powerpoint/2010/main" val="553320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6EF959-373D-BE4D-155B-36ECB44465F3}"/>
              </a:ext>
            </a:extLst>
          </p:cNvPr>
          <p:cNvSpPr>
            <a:spLocks noGrp="1"/>
          </p:cNvSpPr>
          <p:nvPr>
            <p:ph type="sldNum" idx="12"/>
          </p:nvPr>
        </p:nvSpPr>
        <p:spPr/>
        <p:txBody>
          <a:bodyPr/>
          <a:lstStyle/>
          <a:p>
            <a:pPr algn="ctr"/>
            <a:fld id="{00000000-1234-1234-1234-123412341234}" type="slidenum">
              <a:rPr lang="en-US" sz="1100" smtClean="0">
                <a:solidFill>
                  <a:srgbClr val="888888"/>
                </a:solidFill>
                <a:ea typeface="Arial"/>
                <a:cs typeface="Arial"/>
                <a:sym typeface="Arial"/>
              </a:rPr>
              <a:pPr algn="ctr"/>
              <a:t>19</a:t>
            </a:fld>
            <a:endParaRPr lang="en-US" sz="1100">
              <a:solidFill>
                <a:srgbClr val="888888"/>
              </a:solidFill>
              <a:ea typeface="Arial"/>
              <a:cs typeface="Arial"/>
              <a:sym typeface="Arial"/>
            </a:endParaRPr>
          </a:p>
        </p:txBody>
      </p:sp>
      <p:sp>
        <p:nvSpPr>
          <p:cNvPr id="4" name="Title 3">
            <a:extLst>
              <a:ext uri="{FF2B5EF4-FFF2-40B4-BE49-F238E27FC236}">
                <a16:creationId xmlns:a16="http://schemas.microsoft.com/office/drawing/2014/main" id="{5F258E76-D012-C35D-4C5E-26408155E8D2}"/>
              </a:ext>
            </a:extLst>
          </p:cNvPr>
          <p:cNvSpPr>
            <a:spLocks noGrp="1"/>
          </p:cNvSpPr>
          <p:nvPr>
            <p:ph type="title"/>
          </p:nvPr>
        </p:nvSpPr>
        <p:spPr>
          <a:xfrm>
            <a:off x="4624848" y="2741831"/>
            <a:ext cx="3098394" cy="535863"/>
          </a:xfrm>
        </p:spPr>
        <p:txBody>
          <a:bodyPr/>
          <a:lstStyle/>
          <a:p>
            <a:r>
              <a:rPr lang="en-US"/>
              <a:t>Thank you! </a:t>
            </a:r>
          </a:p>
        </p:txBody>
      </p:sp>
    </p:spTree>
    <p:extLst>
      <p:ext uri="{BB962C8B-B14F-4D97-AF65-F5344CB8AC3E}">
        <p14:creationId xmlns:p14="http://schemas.microsoft.com/office/powerpoint/2010/main" val="183651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a:solidFill>
                  <a:prstClr val="black">
                    <a:tint val="75000"/>
                  </a:prstClr>
                </a:solidFill>
              </a:rPr>
              <a:pPr/>
              <a:t>2</a:t>
            </a:fld>
            <a:endParaRPr lang="en-US">
              <a:solidFill>
                <a:prstClr val="black">
                  <a:tint val="75000"/>
                </a:prstClr>
              </a:solidFill>
            </a:endParaRPr>
          </a:p>
        </p:txBody>
      </p:sp>
      <p:sp>
        <p:nvSpPr>
          <p:cNvPr id="14" name="TextBox 13">
            <a:extLst>
              <a:ext uri="{FF2B5EF4-FFF2-40B4-BE49-F238E27FC236}">
                <a16:creationId xmlns:a16="http://schemas.microsoft.com/office/drawing/2014/main" id="{35D3F662-85E5-4388-AB55-DCDDC50716BA}"/>
              </a:ext>
            </a:extLst>
          </p:cNvPr>
          <p:cNvSpPr txBox="1"/>
          <p:nvPr/>
        </p:nvSpPr>
        <p:spPr>
          <a:xfrm>
            <a:off x="601441" y="352040"/>
            <a:ext cx="10379076" cy="553998"/>
          </a:xfrm>
          <a:prstGeom prst="rect">
            <a:avLst/>
          </a:prstGeom>
          <a:noFill/>
        </p:spPr>
        <p:txBody>
          <a:bodyPr wrap="square" lIns="91440" tIns="45720" rIns="91440" bIns="45720" rtlCol="0" anchor="t">
            <a:spAutoFit/>
          </a:bodyPr>
          <a:lstStyle/>
          <a:p>
            <a:pPr algn="ctr"/>
            <a:r>
              <a:rPr lang="en-US" sz="3000">
                <a:latin typeface="Calibri"/>
              </a:rPr>
              <a:t>Team D1 - </a:t>
            </a:r>
            <a:r>
              <a:rPr lang="en-US" sz="3000">
                <a:ea typeface="+mn-lt"/>
                <a:cs typeface="+mn-lt"/>
              </a:rPr>
              <a:t>Info</a:t>
            </a:r>
          </a:p>
        </p:txBody>
      </p:sp>
      <p:pic>
        <p:nvPicPr>
          <p:cNvPr id="2" name="Picture 3" descr="A picture containing graphical user interface&#10;&#10;Description automatically generated">
            <a:extLst>
              <a:ext uri="{FF2B5EF4-FFF2-40B4-BE49-F238E27FC236}">
                <a16:creationId xmlns:a16="http://schemas.microsoft.com/office/drawing/2014/main" id="{A5441868-FF1A-676A-CAA3-0E2A424D0170}"/>
              </a:ext>
            </a:extLst>
          </p:cNvPr>
          <p:cNvPicPr>
            <a:picLocks noChangeAspect="1"/>
          </p:cNvPicPr>
          <p:nvPr/>
        </p:nvPicPr>
        <p:blipFill>
          <a:blip r:embed="rId2"/>
          <a:stretch>
            <a:fillRect/>
          </a:stretch>
        </p:blipFill>
        <p:spPr>
          <a:xfrm>
            <a:off x="1439056" y="1632173"/>
            <a:ext cx="9594953" cy="3356309"/>
          </a:xfrm>
          <a:prstGeom prst="rect">
            <a:avLst/>
          </a:prstGeom>
        </p:spPr>
      </p:pic>
    </p:spTree>
    <p:extLst>
      <p:ext uri="{BB962C8B-B14F-4D97-AF65-F5344CB8AC3E}">
        <p14:creationId xmlns:p14="http://schemas.microsoft.com/office/powerpoint/2010/main" val="2074457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62AF8B-504C-6742-BB79-5DC8783924FF}"/>
              </a:ext>
            </a:extLst>
          </p:cNvPr>
          <p:cNvSpPr>
            <a:spLocks noGrp="1"/>
          </p:cNvSpPr>
          <p:nvPr>
            <p:ph type="sldNum" idx="12"/>
          </p:nvPr>
        </p:nvSpPr>
        <p:spPr/>
        <p:txBody>
          <a:bodyPr/>
          <a:lstStyle/>
          <a:p>
            <a:pPr algn="ctr"/>
            <a:fld id="{00000000-1234-1234-1234-123412341234}" type="slidenum">
              <a:rPr lang="en-US" sz="1100" smtClean="0">
                <a:solidFill>
                  <a:srgbClr val="888888"/>
                </a:solidFill>
                <a:ea typeface="Arial"/>
                <a:cs typeface="Arial"/>
                <a:sym typeface="Arial"/>
              </a:rPr>
              <a:pPr algn="ctr"/>
              <a:t>3</a:t>
            </a:fld>
            <a:endParaRPr lang="en-US" sz="1100">
              <a:solidFill>
                <a:srgbClr val="888888"/>
              </a:solidFill>
              <a:ea typeface="Arial"/>
              <a:cs typeface="Arial"/>
              <a:sym typeface="Arial"/>
            </a:endParaRPr>
          </a:p>
        </p:txBody>
      </p:sp>
      <p:sp>
        <p:nvSpPr>
          <p:cNvPr id="7" name="Text Placeholder 6">
            <a:extLst>
              <a:ext uri="{FF2B5EF4-FFF2-40B4-BE49-F238E27FC236}">
                <a16:creationId xmlns:a16="http://schemas.microsoft.com/office/drawing/2014/main" id="{0EC89ED0-92BC-094A-AD90-90A90B5CD885}"/>
              </a:ext>
            </a:extLst>
          </p:cNvPr>
          <p:cNvSpPr>
            <a:spLocks noGrp="1"/>
          </p:cNvSpPr>
          <p:nvPr>
            <p:ph type="body" idx="1"/>
          </p:nvPr>
        </p:nvSpPr>
        <p:spPr/>
        <p:txBody>
          <a:bodyPr/>
          <a:lstStyle/>
          <a:p>
            <a:pPr marL="285750" indent="-285750">
              <a:lnSpc>
                <a:spcPct val="150000"/>
              </a:lnSpc>
              <a:buFont typeface="Wingdings" pitchFamily="2" charset="2"/>
              <a:buChar char="§"/>
            </a:pPr>
            <a:endParaRPr lang="en-US" sz="1800"/>
          </a:p>
          <a:p>
            <a:pPr marL="285750" indent="-285750">
              <a:buFont typeface="Wingdings" pitchFamily="2" charset="2"/>
              <a:buChar char="§"/>
            </a:pPr>
            <a:endParaRPr lang="en-US" sz="1800"/>
          </a:p>
          <a:p>
            <a:pPr marL="285750" indent="-285750">
              <a:buFont typeface="Wingdings" pitchFamily="2" charset="2"/>
              <a:buChar char="§"/>
            </a:pPr>
            <a:endParaRPr lang="en-US" sz="1800"/>
          </a:p>
        </p:txBody>
      </p:sp>
      <p:sp>
        <p:nvSpPr>
          <p:cNvPr id="6" name="Title 5">
            <a:extLst>
              <a:ext uri="{FF2B5EF4-FFF2-40B4-BE49-F238E27FC236}">
                <a16:creationId xmlns:a16="http://schemas.microsoft.com/office/drawing/2014/main" id="{ABE2E6F4-06A9-DF4D-A572-B059159F82F9}"/>
              </a:ext>
            </a:extLst>
          </p:cNvPr>
          <p:cNvSpPr>
            <a:spLocks noGrp="1"/>
          </p:cNvSpPr>
          <p:nvPr>
            <p:ph type="title"/>
          </p:nvPr>
        </p:nvSpPr>
        <p:spPr/>
        <p:txBody>
          <a:bodyPr/>
          <a:lstStyle/>
          <a:p>
            <a:r>
              <a:rPr lang="en-US"/>
              <a:t>Introduction</a:t>
            </a:r>
          </a:p>
        </p:txBody>
      </p:sp>
      <p:sp>
        <p:nvSpPr>
          <p:cNvPr id="5" name="Title 5">
            <a:extLst>
              <a:ext uri="{FF2B5EF4-FFF2-40B4-BE49-F238E27FC236}">
                <a16:creationId xmlns:a16="http://schemas.microsoft.com/office/drawing/2014/main" id="{093EAC6A-16C3-461B-BCF4-0032582D781D}"/>
              </a:ext>
            </a:extLst>
          </p:cNvPr>
          <p:cNvSpPr txBox="1">
            <a:spLocks/>
          </p:cNvSpPr>
          <p:nvPr/>
        </p:nvSpPr>
        <p:spPr>
          <a:xfrm>
            <a:off x="300206" y="1363731"/>
            <a:ext cx="9737787" cy="472376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r>
              <a:rPr lang="en-US" sz="2000" b="0" kern="0" dirty="0"/>
              <a:t>One of the most common uses of data science and machine learning is the analysis of marketing data </a:t>
            </a:r>
            <a:r>
              <a:rPr lang="en-US" sz="2000" b="0" kern="0"/>
              <a:t>from companies.</a:t>
            </a:r>
          </a:p>
          <a:p>
            <a:endParaRPr lang="en-US" sz="2000" b="0" kern="0" dirty="0"/>
          </a:p>
          <a:p>
            <a:r>
              <a:rPr lang="en-US" sz="2000" b="0" kern="0" dirty="0"/>
              <a:t>In general, marketing data sets can be used for one of two corporate objectives:</a:t>
            </a:r>
            <a:endParaRPr lang="en-US" dirty="0"/>
          </a:p>
          <a:p>
            <a:endParaRPr lang="en-US" dirty="0"/>
          </a:p>
          <a:p>
            <a:r>
              <a:rPr lang="en-US" sz="2000" b="0" kern="0" dirty="0"/>
              <a:t>1. Estimating each customer's marketing campaign performance and describing the variables that influence those results. Finding out how to make marketing campaigns more effective using this information is helpful.</a:t>
            </a:r>
            <a:endParaRPr lang="en-US" dirty="0"/>
          </a:p>
          <a:p>
            <a:endParaRPr lang="en-US" sz="2000" b="0" kern="0" dirty="0"/>
          </a:p>
          <a:p>
            <a:r>
              <a:rPr lang="en-US" sz="2000" b="0" kern="0" dirty="0"/>
              <a:t>2. Identifying client segments using information on customers who have signed up for term deposits. This makes it easier to determine a customer's profile and create more focused marketing campaigns for those who are more inclined to buy the goods.</a:t>
            </a:r>
            <a:endParaRPr lang="en-US" dirty="0"/>
          </a:p>
        </p:txBody>
      </p:sp>
    </p:spTree>
    <p:extLst>
      <p:ext uri="{BB962C8B-B14F-4D97-AF65-F5344CB8AC3E}">
        <p14:creationId xmlns:p14="http://schemas.microsoft.com/office/powerpoint/2010/main" val="968006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62AF8B-504C-6742-BB79-5DC8783924FF}"/>
              </a:ext>
            </a:extLst>
          </p:cNvPr>
          <p:cNvSpPr>
            <a:spLocks noGrp="1"/>
          </p:cNvSpPr>
          <p:nvPr>
            <p:ph type="sldNum" idx="12"/>
          </p:nvPr>
        </p:nvSpPr>
        <p:spPr/>
        <p:txBody>
          <a:bodyPr/>
          <a:lstStyle/>
          <a:p>
            <a:pPr algn="ctr"/>
            <a:fld id="{00000000-1234-1234-1234-123412341234}" type="slidenum">
              <a:rPr lang="en-US" sz="1100" smtClean="0">
                <a:solidFill>
                  <a:srgbClr val="888888"/>
                </a:solidFill>
                <a:ea typeface="Arial"/>
                <a:cs typeface="Arial"/>
                <a:sym typeface="Arial"/>
              </a:rPr>
              <a:pPr algn="ctr"/>
              <a:t>4</a:t>
            </a:fld>
            <a:endParaRPr lang="en-US" sz="1100">
              <a:solidFill>
                <a:srgbClr val="888888"/>
              </a:solidFill>
              <a:ea typeface="Arial"/>
              <a:cs typeface="Arial"/>
              <a:sym typeface="Arial"/>
            </a:endParaRPr>
          </a:p>
        </p:txBody>
      </p:sp>
      <p:sp>
        <p:nvSpPr>
          <p:cNvPr id="7" name="Text Placeholder 6">
            <a:extLst>
              <a:ext uri="{FF2B5EF4-FFF2-40B4-BE49-F238E27FC236}">
                <a16:creationId xmlns:a16="http://schemas.microsoft.com/office/drawing/2014/main" id="{0EC89ED0-92BC-094A-AD90-90A90B5CD885}"/>
              </a:ext>
            </a:extLst>
          </p:cNvPr>
          <p:cNvSpPr>
            <a:spLocks noGrp="1"/>
          </p:cNvSpPr>
          <p:nvPr>
            <p:ph type="body" idx="1"/>
          </p:nvPr>
        </p:nvSpPr>
        <p:spPr/>
        <p:txBody>
          <a:bodyPr/>
          <a:lstStyle/>
          <a:p>
            <a:pPr marL="285750" indent="-285750">
              <a:lnSpc>
                <a:spcPct val="150000"/>
              </a:lnSpc>
              <a:buFont typeface="Wingdings" pitchFamily="2" charset="2"/>
              <a:buChar char="§"/>
            </a:pPr>
            <a:endParaRPr lang="en-US" sz="1800"/>
          </a:p>
          <a:p>
            <a:pPr marL="285750" indent="-285750">
              <a:buFont typeface="Wingdings" pitchFamily="2" charset="2"/>
              <a:buChar char="§"/>
            </a:pPr>
            <a:endParaRPr lang="en-US" sz="1800"/>
          </a:p>
          <a:p>
            <a:pPr marL="285750" indent="-285750">
              <a:buFont typeface="Wingdings" pitchFamily="2" charset="2"/>
              <a:buChar char="§"/>
            </a:pPr>
            <a:endParaRPr lang="en-US" sz="1800"/>
          </a:p>
        </p:txBody>
      </p:sp>
      <p:sp>
        <p:nvSpPr>
          <p:cNvPr id="6" name="Title 5">
            <a:extLst>
              <a:ext uri="{FF2B5EF4-FFF2-40B4-BE49-F238E27FC236}">
                <a16:creationId xmlns:a16="http://schemas.microsoft.com/office/drawing/2014/main" id="{ABE2E6F4-06A9-DF4D-A572-B059159F82F9}"/>
              </a:ext>
            </a:extLst>
          </p:cNvPr>
          <p:cNvSpPr>
            <a:spLocks noGrp="1"/>
          </p:cNvSpPr>
          <p:nvPr>
            <p:ph type="title"/>
          </p:nvPr>
        </p:nvSpPr>
        <p:spPr/>
        <p:txBody>
          <a:bodyPr/>
          <a:lstStyle/>
          <a:p>
            <a:r>
              <a:rPr lang="en-US"/>
              <a:t>Technology Used</a:t>
            </a:r>
          </a:p>
        </p:txBody>
      </p:sp>
      <p:sp>
        <p:nvSpPr>
          <p:cNvPr id="5" name="Title 5">
            <a:extLst>
              <a:ext uri="{FF2B5EF4-FFF2-40B4-BE49-F238E27FC236}">
                <a16:creationId xmlns:a16="http://schemas.microsoft.com/office/drawing/2014/main" id="{093EAC6A-16C3-461B-BCF4-0032582D781D}"/>
              </a:ext>
            </a:extLst>
          </p:cNvPr>
          <p:cNvSpPr txBox="1">
            <a:spLocks/>
          </p:cNvSpPr>
          <p:nvPr/>
        </p:nvSpPr>
        <p:spPr>
          <a:xfrm>
            <a:off x="300206" y="1363731"/>
            <a:ext cx="4521495" cy="2431569"/>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pPr marL="285750" indent="-285750">
              <a:lnSpc>
                <a:spcPct val="105000"/>
              </a:lnSpc>
              <a:spcBef>
                <a:spcPts val="900"/>
              </a:spcBef>
              <a:buChar char="•"/>
            </a:pPr>
            <a:r>
              <a:rPr lang="en-US" sz="2000" b="0" kern="0"/>
              <a:t>Apache Spark</a:t>
            </a:r>
          </a:p>
          <a:p>
            <a:pPr marL="285750" indent="-285750">
              <a:lnSpc>
                <a:spcPct val="105000"/>
              </a:lnSpc>
              <a:spcBef>
                <a:spcPts val="900"/>
              </a:spcBef>
              <a:buChar char="•"/>
            </a:pPr>
            <a:r>
              <a:rPr lang="en-US" sz="2000" b="0" kern="0"/>
              <a:t>Spark SQL</a:t>
            </a:r>
          </a:p>
          <a:p>
            <a:pPr marL="285750" indent="-285750">
              <a:lnSpc>
                <a:spcPct val="105000"/>
              </a:lnSpc>
              <a:spcBef>
                <a:spcPts val="900"/>
              </a:spcBef>
              <a:buChar char="•"/>
            </a:pPr>
            <a:r>
              <a:rPr lang="en-US" sz="2000" b="0" kern="0"/>
              <a:t>Apache Spark </a:t>
            </a:r>
            <a:r>
              <a:rPr lang="en-US" sz="2000" b="0" kern="0" err="1"/>
              <a:t>MLLib</a:t>
            </a:r>
          </a:p>
          <a:p>
            <a:pPr marL="285750" indent="-285750">
              <a:lnSpc>
                <a:spcPct val="105000"/>
              </a:lnSpc>
              <a:spcBef>
                <a:spcPts val="900"/>
              </a:spcBef>
              <a:buChar char="•"/>
            </a:pPr>
            <a:r>
              <a:rPr lang="en-US" sz="2000" b="0" kern="0"/>
              <a:t>Databricks Notebook</a:t>
            </a:r>
            <a:endParaRPr lang="en-US"/>
          </a:p>
        </p:txBody>
      </p:sp>
      <p:pic>
        <p:nvPicPr>
          <p:cNvPr id="2" name="Picture 3" descr="A picture containing text, clipart&#10;&#10;Description automatically generated">
            <a:extLst>
              <a:ext uri="{FF2B5EF4-FFF2-40B4-BE49-F238E27FC236}">
                <a16:creationId xmlns:a16="http://schemas.microsoft.com/office/drawing/2014/main" id="{4B11BDB8-DA5B-CEB3-0568-8C4AD88F23F1}"/>
              </a:ext>
            </a:extLst>
          </p:cNvPr>
          <p:cNvPicPr>
            <a:picLocks noChangeAspect="1"/>
          </p:cNvPicPr>
          <p:nvPr/>
        </p:nvPicPr>
        <p:blipFill>
          <a:blip r:embed="rId2"/>
          <a:stretch>
            <a:fillRect/>
          </a:stretch>
        </p:blipFill>
        <p:spPr>
          <a:xfrm>
            <a:off x="1093527" y="3994252"/>
            <a:ext cx="3497500" cy="1849659"/>
          </a:xfrm>
          <a:prstGeom prst="rect">
            <a:avLst/>
          </a:prstGeom>
        </p:spPr>
      </p:pic>
      <p:pic>
        <p:nvPicPr>
          <p:cNvPr id="4" name="Picture 7" descr="Logo, company name&#10;&#10;Description automatically generated">
            <a:extLst>
              <a:ext uri="{FF2B5EF4-FFF2-40B4-BE49-F238E27FC236}">
                <a16:creationId xmlns:a16="http://schemas.microsoft.com/office/drawing/2014/main" id="{74214C65-022E-BFA6-E60E-A152E59B5FF8}"/>
              </a:ext>
            </a:extLst>
          </p:cNvPr>
          <p:cNvPicPr>
            <a:picLocks noChangeAspect="1"/>
          </p:cNvPicPr>
          <p:nvPr/>
        </p:nvPicPr>
        <p:blipFill>
          <a:blip r:embed="rId3"/>
          <a:stretch>
            <a:fillRect/>
          </a:stretch>
        </p:blipFill>
        <p:spPr>
          <a:xfrm>
            <a:off x="6095558" y="1176234"/>
            <a:ext cx="4102764" cy="2178510"/>
          </a:xfrm>
          <a:prstGeom prst="rect">
            <a:avLst/>
          </a:prstGeom>
        </p:spPr>
      </p:pic>
      <p:pic>
        <p:nvPicPr>
          <p:cNvPr id="8" name="Picture 8" descr="A picture containing text, clipart&#10;&#10;Description automatically generated">
            <a:extLst>
              <a:ext uri="{FF2B5EF4-FFF2-40B4-BE49-F238E27FC236}">
                <a16:creationId xmlns:a16="http://schemas.microsoft.com/office/drawing/2014/main" id="{7428207C-78F5-5DD4-AA36-D687EDCE81B1}"/>
              </a:ext>
            </a:extLst>
          </p:cNvPr>
          <p:cNvPicPr>
            <a:picLocks noChangeAspect="1"/>
          </p:cNvPicPr>
          <p:nvPr/>
        </p:nvPicPr>
        <p:blipFill>
          <a:blip r:embed="rId4"/>
          <a:stretch>
            <a:fillRect/>
          </a:stretch>
        </p:blipFill>
        <p:spPr>
          <a:xfrm>
            <a:off x="6347522" y="4439295"/>
            <a:ext cx="3697248" cy="1299994"/>
          </a:xfrm>
          <a:prstGeom prst="rect">
            <a:avLst/>
          </a:prstGeom>
        </p:spPr>
      </p:pic>
    </p:spTree>
    <p:extLst>
      <p:ext uri="{BB962C8B-B14F-4D97-AF65-F5344CB8AC3E}">
        <p14:creationId xmlns:p14="http://schemas.microsoft.com/office/powerpoint/2010/main" val="1617057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FAB265-19DF-9540-B189-2BACDCB6C8C5}"/>
              </a:ext>
            </a:extLst>
          </p:cNvPr>
          <p:cNvSpPr>
            <a:spLocks noGrp="1"/>
          </p:cNvSpPr>
          <p:nvPr>
            <p:ph type="sldNum" idx="12"/>
          </p:nvPr>
        </p:nvSpPr>
        <p:spPr/>
        <p:txBody>
          <a:bodyPr/>
          <a:lstStyle/>
          <a:p>
            <a:pPr algn="ctr"/>
            <a:fld id="{00000000-1234-1234-1234-123412341234}" type="slidenum">
              <a:rPr lang="en-US" sz="1100" smtClean="0">
                <a:solidFill>
                  <a:srgbClr val="888888"/>
                </a:solidFill>
                <a:ea typeface="Arial"/>
                <a:cs typeface="Arial"/>
                <a:sym typeface="Arial"/>
              </a:rPr>
              <a:pPr algn="ctr"/>
              <a:t>5</a:t>
            </a:fld>
            <a:endParaRPr lang="en-US" sz="1100">
              <a:solidFill>
                <a:srgbClr val="888888"/>
              </a:solidFill>
              <a:ea typeface="Arial"/>
              <a:cs typeface="Arial"/>
              <a:sym typeface="Arial"/>
            </a:endParaRPr>
          </a:p>
        </p:txBody>
      </p:sp>
      <p:sp>
        <p:nvSpPr>
          <p:cNvPr id="7" name="Text Placeholder 6">
            <a:extLst>
              <a:ext uri="{FF2B5EF4-FFF2-40B4-BE49-F238E27FC236}">
                <a16:creationId xmlns:a16="http://schemas.microsoft.com/office/drawing/2014/main" id="{9F2F0EE4-4068-0041-B413-59550D01D456}"/>
              </a:ext>
            </a:extLst>
          </p:cNvPr>
          <p:cNvSpPr>
            <a:spLocks noGrp="1"/>
          </p:cNvSpPr>
          <p:nvPr>
            <p:ph type="body" idx="1"/>
          </p:nvPr>
        </p:nvSpPr>
        <p:spPr/>
        <p:txBody>
          <a:bodyPr/>
          <a:lstStyle/>
          <a:p>
            <a:pPr marL="285750" indent="-285750">
              <a:lnSpc>
                <a:spcPct val="150000"/>
              </a:lnSpc>
              <a:buFont typeface="Wingdings" pitchFamily="2" charset="2"/>
              <a:buChar char="§"/>
            </a:pPr>
            <a:endParaRPr lang="en-US" sz="1800"/>
          </a:p>
          <a:p>
            <a:pPr marL="285750" indent="-285750">
              <a:lnSpc>
                <a:spcPct val="150000"/>
              </a:lnSpc>
              <a:buFont typeface="Wingdings" pitchFamily="2" charset="2"/>
              <a:buChar char="§"/>
            </a:pPr>
            <a:endParaRPr lang="en-US" sz="1800"/>
          </a:p>
        </p:txBody>
      </p:sp>
      <p:sp>
        <p:nvSpPr>
          <p:cNvPr id="6" name="Title 5">
            <a:extLst>
              <a:ext uri="{FF2B5EF4-FFF2-40B4-BE49-F238E27FC236}">
                <a16:creationId xmlns:a16="http://schemas.microsoft.com/office/drawing/2014/main" id="{282BB45E-C2E6-334A-9BE7-079C70A78E8D}"/>
              </a:ext>
            </a:extLst>
          </p:cNvPr>
          <p:cNvSpPr>
            <a:spLocks noGrp="1"/>
          </p:cNvSpPr>
          <p:nvPr>
            <p:ph type="title"/>
          </p:nvPr>
        </p:nvSpPr>
        <p:spPr/>
        <p:txBody>
          <a:bodyPr/>
          <a:lstStyle/>
          <a:p>
            <a:r>
              <a:rPr lang="en-US"/>
              <a:t>Data</a:t>
            </a:r>
          </a:p>
        </p:txBody>
      </p:sp>
      <p:sp>
        <p:nvSpPr>
          <p:cNvPr id="4" name="Title 5">
            <a:extLst>
              <a:ext uri="{FF2B5EF4-FFF2-40B4-BE49-F238E27FC236}">
                <a16:creationId xmlns:a16="http://schemas.microsoft.com/office/drawing/2014/main" id="{CAF54156-96D9-6685-4670-429F61FC7828}"/>
              </a:ext>
            </a:extLst>
          </p:cNvPr>
          <p:cNvSpPr txBox="1">
            <a:spLocks/>
          </p:cNvSpPr>
          <p:nvPr/>
        </p:nvSpPr>
        <p:spPr>
          <a:xfrm>
            <a:off x="412631" y="1176353"/>
            <a:ext cx="9088214" cy="1069911"/>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pPr marL="285750" indent="-285750" algn="just">
              <a:buChar char="•"/>
            </a:pPr>
            <a:r>
              <a:rPr lang="en-US" sz="1400" b="0" kern="0"/>
              <a:t>This dataset contains information from banking marketing campaigns that can be utilized to enhance marketing efforts and increase the no. of people who sign up for term deposits.</a:t>
            </a:r>
            <a:endParaRPr lang="en-US"/>
          </a:p>
          <a:p>
            <a:pPr marL="285750" indent="-285750" algn="just">
              <a:buChar char="•"/>
            </a:pPr>
            <a:endParaRPr lang="en-US" sz="1400" b="0" kern="0"/>
          </a:p>
          <a:p>
            <a:pPr marL="285750" indent="-285750" algn="just">
              <a:buChar char="•"/>
            </a:pPr>
            <a:r>
              <a:rPr lang="en-US" sz="1400" b="0" kern="0"/>
              <a:t>Table shows the selected features from the dataset</a:t>
            </a:r>
          </a:p>
          <a:p>
            <a:pPr marL="171450" indent="-171450" algn="just">
              <a:buChar char="•"/>
            </a:pPr>
            <a:endParaRPr lang="en-US" sz="1200" b="0" kern="0"/>
          </a:p>
        </p:txBody>
      </p:sp>
      <p:pic>
        <p:nvPicPr>
          <p:cNvPr id="11" name="Picture 11" descr="Text&#10;&#10;Description automatically generated">
            <a:extLst>
              <a:ext uri="{FF2B5EF4-FFF2-40B4-BE49-F238E27FC236}">
                <a16:creationId xmlns:a16="http://schemas.microsoft.com/office/drawing/2014/main" id="{EEFA3ADF-0DCF-46C3-A23B-967610965E9B}"/>
              </a:ext>
            </a:extLst>
          </p:cNvPr>
          <p:cNvPicPr>
            <a:picLocks noChangeAspect="1"/>
          </p:cNvPicPr>
          <p:nvPr/>
        </p:nvPicPr>
        <p:blipFill>
          <a:blip r:embed="rId2"/>
          <a:stretch>
            <a:fillRect/>
          </a:stretch>
        </p:blipFill>
        <p:spPr>
          <a:xfrm>
            <a:off x="377252" y="2449477"/>
            <a:ext cx="3018019" cy="3483046"/>
          </a:xfrm>
          <a:prstGeom prst="rect">
            <a:avLst/>
          </a:prstGeom>
        </p:spPr>
      </p:pic>
      <p:pic>
        <p:nvPicPr>
          <p:cNvPr id="12" name="Picture 12" descr="Table&#10;&#10;Description automatically generated">
            <a:extLst>
              <a:ext uri="{FF2B5EF4-FFF2-40B4-BE49-F238E27FC236}">
                <a16:creationId xmlns:a16="http://schemas.microsoft.com/office/drawing/2014/main" id="{0DC73DFB-48AB-6EE5-4490-4FB0812A0A81}"/>
              </a:ext>
            </a:extLst>
          </p:cNvPr>
          <p:cNvPicPr>
            <a:picLocks noChangeAspect="1"/>
          </p:cNvPicPr>
          <p:nvPr/>
        </p:nvPicPr>
        <p:blipFill>
          <a:blip r:embed="rId3"/>
          <a:stretch>
            <a:fillRect/>
          </a:stretch>
        </p:blipFill>
        <p:spPr>
          <a:xfrm>
            <a:off x="3606383" y="3945612"/>
            <a:ext cx="7908560" cy="1371449"/>
          </a:xfrm>
          <a:prstGeom prst="rect">
            <a:avLst/>
          </a:prstGeom>
        </p:spPr>
      </p:pic>
    </p:spTree>
    <p:extLst>
      <p:ext uri="{BB962C8B-B14F-4D97-AF65-F5344CB8AC3E}">
        <p14:creationId xmlns:p14="http://schemas.microsoft.com/office/powerpoint/2010/main" val="1948352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62AF8B-504C-6742-BB79-5DC8783924FF}"/>
              </a:ext>
            </a:extLst>
          </p:cNvPr>
          <p:cNvSpPr>
            <a:spLocks noGrp="1"/>
          </p:cNvSpPr>
          <p:nvPr>
            <p:ph type="sldNum" idx="12"/>
          </p:nvPr>
        </p:nvSpPr>
        <p:spPr/>
        <p:txBody>
          <a:bodyPr/>
          <a:lstStyle/>
          <a:p>
            <a:pPr algn="ctr"/>
            <a:fld id="{00000000-1234-1234-1234-123412341234}" type="slidenum">
              <a:rPr lang="en-US" sz="1100" smtClean="0">
                <a:solidFill>
                  <a:srgbClr val="888888"/>
                </a:solidFill>
                <a:ea typeface="Arial"/>
                <a:cs typeface="Arial"/>
                <a:sym typeface="Arial"/>
              </a:rPr>
              <a:pPr algn="ctr"/>
              <a:t>6</a:t>
            </a:fld>
            <a:endParaRPr lang="en-US" sz="1100">
              <a:solidFill>
                <a:srgbClr val="888888"/>
              </a:solidFill>
              <a:ea typeface="Arial"/>
              <a:cs typeface="Arial"/>
              <a:sym typeface="Arial"/>
            </a:endParaRPr>
          </a:p>
        </p:txBody>
      </p:sp>
      <p:sp>
        <p:nvSpPr>
          <p:cNvPr id="7" name="Text Placeholder 6">
            <a:extLst>
              <a:ext uri="{FF2B5EF4-FFF2-40B4-BE49-F238E27FC236}">
                <a16:creationId xmlns:a16="http://schemas.microsoft.com/office/drawing/2014/main" id="{0EC89ED0-92BC-094A-AD90-90A90B5CD885}"/>
              </a:ext>
            </a:extLst>
          </p:cNvPr>
          <p:cNvSpPr>
            <a:spLocks noGrp="1"/>
          </p:cNvSpPr>
          <p:nvPr>
            <p:ph type="body" idx="1"/>
          </p:nvPr>
        </p:nvSpPr>
        <p:spPr/>
        <p:txBody>
          <a:bodyPr/>
          <a:lstStyle/>
          <a:p>
            <a:pPr marL="285750" indent="-285750">
              <a:lnSpc>
                <a:spcPct val="150000"/>
              </a:lnSpc>
              <a:buFont typeface="Wingdings" pitchFamily="2" charset="2"/>
              <a:buChar char="§"/>
            </a:pPr>
            <a:endParaRPr lang="en-US" sz="1800"/>
          </a:p>
          <a:p>
            <a:pPr marL="285750" indent="-285750">
              <a:buFont typeface="Wingdings" pitchFamily="2" charset="2"/>
              <a:buChar char="§"/>
            </a:pPr>
            <a:endParaRPr lang="en-US" sz="1800"/>
          </a:p>
          <a:p>
            <a:pPr marL="285750" indent="-285750">
              <a:buFont typeface="Wingdings" pitchFamily="2" charset="2"/>
              <a:buChar char="§"/>
            </a:pPr>
            <a:endParaRPr lang="en-US" sz="1800"/>
          </a:p>
        </p:txBody>
      </p:sp>
      <p:sp>
        <p:nvSpPr>
          <p:cNvPr id="6" name="Title 5">
            <a:extLst>
              <a:ext uri="{FF2B5EF4-FFF2-40B4-BE49-F238E27FC236}">
                <a16:creationId xmlns:a16="http://schemas.microsoft.com/office/drawing/2014/main" id="{ABE2E6F4-06A9-DF4D-A572-B059159F82F9}"/>
              </a:ext>
            </a:extLst>
          </p:cNvPr>
          <p:cNvSpPr>
            <a:spLocks noGrp="1"/>
          </p:cNvSpPr>
          <p:nvPr>
            <p:ph type="title"/>
          </p:nvPr>
        </p:nvSpPr>
        <p:spPr/>
        <p:txBody>
          <a:bodyPr/>
          <a:lstStyle/>
          <a:p>
            <a:r>
              <a:rPr lang="en-US"/>
              <a:t>Approach</a:t>
            </a:r>
          </a:p>
        </p:txBody>
      </p:sp>
      <p:sp>
        <p:nvSpPr>
          <p:cNvPr id="5" name="Title 5">
            <a:extLst>
              <a:ext uri="{FF2B5EF4-FFF2-40B4-BE49-F238E27FC236}">
                <a16:creationId xmlns:a16="http://schemas.microsoft.com/office/drawing/2014/main" id="{093EAC6A-16C3-461B-BCF4-0032582D781D}"/>
              </a:ext>
            </a:extLst>
          </p:cNvPr>
          <p:cNvSpPr txBox="1">
            <a:spLocks/>
          </p:cNvSpPr>
          <p:nvPr/>
        </p:nvSpPr>
        <p:spPr>
          <a:xfrm>
            <a:off x="300206" y="1363731"/>
            <a:ext cx="10642274" cy="472376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pPr marL="285750" indent="-285750">
              <a:lnSpc>
                <a:spcPct val="105000"/>
              </a:lnSpc>
              <a:spcBef>
                <a:spcPts val="900"/>
              </a:spcBef>
              <a:buChar char="•"/>
            </a:pPr>
            <a:r>
              <a:rPr lang="en-US" sz="2000" b="0" kern="0" dirty="0"/>
              <a:t>Preparing the Data for Processing</a:t>
            </a:r>
          </a:p>
          <a:p>
            <a:pPr marL="285750" indent="-285750">
              <a:lnSpc>
                <a:spcPct val="105000"/>
              </a:lnSpc>
              <a:spcBef>
                <a:spcPts val="900"/>
              </a:spcBef>
              <a:buChar char="•"/>
            </a:pPr>
            <a:r>
              <a:rPr lang="en-US" sz="2000" b="0" kern="0" dirty="0"/>
              <a:t>Basics flow of data in Apache Spark, loading data, and working with data</a:t>
            </a:r>
          </a:p>
          <a:p>
            <a:pPr marL="285750" indent="-285750">
              <a:lnSpc>
                <a:spcPct val="105000"/>
              </a:lnSpc>
              <a:spcBef>
                <a:spcPts val="900"/>
              </a:spcBef>
              <a:buChar char="•"/>
            </a:pPr>
            <a:r>
              <a:rPr lang="en-US" sz="2000" b="0" kern="0" dirty="0"/>
              <a:t>Exploratory Data Analysis</a:t>
            </a:r>
          </a:p>
          <a:p>
            <a:pPr marL="285750" indent="-285750">
              <a:lnSpc>
                <a:spcPct val="105000"/>
              </a:lnSpc>
              <a:spcBef>
                <a:spcPts val="900"/>
              </a:spcBef>
              <a:buChar char="•"/>
            </a:pPr>
            <a:r>
              <a:rPr lang="en-US" sz="2000" b="0" kern="0" dirty="0"/>
              <a:t>Define the Machine Learning Pipeline</a:t>
            </a:r>
          </a:p>
          <a:p>
            <a:pPr marL="285750" indent="-285750">
              <a:lnSpc>
                <a:spcPct val="105000"/>
              </a:lnSpc>
              <a:spcBef>
                <a:spcPts val="900"/>
              </a:spcBef>
              <a:buChar char="•"/>
            </a:pPr>
            <a:r>
              <a:rPr lang="en-US" sz="2000" b="0" kern="0" dirty="0"/>
              <a:t>Train a Machine Learning Model</a:t>
            </a:r>
          </a:p>
          <a:p>
            <a:pPr marL="285750" indent="-285750">
              <a:lnSpc>
                <a:spcPct val="105000"/>
              </a:lnSpc>
              <a:spcBef>
                <a:spcPts val="900"/>
              </a:spcBef>
              <a:buChar char="•"/>
            </a:pPr>
            <a:r>
              <a:rPr lang="en-US" sz="2000" b="0" kern="0" dirty="0"/>
              <a:t>Testing a Machine Learning Model</a:t>
            </a:r>
          </a:p>
          <a:p>
            <a:pPr marL="285750" indent="-285750">
              <a:lnSpc>
                <a:spcPct val="105000"/>
              </a:lnSpc>
              <a:spcBef>
                <a:spcPts val="900"/>
              </a:spcBef>
              <a:buChar char="•"/>
            </a:pPr>
            <a:r>
              <a:rPr lang="en-US" sz="2000" b="0" kern="0" dirty="0"/>
              <a:t>Evaluating a Machine Learning Model (i.e. Examine the Predicted and Actual Values)</a:t>
            </a:r>
            <a:endParaRPr lang="en-US" dirty="0"/>
          </a:p>
        </p:txBody>
      </p:sp>
    </p:spTree>
    <p:extLst>
      <p:ext uri="{BB962C8B-B14F-4D97-AF65-F5344CB8AC3E}">
        <p14:creationId xmlns:p14="http://schemas.microsoft.com/office/powerpoint/2010/main" val="466534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082F72-B7B6-1F4D-9BE6-79D8FFBD575C}"/>
              </a:ext>
            </a:extLst>
          </p:cNvPr>
          <p:cNvSpPr>
            <a:spLocks noGrp="1"/>
          </p:cNvSpPr>
          <p:nvPr>
            <p:ph type="sldNum" idx="12"/>
          </p:nvPr>
        </p:nvSpPr>
        <p:spPr/>
        <p:txBody>
          <a:bodyPr/>
          <a:lstStyle/>
          <a:p>
            <a:pPr algn="ctr"/>
            <a:fld id="{00000000-1234-1234-1234-123412341234}" type="slidenum">
              <a:rPr lang="en-US" sz="1100" smtClean="0">
                <a:solidFill>
                  <a:srgbClr val="888888"/>
                </a:solidFill>
                <a:ea typeface="Arial"/>
                <a:cs typeface="Arial"/>
                <a:sym typeface="Arial"/>
              </a:rPr>
              <a:pPr algn="ctr"/>
              <a:t>7</a:t>
            </a:fld>
            <a:endParaRPr lang="en-US" sz="1100">
              <a:solidFill>
                <a:srgbClr val="888888"/>
              </a:solidFill>
              <a:ea typeface="Arial"/>
              <a:cs typeface="Arial"/>
              <a:sym typeface="Arial"/>
            </a:endParaRPr>
          </a:p>
        </p:txBody>
      </p:sp>
      <p:sp>
        <p:nvSpPr>
          <p:cNvPr id="7" name="Title 6">
            <a:extLst>
              <a:ext uri="{FF2B5EF4-FFF2-40B4-BE49-F238E27FC236}">
                <a16:creationId xmlns:a16="http://schemas.microsoft.com/office/drawing/2014/main" id="{B998EB05-B9D9-BF40-A67B-9AAD6141B8EF}"/>
              </a:ext>
            </a:extLst>
          </p:cNvPr>
          <p:cNvSpPr>
            <a:spLocks noGrp="1"/>
          </p:cNvSpPr>
          <p:nvPr>
            <p:ph type="title"/>
          </p:nvPr>
        </p:nvSpPr>
        <p:spPr/>
        <p:txBody>
          <a:bodyPr/>
          <a:lstStyle/>
          <a:p>
            <a:r>
              <a:rPr lang="en-US"/>
              <a:t>Exploratory Data Analysis</a:t>
            </a:r>
          </a:p>
        </p:txBody>
      </p:sp>
      <p:pic>
        <p:nvPicPr>
          <p:cNvPr id="3" name="Picture 3" descr="Chart, bar chart, histogram&#10;&#10;Description automatically generated">
            <a:extLst>
              <a:ext uri="{FF2B5EF4-FFF2-40B4-BE49-F238E27FC236}">
                <a16:creationId xmlns:a16="http://schemas.microsoft.com/office/drawing/2014/main" id="{F0095AB2-EFD4-5A39-B6DB-5CB41BDF2C56}"/>
              </a:ext>
            </a:extLst>
          </p:cNvPr>
          <p:cNvPicPr>
            <a:picLocks noChangeAspect="1"/>
          </p:cNvPicPr>
          <p:nvPr/>
        </p:nvPicPr>
        <p:blipFill>
          <a:blip r:embed="rId2"/>
          <a:stretch>
            <a:fillRect/>
          </a:stretch>
        </p:blipFill>
        <p:spPr>
          <a:xfrm>
            <a:off x="895663" y="1305295"/>
            <a:ext cx="6053527" cy="4597182"/>
          </a:xfrm>
          <a:prstGeom prst="rect">
            <a:avLst/>
          </a:prstGeom>
        </p:spPr>
      </p:pic>
      <p:sp>
        <p:nvSpPr>
          <p:cNvPr id="5" name="Title 5">
            <a:extLst>
              <a:ext uri="{FF2B5EF4-FFF2-40B4-BE49-F238E27FC236}">
                <a16:creationId xmlns:a16="http://schemas.microsoft.com/office/drawing/2014/main" id="{B30FA6B3-7681-8D19-F0BB-1C66F11E0BB3}"/>
              </a:ext>
            </a:extLst>
          </p:cNvPr>
          <p:cNvSpPr txBox="1">
            <a:spLocks/>
          </p:cNvSpPr>
          <p:nvPr/>
        </p:nvSpPr>
        <p:spPr>
          <a:xfrm>
            <a:off x="7320598" y="2363074"/>
            <a:ext cx="4353821" cy="1713239"/>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pPr algn="just"/>
            <a:r>
              <a:rPr lang="en-US" sz="1600" b="0" kern="0"/>
              <a:t>Categorial Columns</a:t>
            </a:r>
          </a:p>
          <a:p>
            <a:pPr marL="171450" indent="-171450" algn="just">
              <a:buChar char="•"/>
            </a:pPr>
            <a:endParaRPr lang="en-US" sz="1400" b="0" kern="0"/>
          </a:p>
        </p:txBody>
      </p:sp>
    </p:spTree>
    <p:extLst>
      <p:ext uri="{BB962C8B-B14F-4D97-AF65-F5344CB8AC3E}">
        <p14:creationId xmlns:p14="http://schemas.microsoft.com/office/powerpoint/2010/main" val="2813953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D3DBFA-42DA-1F45-977D-6B8C3D3C2C20}"/>
              </a:ext>
            </a:extLst>
          </p:cNvPr>
          <p:cNvSpPr>
            <a:spLocks noGrp="1"/>
          </p:cNvSpPr>
          <p:nvPr>
            <p:ph type="sldNum" idx="12"/>
          </p:nvPr>
        </p:nvSpPr>
        <p:spPr/>
        <p:txBody>
          <a:bodyPr/>
          <a:lstStyle/>
          <a:p>
            <a:pPr algn="ctr"/>
            <a:fld id="{00000000-1234-1234-1234-123412341234}" type="slidenum">
              <a:rPr lang="en-US" sz="1100" smtClean="0">
                <a:solidFill>
                  <a:srgbClr val="888888"/>
                </a:solidFill>
                <a:ea typeface="Arial"/>
                <a:cs typeface="Arial"/>
                <a:sym typeface="Arial"/>
              </a:rPr>
              <a:pPr algn="ctr"/>
              <a:t>8</a:t>
            </a:fld>
            <a:endParaRPr lang="en-US" sz="1100">
              <a:solidFill>
                <a:srgbClr val="888888"/>
              </a:solidFill>
              <a:ea typeface="Arial"/>
              <a:cs typeface="Arial"/>
              <a:sym typeface="Arial"/>
            </a:endParaRPr>
          </a:p>
        </p:txBody>
      </p:sp>
      <p:sp>
        <p:nvSpPr>
          <p:cNvPr id="7" name="Title 6">
            <a:extLst>
              <a:ext uri="{FF2B5EF4-FFF2-40B4-BE49-F238E27FC236}">
                <a16:creationId xmlns:a16="http://schemas.microsoft.com/office/drawing/2014/main" id="{33CECCBB-2548-CE41-9285-241F2869319F}"/>
              </a:ext>
            </a:extLst>
          </p:cNvPr>
          <p:cNvSpPr>
            <a:spLocks noGrp="1"/>
          </p:cNvSpPr>
          <p:nvPr>
            <p:ph type="title"/>
          </p:nvPr>
        </p:nvSpPr>
        <p:spPr/>
        <p:txBody>
          <a:bodyPr/>
          <a:lstStyle/>
          <a:p>
            <a:r>
              <a:rPr lang="en-US"/>
              <a:t>Exploratory Data Analysis </a:t>
            </a:r>
            <a:r>
              <a:rPr lang="en-US" sz="2000" b="0"/>
              <a:t>(To be continued)</a:t>
            </a:r>
            <a:endParaRPr lang="en-US" b="0"/>
          </a:p>
        </p:txBody>
      </p:sp>
      <p:pic>
        <p:nvPicPr>
          <p:cNvPr id="3" name="Picture 3" descr="Chart, histogram&#10;&#10;Description automatically generated">
            <a:extLst>
              <a:ext uri="{FF2B5EF4-FFF2-40B4-BE49-F238E27FC236}">
                <a16:creationId xmlns:a16="http://schemas.microsoft.com/office/drawing/2014/main" id="{1FA104DC-0AED-99B1-8112-54E57C8EB7D2}"/>
              </a:ext>
            </a:extLst>
          </p:cNvPr>
          <p:cNvPicPr>
            <a:picLocks noChangeAspect="1"/>
          </p:cNvPicPr>
          <p:nvPr/>
        </p:nvPicPr>
        <p:blipFill>
          <a:blip r:embed="rId2"/>
          <a:stretch>
            <a:fillRect/>
          </a:stretch>
        </p:blipFill>
        <p:spPr>
          <a:xfrm>
            <a:off x="670810" y="1262079"/>
            <a:ext cx="6490740" cy="4721090"/>
          </a:xfrm>
          <a:prstGeom prst="rect">
            <a:avLst/>
          </a:prstGeom>
        </p:spPr>
      </p:pic>
      <p:sp>
        <p:nvSpPr>
          <p:cNvPr id="5" name="Title 5">
            <a:extLst>
              <a:ext uri="{FF2B5EF4-FFF2-40B4-BE49-F238E27FC236}">
                <a16:creationId xmlns:a16="http://schemas.microsoft.com/office/drawing/2014/main" id="{B61BE57E-E2F4-8C46-A9BA-BC6731553FF5}"/>
              </a:ext>
            </a:extLst>
          </p:cNvPr>
          <p:cNvSpPr txBox="1">
            <a:spLocks/>
          </p:cNvSpPr>
          <p:nvPr/>
        </p:nvSpPr>
        <p:spPr>
          <a:xfrm>
            <a:off x="7320598" y="2363074"/>
            <a:ext cx="4353821" cy="1713239"/>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pPr algn="just"/>
            <a:r>
              <a:rPr lang="en-US" sz="1600" b="0" kern="0"/>
              <a:t>Numerical Columns</a:t>
            </a:r>
          </a:p>
          <a:p>
            <a:pPr marL="171450" indent="-171450" algn="just">
              <a:buChar char="•"/>
            </a:pPr>
            <a:endParaRPr lang="en-US" sz="1400" b="0" kern="0"/>
          </a:p>
        </p:txBody>
      </p:sp>
    </p:spTree>
    <p:extLst>
      <p:ext uri="{BB962C8B-B14F-4D97-AF65-F5344CB8AC3E}">
        <p14:creationId xmlns:p14="http://schemas.microsoft.com/office/powerpoint/2010/main" val="4265046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4DAE09-5AAE-A248-A4EC-EAD5FD5ECC17}"/>
              </a:ext>
            </a:extLst>
          </p:cNvPr>
          <p:cNvSpPr>
            <a:spLocks noGrp="1"/>
          </p:cNvSpPr>
          <p:nvPr>
            <p:ph type="sldNum" idx="12"/>
          </p:nvPr>
        </p:nvSpPr>
        <p:spPr/>
        <p:txBody>
          <a:bodyPr/>
          <a:lstStyle/>
          <a:p>
            <a:pPr algn="ctr"/>
            <a:fld id="{00000000-1234-1234-1234-123412341234}" type="slidenum">
              <a:rPr lang="en-US" sz="1100" smtClean="0">
                <a:solidFill>
                  <a:srgbClr val="888888"/>
                </a:solidFill>
                <a:ea typeface="Arial"/>
                <a:cs typeface="Arial"/>
                <a:sym typeface="Arial"/>
              </a:rPr>
              <a:pPr algn="ctr"/>
              <a:t>9</a:t>
            </a:fld>
            <a:endParaRPr lang="en-US" sz="1100">
              <a:solidFill>
                <a:srgbClr val="888888"/>
              </a:solidFill>
              <a:ea typeface="Arial"/>
              <a:cs typeface="Arial"/>
              <a:sym typeface="Arial"/>
            </a:endParaRPr>
          </a:p>
        </p:txBody>
      </p:sp>
      <p:sp>
        <p:nvSpPr>
          <p:cNvPr id="4" name="Title 3">
            <a:extLst>
              <a:ext uri="{FF2B5EF4-FFF2-40B4-BE49-F238E27FC236}">
                <a16:creationId xmlns:a16="http://schemas.microsoft.com/office/drawing/2014/main" id="{A3FE6C51-F000-9844-83C7-D13E39C1A7CB}"/>
              </a:ext>
            </a:extLst>
          </p:cNvPr>
          <p:cNvSpPr>
            <a:spLocks noGrp="1"/>
          </p:cNvSpPr>
          <p:nvPr>
            <p:ph type="title"/>
          </p:nvPr>
        </p:nvSpPr>
        <p:spPr/>
        <p:txBody>
          <a:bodyPr/>
          <a:lstStyle/>
          <a:p>
            <a:r>
              <a:rPr lang="en-US"/>
              <a:t>Exploratory Data Analysis </a:t>
            </a:r>
            <a:r>
              <a:rPr lang="en-US" sz="1600" b="0"/>
              <a:t>(deposit column vs categorical columns)</a:t>
            </a:r>
            <a:endParaRPr lang="en-US" sz="1600"/>
          </a:p>
        </p:txBody>
      </p:sp>
      <p:pic>
        <p:nvPicPr>
          <p:cNvPr id="3" name="Picture 10" descr="Chart, bar chart&#10;&#10;Description automatically generated">
            <a:extLst>
              <a:ext uri="{FF2B5EF4-FFF2-40B4-BE49-F238E27FC236}">
                <a16:creationId xmlns:a16="http://schemas.microsoft.com/office/drawing/2014/main" id="{62666E57-59A9-C1A6-777A-C6163819A570}"/>
              </a:ext>
            </a:extLst>
          </p:cNvPr>
          <p:cNvPicPr>
            <a:picLocks noChangeAspect="1"/>
          </p:cNvPicPr>
          <p:nvPr/>
        </p:nvPicPr>
        <p:blipFill>
          <a:blip r:embed="rId2"/>
          <a:stretch>
            <a:fillRect/>
          </a:stretch>
        </p:blipFill>
        <p:spPr>
          <a:xfrm>
            <a:off x="702039" y="1525260"/>
            <a:ext cx="5066675" cy="4057317"/>
          </a:xfrm>
          <a:prstGeom prst="rect">
            <a:avLst/>
          </a:prstGeom>
        </p:spPr>
      </p:pic>
      <p:pic>
        <p:nvPicPr>
          <p:cNvPr id="13" name="Picture 13" descr="Chart, bar chart&#10;&#10;Description automatically generated">
            <a:extLst>
              <a:ext uri="{FF2B5EF4-FFF2-40B4-BE49-F238E27FC236}">
                <a16:creationId xmlns:a16="http://schemas.microsoft.com/office/drawing/2014/main" id="{B1C14EBC-340E-1405-D0FA-A9765E32272A}"/>
              </a:ext>
            </a:extLst>
          </p:cNvPr>
          <p:cNvPicPr>
            <a:picLocks noChangeAspect="1"/>
          </p:cNvPicPr>
          <p:nvPr/>
        </p:nvPicPr>
        <p:blipFill>
          <a:blip r:embed="rId3"/>
          <a:stretch>
            <a:fillRect/>
          </a:stretch>
        </p:blipFill>
        <p:spPr>
          <a:xfrm>
            <a:off x="6098499" y="1584734"/>
            <a:ext cx="5185347" cy="3688530"/>
          </a:xfrm>
          <a:prstGeom prst="rect">
            <a:avLst/>
          </a:prstGeom>
        </p:spPr>
      </p:pic>
    </p:spTree>
    <p:extLst>
      <p:ext uri="{BB962C8B-B14F-4D97-AF65-F5344CB8AC3E}">
        <p14:creationId xmlns:p14="http://schemas.microsoft.com/office/powerpoint/2010/main" val="2215702134"/>
      </p:ext>
    </p:extLst>
  </p:cSld>
  <p:clrMapOvr>
    <a:masterClrMapping/>
  </p:clrMapOvr>
</p:sld>
</file>

<file path=ppt/theme/theme1.xml><?xml version="1.0" encoding="utf-8"?>
<a:theme xmlns:a="http://schemas.openxmlformats.org/drawingml/2006/main" name="Content - No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over Slide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688</Words>
  <Application>Microsoft Macintosh PowerPoint</Application>
  <PresentationFormat>Widescreen</PresentationFormat>
  <Paragraphs>108</Paragraphs>
  <Slides>19</Slides>
  <Notes>2</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19</vt:i4>
      </vt:variant>
    </vt:vector>
  </HeadingPairs>
  <TitlesOfParts>
    <vt:vector size="26" baseType="lpstr">
      <vt:lpstr>Arial</vt:lpstr>
      <vt:lpstr>Calibri</vt:lpstr>
      <vt:lpstr>Century Gothic</vt:lpstr>
      <vt:lpstr>Wingdings</vt:lpstr>
      <vt:lpstr>Content - No Photos</vt:lpstr>
      <vt:lpstr>1_Content - No Photos</vt:lpstr>
      <vt:lpstr>Cover Slides</vt:lpstr>
      <vt:lpstr>PowerPoint Presentation</vt:lpstr>
      <vt:lpstr>PowerPoint Presentation</vt:lpstr>
      <vt:lpstr>Introduction</vt:lpstr>
      <vt:lpstr>Technology Used</vt:lpstr>
      <vt:lpstr>Data</vt:lpstr>
      <vt:lpstr>Approach</vt:lpstr>
      <vt:lpstr>Exploratory Data Analysis</vt:lpstr>
      <vt:lpstr>Exploratory Data Analysis (To be continued)</vt:lpstr>
      <vt:lpstr>Exploratory Data Analysis (deposit column vs categorical columns)</vt:lpstr>
      <vt:lpstr>Exploratory Data Analysis (deposit column vs categorical columns) </vt:lpstr>
      <vt:lpstr>Exploratory Data Analysis (deposit column vs categorical columns) </vt:lpstr>
      <vt:lpstr>Data Processing – Pyspark Pipeline</vt:lpstr>
      <vt:lpstr>Pipeline </vt:lpstr>
      <vt:lpstr>Vector Assembler</vt:lpstr>
      <vt:lpstr>Model</vt:lpstr>
      <vt:lpstr>Model</vt:lpstr>
      <vt:lpstr>Model</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Priya Gohil</cp:lastModifiedBy>
  <cp:revision>19</cp:revision>
  <dcterms:created xsi:type="dcterms:W3CDTF">2022-12-06T15:35:03Z</dcterms:created>
  <dcterms:modified xsi:type="dcterms:W3CDTF">2022-12-06T20:32:44Z</dcterms:modified>
</cp:coreProperties>
</file>