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489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340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2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762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251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953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01085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4229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80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225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8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577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76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641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42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5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08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53100E3-9216-4F04-805C-5364C1DDABD6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9B7C-1AC3-4D38-BD0D-40D9ED9C4C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082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  <p:sldLayoutId id="214748388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myKqq5CS2E_27MMPIHm6PSGMOGZbiLAP/view?usp=shar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3B364-DBAB-C330-2CB1-63C4D68730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3773" y="1232342"/>
            <a:ext cx="8825658" cy="1696556"/>
          </a:xfrm>
        </p:spPr>
        <p:txBody>
          <a:bodyPr/>
          <a:lstStyle/>
          <a:p>
            <a:r>
              <a:rPr lang="en-IN" b="1" dirty="0"/>
              <a:t>Narendra Modi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4EDAB-D6DD-134E-9AA0-491CB4F48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0383" y="3314340"/>
            <a:ext cx="8825658" cy="861420"/>
          </a:xfrm>
        </p:spPr>
        <p:txBody>
          <a:bodyPr>
            <a:normAutofit/>
          </a:bodyPr>
          <a:lstStyle/>
          <a:p>
            <a:pPr algn="just"/>
            <a:r>
              <a:rPr lang="en-IN" sz="2800" dirty="0"/>
              <a:t>Political Activity Dashboard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EE8B1-C81B-E665-9083-3D1946E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650" y="2080620"/>
            <a:ext cx="47053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1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279D-6F6F-3493-FA85-3759C84F7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800" b="1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DB964-3D97-2352-9D4B-B217B040B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0687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To develop a comprehensive Excel dashboard that offers clear and structured insights into the political journey of Shri Narendra Modi by visualizing key milestones, roles, events, and achievements.</a:t>
            </a:r>
          </a:p>
          <a:p>
            <a:pPr marL="0" indent="0">
              <a:buNone/>
            </a:pPr>
            <a:r>
              <a:rPr lang="en-US" sz="2400" dirty="0"/>
              <a:t>The goal is to enable stakeholders to monitor and analyze major political activities over time through an interactive, user-friendly interface that supports decision-making, historical tracking, and storytelling.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Graphic 5" descr="Bullseye">
            <a:extLst>
              <a:ext uri="{FF2B5EF4-FFF2-40B4-BE49-F238E27FC236}">
                <a16:creationId xmlns:a16="http://schemas.microsoft.com/office/drawing/2014/main" id="{EB8CFFE1-DEFB-8D04-3C67-20E184504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571244"/>
            <a:ext cx="670560" cy="58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43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0678-7793-4D4C-C063-374B7535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495E7-66EC-39B3-20CC-B3FFFB315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858" y="1505244"/>
            <a:ext cx="9404722" cy="164591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dataset used for this project was generated using </a:t>
            </a:r>
            <a:r>
              <a:rPr lang="en-US" b="1" dirty="0"/>
              <a:t>Gork AI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Download Data</a:t>
            </a:r>
          </a:p>
          <a:p>
            <a:pPr marL="0" indent="0">
              <a:buNone/>
            </a:pPr>
            <a:r>
              <a:rPr lang="en-US" dirty="0"/>
              <a:t>Google Drive: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C275FD-866B-CEAB-8733-D36494C8A232}"/>
              </a:ext>
            </a:extLst>
          </p:cNvPr>
          <p:cNvSpPr txBox="1"/>
          <p:nvPr/>
        </p:nvSpPr>
        <p:spPr>
          <a:xfrm>
            <a:off x="801858" y="3084343"/>
            <a:ext cx="8904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Click here to view the dataset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511F5C-2A1B-80B9-68FB-BD52548EE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2327" y="2856951"/>
            <a:ext cx="1243519" cy="1170371"/>
          </a:xfrm>
          <a:prstGeom prst="rect">
            <a:avLst/>
          </a:prstGeom>
        </p:spPr>
      </p:pic>
      <p:pic>
        <p:nvPicPr>
          <p:cNvPr id="9" name="Graphic 8" descr="Brain">
            <a:extLst>
              <a:ext uri="{FF2B5EF4-FFF2-40B4-BE49-F238E27FC236}">
                <a16:creationId xmlns:a16="http://schemas.microsoft.com/office/drawing/2014/main" id="{C09DEC25-4493-56D9-BEBE-2B3537322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3584" y="1505244"/>
            <a:ext cx="576687" cy="34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59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328C-4BB0-7469-CCC7-341D2F1AF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Key Excel Formulas &amp; Features Used</a:t>
            </a:r>
            <a:endParaRPr lang="en-IN" sz="40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D288E7-3066-86FA-8B34-6E7683936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2" y="4497466"/>
            <a:ext cx="261610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942400-FE3E-0CBC-59AC-ACB570EE86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2395" y="1082204"/>
            <a:ext cx="9581099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/>
              <a:t>➕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Excel Formula: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1.IF()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ISNUMBER()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LEFT()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Converted text-based outcomes (e.g., “60% Approval”) into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numeric values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2.COUNTA()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COUNTIF()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Used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counting total events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specific categories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dirty="0"/>
              <a:t>📌 Excel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6C44F2-C324-D137-F917-6F00830E7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95" y="3989091"/>
            <a:ext cx="952587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dirty="0"/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1.Pivot 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For calculating KPIs and summarizing event types, roles, and victories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2.Slicers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allow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filtering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event type and role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3.Data Validation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maintain clean data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4.Charts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Bar, Line, Area, and Pie Charts to visualize political data effectively</a:t>
            </a:r>
          </a:p>
        </p:txBody>
      </p:sp>
    </p:spTree>
    <p:extLst>
      <p:ext uri="{BB962C8B-B14F-4D97-AF65-F5344CB8AC3E}">
        <p14:creationId xmlns:p14="http://schemas.microsoft.com/office/powerpoint/2010/main" val="2746571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2E98-EEE1-6367-EB67-5656727CC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Key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5B745E-41D5-CB90-14D4-D772A43BEF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1311434"/>
            <a:ext cx="790001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Political Events Tracked: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289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National Events: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🔢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 Launched: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🏆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Victories: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📈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Roles: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Prime Minister, Chief Minister, RSS Leader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🗓️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Active Period: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2014–2019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IN" sz="1600" dirty="0"/>
              <a:t>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Frequent Event Type: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 Speeches</a:t>
            </a:r>
          </a:p>
        </p:txBody>
      </p:sp>
    </p:spTree>
    <p:extLst>
      <p:ext uri="{BB962C8B-B14F-4D97-AF65-F5344CB8AC3E}">
        <p14:creationId xmlns:p14="http://schemas.microsoft.com/office/powerpoint/2010/main" val="4244074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5F55-8A2F-8101-DB19-4C7D6117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F6C6-70B4-B90F-8A48-5849767E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853248"/>
            <a:ext cx="8946541" cy="107011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📝 </a:t>
            </a:r>
            <a:r>
              <a:rPr lang="en-US" dirty="0"/>
              <a:t>The data indicates a highly active and impactful political phase post-2014, marked by frequent national events, leadership roles, and consistent electoral victories.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957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</TotalTime>
  <Words>292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Century Gothic</vt:lpstr>
      <vt:lpstr>Wingdings 3</vt:lpstr>
      <vt:lpstr>Ion</vt:lpstr>
      <vt:lpstr>Narendra Modi</vt:lpstr>
      <vt:lpstr>Project Objective</vt:lpstr>
      <vt:lpstr>Data Source</vt:lpstr>
      <vt:lpstr>Key Excel Formulas &amp; Features Used</vt:lpstr>
      <vt:lpstr>Key Insights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 Marmat</dc:creator>
  <cp:lastModifiedBy>Priya Marmat</cp:lastModifiedBy>
  <cp:revision>3</cp:revision>
  <dcterms:created xsi:type="dcterms:W3CDTF">2025-06-27T09:16:10Z</dcterms:created>
  <dcterms:modified xsi:type="dcterms:W3CDTF">2025-06-27T11:44:52Z</dcterms:modified>
</cp:coreProperties>
</file>