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683-9BEC-40A0-AF87-15ABB1AC50C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7FD7-CB71-4F3E-AE47-764818F69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49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683-9BEC-40A0-AF87-15ABB1AC50C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7FD7-CB71-4F3E-AE47-764818F69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47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683-9BEC-40A0-AF87-15ABB1AC50C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7FD7-CB71-4F3E-AE47-764818F69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07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683-9BEC-40A0-AF87-15ABB1AC50C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7FD7-CB71-4F3E-AE47-764818F698D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63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683-9BEC-40A0-AF87-15ABB1AC50C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7FD7-CB71-4F3E-AE47-764818F69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48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683-9BEC-40A0-AF87-15ABB1AC50C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7FD7-CB71-4F3E-AE47-764818F69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576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683-9BEC-40A0-AF87-15ABB1AC50C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7FD7-CB71-4F3E-AE47-764818F69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11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683-9BEC-40A0-AF87-15ABB1AC50C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7FD7-CB71-4F3E-AE47-764818F69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62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683-9BEC-40A0-AF87-15ABB1AC50C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7FD7-CB71-4F3E-AE47-764818F69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21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683-9BEC-40A0-AF87-15ABB1AC50C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7FD7-CB71-4F3E-AE47-764818F69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64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683-9BEC-40A0-AF87-15ABB1AC50C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7FD7-CB71-4F3E-AE47-764818F69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92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683-9BEC-40A0-AF87-15ABB1AC50C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7FD7-CB71-4F3E-AE47-764818F69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683-9BEC-40A0-AF87-15ABB1AC50C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7FD7-CB71-4F3E-AE47-764818F69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42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683-9BEC-40A0-AF87-15ABB1AC50C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7FD7-CB71-4F3E-AE47-764818F69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5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683-9BEC-40A0-AF87-15ABB1AC50C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7FD7-CB71-4F3E-AE47-764818F69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49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683-9BEC-40A0-AF87-15ABB1AC50C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7FD7-CB71-4F3E-AE47-764818F69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30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3683-9BEC-40A0-AF87-15ABB1AC50C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7FD7-CB71-4F3E-AE47-764818F69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03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6A3683-9BEC-40A0-AF87-15ABB1AC50C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7FD7-CB71-4F3E-AE47-764818F69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499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rive.google.com/file/d/1wJQZd8U8pO63XbHV3OnWb4AblfINvmIc/view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D0CA-A405-7488-89EE-C726DCDED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Sales and Order Fulfillment Analysis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875A4-081E-C7E4-F8E5-E752A881D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54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4021-9F15-3896-CC88-E7190512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41F6-306F-5CEC-4C9B-9F2EA53A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19901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To analyze sales and order data to understand customer buying patterns and fulfillment performance, and to build a machine learning model that predicts whether an order will be shipped or not.</a:t>
            </a:r>
            <a:endParaRPr lang="en-IN" sz="24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38A2C-E9E2-6E42-A8BE-F4C75D300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11" y="1613461"/>
            <a:ext cx="5680489" cy="31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E31C-2AAB-DB06-4C11-8A0F4A8F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B73A-FBDA-01F4-D2DE-45F62C3C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549513" cy="41954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Sales Data Sample</a:t>
            </a:r>
            <a:r>
              <a:rPr lang="en-US" dirty="0"/>
              <a:t> – Contains customer orders, product details, shipment status, pricing, and region info.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Download Dataset: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Click here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C90F1-8BB1-1F8D-58ED-2BE45B69D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16" y="1747838"/>
            <a:ext cx="6077708" cy="325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9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C383-FE81-D669-4FD9-E092324F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Tools &amp; 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A19994-EBB4-DA6B-1B86-52244558E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6026" y="979176"/>
            <a:ext cx="7632725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Initial data cleaning &amp; formatting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Data storage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Model building 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scikit-learn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Interactive dashboard and visual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58D19-786E-795B-C22A-49EBD796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080" y="1455977"/>
            <a:ext cx="1400530" cy="1400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779D05-6295-C7AB-1AEE-C25BEDCF3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282" y="3201907"/>
            <a:ext cx="2143874" cy="1192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12332F-046D-2C6F-51D9-1F45493F7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04" y="2379559"/>
            <a:ext cx="1816825" cy="164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1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215B-DA5F-B272-79FD-DF900C2A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Key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8026-3923-8FC0-CFB0-10875109C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98" y="181738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1.Total Sales: 1.49M</a:t>
            </a:r>
          </a:p>
          <a:p>
            <a:pPr marL="0" indent="0">
              <a:buNone/>
            </a:pPr>
            <a:r>
              <a:rPr lang="en-US" dirty="0"/>
              <a:t>Shows the overall revenue generated from all orders.</a:t>
            </a:r>
          </a:p>
          <a:p>
            <a:pPr marL="0" indent="0">
              <a:buNone/>
            </a:pPr>
            <a:r>
              <a:rPr lang="en-IN" dirty="0"/>
              <a:t>2.Total Orders</a:t>
            </a:r>
            <a:r>
              <a:rPr lang="en-US" dirty="0"/>
              <a:t>: </a:t>
            </a:r>
            <a:r>
              <a:rPr lang="en-IN" dirty="0"/>
              <a:t>298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Represents the total number of unique customer orders recorded.</a:t>
            </a:r>
          </a:p>
          <a:p>
            <a:pPr marL="0" indent="0">
              <a:buNone/>
            </a:pPr>
            <a:r>
              <a:rPr lang="en-US" dirty="0"/>
              <a:t>3.</a:t>
            </a:r>
            <a:r>
              <a:rPr lang="en-IN" dirty="0"/>
              <a:t> Average Order Value (AOV): 541.23</a:t>
            </a:r>
          </a:p>
          <a:p>
            <a:pPr marL="0" indent="0">
              <a:buNone/>
            </a:pPr>
            <a:r>
              <a:rPr lang="en-US" dirty="0"/>
              <a:t>Indicates how much revenue is generated per order on average.</a:t>
            </a:r>
            <a:endParaRPr lang="en-IN" dirty="0"/>
          </a:p>
        </p:txBody>
      </p:sp>
      <p:pic>
        <p:nvPicPr>
          <p:cNvPr id="6" name="Graphic 5" descr="Research">
            <a:extLst>
              <a:ext uri="{FF2B5EF4-FFF2-40B4-BE49-F238E27FC236}">
                <a16:creationId xmlns:a16="http://schemas.microsoft.com/office/drawing/2014/main" id="{5816D4D4-0F50-F076-F6E5-7E731437B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900" y="2321964"/>
            <a:ext cx="1593166" cy="1593166"/>
          </a:xfrm>
          <a:prstGeom prst="rect">
            <a:avLst/>
          </a:prstGeom>
        </p:spPr>
      </p:pic>
      <p:pic>
        <p:nvPicPr>
          <p:cNvPr id="8" name="Graphic 7" descr="Key">
            <a:extLst>
              <a:ext uri="{FF2B5EF4-FFF2-40B4-BE49-F238E27FC236}">
                <a16:creationId xmlns:a16="http://schemas.microsoft.com/office/drawing/2014/main" id="{C6338625-21EB-C655-55B8-C404E9DBC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233268">
            <a:off x="9916876" y="3582340"/>
            <a:ext cx="1240055" cy="127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4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49E3-F03F-FDB2-18CB-DB69A2ED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1265B-01C0-4DA8-F8F2-6F9E38A3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493242" cy="41954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Sales Trend: </a:t>
            </a:r>
            <a:r>
              <a:rPr lang="en-US" dirty="0"/>
              <a:t>Sales peak during November and December.</a:t>
            </a:r>
          </a:p>
          <a:p>
            <a:pPr marL="0" indent="0">
              <a:buNone/>
            </a:pPr>
            <a:r>
              <a:rPr lang="en-IN" dirty="0"/>
              <a:t>Top Product Category</a:t>
            </a:r>
            <a:r>
              <a:rPr lang="en-US" dirty="0"/>
              <a:t>: Classic Cars are the highest-selling product line.</a:t>
            </a:r>
          </a:p>
          <a:p>
            <a:pPr marL="0" indent="0">
              <a:buNone/>
            </a:pPr>
            <a:r>
              <a:rPr lang="en-IN" dirty="0"/>
              <a:t>High-Performing Regions:</a:t>
            </a:r>
            <a:r>
              <a:rPr lang="en-US" dirty="0"/>
              <a:t>USA and Madrid lead in total sales across country and city views.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825B8D-EA88-00B9-9B9A-2F2A3330D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84" y="2052918"/>
            <a:ext cx="3619500" cy="207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5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F5B3-219D-C8A6-925B-9032DE69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9CF3-4100-75B5-40B6-6334B09B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analysis provides a clear view of </a:t>
            </a:r>
            <a:r>
              <a:rPr lang="en-US" b="1" dirty="0"/>
              <a:t>sales trends</a:t>
            </a:r>
            <a:r>
              <a:rPr lang="en-US" dirty="0"/>
              <a:t>, </a:t>
            </a:r>
            <a:r>
              <a:rPr lang="en-US" b="1" dirty="0"/>
              <a:t>order fulfillment status</a:t>
            </a:r>
            <a:r>
              <a:rPr lang="en-US" dirty="0"/>
              <a:t>, and </a:t>
            </a:r>
            <a:r>
              <a:rPr lang="en-US" b="1" dirty="0"/>
              <a:t>customer purchasing behavior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By identifying top-performing products and regions, and highlighting delayed or unshipped orders, stakeholders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</a:t>
            </a:r>
            <a:r>
              <a:rPr lang="en-US" b="1" dirty="0"/>
              <a:t>inventory and logistics planning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</a:t>
            </a:r>
            <a:r>
              <a:rPr lang="en-US" b="1" dirty="0"/>
              <a:t>order processing efficiency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</a:t>
            </a:r>
            <a:r>
              <a:rPr lang="en-US" b="1" dirty="0"/>
              <a:t>high-value customer segments</a:t>
            </a:r>
            <a:endParaRPr lang="en-US" dirty="0"/>
          </a:p>
          <a:p>
            <a:r>
              <a:rPr lang="en-US" dirty="0"/>
              <a:t>The predictive model adds further value by flagging </a:t>
            </a:r>
            <a:r>
              <a:rPr lang="en-US" b="1" dirty="0"/>
              <a:t>orders at risk of not being shipped</a:t>
            </a:r>
            <a:r>
              <a:rPr lang="en-US" dirty="0"/>
              <a:t>, enabling proactive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179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260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Century Gothic</vt:lpstr>
      <vt:lpstr>Wingdings 3</vt:lpstr>
      <vt:lpstr>Ion</vt:lpstr>
      <vt:lpstr>Sales and Order Fulfillment Analysis</vt:lpstr>
      <vt:lpstr>Objective</vt:lpstr>
      <vt:lpstr>Data Source</vt:lpstr>
      <vt:lpstr>Tools &amp; Technologies Used</vt:lpstr>
      <vt:lpstr>Key Visuals</vt:lpstr>
      <vt:lpstr>Insights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 Marmat</dc:creator>
  <cp:lastModifiedBy>Priya Marmat</cp:lastModifiedBy>
  <cp:revision>2</cp:revision>
  <dcterms:created xsi:type="dcterms:W3CDTF">2025-07-03T11:53:20Z</dcterms:created>
  <dcterms:modified xsi:type="dcterms:W3CDTF">2025-07-03T13:45:47Z</dcterms:modified>
</cp:coreProperties>
</file>