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F6270-15FF-5343-A023-7879AC60DF1E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6996-13B5-784B-BD9A-575878D27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0E42-0578-7A4D-996F-24178E51F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7B797-E5F6-5A44-875E-F8B6B835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0766-8C0E-6B40-A1B7-E950F3B3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63D9-27EF-0749-9D52-A0792488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1498-A15E-7D49-A17D-F8CBAC90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1BE0-ACB2-264B-A7DA-BC38E0BF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FF58-D33B-6C49-9DC0-3AD1259D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DE27-C59C-AB41-BA09-5C449C86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AB79-68F8-5E4B-9197-7C657426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1A1F-FCBE-4D41-840F-890A090A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25BD5-000D-BF4B-A40F-16C7E4180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6DD0-47E5-124D-A87E-2557144F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1D580-FA4F-9B4A-8796-2EC7281B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B9FEE-60EB-4A48-8340-6735CD8A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12CE-038A-A248-98CA-8D80F3E6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047B-A486-E749-BC6E-CF7D100F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FC7A-C04E-A844-B4E7-76F9B41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106D-8FEF-D849-A9B3-91E2A6DB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5F2C-B95D-6F4E-B963-3C748944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9C57-6553-C045-AE9D-4C8312E3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B151-A82A-BB48-94F9-DD26E5D1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255C-A897-0647-B9B7-B3D9B15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D587-2E16-2748-B95F-D512EAAE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54F4-44F1-D044-876A-CDB10DA5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B1A-C88A-C841-8030-78F7179A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C898-FE6D-6A4A-A6F3-16439D38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A0F8-16CD-CD44-A7C9-BD80F3C4B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8472-8B51-C64D-8B7D-0D1F4BE8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C746-5D87-7A46-9A58-284B59F0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51CB-B42D-E646-A611-60CC92B0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86C6-CD46-BA4F-876D-39ADBD59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0DF-813F-A244-81FD-EF2EA9CB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D04AE-59F7-FA4E-9B58-B2A62150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92DA0-BF9E-E944-93B9-281A1D6B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62C83-BEE1-D546-B037-20FC8408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40A98-0766-F043-960C-881770365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3C6FC-8D86-0A41-B0AA-7F63E1B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94570-F85A-5646-8F0D-D3C27AD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D71CB-B225-634C-9648-B5B5A930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4A4A-0DB7-3C43-B64A-E0882FF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D4321-6E08-344B-84AA-0CD002BC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B536B-D7EE-884B-98B1-5FC84CF7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2CAD2-B08E-594E-BD72-EDDF986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829E9-22E2-C54F-BCAE-62DAD03D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8A66A-3219-9744-9FD1-7AEF223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18296-0822-164C-8384-A7D3655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2473-E9B3-2840-83A4-22CD2DAC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1028-0662-144C-B60F-ED414B34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C09FE-66E9-1A47-BB9B-13A270B1C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5D27-E6CA-E245-91BD-34DBAAC6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51CF6-50DC-BA47-A5D8-58582B20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885C8-C393-5A48-8C2C-80979209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2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43F0-6BFB-4746-84C6-6E298798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104F-BFEA-0A40-BE31-1F7BA56FA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AB7F-F782-5746-AD62-EBA9EFC3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4286-DA55-254F-B106-94209A7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50F96-0B64-3B46-AA87-7BB5307C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EE26C-3579-6544-BEAB-E35641AA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98B5C-FD96-DA43-9FB5-4A29F3DF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B266-BAA9-BB4C-8DB4-37D7BAAA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B45-36B7-5543-89A9-3960B5EF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0BBD-9A71-3345-AE3A-AB4FFA5E21E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87B0-E5EE-7149-B8EC-57DA4119C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BD97-6391-D74E-9D69-C5861F12D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4738-F427-5941-9867-A9CB63C10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60C160C4-92FA-C64D-ABD7-FF1B5783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883" y="5466431"/>
            <a:ext cx="1645370" cy="1487426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384D467-DF4D-7B40-8A77-001974A1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96" y="2537069"/>
            <a:ext cx="2244555" cy="188174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05CF564-241F-634F-9F5A-56E269B7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397" y="1449444"/>
            <a:ext cx="2194355" cy="1172109"/>
          </a:xfrm>
          <a:prstGeom prst="rect">
            <a:avLst/>
          </a:prstGeom>
        </p:spPr>
      </p:pic>
      <p:pic>
        <p:nvPicPr>
          <p:cNvPr id="32" name="Picture 31" descr="Chart, logo, scatter chart&#10;&#10;Description automatically generated">
            <a:extLst>
              <a:ext uri="{FF2B5EF4-FFF2-40B4-BE49-F238E27FC236}">
                <a16:creationId xmlns:a16="http://schemas.microsoft.com/office/drawing/2014/main" id="{0037140E-E25B-DA41-A45A-FA3BDB98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397" y="4109721"/>
            <a:ext cx="2187587" cy="1025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F7D3C7-AFFA-A548-8265-6DADD9D6ADBD}"/>
              </a:ext>
            </a:extLst>
          </p:cNvPr>
          <p:cNvCxnSpPr>
            <a:cxnSpLocks/>
          </p:cNvCxnSpPr>
          <p:nvPr/>
        </p:nvCxnSpPr>
        <p:spPr>
          <a:xfrm>
            <a:off x="2693773" y="3428997"/>
            <a:ext cx="1880517" cy="1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A3FE38-D782-B844-AD3E-DE2359717B3B}"/>
              </a:ext>
            </a:extLst>
          </p:cNvPr>
          <p:cNvCxnSpPr>
            <a:cxnSpLocks/>
          </p:cNvCxnSpPr>
          <p:nvPr/>
        </p:nvCxnSpPr>
        <p:spPr>
          <a:xfrm flipV="1">
            <a:off x="6095999" y="3433239"/>
            <a:ext cx="1886894" cy="2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ame 52">
            <a:extLst>
              <a:ext uri="{FF2B5EF4-FFF2-40B4-BE49-F238E27FC236}">
                <a16:creationId xmlns:a16="http://schemas.microsoft.com/office/drawing/2014/main" id="{06C1B0F4-D084-C342-AC2F-2A2EF26ED701}"/>
              </a:ext>
            </a:extLst>
          </p:cNvPr>
          <p:cNvSpPr/>
          <p:nvPr/>
        </p:nvSpPr>
        <p:spPr>
          <a:xfrm>
            <a:off x="8069211" y="850679"/>
            <a:ext cx="3457575" cy="4873672"/>
          </a:xfrm>
          <a:prstGeom prst="fram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8C1F05-2372-FB48-834E-52FE6072F9EB}"/>
              </a:ext>
            </a:extLst>
          </p:cNvPr>
          <p:cNvSpPr txBox="1"/>
          <p:nvPr/>
        </p:nvSpPr>
        <p:spPr>
          <a:xfrm>
            <a:off x="1401413" y="4139937"/>
            <a:ext cx="149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Storage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73AB22-D010-494D-A7C0-D50B7C4FED14}"/>
              </a:ext>
            </a:extLst>
          </p:cNvPr>
          <p:cNvSpPr txBox="1"/>
          <p:nvPr/>
        </p:nvSpPr>
        <p:spPr>
          <a:xfrm>
            <a:off x="4522080" y="413993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Function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837AAE-0343-EC42-B050-CB3BDE1387A4}"/>
              </a:ext>
            </a:extLst>
          </p:cNvPr>
          <p:cNvSpPr txBox="1"/>
          <p:nvPr/>
        </p:nvSpPr>
        <p:spPr>
          <a:xfrm>
            <a:off x="8454518" y="281257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Presentation Tier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882519-F81C-3B45-A11F-BA7D10EF7EB1}"/>
              </a:ext>
            </a:extLst>
          </p:cNvPr>
          <p:cNvSpPr txBox="1"/>
          <p:nvPr/>
        </p:nvSpPr>
        <p:spPr>
          <a:xfrm>
            <a:off x="4289596" y="400749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Processing Tier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704256-ECE9-DC49-B405-3D71EEBFF12E}"/>
              </a:ext>
            </a:extLst>
          </p:cNvPr>
          <p:cNvSpPr txBox="1"/>
          <p:nvPr/>
        </p:nvSpPr>
        <p:spPr>
          <a:xfrm>
            <a:off x="1354973" y="400749"/>
            <a:ext cx="3143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Tier</a:t>
            </a:r>
          </a:p>
        </p:txBody>
      </p:sp>
      <p:pic>
        <p:nvPicPr>
          <p:cNvPr id="67" name="Picture 66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8BE8B6B0-5BBA-7D47-A17B-477D9F534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397" y="2700390"/>
            <a:ext cx="2194354" cy="1284202"/>
          </a:xfrm>
          <a:prstGeom prst="rect">
            <a:avLst/>
          </a:prstGeom>
        </p:spPr>
      </p:pic>
      <p:pic>
        <p:nvPicPr>
          <p:cNvPr id="69" name="Picture 68" descr="Icon&#10;&#10;Description automatically generated">
            <a:extLst>
              <a:ext uri="{FF2B5EF4-FFF2-40B4-BE49-F238E27FC236}">
                <a16:creationId xmlns:a16="http://schemas.microsoft.com/office/drawing/2014/main" id="{EC91B21E-04B3-1342-9649-95DC0B24A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8358" y="2700389"/>
            <a:ext cx="1413253" cy="1509925"/>
          </a:xfrm>
          <a:prstGeom prst="rect">
            <a:avLst/>
          </a:prstGeom>
        </p:spPr>
      </p:pic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438B4B1B-8625-284A-AAF5-DA7A4AAF593E}"/>
              </a:ext>
            </a:extLst>
          </p:cNvPr>
          <p:cNvSpPr/>
          <p:nvPr/>
        </p:nvSpPr>
        <p:spPr>
          <a:xfrm>
            <a:off x="1928813" y="6400800"/>
            <a:ext cx="9444037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A1EF19-1AFE-CA4F-A736-3565BC5B9BBB}"/>
              </a:ext>
            </a:extLst>
          </p:cNvPr>
          <p:cNvSpPr txBox="1"/>
          <p:nvPr/>
        </p:nvSpPr>
        <p:spPr>
          <a:xfrm>
            <a:off x="3408276" y="6044377"/>
            <a:ext cx="537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environment can be reproduced using Terraform.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9ADA3F-32DF-6D49-9DB5-24E4D8D799AA}"/>
              </a:ext>
            </a:extLst>
          </p:cNvPr>
          <p:cNvCxnSpPr>
            <a:cxnSpLocks/>
          </p:cNvCxnSpPr>
          <p:nvPr/>
        </p:nvCxnSpPr>
        <p:spPr>
          <a:xfrm>
            <a:off x="3331169" y="285178"/>
            <a:ext cx="61182" cy="535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D719B0-BED1-F443-94A3-C84B55EEDF26}"/>
              </a:ext>
            </a:extLst>
          </p:cNvPr>
          <p:cNvCxnSpPr>
            <a:cxnSpLocks/>
          </p:cNvCxnSpPr>
          <p:nvPr/>
        </p:nvCxnSpPr>
        <p:spPr>
          <a:xfrm>
            <a:off x="6882893" y="285178"/>
            <a:ext cx="61182" cy="5354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6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Priya</dc:creator>
  <cp:lastModifiedBy>Sharma, Priya</cp:lastModifiedBy>
  <cp:revision>21</cp:revision>
  <dcterms:created xsi:type="dcterms:W3CDTF">2021-06-22T10:49:11Z</dcterms:created>
  <dcterms:modified xsi:type="dcterms:W3CDTF">2021-06-24T09:25:55Z</dcterms:modified>
</cp:coreProperties>
</file>