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F6270-15FF-5343-A023-7879AC60DF1E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6996-13B5-784B-BD9A-575878D27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65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0E42-0578-7A4D-996F-24178E51F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7B797-E5F6-5A44-875E-F8B6B835C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80766-8C0E-6B40-A1B7-E950F3B3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0BBD-9A71-3345-AE3A-AB4FFA5E21E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C63D9-27EF-0749-9D52-A0792488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D1498-A15E-7D49-A17D-F8CBAC90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4738-F427-5941-9867-A9CB63C1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1BE0-ACB2-264B-A7DA-BC38E0BF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8FF58-D33B-6C49-9DC0-3AD1259D5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CDE27-C59C-AB41-BA09-5C449C86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0BBD-9A71-3345-AE3A-AB4FFA5E21E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CAB79-68F8-5E4B-9197-7C657426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D1A1F-FCBE-4D41-840F-890A090A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4738-F427-5941-9867-A9CB63C1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5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25BD5-000D-BF4B-A40F-16C7E4180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6DD0-47E5-124D-A87E-2557144F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1D580-FA4F-9B4A-8796-2EC7281B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0BBD-9A71-3345-AE3A-AB4FFA5E21E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B9FEE-60EB-4A48-8340-6735CD8A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F12CE-038A-A248-98CA-8D80F3E6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4738-F427-5941-9867-A9CB63C1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9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047B-A486-E749-BC6E-CF7D100F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FC7A-C04E-A844-B4E7-76F9B411E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0106D-8FEF-D849-A9B3-91E2A6DB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0BBD-9A71-3345-AE3A-AB4FFA5E21E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D5F2C-B95D-6F4E-B963-3C748944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89C57-6553-C045-AE9D-4C8312E3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4738-F427-5941-9867-A9CB63C1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B151-A82A-BB48-94F9-DD26E5D19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E255C-A897-0647-B9B7-B3D9B15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2D587-2E16-2748-B95F-D512EAAE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0BBD-9A71-3345-AE3A-AB4FFA5E21E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454F4-44F1-D044-876A-CDB10DA5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F4B1A-C88A-C841-8030-78F7179A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4738-F427-5941-9867-A9CB63C1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6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C898-FE6D-6A4A-A6F3-16439D38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DA0F8-16CD-CD44-A7C9-BD80F3C4B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78472-8B51-C64D-8B7D-0D1F4BE84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6C746-5D87-7A46-9A58-284B59F0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0BBD-9A71-3345-AE3A-AB4FFA5E21E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151CB-B42D-E646-A611-60CC92B0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E86C6-CD46-BA4F-876D-39ADBD59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4738-F427-5941-9867-A9CB63C1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9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90DF-813F-A244-81FD-EF2EA9CB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D04AE-59F7-FA4E-9B58-B2A621501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92DA0-BF9E-E944-93B9-281A1D6B7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A62C83-BEE1-D546-B037-20FC84081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40A98-0766-F043-960C-881770365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3C6FC-8D86-0A41-B0AA-7F63E1B5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0BBD-9A71-3345-AE3A-AB4FFA5E21E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94570-F85A-5646-8F0D-D3C27ADB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D71CB-B225-634C-9648-B5B5A930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4738-F427-5941-9867-A9CB63C1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9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14A4A-0DB7-3C43-B64A-E0882FF3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AD4321-6E08-344B-84AA-0CD002BC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0BBD-9A71-3345-AE3A-AB4FFA5E21E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B536B-D7EE-884B-98B1-5FC84CF7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2CAD2-B08E-594E-BD72-EDDF9865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4738-F427-5941-9867-A9CB63C1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8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829E9-22E2-C54F-BCAE-62DAD03D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0BBD-9A71-3345-AE3A-AB4FFA5E21E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8A66A-3219-9744-9FD1-7AEF223E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18296-0822-164C-8384-A7D36550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4738-F427-5941-9867-A9CB63C1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8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2473-E9B3-2840-83A4-22CD2DAC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1028-0662-144C-B60F-ED414B343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C09FE-66E9-1A47-BB9B-13A270B1C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85D27-E6CA-E245-91BD-34DBAAC6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0BBD-9A71-3345-AE3A-AB4FFA5E21E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51CF6-50DC-BA47-A5D8-58582B20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885C8-C393-5A48-8C2C-80979209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4738-F427-5941-9867-A9CB63C1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2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43F0-6BFB-4746-84C6-6E298798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8104F-BFEA-0A40-BE31-1F7BA56FA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3AB7F-F782-5746-AD62-EBA9EFC39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E4286-DA55-254F-B106-94209A71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0BBD-9A71-3345-AE3A-AB4FFA5E21E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50F96-0B64-3B46-AA87-7BB5307C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EE26C-3579-6544-BEAB-E35641AA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4738-F427-5941-9867-A9CB63C1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5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98B5C-FD96-DA43-9FB5-4A29F3DFD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0B266-BAA9-BB4C-8DB4-37D7BAAA2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87B45-36B7-5543-89A9-3960B5EF1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0BBD-9A71-3345-AE3A-AB4FFA5E21E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587B0-E5EE-7149-B8EC-57DA4119C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6BD97-6391-D74E-9D69-C5861F12D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C4738-F427-5941-9867-A9CB63C1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7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60C160C4-92FA-C64D-ABD7-FF1B57835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883" y="5466431"/>
            <a:ext cx="1645370" cy="1487426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E384D467-DF4D-7B40-8A77-001974A1E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73" y="2497388"/>
            <a:ext cx="2429305" cy="1881747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605CF564-241F-634F-9F5A-56E269B74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99" y="1211126"/>
            <a:ext cx="2194355" cy="1172109"/>
          </a:xfrm>
          <a:prstGeom prst="rect">
            <a:avLst/>
          </a:prstGeom>
        </p:spPr>
      </p:pic>
      <p:pic>
        <p:nvPicPr>
          <p:cNvPr id="32" name="Picture 31" descr="Chart, logo, scatter chart&#10;&#10;Description automatically generated">
            <a:extLst>
              <a:ext uri="{FF2B5EF4-FFF2-40B4-BE49-F238E27FC236}">
                <a16:creationId xmlns:a16="http://schemas.microsoft.com/office/drawing/2014/main" id="{0037140E-E25B-DA41-A45A-FA3BDB98D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5495" y="3697464"/>
            <a:ext cx="2187587" cy="10257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F7D3C7-AFFA-A548-8265-6DADD9D6ADBD}"/>
              </a:ext>
            </a:extLst>
          </p:cNvPr>
          <p:cNvCxnSpPr>
            <a:cxnSpLocks/>
          </p:cNvCxnSpPr>
          <p:nvPr/>
        </p:nvCxnSpPr>
        <p:spPr>
          <a:xfrm>
            <a:off x="2693773" y="3428997"/>
            <a:ext cx="1880517" cy="18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5A3FE38-D782-B844-AD3E-DE2359717B3B}"/>
              </a:ext>
            </a:extLst>
          </p:cNvPr>
          <p:cNvCxnSpPr>
            <a:cxnSpLocks/>
          </p:cNvCxnSpPr>
          <p:nvPr/>
        </p:nvCxnSpPr>
        <p:spPr>
          <a:xfrm flipV="1">
            <a:off x="6095999" y="3433239"/>
            <a:ext cx="1886894" cy="22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ame 52">
            <a:extLst>
              <a:ext uri="{FF2B5EF4-FFF2-40B4-BE49-F238E27FC236}">
                <a16:creationId xmlns:a16="http://schemas.microsoft.com/office/drawing/2014/main" id="{06C1B0F4-D084-C342-AC2F-2A2EF26ED701}"/>
              </a:ext>
            </a:extLst>
          </p:cNvPr>
          <p:cNvSpPr/>
          <p:nvPr/>
        </p:nvSpPr>
        <p:spPr>
          <a:xfrm>
            <a:off x="8069211" y="850679"/>
            <a:ext cx="3457575" cy="4873672"/>
          </a:xfrm>
          <a:prstGeom prst="fra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8C1F05-2372-FB48-834E-52FE6072F9EB}"/>
              </a:ext>
            </a:extLst>
          </p:cNvPr>
          <p:cNvSpPr txBox="1"/>
          <p:nvPr/>
        </p:nvSpPr>
        <p:spPr>
          <a:xfrm>
            <a:off x="1401413" y="4139937"/>
            <a:ext cx="149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Storage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73AB22-D010-494D-A7C0-D50B7C4FED14}"/>
              </a:ext>
            </a:extLst>
          </p:cNvPr>
          <p:cNvSpPr txBox="1"/>
          <p:nvPr/>
        </p:nvSpPr>
        <p:spPr>
          <a:xfrm>
            <a:off x="4522080" y="4139937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Function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837AAE-0343-EC42-B050-CB3BDE1387A4}"/>
              </a:ext>
            </a:extLst>
          </p:cNvPr>
          <p:cNvSpPr txBox="1"/>
          <p:nvPr/>
        </p:nvSpPr>
        <p:spPr>
          <a:xfrm>
            <a:off x="8454518" y="281257"/>
            <a:ext cx="3143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Presentation Tier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882519-F81C-3B45-A11F-BA7D10EF7EB1}"/>
              </a:ext>
            </a:extLst>
          </p:cNvPr>
          <p:cNvSpPr txBox="1"/>
          <p:nvPr/>
        </p:nvSpPr>
        <p:spPr>
          <a:xfrm>
            <a:off x="4289596" y="400749"/>
            <a:ext cx="3143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Processing Tier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9704256-ECE9-DC49-B405-3D71EEBFF12E}"/>
              </a:ext>
            </a:extLst>
          </p:cNvPr>
          <p:cNvSpPr txBox="1"/>
          <p:nvPr/>
        </p:nvSpPr>
        <p:spPr>
          <a:xfrm>
            <a:off x="1354973" y="400749"/>
            <a:ext cx="3143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Tier</a:t>
            </a:r>
          </a:p>
        </p:txBody>
      </p:sp>
      <p:pic>
        <p:nvPicPr>
          <p:cNvPr id="67" name="Picture 66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8BE8B6B0-5BBA-7D47-A17B-477D9F534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495" y="2138486"/>
            <a:ext cx="2189908" cy="1281600"/>
          </a:xfrm>
          <a:prstGeom prst="rect">
            <a:avLst/>
          </a:prstGeom>
        </p:spPr>
      </p:pic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EC91B21E-04B3-1342-9649-95DC0B24A3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8358" y="2700389"/>
            <a:ext cx="1413253" cy="1509925"/>
          </a:xfrm>
          <a:prstGeom prst="rect">
            <a:avLst/>
          </a:prstGeom>
        </p:spPr>
      </p:pic>
      <p:sp>
        <p:nvSpPr>
          <p:cNvPr id="72" name="Striped Right Arrow 71">
            <a:extLst>
              <a:ext uri="{FF2B5EF4-FFF2-40B4-BE49-F238E27FC236}">
                <a16:creationId xmlns:a16="http://schemas.microsoft.com/office/drawing/2014/main" id="{438B4B1B-8625-284A-AAF5-DA7A4AAF593E}"/>
              </a:ext>
            </a:extLst>
          </p:cNvPr>
          <p:cNvSpPr/>
          <p:nvPr/>
        </p:nvSpPr>
        <p:spPr>
          <a:xfrm>
            <a:off x="1680358" y="6424558"/>
            <a:ext cx="9444037" cy="4571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A1EF19-1AFE-CA4F-A736-3565BC5B9BBB}"/>
              </a:ext>
            </a:extLst>
          </p:cNvPr>
          <p:cNvSpPr txBox="1"/>
          <p:nvPr/>
        </p:nvSpPr>
        <p:spPr>
          <a:xfrm>
            <a:off x="3428562" y="5995516"/>
            <a:ext cx="537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environment can be reproduced using Terraform.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9ADA3F-32DF-6D49-9DB5-24E4D8D799AA}"/>
              </a:ext>
            </a:extLst>
          </p:cNvPr>
          <p:cNvCxnSpPr>
            <a:cxnSpLocks/>
          </p:cNvCxnSpPr>
          <p:nvPr/>
        </p:nvCxnSpPr>
        <p:spPr>
          <a:xfrm>
            <a:off x="3331169" y="285178"/>
            <a:ext cx="61182" cy="5354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0D719B0-BED1-F443-94A3-C84B55EEDF26}"/>
              </a:ext>
            </a:extLst>
          </p:cNvPr>
          <p:cNvCxnSpPr>
            <a:cxnSpLocks/>
          </p:cNvCxnSpPr>
          <p:nvPr/>
        </p:nvCxnSpPr>
        <p:spPr>
          <a:xfrm>
            <a:off x="6882893" y="285178"/>
            <a:ext cx="61182" cy="5354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75C10DA-768D-A64A-BCB0-C3BDD691CB45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013454" y="1754443"/>
            <a:ext cx="6795834" cy="42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Down Arrow 90">
            <a:extLst>
              <a:ext uri="{FF2B5EF4-FFF2-40B4-BE49-F238E27FC236}">
                <a16:creationId xmlns:a16="http://schemas.microsoft.com/office/drawing/2014/main" id="{AA455E0D-0892-E94B-B702-DCF371CE5159}"/>
              </a:ext>
            </a:extLst>
          </p:cNvPr>
          <p:cNvSpPr/>
          <p:nvPr/>
        </p:nvSpPr>
        <p:spPr>
          <a:xfrm>
            <a:off x="9797998" y="1754443"/>
            <a:ext cx="45719" cy="356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Up Arrow 96">
            <a:extLst>
              <a:ext uri="{FF2B5EF4-FFF2-40B4-BE49-F238E27FC236}">
                <a16:creationId xmlns:a16="http://schemas.microsoft.com/office/drawing/2014/main" id="{A9AAE03A-5E17-3A47-AAE1-9AAEA1131950}"/>
              </a:ext>
            </a:extLst>
          </p:cNvPr>
          <p:cNvSpPr/>
          <p:nvPr/>
        </p:nvSpPr>
        <p:spPr>
          <a:xfrm>
            <a:off x="5322139" y="1797180"/>
            <a:ext cx="45719" cy="9821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F18BB5-4402-BB4F-96F5-497E854CD62D}"/>
              </a:ext>
            </a:extLst>
          </p:cNvPr>
          <p:cNvSpPr txBox="1"/>
          <p:nvPr/>
        </p:nvSpPr>
        <p:spPr>
          <a:xfrm>
            <a:off x="1550413" y="4526184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Input files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DC52CB9-2616-834C-BBB3-72BA7174977B}"/>
              </a:ext>
            </a:extLst>
          </p:cNvPr>
          <p:cNvSpPr txBox="1"/>
          <p:nvPr/>
        </p:nvSpPr>
        <p:spPr>
          <a:xfrm>
            <a:off x="4218434" y="4546569"/>
            <a:ext cx="2432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Processing Input files, applying</a:t>
            </a:r>
          </a:p>
          <a:p>
            <a:r>
              <a:rPr lang="en-US" sz="1400" dirty="0"/>
              <a:t>data validations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65BD8B4-3894-6348-90E7-6334F0FB53C8}"/>
              </a:ext>
            </a:extLst>
          </p:cNvPr>
          <p:cNvSpPr txBox="1"/>
          <p:nvPr/>
        </p:nvSpPr>
        <p:spPr>
          <a:xfrm>
            <a:off x="4039679" y="2068346"/>
            <a:ext cx="2362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Sending processed data to BQ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9C64C6B-149A-7E4C-B0EA-A8037D379F47}"/>
              </a:ext>
            </a:extLst>
          </p:cNvPr>
          <p:cNvSpPr txBox="1"/>
          <p:nvPr/>
        </p:nvSpPr>
        <p:spPr>
          <a:xfrm>
            <a:off x="8804008" y="1277042"/>
            <a:ext cx="2033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Reading data from BQ for</a:t>
            </a:r>
          </a:p>
          <a:p>
            <a:r>
              <a:rPr lang="en-US" sz="1400" dirty="0"/>
              <a:t> visualization</a:t>
            </a:r>
          </a:p>
        </p:txBody>
      </p:sp>
      <p:pic>
        <p:nvPicPr>
          <p:cNvPr id="103" name="Picture 102" descr="Icon&#10;&#10;Description automatically generated">
            <a:extLst>
              <a:ext uri="{FF2B5EF4-FFF2-40B4-BE49-F238E27FC236}">
                <a16:creationId xmlns:a16="http://schemas.microsoft.com/office/drawing/2014/main" id="{DA95E912-64C5-2744-B825-0412DF5CC2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46266" y="5755906"/>
            <a:ext cx="911086" cy="9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3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2984</TotalTime>
  <Words>39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Sharma, Priya</dc:creator>
  <cp:lastModifiedBy>Sharma, Priya</cp:lastModifiedBy>
  <cp:revision>29</cp:revision>
  <dcterms:created xsi:type="dcterms:W3CDTF">2021-06-22T10:49:11Z</dcterms:created>
  <dcterms:modified xsi:type="dcterms:W3CDTF">2021-06-24T12:33:34Z</dcterms:modified>
</cp:coreProperties>
</file>