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5D6D"/>
    <a:srgbClr val="575278"/>
    <a:srgbClr val="1A89B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A91EF-B945-49A7-9051-24D926C19C8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C27F-2B9A-4946-818C-C100B1AEF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60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0AEA-8BD5-4C53-9E48-E36E35A4124D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FF59-69FE-4E8C-8B2A-AFA8D0265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0AEA-8BD5-4C53-9E48-E36E35A4124D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FF59-69FE-4E8C-8B2A-AFA8D0265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0AEA-8BD5-4C53-9E48-E36E35A4124D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FF59-69FE-4E8C-8B2A-AFA8D0265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0AEA-8BD5-4C53-9E48-E36E35A4124D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FF59-69FE-4E8C-8B2A-AFA8D0265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0AEA-8BD5-4C53-9E48-E36E35A4124D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FF59-69FE-4E8C-8B2A-AFA8D0265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0AEA-8BD5-4C53-9E48-E36E35A4124D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FF59-69FE-4E8C-8B2A-AFA8D0265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0AEA-8BD5-4C53-9E48-E36E35A4124D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FF59-69FE-4E8C-8B2A-AFA8D0265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0AEA-8BD5-4C53-9E48-E36E35A4124D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FF59-69FE-4E8C-8B2A-AFA8D0265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0AEA-8BD5-4C53-9E48-E36E35A4124D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FF59-69FE-4E8C-8B2A-AFA8D0265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0AEA-8BD5-4C53-9E48-E36E35A4124D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FF59-69FE-4E8C-8B2A-AFA8D0265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0AEA-8BD5-4C53-9E48-E36E35A4124D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FF59-69FE-4E8C-8B2A-AFA8D0265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E0AEA-8BD5-4C53-9E48-E36E35A4124D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4FF59-69FE-4E8C-8B2A-AFA8D0265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hp\Downloads\visme-Untitled-Project (3)\1-Tit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2057400"/>
            <a:ext cx="4953000" cy="2743200"/>
          </a:xfrm>
          <a:prstGeom prst="rect">
            <a:avLst/>
          </a:prstGeom>
          <a:solidFill>
            <a:srgbClr val="5D5D6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atin typeface="Algerian" pitchFamily="82" charset="0"/>
              </a:rPr>
              <a:t>MINI </a:t>
            </a:r>
            <a:r>
              <a:rPr lang="en-US" sz="8000" dirty="0" smtClean="0">
                <a:latin typeface="Algerian" pitchFamily="82" charset="0"/>
              </a:rPr>
              <a:t>PROJECT</a:t>
            </a:r>
            <a:endParaRPr lang="en-US" sz="8800" dirty="0"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953000"/>
            <a:ext cx="2819400" cy="4924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SESSION </a:t>
            </a:r>
            <a:r>
              <a:rPr lang="en-US" sz="2400" dirty="0" smtClean="0"/>
              <a:t>2022-2023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3" name="Picture 3" descr="C:\Users\hp\Downloads\visme-Untitled-Project (3)\12-Introduction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16231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C:\Users\hp\Downloads\visme-Untitled-Project (3)\13-Thank-you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16231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hp\Downloads\visme-Untitled-Project (3)\2-Introduc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hp\Downloads\visme-Untitled-Project (3)\4-Hypothesi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72231" y="0"/>
            <a:ext cx="9216231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hp\Downloads\visme-Untitled-Project (3)\5-Char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16231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hp\Downloads\visme-Untitled-Project (3)\7-Proces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216231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hp\Downloads\visme-Untitled-Project (3)\8-Galler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hp\Downloads\visme-Untitled-Project (3)\9-Char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Users\hp\Downloads\visme-Untitled-Project (3)\10-Introduction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16231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C:\Users\hp\Downloads\visme-Untitled-Project (3)\11-Thank-you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16231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4</Words>
  <Application>Microsoft Office PowerPoint</Application>
  <PresentationFormat>On-screen Show (4:3)</PresentationFormat>
  <Paragraphs>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dell</cp:lastModifiedBy>
  <cp:revision>5</cp:revision>
  <dcterms:created xsi:type="dcterms:W3CDTF">2020-12-07T16:32:40Z</dcterms:created>
  <dcterms:modified xsi:type="dcterms:W3CDTF">2022-05-24T15:58:36Z</dcterms:modified>
</cp:coreProperties>
</file>