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ato" panose="020F0502020204030203" pitchFamily="34" charset="0"/>
      <p:regular r:id="rId15"/>
      <p:bold r:id="rId16"/>
      <p:italic r:id="rId17"/>
      <p:boldItalic r:id="rId18"/>
    </p:embeddedFont>
    <p:embeddedFont>
      <p:font typeface="Playfair Display" panose="000005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15c35409c2_0_1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15c35409c2_0_1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15c35409c2_0_1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15c35409c2_0_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15c35409c2_0_1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15c35409c2_0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15c35409c2_0_10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15c35409c2_0_10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15c35409c2_0_1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15c35409c2_0_1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15c35409c2_0_1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15c35409c2_0_1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15c35409c2_0_1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15c35409c2_0_1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15c35409c2_0_1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15c35409c2_0_1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15c35409c2_0_1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15c35409c2_0_1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15c35409c2_0_1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15c35409c2_0_1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15c35409c2_0_1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15c35409c2_0_1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GROCERY DELIVERY WEBSITE</a:t>
            </a:r>
            <a:endParaRPr/>
          </a:p>
        </p:txBody>
      </p:sp>
      <p:sp>
        <p:nvSpPr>
          <p:cNvPr id="60" name="Google Shape;60;p13"/>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fontScale="92500" lnSpcReduction="20000"/>
          </a:bodyPr>
          <a:lstStyle/>
          <a:p>
            <a:pPr marL="0" lvl="0" indent="0" algn="ctr" rtl="0">
              <a:spcBef>
                <a:spcPts val="0"/>
              </a:spcBef>
              <a:spcAft>
                <a:spcPts val="0"/>
              </a:spcAft>
              <a:buNone/>
            </a:pPr>
            <a:r>
              <a:rPr lang="en"/>
              <a:t>SOFTWARE REQUIREMENT SPECIFICATION DOCUMENT</a:t>
            </a:r>
            <a:endParaRPr/>
          </a:p>
        </p:txBody>
      </p:sp>
      <p:sp>
        <p:nvSpPr>
          <p:cNvPr id="61" name="Google Shape;61;p13"/>
          <p:cNvSpPr txBox="1"/>
          <p:nvPr/>
        </p:nvSpPr>
        <p:spPr>
          <a:xfrm>
            <a:off x="3823975" y="4281750"/>
            <a:ext cx="534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Use case diagram :</a:t>
            </a:r>
            <a:endParaRPr/>
          </a:p>
        </p:txBody>
      </p:sp>
      <p:sp>
        <p:nvSpPr>
          <p:cNvPr id="116" name="Google Shape;116;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Actors:                                               Use case:</a:t>
            </a:r>
            <a:endParaRPr dirty="0"/>
          </a:p>
          <a:p>
            <a:pPr marL="0" lvl="0" indent="0" algn="l" rtl="0">
              <a:spcBef>
                <a:spcPts val="1200"/>
              </a:spcBef>
              <a:spcAft>
                <a:spcPts val="0"/>
              </a:spcAft>
              <a:buNone/>
            </a:pPr>
            <a:r>
              <a:rPr lang="en" dirty="0"/>
              <a:t>Customer                                           order</a:t>
            </a:r>
            <a:endParaRPr dirty="0"/>
          </a:p>
          <a:p>
            <a:pPr marL="0" lvl="0" indent="0" algn="l" rtl="0">
              <a:spcBef>
                <a:spcPts val="1200"/>
              </a:spcBef>
              <a:spcAft>
                <a:spcPts val="0"/>
              </a:spcAft>
              <a:buNone/>
            </a:pPr>
            <a:r>
              <a:rPr lang="en" dirty="0"/>
              <a:t>Shop keeper                                      cancel</a:t>
            </a:r>
            <a:endParaRPr dirty="0"/>
          </a:p>
          <a:p>
            <a:pPr marL="0" lvl="0" indent="0" algn="l" rtl="0">
              <a:spcBef>
                <a:spcPts val="1200"/>
              </a:spcBef>
              <a:spcAft>
                <a:spcPts val="0"/>
              </a:spcAft>
              <a:buNone/>
            </a:pPr>
            <a:r>
              <a:rPr lang="en" dirty="0"/>
              <a:t>Delivery person                                 login</a:t>
            </a:r>
            <a:endParaRPr dirty="0"/>
          </a:p>
          <a:p>
            <a:pPr marL="0" lvl="0" indent="0" algn="l" rtl="0">
              <a:spcBef>
                <a:spcPts val="1200"/>
              </a:spcBef>
              <a:spcAft>
                <a:spcPts val="1200"/>
              </a:spcAft>
              <a:buNone/>
            </a:pPr>
            <a:r>
              <a:rPr lang="en" dirty="0"/>
              <a:t>                                                            payment</a:t>
            </a:r>
            <a:endParaRPr dirty="0"/>
          </a:p>
        </p:txBody>
      </p:sp>
      <p:pic>
        <p:nvPicPr>
          <p:cNvPr id="117" name="Google Shape;117;p22"/>
          <p:cNvPicPr preferRelativeResize="0"/>
          <p:nvPr/>
        </p:nvPicPr>
        <p:blipFill>
          <a:blip r:embed="rId3">
            <a:alphaModFix/>
          </a:blip>
          <a:stretch>
            <a:fillRect/>
          </a:stretch>
        </p:blipFill>
        <p:spPr>
          <a:xfrm>
            <a:off x="5625238" y="1789100"/>
            <a:ext cx="2143125" cy="2143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Git hub link:</a:t>
            </a:r>
            <a:endParaRPr/>
          </a:p>
          <a:p>
            <a:pPr marL="0" lvl="0" indent="0" algn="l" rtl="0">
              <a:spcBef>
                <a:spcPts val="0"/>
              </a:spcBef>
              <a:spcAft>
                <a:spcPts val="0"/>
              </a:spcAft>
              <a:buNone/>
            </a:pPr>
            <a:endParaRPr/>
          </a:p>
        </p:txBody>
      </p:sp>
      <p:sp>
        <p:nvSpPr>
          <p:cNvPr id="123" name="Google Shape;123;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thankyou!!!</a:t>
            </a:r>
            <a:endParaRPr/>
          </a:p>
        </p:txBody>
      </p:sp>
      <p:sp>
        <p:nvSpPr>
          <p:cNvPr id="129" name="Google Shape;129;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
              <a:t>                                                                              End of the slide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Functional description:</a:t>
            </a:r>
            <a:endParaRPr/>
          </a:p>
        </p:txBody>
      </p:sp>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 </a:t>
            </a:r>
            <a:r>
              <a:rPr lang="en" b="1" dirty="0"/>
              <a:t>This section provides requirement overview of the system. Various functional modules that can be implemented by the system will be</a:t>
            </a:r>
            <a:endParaRPr b="1" dirty="0"/>
          </a:p>
          <a:p>
            <a:pPr marL="0" lvl="0" indent="0" algn="l" rtl="0">
              <a:spcBef>
                <a:spcPts val="1200"/>
              </a:spcBef>
              <a:spcAft>
                <a:spcPts val="0"/>
              </a:spcAft>
              <a:buNone/>
            </a:pPr>
            <a:r>
              <a:rPr lang="en" b="1" dirty="0"/>
              <a:t> 1. Registration                                                        2. Login</a:t>
            </a:r>
            <a:endParaRPr b="1" dirty="0"/>
          </a:p>
          <a:p>
            <a:pPr marL="0" lvl="0" indent="0" algn="l" rtl="0">
              <a:spcBef>
                <a:spcPts val="1200"/>
              </a:spcBef>
              <a:spcAft>
                <a:spcPts val="0"/>
              </a:spcAft>
              <a:buNone/>
            </a:pPr>
            <a:r>
              <a:rPr lang="en" b="1" dirty="0"/>
              <a:t> 3.Changes to Cart                                                  4.Payment</a:t>
            </a:r>
            <a:endParaRPr b="1" dirty="0"/>
          </a:p>
          <a:p>
            <a:pPr marL="0" lvl="0" indent="0" algn="l" rtl="0">
              <a:spcBef>
                <a:spcPts val="1200"/>
              </a:spcBef>
              <a:spcAft>
                <a:spcPts val="1200"/>
              </a:spcAft>
              <a:buNone/>
            </a:pPr>
            <a:r>
              <a:rPr lang="en" b="1" dirty="0"/>
              <a:t> 5.Logout                                                                   6.Report Generation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Non Functional description:</a:t>
            </a:r>
            <a:endParaRPr/>
          </a:p>
          <a:p>
            <a:pPr marL="0" lvl="0" indent="0" algn="l" rtl="0">
              <a:spcBef>
                <a:spcPts val="0"/>
              </a:spcBef>
              <a:spcAft>
                <a:spcPts val="0"/>
              </a:spcAft>
              <a:buNone/>
            </a:pPr>
            <a:endParaRPr/>
          </a:p>
        </p:txBody>
      </p:sp>
      <p:sp>
        <p:nvSpPr>
          <p:cNvPr id="73" name="Google Shape;73;p15"/>
          <p:cNvSpPr txBox="1">
            <a:spLocks noGrp="1"/>
          </p:cNvSpPr>
          <p:nvPr>
            <p:ph type="body" idx="1"/>
          </p:nvPr>
        </p:nvSpPr>
        <p:spPr>
          <a:xfrm>
            <a:off x="311700" y="1179400"/>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dirty="0"/>
              <a:t>                           (i) Secure access to consumer’s confidential data.</a:t>
            </a:r>
            <a:endParaRPr dirty="0"/>
          </a:p>
          <a:p>
            <a:pPr marL="0" lvl="0" indent="0" algn="l" rtl="0">
              <a:spcBef>
                <a:spcPts val="1200"/>
              </a:spcBef>
              <a:spcAft>
                <a:spcPts val="0"/>
              </a:spcAft>
              <a:buNone/>
            </a:pPr>
            <a:r>
              <a:rPr lang="en" dirty="0"/>
              <a:t>                           (ii) 24X7 availability. </a:t>
            </a:r>
            <a:endParaRPr dirty="0"/>
          </a:p>
          <a:p>
            <a:pPr marL="0" lvl="0" indent="0" algn="l" rtl="0">
              <a:spcBef>
                <a:spcPts val="1200"/>
              </a:spcBef>
              <a:spcAft>
                <a:spcPts val="0"/>
              </a:spcAft>
              <a:buNone/>
            </a:pPr>
            <a:r>
              <a:rPr lang="en" dirty="0"/>
              <a:t>                           (iii) Better component design to get better performance at peak time.                                                    Various other Non-Functional Requirements are:  </a:t>
            </a:r>
            <a:endParaRPr dirty="0"/>
          </a:p>
          <a:p>
            <a:pPr marL="0" lvl="0" indent="0" algn="l" rtl="0">
              <a:spcBef>
                <a:spcPts val="1200"/>
              </a:spcBef>
              <a:spcAft>
                <a:spcPts val="0"/>
              </a:spcAft>
              <a:buNone/>
            </a:pPr>
            <a:r>
              <a:rPr lang="en" dirty="0"/>
              <a:t> → Security                                  →Reliability                                              →Maintainability  </a:t>
            </a:r>
            <a:endParaRPr dirty="0"/>
          </a:p>
          <a:p>
            <a:pPr marL="0" lvl="0" indent="0" algn="l" rtl="0">
              <a:spcBef>
                <a:spcPts val="1200"/>
              </a:spcBef>
              <a:spcAft>
                <a:spcPts val="0"/>
              </a:spcAft>
              <a:buNone/>
            </a:pPr>
            <a:r>
              <a:rPr lang="en" dirty="0"/>
              <a:t> →Portability                               →  Extensibility                                        → Reusability </a:t>
            </a:r>
            <a:endParaRPr dirty="0"/>
          </a:p>
          <a:p>
            <a:pPr marL="0" lvl="0" indent="0" algn="l" rtl="0">
              <a:spcBef>
                <a:spcPts val="1200"/>
              </a:spcBef>
              <a:spcAft>
                <a:spcPts val="1200"/>
              </a:spcAft>
              <a:buNone/>
            </a:pPr>
            <a:r>
              <a:rPr lang="en" dirty="0"/>
              <a:t> →Compatibility                          → Resource                                              → Utilization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1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Performance requirements</a:t>
            </a:r>
            <a:endParaRPr/>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                                                                                       In order to maintain an acceptable speed at maximum number of uploads allowed from a particular customer as any number of users can access to the system at any time. Also the connections to the servers will be based on the attributes of the user like his location and server will be working 24X7 times.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Technical issues:</a:t>
            </a:r>
            <a:endParaRPr/>
          </a:p>
        </p:txBody>
      </p:sp>
      <p:sp>
        <p:nvSpPr>
          <p:cNvPr id="85" name="Google Shape;8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
              <a:t>                                                                                            This system will work on client-server architecture. It will require an internet server and which will be able to run PHP application. The system should support some commonly used browser such as IE, mozzila firefox,chrome etc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Interface requirements:</a:t>
            </a:r>
            <a:endParaRPr/>
          </a:p>
        </p:txBody>
      </p:sp>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          1). Login Page </a:t>
            </a:r>
            <a:endParaRPr/>
          </a:p>
          <a:p>
            <a:pPr marL="0" lvl="0" indent="0" algn="l" rtl="0">
              <a:spcBef>
                <a:spcPts val="1200"/>
              </a:spcBef>
              <a:spcAft>
                <a:spcPts val="0"/>
              </a:spcAft>
              <a:buNone/>
            </a:pPr>
            <a:r>
              <a:rPr lang="en"/>
              <a:t>          2). Registration Form</a:t>
            </a:r>
            <a:endParaRPr/>
          </a:p>
          <a:p>
            <a:pPr marL="0" lvl="0" indent="0" algn="l" rtl="0">
              <a:spcBef>
                <a:spcPts val="1200"/>
              </a:spcBef>
              <a:spcAft>
                <a:spcPts val="0"/>
              </a:spcAft>
              <a:buNone/>
            </a:pPr>
            <a:r>
              <a:rPr lang="en"/>
              <a:t>          3). There will be a screen displaying information about product that the shop having.</a:t>
            </a:r>
            <a:endParaRPr/>
          </a:p>
          <a:p>
            <a:pPr marL="0" lvl="0" indent="0" algn="l" rtl="0">
              <a:spcBef>
                <a:spcPts val="1200"/>
              </a:spcBef>
              <a:spcAft>
                <a:spcPts val="0"/>
              </a:spcAft>
              <a:buNone/>
            </a:pPr>
            <a:r>
              <a:rPr lang="en"/>
              <a:t>           4). If the customers select the buy button then another screen of shopping cart will be opened.</a:t>
            </a:r>
            <a:endParaRPr/>
          </a:p>
          <a:p>
            <a:pPr marL="0" lvl="0" indent="0" algn="l" rtl="0">
              <a:spcBef>
                <a:spcPts val="1200"/>
              </a:spcBef>
              <a:spcAft>
                <a:spcPts val="1200"/>
              </a:spcAft>
              <a:buNone/>
            </a:pPr>
            <a:r>
              <a:rPr lang="en"/>
              <a:t>           5). After ordering for the product,the system will sent one copyof the bill to the customer’s Emailaddress.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Software and hardware interface:</a:t>
            </a:r>
            <a:endParaRPr/>
          </a:p>
          <a:p>
            <a:pPr marL="0" lvl="0" indent="0" algn="l" rtl="0">
              <a:spcBef>
                <a:spcPts val="0"/>
              </a:spcBef>
              <a:spcAft>
                <a:spcPts val="0"/>
              </a:spcAft>
              <a:buNone/>
            </a:pPr>
            <a:endParaRPr/>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b="1" dirty="0"/>
              <a:t>Software interfaces:</a:t>
            </a:r>
            <a:r>
              <a:rPr lang="en" dirty="0"/>
              <a:t>  </a:t>
            </a:r>
            <a:endParaRPr dirty="0"/>
          </a:p>
          <a:p>
            <a:pPr marL="0" lvl="0" indent="0" algn="l" rtl="0">
              <a:spcBef>
                <a:spcPts val="1200"/>
              </a:spcBef>
              <a:spcAft>
                <a:spcPts val="0"/>
              </a:spcAft>
              <a:buNone/>
            </a:pPr>
            <a:r>
              <a:rPr lang="en" dirty="0"/>
              <a:t>1.Operating System:Windows7 Ultimate which supports networking. </a:t>
            </a:r>
            <a:endParaRPr dirty="0"/>
          </a:p>
          <a:p>
            <a:pPr marL="0" lvl="0" indent="0" algn="l" rtl="0">
              <a:spcBef>
                <a:spcPts val="1200"/>
              </a:spcBef>
              <a:spcAft>
                <a:spcPts val="0"/>
              </a:spcAft>
              <a:buNone/>
            </a:pPr>
            <a:r>
              <a:rPr lang="en" dirty="0"/>
              <a:t>2.JAVA development toolkit.</a:t>
            </a:r>
            <a:endParaRPr dirty="0"/>
          </a:p>
          <a:p>
            <a:pPr marL="0" lvl="0" indent="0" algn="l" rtl="0">
              <a:spcBef>
                <a:spcPts val="1200"/>
              </a:spcBef>
              <a:spcAft>
                <a:spcPts val="0"/>
              </a:spcAft>
              <a:buNone/>
            </a:pPr>
            <a:r>
              <a:rPr lang="en" b="1" dirty="0"/>
              <a:t>Hardware Interface</a:t>
            </a:r>
            <a:r>
              <a:rPr lang="en" dirty="0"/>
              <a:t>: </a:t>
            </a:r>
            <a:endParaRPr dirty="0"/>
          </a:p>
          <a:p>
            <a:pPr marL="0" lvl="0" indent="0" algn="l" rtl="0">
              <a:spcBef>
                <a:spcPts val="1200"/>
              </a:spcBef>
              <a:spcAft>
                <a:spcPts val="0"/>
              </a:spcAft>
              <a:buNone/>
            </a:pPr>
            <a:r>
              <a:rPr lang="en" dirty="0"/>
              <a:t>Processor:Dual Core                                                       RAM:2 GB </a:t>
            </a:r>
            <a:endParaRPr dirty="0"/>
          </a:p>
          <a:p>
            <a:pPr marL="0" lvl="0" indent="0" algn="l" rtl="0">
              <a:spcBef>
                <a:spcPts val="1200"/>
              </a:spcBef>
              <a:spcAft>
                <a:spcPts val="0"/>
              </a:spcAft>
              <a:buNone/>
            </a:pPr>
            <a:r>
              <a:rPr lang="en" dirty="0"/>
              <a:t>Hard Disk:320 GB                                                           NIC:For each party </a:t>
            </a:r>
            <a:endParaRPr dirty="0"/>
          </a:p>
          <a:p>
            <a:pPr marL="0" lvl="0" indent="0" algn="l" rtl="0">
              <a:spcBef>
                <a:spcPts val="1200"/>
              </a:spcBef>
              <a:spcAft>
                <a:spcPts val="0"/>
              </a:spcAft>
              <a:buNone/>
            </a:pPr>
            <a:r>
              <a:rPr lang="en" b="1" dirty="0"/>
              <a:t>Communication Interfaces: </a:t>
            </a:r>
            <a:endParaRPr b="1" dirty="0"/>
          </a:p>
          <a:p>
            <a:pPr marL="0" lvl="0" indent="0" algn="l" rtl="0">
              <a:spcBef>
                <a:spcPts val="1200"/>
              </a:spcBef>
              <a:spcAft>
                <a:spcPts val="1200"/>
              </a:spcAft>
              <a:buNone/>
            </a:pPr>
            <a:r>
              <a:rPr lang="en" dirty="0"/>
              <a:t>                                                                    The two parties should be connected by LAN or WAN for the communication purpose. SENDER Communication channel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System design specification:</a:t>
            </a:r>
            <a:endParaRPr/>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 Architecture Design: </a:t>
            </a:r>
            <a:endParaRPr dirty="0"/>
          </a:p>
          <a:p>
            <a:pPr marL="0" lvl="0" indent="0" algn="just" rtl="0">
              <a:spcBef>
                <a:spcPts val="1200"/>
              </a:spcBef>
              <a:spcAft>
                <a:spcPts val="1200"/>
              </a:spcAft>
              <a:buNone/>
            </a:pPr>
            <a:r>
              <a:rPr lang="en" dirty="0"/>
              <a:t>                                                                            It is a way of representing system requirements in graphical form;this led to modular design.A DFD describes a data flow(logical) rather than how they are processed.So they do not depend upon software,hardware,data structure or file organization.It is also known as ‘bubble sort’. A DFD is a structured analysis and a design tool that can be used for flowcharting in place of ,or in association with ,information-oriented and processoriented system flowcharts. A DFD is considered as an abstract of the logic of information-oriented or process-oriented system flowchart.</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flowchart</a:t>
            </a:r>
            <a:endParaRPr/>
          </a:p>
        </p:txBody>
      </p:sp>
      <p:sp>
        <p:nvSpPr>
          <p:cNvPr id="109" name="Google Shape;10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Grocery delivery</a:t>
            </a:r>
            <a:endParaRPr/>
          </a:p>
          <a:p>
            <a:pPr marL="0" lvl="0" indent="0" algn="l" rtl="0">
              <a:spcBef>
                <a:spcPts val="1200"/>
              </a:spcBef>
              <a:spcAft>
                <a:spcPts val="1200"/>
              </a:spcAft>
              <a:buNone/>
            </a:pPr>
            <a:r>
              <a:rPr lang="en"/>
              <a:t>website:</a:t>
            </a:r>
            <a:endParaRPr/>
          </a:p>
        </p:txBody>
      </p:sp>
      <p:pic>
        <p:nvPicPr>
          <p:cNvPr id="110" name="Google Shape;110;p21"/>
          <p:cNvPicPr preferRelativeResize="0"/>
          <p:nvPr/>
        </p:nvPicPr>
        <p:blipFill>
          <a:blip r:embed="rId3">
            <a:alphaModFix/>
          </a:blip>
          <a:stretch>
            <a:fillRect/>
          </a:stretch>
        </p:blipFill>
        <p:spPr>
          <a:xfrm>
            <a:off x="2095500" y="162650"/>
            <a:ext cx="6096000" cy="4495800"/>
          </a:xfrm>
          <a:prstGeom prst="rect">
            <a:avLst/>
          </a:prstGeom>
          <a:noFill/>
          <a:ln>
            <a:noFill/>
          </a:ln>
        </p:spPr>
      </p:pic>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518</Words>
  <Application>Microsoft Office PowerPoint</Application>
  <PresentationFormat>On-screen Show (16:9)</PresentationFormat>
  <Paragraphs>60</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Lato</vt:lpstr>
      <vt:lpstr>Playfair Display</vt:lpstr>
      <vt:lpstr>Coral</vt:lpstr>
      <vt:lpstr>GROCERY DELIVERY WEBSITE</vt:lpstr>
      <vt:lpstr>Functional description:</vt:lpstr>
      <vt:lpstr>Non Functional description: </vt:lpstr>
      <vt:lpstr>Performance requirements</vt:lpstr>
      <vt:lpstr>Technical issues:</vt:lpstr>
      <vt:lpstr>Interface requirements:</vt:lpstr>
      <vt:lpstr>Software and hardware interface: </vt:lpstr>
      <vt:lpstr>System design specification:</vt:lpstr>
      <vt:lpstr>flowchart</vt:lpstr>
      <vt:lpstr>Use case diagram :</vt:lpstr>
      <vt:lpstr>Git hub link: </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GROCERY DELIVERY WEBSITE</dc:title>
  <dc:creator>priya</dc:creator>
  <cp:lastModifiedBy>Priya Dharshini</cp:lastModifiedBy>
  <cp:revision>2</cp:revision>
  <dcterms:modified xsi:type="dcterms:W3CDTF">2023-03-04T08:02:38Z</dcterms:modified>
</cp:coreProperties>
</file>