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22"/>
  </p:notesMasterIdLst>
  <p:handoutMasterIdLst>
    <p:handoutMasterId r:id="rId23"/>
  </p:handoutMasterIdLst>
  <p:sldIdLst>
    <p:sldId id="259" r:id="rId2"/>
    <p:sldId id="264" r:id="rId3"/>
    <p:sldId id="268" r:id="rId4"/>
    <p:sldId id="265" r:id="rId5"/>
    <p:sldId id="266" r:id="rId6"/>
    <p:sldId id="267" r:id="rId7"/>
    <p:sldId id="273" r:id="rId8"/>
    <p:sldId id="269" r:id="rId9"/>
    <p:sldId id="270" r:id="rId10"/>
    <p:sldId id="271" r:id="rId11"/>
    <p:sldId id="272" r:id="rId12"/>
    <p:sldId id="274" r:id="rId13"/>
    <p:sldId id="275" r:id="rId14"/>
    <p:sldId id="276" r:id="rId15"/>
    <p:sldId id="277" r:id="rId16"/>
    <p:sldId id="278" r:id="rId17"/>
    <p:sldId id="279" r:id="rId18"/>
    <p:sldId id="280" r:id="rId19"/>
    <p:sldId id="281" r:id="rId20"/>
    <p:sldId id="28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notesViewPr>
    <p:cSldViewPr snapToGrid="0">
      <p:cViewPr varScale="1">
        <p:scale>
          <a:sx n="76" d="100"/>
          <a:sy n="76" d="100"/>
        </p:scale>
        <p:origin x="177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 Rouw" userId="a7103f423a87ebb0" providerId="LiveId" clId="{3D61A85E-6776-43C8-882A-1133C4792DF5}"/>
    <pc:docChg chg="custSel modSld">
      <pc:chgData name="Mike Rouw" userId="a7103f423a87ebb0" providerId="LiveId" clId="{3D61A85E-6776-43C8-882A-1133C4792DF5}" dt="2019-12-04T20:28:22.885" v="3735" actId="20577"/>
      <pc:docMkLst>
        <pc:docMk/>
      </pc:docMkLst>
      <pc:sldChg chg="modSp">
        <pc:chgData name="Mike Rouw" userId="a7103f423a87ebb0" providerId="LiveId" clId="{3D61A85E-6776-43C8-882A-1133C4792DF5}" dt="2019-12-03T19:43:46.077" v="73" actId="20577"/>
        <pc:sldMkLst>
          <pc:docMk/>
          <pc:sldMk cId="2822100503" sldId="264"/>
        </pc:sldMkLst>
        <pc:spChg chg="mod">
          <ac:chgData name="Mike Rouw" userId="a7103f423a87ebb0" providerId="LiveId" clId="{3D61A85E-6776-43C8-882A-1133C4792DF5}" dt="2019-12-03T19:43:46.077" v="73" actId="20577"/>
          <ac:spMkLst>
            <pc:docMk/>
            <pc:sldMk cId="2822100503" sldId="264"/>
            <ac:spMk id="3" creationId="{C00616F2-0DA8-47C7-BB7B-BB99CC3CE1D4}"/>
          </ac:spMkLst>
        </pc:spChg>
      </pc:sldChg>
      <pc:sldChg chg="modSp">
        <pc:chgData name="Mike Rouw" userId="a7103f423a87ebb0" providerId="LiveId" clId="{3D61A85E-6776-43C8-882A-1133C4792DF5}" dt="2019-12-03T20:12:08.020" v="906"/>
        <pc:sldMkLst>
          <pc:docMk/>
          <pc:sldMk cId="81289949" sldId="265"/>
        </pc:sldMkLst>
        <pc:spChg chg="mod">
          <ac:chgData name="Mike Rouw" userId="a7103f423a87ebb0" providerId="LiveId" clId="{3D61A85E-6776-43C8-882A-1133C4792DF5}" dt="2019-12-03T20:12:08.020" v="906"/>
          <ac:spMkLst>
            <pc:docMk/>
            <pc:sldMk cId="81289949" sldId="265"/>
            <ac:spMk id="3" creationId="{D9CFA31F-5CAE-4A69-ACF3-FB783C491F8A}"/>
          </ac:spMkLst>
        </pc:spChg>
      </pc:sldChg>
      <pc:sldChg chg="addSp modSp">
        <pc:chgData name="Mike Rouw" userId="a7103f423a87ebb0" providerId="LiveId" clId="{3D61A85E-6776-43C8-882A-1133C4792DF5}" dt="2019-12-03T20:24:06.894" v="1618" actId="1076"/>
        <pc:sldMkLst>
          <pc:docMk/>
          <pc:sldMk cId="3691522836" sldId="266"/>
        </pc:sldMkLst>
        <pc:spChg chg="mod">
          <ac:chgData name="Mike Rouw" userId="a7103f423a87ebb0" providerId="LiveId" clId="{3D61A85E-6776-43C8-882A-1133C4792DF5}" dt="2019-12-03T20:20:05.844" v="1564" actId="20577"/>
          <ac:spMkLst>
            <pc:docMk/>
            <pc:sldMk cId="3691522836" sldId="266"/>
            <ac:spMk id="3" creationId="{F9D44CF3-D719-4AC2-9E74-7C7DA374E697}"/>
          </ac:spMkLst>
        </pc:spChg>
        <pc:picChg chg="add mod">
          <ac:chgData name="Mike Rouw" userId="a7103f423a87ebb0" providerId="LiveId" clId="{3D61A85E-6776-43C8-882A-1133C4792DF5}" dt="2019-12-03T20:24:06.894" v="1618" actId="1076"/>
          <ac:picMkLst>
            <pc:docMk/>
            <pc:sldMk cId="3691522836" sldId="266"/>
            <ac:picMk id="5" creationId="{F720987A-93B1-4AA2-B673-BFDA1B393FF1}"/>
          </ac:picMkLst>
        </pc:picChg>
      </pc:sldChg>
      <pc:sldChg chg="modSp">
        <pc:chgData name="Mike Rouw" userId="a7103f423a87ebb0" providerId="LiveId" clId="{3D61A85E-6776-43C8-882A-1133C4792DF5}" dt="2019-12-03T20:32:37.253" v="2001" actId="20577"/>
        <pc:sldMkLst>
          <pc:docMk/>
          <pc:sldMk cId="2346547336" sldId="267"/>
        </pc:sldMkLst>
        <pc:spChg chg="mod">
          <ac:chgData name="Mike Rouw" userId="a7103f423a87ebb0" providerId="LiveId" clId="{3D61A85E-6776-43C8-882A-1133C4792DF5}" dt="2019-12-03T20:32:37.253" v="2001" actId="20577"/>
          <ac:spMkLst>
            <pc:docMk/>
            <pc:sldMk cId="2346547336" sldId="267"/>
            <ac:spMk id="3" creationId="{E35BD3B7-981B-488C-998F-C0BCCB7BE14F}"/>
          </ac:spMkLst>
        </pc:spChg>
      </pc:sldChg>
      <pc:sldChg chg="modSp">
        <pc:chgData name="Mike Rouw" userId="a7103f423a87ebb0" providerId="LiveId" clId="{3D61A85E-6776-43C8-882A-1133C4792DF5}" dt="2019-12-03T22:24:35.853" v="3655" actId="20577"/>
        <pc:sldMkLst>
          <pc:docMk/>
          <pc:sldMk cId="3421327064" sldId="270"/>
        </pc:sldMkLst>
        <pc:spChg chg="mod">
          <ac:chgData name="Mike Rouw" userId="a7103f423a87ebb0" providerId="LiveId" clId="{3D61A85E-6776-43C8-882A-1133C4792DF5}" dt="2019-12-03T22:24:35.853" v="3655" actId="20577"/>
          <ac:spMkLst>
            <pc:docMk/>
            <pc:sldMk cId="3421327064" sldId="270"/>
            <ac:spMk id="5" creationId="{695240B7-FA56-4B59-8F19-A97E27FDE89F}"/>
          </ac:spMkLst>
        </pc:spChg>
      </pc:sldChg>
      <pc:sldChg chg="modSp">
        <pc:chgData name="Mike Rouw" userId="a7103f423a87ebb0" providerId="LiveId" clId="{3D61A85E-6776-43C8-882A-1133C4792DF5}" dt="2019-12-03T22:25:28.135" v="3667" actId="20577"/>
        <pc:sldMkLst>
          <pc:docMk/>
          <pc:sldMk cId="2345492843" sldId="271"/>
        </pc:sldMkLst>
        <pc:spChg chg="mod">
          <ac:chgData name="Mike Rouw" userId="a7103f423a87ebb0" providerId="LiveId" clId="{3D61A85E-6776-43C8-882A-1133C4792DF5}" dt="2019-12-03T22:25:28.135" v="3667" actId="20577"/>
          <ac:spMkLst>
            <pc:docMk/>
            <pc:sldMk cId="2345492843" sldId="271"/>
            <ac:spMk id="63" creationId="{C9C14749-98E3-4C0C-A061-362028C85881}"/>
          </ac:spMkLst>
        </pc:spChg>
      </pc:sldChg>
      <pc:sldChg chg="modSp">
        <pc:chgData name="Mike Rouw" userId="a7103f423a87ebb0" providerId="LiveId" clId="{3D61A85E-6776-43C8-882A-1133C4792DF5}" dt="2019-12-03T22:26:17.677" v="3683" actId="20577"/>
        <pc:sldMkLst>
          <pc:docMk/>
          <pc:sldMk cId="1069090754" sldId="272"/>
        </pc:sldMkLst>
        <pc:spChg chg="mod">
          <ac:chgData name="Mike Rouw" userId="a7103f423a87ebb0" providerId="LiveId" clId="{3D61A85E-6776-43C8-882A-1133C4792DF5}" dt="2019-12-03T22:26:17.677" v="3683" actId="20577"/>
          <ac:spMkLst>
            <pc:docMk/>
            <pc:sldMk cId="1069090754" sldId="272"/>
            <ac:spMk id="3" creationId="{3624871A-CF6D-49A2-8667-D2830BF7F5AB}"/>
          </ac:spMkLst>
        </pc:spChg>
      </pc:sldChg>
      <pc:sldChg chg="modSp">
        <pc:chgData name="Mike Rouw" userId="a7103f423a87ebb0" providerId="LiveId" clId="{3D61A85E-6776-43C8-882A-1133C4792DF5}" dt="2019-12-03T20:34:38.186" v="2155" actId="20577"/>
        <pc:sldMkLst>
          <pc:docMk/>
          <pc:sldMk cId="2451181252" sldId="273"/>
        </pc:sldMkLst>
        <pc:spChg chg="mod">
          <ac:chgData name="Mike Rouw" userId="a7103f423a87ebb0" providerId="LiveId" clId="{3D61A85E-6776-43C8-882A-1133C4792DF5}" dt="2019-12-03T20:34:38.186" v="2155" actId="20577"/>
          <ac:spMkLst>
            <pc:docMk/>
            <pc:sldMk cId="2451181252" sldId="273"/>
            <ac:spMk id="3" creationId="{9ABBE7F2-555C-4593-86C3-C06DDC3C7114}"/>
          </ac:spMkLst>
        </pc:spChg>
      </pc:sldChg>
      <pc:sldChg chg="modSp">
        <pc:chgData name="Mike Rouw" userId="a7103f423a87ebb0" providerId="LiveId" clId="{3D61A85E-6776-43C8-882A-1133C4792DF5}" dt="2019-12-04T20:28:22.885" v="3735" actId="20577"/>
        <pc:sldMkLst>
          <pc:docMk/>
          <pc:sldMk cId="2731638373" sldId="274"/>
        </pc:sldMkLst>
        <pc:spChg chg="mod">
          <ac:chgData name="Mike Rouw" userId="a7103f423a87ebb0" providerId="LiveId" clId="{3D61A85E-6776-43C8-882A-1133C4792DF5}" dt="2019-12-04T20:28:22.885" v="3735" actId="20577"/>
          <ac:spMkLst>
            <pc:docMk/>
            <pc:sldMk cId="2731638373" sldId="274"/>
            <ac:spMk id="2" creationId="{CF566EE6-CA31-430F-9880-55B990D15EC8}"/>
          </ac:spMkLst>
        </pc:spChg>
        <pc:spChg chg="mod">
          <ac:chgData name="Mike Rouw" userId="a7103f423a87ebb0" providerId="LiveId" clId="{3D61A85E-6776-43C8-882A-1133C4792DF5}" dt="2019-12-03T22:28:56.822" v="3717" actId="20577"/>
          <ac:spMkLst>
            <pc:docMk/>
            <pc:sldMk cId="2731638373" sldId="274"/>
            <ac:spMk id="3" creationId="{D0E3B2B4-C0A3-411D-BCF2-C39D2B934AD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09733D-69F8-45CE-987F-1E3A67C77C5D}" type="datetimeFigureOut">
              <a:rPr lang="en-US" smtClean="0"/>
              <a:t>12/4/2019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73FB42-312D-429D-A89D-91E21C85F0BA}" type="slidenum">
              <a:rPr lang="en-US" smtClean="0"/>
              <a:t>‹#›</a:t>
            </a:fld>
            <a:endParaRPr lang="en-US"/>
          </a:p>
        </p:txBody>
      </p:sp>
    </p:spTree>
    <p:extLst>
      <p:ext uri="{BB962C8B-B14F-4D97-AF65-F5344CB8AC3E}">
        <p14:creationId xmlns:p14="http://schemas.microsoft.com/office/powerpoint/2010/main" val="566154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BDC3DB-9C0B-4EEA-BE0C-C823D6258BF2}" type="datetimeFigureOut">
              <a:rPr lang="en-US" smtClean="0"/>
              <a:t>12/4/2019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09D77-6270-417D-B912-9E40620F0D03}" type="slidenum">
              <a:rPr lang="en-US" smtClean="0"/>
              <a:t>‹#›</a:t>
            </a:fld>
            <a:endParaRPr lang="en-US"/>
          </a:p>
        </p:txBody>
      </p:sp>
    </p:spTree>
    <p:extLst>
      <p:ext uri="{BB962C8B-B14F-4D97-AF65-F5344CB8AC3E}">
        <p14:creationId xmlns:p14="http://schemas.microsoft.com/office/powerpoint/2010/main" val="4085234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0"/>
            <a:ext cx="10363200" cy="4267200"/>
          </a:xfrm>
        </p:spPr>
        <p:txBody>
          <a:bodyPr anchor="b">
            <a:noAutofit/>
          </a:bodyPr>
          <a:lstStyle>
            <a:lvl1pPr>
              <a:lnSpc>
                <a:spcPct val="100000"/>
              </a:lnSpc>
              <a:defRPr sz="6600">
                <a:solidFill>
                  <a:schemeClr val="accent1">
                    <a:lumMod val="5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28800" y="4343399"/>
            <a:ext cx="8534400" cy="1219200"/>
          </a:xfrm>
        </p:spPr>
        <p:txBody>
          <a:bodyPr>
            <a:normAutofit/>
          </a:bodyPr>
          <a:lstStyle>
            <a:lvl1pPr marL="0" indent="0" algn="ctr">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Footer Placeholder 8"/>
          <p:cNvSpPr>
            <a:spLocks noGrp="1"/>
          </p:cNvSpPr>
          <p:nvPr>
            <p:ph type="ftr" sz="quarter" idx="12"/>
          </p:nvPr>
        </p:nvSpPr>
        <p:spPr/>
        <p:txBody>
          <a:bodyPr/>
          <a:lstStyle>
            <a:lvl1pPr>
              <a:defRPr>
                <a:solidFill>
                  <a:schemeClr val="tx2"/>
                </a:solidFill>
              </a:defRPr>
            </a:lvl1pPr>
          </a:lstStyle>
          <a:p>
            <a:r>
              <a:rPr lang="en-US" dirty="0"/>
              <a:t>Add a footer</a:t>
            </a:r>
          </a:p>
        </p:txBody>
      </p:sp>
      <p:sp>
        <p:nvSpPr>
          <p:cNvPr id="7" name="Date Placeholder 6"/>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12/4/2019</a:t>
            </a:fld>
            <a:endParaRPr lang="en-US"/>
          </a:p>
        </p:txBody>
      </p:sp>
      <p:sp>
        <p:nvSpPr>
          <p:cNvPr id="8" name="Slide Number Placeholder 7"/>
          <p:cNvSpPr>
            <a:spLocks noGrp="1"/>
          </p:cNvSpPr>
          <p:nvPr>
            <p:ph type="sldNum" sz="quarter" idx="11"/>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856722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12/4/2019</a:t>
            </a:fld>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288223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98316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49831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12/4/2019</a:t>
            </a:fld>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4218807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12/4/2019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607457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0"/>
            <a:ext cx="10363200" cy="2505075"/>
          </a:xfrm>
        </p:spPr>
        <p:txBody>
          <a:bodyPr vert="horz" lIns="91440" tIns="45720" rIns="91440" bIns="45720" rtlCol="0" anchor="b">
            <a:noAutofit/>
          </a:bodyPr>
          <a:lstStyle>
            <a:lvl1pPr>
              <a:defRPr lang="en-US" dirty="0"/>
            </a:lvl1pPr>
          </a:lstStyle>
          <a:p>
            <a:pPr lvl="0"/>
            <a:r>
              <a:rPr lang="en-US"/>
              <a:t>Click to edit Master title style</a:t>
            </a:r>
            <a:endParaRPr lang="en-US" dirty="0"/>
          </a:p>
        </p:txBody>
      </p:sp>
      <p:sp>
        <p:nvSpPr>
          <p:cNvPr id="3" name="Text Placeholder 2"/>
          <p:cNvSpPr>
            <a:spLocks noGrp="1"/>
          </p:cNvSpPr>
          <p:nvPr>
            <p:ph type="body" idx="1"/>
          </p:nvPr>
        </p:nvSpPr>
        <p:spPr>
          <a:xfrm>
            <a:off x="963084" y="2697163"/>
            <a:ext cx="10363200" cy="11318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12/4/2019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003804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3"/>
          </p:nvPr>
        </p:nvSpPr>
        <p:spPr>
          <a:xfrm>
            <a:off x="612805" y="1828800"/>
            <a:ext cx="5388864" cy="34292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828785"/>
            <a:ext cx="5384800" cy="3429015"/>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r>
              <a:rPr lang="en-US"/>
              <a:t>Add a footer</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12/4/2019</a:t>
            </a:fld>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67205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840825"/>
            <a:ext cx="5386917" cy="609600"/>
          </a:xfrm>
        </p:spPr>
        <p:txBody>
          <a:bodyPr anchor="b">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13"/>
          </p:nvPr>
        </p:nvSpPr>
        <p:spPr>
          <a:xfrm>
            <a:off x="609600" y="2453473"/>
            <a:ext cx="5388864" cy="28340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7601" y="1840825"/>
            <a:ext cx="5389033" cy="609600"/>
          </a:xfrm>
        </p:spPr>
        <p:txBody>
          <a:bodyPr anchor="b">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12"/>
          <p:cNvSpPr>
            <a:spLocks noGrp="1"/>
          </p:cNvSpPr>
          <p:nvPr>
            <p:ph sz="quarter" idx="14"/>
          </p:nvPr>
        </p:nvSpPr>
        <p:spPr>
          <a:xfrm>
            <a:off x="6201237" y="2453474"/>
            <a:ext cx="5388864" cy="2833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49BF3EA-1A78-4F07-BDC0-C8A1BD461199}" type="datetimeFigureOut">
              <a:rPr lang="en-US" smtClean="0"/>
              <a:t>12/4/2019</a:t>
            </a:fld>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01068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49BF3EA-1A78-4F07-BDC0-C8A1BD461199}" type="datetimeFigureOut">
              <a:rPr lang="en-US" smtClean="0"/>
              <a:t>12/4/2019</a:t>
            </a:fld>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130002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49BF3EA-1A78-4F07-BDC0-C8A1BD461199}" type="datetimeFigureOut">
              <a:rPr lang="en-US" smtClean="0"/>
              <a:t>12/4/2019</a:t>
            </a:fld>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66943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2"/>
            <a:ext cx="6661151" cy="498474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2819399"/>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12/4/2019</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61579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2010835" y="1597800"/>
            <a:ext cx="8072965" cy="38552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579250"/>
            <a:ext cx="7615765" cy="533400"/>
          </a:xfrm>
        </p:spPr>
        <p:txBody>
          <a:bodyPr>
            <a:normAutofit/>
          </a:bodyPr>
          <a:lstStyle>
            <a:lvl1pPr marL="0" indent="0" algn="ctr">
              <a:buNone/>
              <a:defRPr sz="16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lvl1pPr>
              <a:defRPr>
                <a:solidFill>
                  <a:schemeClr val="tx2"/>
                </a:solidFill>
              </a:defRPr>
            </a:lvl1pPr>
          </a:lstStyle>
          <a:p>
            <a:r>
              <a:rPr lang="en-US" dirty="0"/>
              <a:t>Add a footer</a:t>
            </a:r>
          </a:p>
        </p:txBody>
      </p:sp>
      <p:sp>
        <p:nvSpPr>
          <p:cNvPr id="5" name="Date Placeholder 4"/>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12/4/2019</a:t>
            </a:fld>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33718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846262"/>
            <a:ext cx="10972800" cy="34194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2692275" y="6137408"/>
            <a:ext cx="3654313" cy="365125"/>
          </a:xfrm>
          <a:prstGeom prst="rect">
            <a:avLst/>
          </a:prstGeom>
        </p:spPr>
        <p:txBody>
          <a:bodyPr vert="horz" lIns="45720" tIns="45720" rIns="91440" bIns="45720" rtlCol="0" anchor="ctr"/>
          <a:lstStyle>
            <a:lvl1pPr algn="l">
              <a:defRPr sz="1200">
                <a:solidFill>
                  <a:schemeClr val="tx2"/>
                </a:solidFill>
                <a:latin typeface="Century Gothic" pitchFamily="34" charset="0"/>
              </a:defRPr>
            </a:lvl1pPr>
          </a:lstStyle>
          <a:p>
            <a:r>
              <a:rPr lang="en-US" dirty="0"/>
              <a:t>Add a footer</a:t>
            </a:r>
          </a:p>
        </p:txBody>
      </p:sp>
      <p:sp>
        <p:nvSpPr>
          <p:cNvPr id="4" name="Date Placeholder 3"/>
          <p:cNvSpPr>
            <a:spLocks noGrp="1"/>
          </p:cNvSpPr>
          <p:nvPr>
            <p:ph type="dt" sz="half" idx="2"/>
          </p:nvPr>
        </p:nvSpPr>
        <p:spPr>
          <a:xfrm>
            <a:off x="7303488" y="6137408"/>
            <a:ext cx="1173043" cy="365125"/>
          </a:xfrm>
          <a:prstGeom prst="rect">
            <a:avLst/>
          </a:prstGeom>
        </p:spPr>
        <p:txBody>
          <a:bodyPr vert="horz" lIns="91440" tIns="45720" rIns="45720" bIns="45720" rtlCol="0" anchor="ctr"/>
          <a:lstStyle>
            <a:lvl1pPr algn="r">
              <a:defRPr sz="1200">
                <a:solidFill>
                  <a:schemeClr val="tx2"/>
                </a:solidFill>
                <a:latin typeface="Century Gothic" pitchFamily="34" charset="0"/>
              </a:defRPr>
            </a:lvl1pPr>
          </a:lstStyle>
          <a:p>
            <a:fld id="{349BF3EA-1A78-4F07-BDC0-C8A1BD461199}" type="datetimeFigureOut">
              <a:rPr lang="en-US" smtClean="0"/>
              <a:pPr/>
              <a:t>12/4/2019</a:t>
            </a:fld>
            <a:endParaRPr lang="en-US"/>
          </a:p>
        </p:txBody>
      </p:sp>
      <p:sp>
        <p:nvSpPr>
          <p:cNvPr id="6" name="Slide Number Placeholder 5"/>
          <p:cNvSpPr>
            <a:spLocks noGrp="1"/>
          </p:cNvSpPr>
          <p:nvPr>
            <p:ph type="sldNum" sz="quarter" idx="4"/>
          </p:nvPr>
        </p:nvSpPr>
        <p:spPr>
          <a:xfrm>
            <a:off x="9433430" y="6137408"/>
            <a:ext cx="749300" cy="365125"/>
          </a:xfrm>
          <a:prstGeom prst="rect">
            <a:avLst/>
          </a:prstGeom>
        </p:spPr>
        <p:txBody>
          <a:bodyPr vert="horz" lIns="27432" tIns="45720" rIns="45720" bIns="45720" rtlCol="0" anchor="ctr"/>
          <a:lstStyle>
            <a:lvl1pPr algn="l">
              <a:defRPr sz="1200">
                <a:solidFill>
                  <a:schemeClr val="tx2"/>
                </a:solidFill>
                <a:latin typeface="Century Gothic" pitchFamily="34" charset="0"/>
              </a:defRPr>
            </a:lvl1pPr>
          </a:lstStyle>
          <a:p>
            <a:fld id="{401CF334-2D5C-4859-84A6-CA7E6E43FAEB}" type="slidenum">
              <a:rPr lang="en-US" smtClean="0"/>
              <a:pPr/>
              <a:t>‹#›</a:t>
            </a:fld>
            <a:endParaRPr lang="en-US"/>
          </a:p>
        </p:txBody>
      </p:sp>
      <p:grpSp>
        <p:nvGrpSpPr>
          <p:cNvPr id="7" name="Group 6" descr="Shrubs on seashore">
            <a:extLst>
              <a:ext uri="{FF2B5EF4-FFF2-40B4-BE49-F238E27FC236}">
                <a16:creationId xmlns:a16="http://schemas.microsoft.com/office/drawing/2014/main" id="{32ABC1A6-8856-41D7-BF42-7ED8D4AC1C81}"/>
              </a:ext>
            </a:extLst>
          </p:cNvPr>
          <p:cNvGrpSpPr/>
          <p:nvPr userDrawn="1"/>
        </p:nvGrpSpPr>
        <p:grpSpPr>
          <a:xfrm>
            <a:off x="11112" y="4291013"/>
            <a:ext cx="12180887" cy="2589212"/>
            <a:chOff x="11112" y="4291013"/>
            <a:chExt cx="12180887" cy="2589212"/>
          </a:xfrm>
        </p:grpSpPr>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2"/>
                </a:solidFill>
              </a:endParaRPr>
            </a:p>
          </p:txBody>
        </p:sp>
        <p:sp>
          <p:nvSpPr>
            <p:cNvPr id="10" name="Freeform 2"/>
            <p:cNvSpPr>
              <a:spLocks/>
            </p:cNvSpPr>
            <p:nvPr/>
          </p:nvSpPr>
          <p:spPr bwMode="ltGray">
            <a:xfrm>
              <a:off x="11112" y="6456363"/>
              <a:ext cx="12180887" cy="423862"/>
            </a:xfrm>
            <a:custGeom>
              <a:avLst/>
              <a:gdLst>
                <a:gd name="T0" fmla="*/ 0 w 5760"/>
                <a:gd name="T1" fmla="*/ 266 h 267"/>
                <a:gd name="T2" fmla="*/ 5759 w 5760"/>
                <a:gd name="T3" fmla="*/ 266 h 267"/>
                <a:gd name="T4" fmla="*/ 5759 w 5760"/>
                <a:gd name="T5" fmla="*/ 81 h 267"/>
                <a:gd name="T6" fmla="*/ 5573 w 5760"/>
                <a:gd name="T7" fmla="*/ 111 h 267"/>
                <a:gd name="T8" fmla="*/ 5104 w 5760"/>
                <a:gd name="T9" fmla="*/ 131 h 267"/>
                <a:gd name="T10" fmla="*/ 4602 w 5760"/>
                <a:gd name="T11" fmla="*/ 101 h 267"/>
                <a:gd name="T12" fmla="*/ 4143 w 5760"/>
                <a:gd name="T13" fmla="*/ 141 h 267"/>
                <a:gd name="T14" fmla="*/ 3918 w 5760"/>
                <a:gd name="T15" fmla="*/ 141 h 267"/>
                <a:gd name="T16" fmla="*/ 3790 w 5760"/>
                <a:gd name="T17" fmla="*/ 131 h 267"/>
                <a:gd name="T18" fmla="*/ 3459 w 5760"/>
                <a:gd name="T19" fmla="*/ 81 h 267"/>
                <a:gd name="T20" fmla="*/ 2979 w 5760"/>
                <a:gd name="T21" fmla="*/ 91 h 267"/>
                <a:gd name="T22" fmla="*/ 2733 w 5760"/>
                <a:gd name="T23" fmla="*/ 20 h 267"/>
                <a:gd name="T24" fmla="*/ 2434 w 5760"/>
                <a:gd name="T25" fmla="*/ 51 h 267"/>
                <a:gd name="T26" fmla="*/ 2220 w 5760"/>
                <a:gd name="T27" fmla="*/ 81 h 267"/>
                <a:gd name="T28" fmla="*/ 2050 w 5760"/>
                <a:gd name="T29" fmla="*/ 91 h 267"/>
                <a:gd name="T30" fmla="*/ 1751 w 5760"/>
                <a:gd name="T31" fmla="*/ 71 h 267"/>
                <a:gd name="T32" fmla="*/ 1441 w 5760"/>
                <a:gd name="T33" fmla="*/ 51 h 267"/>
                <a:gd name="T34" fmla="*/ 1131 w 5760"/>
                <a:gd name="T35" fmla="*/ 20 h 267"/>
                <a:gd name="T36" fmla="*/ 757 w 5760"/>
                <a:gd name="T37" fmla="*/ 40 h 267"/>
                <a:gd name="T38" fmla="*/ 384 w 5760"/>
                <a:gd name="T39" fmla="*/ 71 h 267"/>
                <a:gd name="T40" fmla="*/ 128 w 5760"/>
                <a:gd name="T41" fmla="*/ 10 h 267"/>
                <a:gd name="T42" fmla="*/ 0 w 5760"/>
                <a:gd name="T43" fmla="*/ 0 h 267"/>
                <a:gd name="T44" fmla="*/ 0 w 5760"/>
                <a:gd name="T45" fmla="*/ 266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60" h="267">
                  <a:moveTo>
                    <a:pt x="0" y="266"/>
                  </a:moveTo>
                  <a:lnTo>
                    <a:pt x="5759" y="266"/>
                  </a:lnTo>
                  <a:lnTo>
                    <a:pt x="5759" y="81"/>
                  </a:lnTo>
                  <a:lnTo>
                    <a:pt x="5573" y="111"/>
                  </a:lnTo>
                  <a:lnTo>
                    <a:pt x="5104" y="131"/>
                  </a:lnTo>
                  <a:lnTo>
                    <a:pt x="4602" y="101"/>
                  </a:lnTo>
                  <a:lnTo>
                    <a:pt x="4143" y="141"/>
                  </a:lnTo>
                  <a:lnTo>
                    <a:pt x="3918" y="141"/>
                  </a:lnTo>
                  <a:lnTo>
                    <a:pt x="3790" y="131"/>
                  </a:lnTo>
                  <a:lnTo>
                    <a:pt x="3459" y="81"/>
                  </a:lnTo>
                  <a:lnTo>
                    <a:pt x="2979" y="91"/>
                  </a:lnTo>
                  <a:lnTo>
                    <a:pt x="2733" y="20"/>
                  </a:lnTo>
                  <a:lnTo>
                    <a:pt x="2434" y="51"/>
                  </a:lnTo>
                  <a:lnTo>
                    <a:pt x="2220" y="81"/>
                  </a:lnTo>
                  <a:lnTo>
                    <a:pt x="2050" y="91"/>
                  </a:lnTo>
                  <a:lnTo>
                    <a:pt x="1751" y="71"/>
                  </a:lnTo>
                  <a:lnTo>
                    <a:pt x="1441" y="51"/>
                  </a:lnTo>
                  <a:lnTo>
                    <a:pt x="1131" y="20"/>
                  </a:lnTo>
                  <a:lnTo>
                    <a:pt x="757" y="40"/>
                  </a:lnTo>
                  <a:lnTo>
                    <a:pt x="384" y="71"/>
                  </a:lnTo>
                  <a:lnTo>
                    <a:pt x="128" y="10"/>
                  </a:lnTo>
                  <a:lnTo>
                    <a:pt x="0" y="0"/>
                  </a:lnTo>
                  <a:lnTo>
                    <a:pt x="0" y="266"/>
                  </a:lnTo>
                </a:path>
              </a:pathLst>
            </a:custGeom>
            <a:solidFill>
              <a:srgbClr val="9DA09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 name="Group 68"/>
            <p:cNvGrpSpPr>
              <a:grpSpLocks/>
            </p:cNvGrpSpPr>
            <p:nvPr/>
          </p:nvGrpSpPr>
          <p:grpSpPr bwMode="auto">
            <a:xfrm>
              <a:off x="68263" y="4291013"/>
              <a:ext cx="2384425" cy="2447925"/>
              <a:chOff x="43" y="2703"/>
              <a:chExt cx="1502" cy="1542"/>
            </a:xfrm>
          </p:grpSpPr>
          <p:grpSp>
            <p:nvGrpSpPr>
              <p:cNvPr id="55" name="Group 28"/>
              <p:cNvGrpSpPr>
                <a:grpSpLocks/>
              </p:cNvGrpSpPr>
              <p:nvPr/>
            </p:nvGrpSpPr>
            <p:grpSpPr bwMode="auto">
              <a:xfrm>
                <a:off x="106" y="2703"/>
                <a:ext cx="1387" cy="1542"/>
                <a:chOff x="106" y="2703"/>
                <a:chExt cx="1387" cy="1542"/>
              </a:xfrm>
            </p:grpSpPr>
            <p:grpSp>
              <p:nvGrpSpPr>
                <p:cNvPr id="95" name="Group 5"/>
                <p:cNvGrpSpPr>
                  <a:grpSpLocks/>
                </p:cNvGrpSpPr>
                <p:nvPr/>
              </p:nvGrpSpPr>
              <p:grpSpPr bwMode="auto">
                <a:xfrm>
                  <a:off x="506" y="3583"/>
                  <a:ext cx="135" cy="584"/>
                  <a:chOff x="506" y="3583"/>
                  <a:chExt cx="135" cy="584"/>
                </a:xfrm>
              </p:grpSpPr>
              <p:sp>
                <p:nvSpPr>
                  <p:cNvPr id="118" name="Freeform 3"/>
                  <p:cNvSpPr>
                    <a:spLocks/>
                  </p:cNvSpPr>
                  <p:nvPr/>
                </p:nvSpPr>
                <p:spPr bwMode="ltGray">
                  <a:xfrm>
                    <a:off x="509" y="3861"/>
                    <a:ext cx="132" cy="239"/>
                  </a:xfrm>
                  <a:custGeom>
                    <a:avLst/>
                    <a:gdLst>
                      <a:gd name="T0" fmla="*/ 0 w 132"/>
                      <a:gd name="T1" fmla="*/ 238 h 239"/>
                      <a:gd name="T2" fmla="*/ 19 w 132"/>
                      <a:gd name="T3" fmla="*/ 184 h 239"/>
                      <a:gd name="T4" fmla="*/ 36 w 132"/>
                      <a:gd name="T5" fmla="*/ 126 h 239"/>
                      <a:gd name="T6" fmla="*/ 44 w 132"/>
                      <a:gd name="T7" fmla="*/ 100 h 239"/>
                      <a:gd name="T8" fmla="*/ 55 w 132"/>
                      <a:gd name="T9" fmla="*/ 70 h 239"/>
                      <a:gd name="T10" fmla="*/ 72 w 132"/>
                      <a:gd name="T11" fmla="*/ 39 h 239"/>
                      <a:gd name="T12" fmla="*/ 83 w 132"/>
                      <a:gd name="T13" fmla="*/ 19 h 239"/>
                      <a:gd name="T14" fmla="*/ 93 w 132"/>
                      <a:gd name="T15" fmla="*/ 10 h 239"/>
                      <a:gd name="T16" fmla="*/ 105 w 132"/>
                      <a:gd name="T17" fmla="*/ 2 h 239"/>
                      <a:gd name="T18" fmla="*/ 118 w 132"/>
                      <a:gd name="T19" fmla="*/ 0 h 239"/>
                      <a:gd name="T20" fmla="*/ 124 w 132"/>
                      <a:gd name="T21" fmla="*/ 6 h 239"/>
                      <a:gd name="T22" fmla="*/ 131 w 132"/>
                      <a:gd name="T23" fmla="*/ 2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2" h="239">
                        <a:moveTo>
                          <a:pt x="0" y="238"/>
                        </a:moveTo>
                        <a:lnTo>
                          <a:pt x="19" y="184"/>
                        </a:lnTo>
                        <a:lnTo>
                          <a:pt x="36" y="126"/>
                        </a:lnTo>
                        <a:lnTo>
                          <a:pt x="44" y="100"/>
                        </a:lnTo>
                        <a:lnTo>
                          <a:pt x="55" y="70"/>
                        </a:lnTo>
                        <a:lnTo>
                          <a:pt x="72" y="39"/>
                        </a:lnTo>
                        <a:lnTo>
                          <a:pt x="83" y="19"/>
                        </a:lnTo>
                        <a:lnTo>
                          <a:pt x="93" y="10"/>
                        </a:lnTo>
                        <a:lnTo>
                          <a:pt x="105" y="2"/>
                        </a:lnTo>
                        <a:lnTo>
                          <a:pt x="118" y="0"/>
                        </a:lnTo>
                        <a:lnTo>
                          <a:pt x="124" y="6"/>
                        </a:lnTo>
                        <a:lnTo>
                          <a:pt x="131" y="22"/>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 name="Freeform 4"/>
                  <p:cNvSpPr>
                    <a:spLocks/>
                  </p:cNvSpPr>
                  <p:nvPr/>
                </p:nvSpPr>
                <p:spPr bwMode="ltGray">
                  <a:xfrm>
                    <a:off x="506" y="3583"/>
                    <a:ext cx="90" cy="584"/>
                  </a:xfrm>
                  <a:custGeom>
                    <a:avLst/>
                    <a:gdLst>
                      <a:gd name="T0" fmla="*/ 0 w 90"/>
                      <a:gd name="T1" fmla="*/ 583 h 584"/>
                      <a:gd name="T2" fmla="*/ 0 w 90"/>
                      <a:gd name="T3" fmla="*/ 528 h 584"/>
                      <a:gd name="T4" fmla="*/ 0 w 90"/>
                      <a:gd name="T5" fmla="*/ 487 h 584"/>
                      <a:gd name="T6" fmla="*/ 2 w 90"/>
                      <a:gd name="T7" fmla="*/ 458 h 584"/>
                      <a:gd name="T8" fmla="*/ 2 w 90"/>
                      <a:gd name="T9" fmla="*/ 423 h 584"/>
                      <a:gd name="T10" fmla="*/ 2 w 90"/>
                      <a:gd name="T11" fmla="*/ 387 h 584"/>
                      <a:gd name="T12" fmla="*/ 3 w 90"/>
                      <a:gd name="T13" fmla="*/ 357 h 584"/>
                      <a:gd name="T14" fmla="*/ 5 w 90"/>
                      <a:gd name="T15" fmla="*/ 329 h 584"/>
                      <a:gd name="T16" fmla="*/ 8 w 90"/>
                      <a:gd name="T17" fmla="*/ 280 h 584"/>
                      <a:gd name="T18" fmla="*/ 13 w 90"/>
                      <a:gd name="T19" fmla="*/ 227 h 584"/>
                      <a:gd name="T20" fmla="*/ 19 w 90"/>
                      <a:gd name="T21" fmla="*/ 173 h 584"/>
                      <a:gd name="T22" fmla="*/ 23 w 90"/>
                      <a:gd name="T23" fmla="*/ 116 h 584"/>
                      <a:gd name="T24" fmla="*/ 27 w 90"/>
                      <a:gd name="T25" fmla="*/ 81 h 584"/>
                      <a:gd name="T26" fmla="*/ 30 w 90"/>
                      <a:gd name="T27" fmla="*/ 68 h 584"/>
                      <a:gd name="T28" fmla="*/ 38 w 90"/>
                      <a:gd name="T29" fmla="*/ 45 h 584"/>
                      <a:gd name="T30" fmla="*/ 46 w 90"/>
                      <a:gd name="T31" fmla="*/ 28 h 584"/>
                      <a:gd name="T32" fmla="*/ 55 w 90"/>
                      <a:gd name="T33" fmla="*/ 15 h 584"/>
                      <a:gd name="T34" fmla="*/ 63 w 90"/>
                      <a:gd name="T35" fmla="*/ 3 h 584"/>
                      <a:gd name="T36" fmla="*/ 69 w 90"/>
                      <a:gd name="T37" fmla="*/ 0 h 584"/>
                      <a:gd name="T38" fmla="*/ 78 w 90"/>
                      <a:gd name="T39" fmla="*/ 0 h 584"/>
                      <a:gd name="T40" fmla="*/ 86 w 90"/>
                      <a:gd name="T41" fmla="*/ 4 h 584"/>
                      <a:gd name="T42" fmla="*/ 89 w 90"/>
                      <a:gd name="T43" fmla="*/ 1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584">
                        <a:moveTo>
                          <a:pt x="0" y="583"/>
                        </a:moveTo>
                        <a:lnTo>
                          <a:pt x="0" y="528"/>
                        </a:lnTo>
                        <a:lnTo>
                          <a:pt x="0" y="487"/>
                        </a:lnTo>
                        <a:lnTo>
                          <a:pt x="2" y="458"/>
                        </a:lnTo>
                        <a:lnTo>
                          <a:pt x="2" y="423"/>
                        </a:lnTo>
                        <a:lnTo>
                          <a:pt x="2" y="387"/>
                        </a:lnTo>
                        <a:lnTo>
                          <a:pt x="3" y="357"/>
                        </a:lnTo>
                        <a:lnTo>
                          <a:pt x="5" y="329"/>
                        </a:lnTo>
                        <a:lnTo>
                          <a:pt x="8" y="280"/>
                        </a:lnTo>
                        <a:lnTo>
                          <a:pt x="13" y="227"/>
                        </a:lnTo>
                        <a:lnTo>
                          <a:pt x="19" y="173"/>
                        </a:lnTo>
                        <a:lnTo>
                          <a:pt x="23" y="116"/>
                        </a:lnTo>
                        <a:lnTo>
                          <a:pt x="27" y="81"/>
                        </a:lnTo>
                        <a:lnTo>
                          <a:pt x="30" y="68"/>
                        </a:lnTo>
                        <a:lnTo>
                          <a:pt x="38" y="45"/>
                        </a:lnTo>
                        <a:lnTo>
                          <a:pt x="46" y="28"/>
                        </a:lnTo>
                        <a:lnTo>
                          <a:pt x="55" y="15"/>
                        </a:lnTo>
                        <a:lnTo>
                          <a:pt x="63" y="3"/>
                        </a:lnTo>
                        <a:lnTo>
                          <a:pt x="69" y="0"/>
                        </a:lnTo>
                        <a:lnTo>
                          <a:pt x="78" y="0"/>
                        </a:lnTo>
                        <a:lnTo>
                          <a:pt x="86" y="4"/>
                        </a:lnTo>
                        <a:lnTo>
                          <a:pt x="89"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6" name="Group 8"/>
                <p:cNvGrpSpPr>
                  <a:grpSpLocks/>
                </p:cNvGrpSpPr>
                <p:nvPr/>
              </p:nvGrpSpPr>
              <p:grpSpPr bwMode="auto">
                <a:xfrm>
                  <a:off x="243" y="3542"/>
                  <a:ext cx="270" cy="631"/>
                  <a:chOff x="243" y="3542"/>
                  <a:chExt cx="270" cy="631"/>
                </a:xfrm>
              </p:grpSpPr>
              <p:sp>
                <p:nvSpPr>
                  <p:cNvPr id="116" name="Freeform 6"/>
                  <p:cNvSpPr>
                    <a:spLocks/>
                  </p:cNvSpPr>
                  <p:nvPr/>
                </p:nvSpPr>
                <p:spPr bwMode="ltGray">
                  <a:xfrm>
                    <a:off x="350" y="3908"/>
                    <a:ext cx="163" cy="265"/>
                  </a:xfrm>
                  <a:custGeom>
                    <a:avLst/>
                    <a:gdLst>
                      <a:gd name="T0" fmla="*/ 162 w 163"/>
                      <a:gd name="T1" fmla="*/ 264 h 265"/>
                      <a:gd name="T2" fmla="*/ 138 w 163"/>
                      <a:gd name="T3" fmla="*/ 239 h 265"/>
                      <a:gd name="T4" fmla="*/ 128 w 163"/>
                      <a:gd name="T5" fmla="*/ 222 h 265"/>
                      <a:gd name="T6" fmla="*/ 122 w 163"/>
                      <a:gd name="T7" fmla="*/ 210 h 265"/>
                      <a:gd name="T8" fmla="*/ 86 w 163"/>
                      <a:gd name="T9" fmla="*/ 88 h 265"/>
                      <a:gd name="T10" fmla="*/ 66 w 163"/>
                      <a:gd name="T11" fmla="*/ 49 h 265"/>
                      <a:gd name="T12" fmla="*/ 52 w 163"/>
                      <a:gd name="T13" fmla="*/ 24 h 265"/>
                      <a:gd name="T14" fmla="*/ 41 w 163"/>
                      <a:gd name="T15" fmla="*/ 13 h 265"/>
                      <a:gd name="T16" fmla="*/ 27 w 163"/>
                      <a:gd name="T17" fmla="*/ 3 h 265"/>
                      <a:gd name="T18" fmla="*/ 15 w 163"/>
                      <a:gd name="T19" fmla="*/ 0 h 265"/>
                      <a:gd name="T20" fmla="*/ 5 w 163"/>
                      <a:gd name="T21" fmla="*/ 2 h 265"/>
                      <a:gd name="T22" fmla="*/ 0 w 163"/>
                      <a:gd name="T23" fmla="*/ 1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265">
                        <a:moveTo>
                          <a:pt x="162" y="264"/>
                        </a:moveTo>
                        <a:lnTo>
                          <a:pt x="138" y="239"/>
                        </a:lnTo>
                        <a:lnTo>
                          <a:pt x="128" y="222"/>
                        </a:lnTo>
                        <a:lnTo>
                          <a:pt x="122" y="210"/>
                        </a:lnTo>
                        <a:lnTo>
                          <a:pt x="86" y="88"/>
                        </a:lnTo>
                        <a:lnTo>
                          <a:pt x="66" y="49"/>
                        </a:lnTo>
                        <a:lnTo>
                          <a:pt x="52" y="24"/>
                        </a:lnTo>
                        <a:lnTo>
                          <a:pt x="41" y="13"/>
                        </a:lnTo>
                        <a:lnTo>
                          <a:pt x="27" y="3"/>
                        </a:lnTo>
                        <a:lnTo>
                          <a:pt x="15" y="0"/>
                        </a:lnTo>
                        <a:lnTo>
                          <a:pt x="5" y="2"/>
                        </a:lnTo>
                        <a:lnTo>
                          <a:pt x="0" y="17"/>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 name="Freeform 7"/>
                  <p:cNvSpPr>
                    <a:spLocks/>
                  </p:cNvSpPr>
                  <p:nvPr/>
                </p:nvSpPr>
                <p:spPr bwMode="ltGray">
                  <a:xfrm>
                    <a:off x="243" y="3542"/>
                    <a:ext cx="250" cy="628"/>
                  </a:xfrm>
                  <a:custGeom>
                    <a:avLst/>
                    <a:gdLst>
                      <a:gd name="T0" fmla="*/ 249 w 250"/>
                      <a:gd name="T1" fmla="*/ 627 h 628"/>
                      <a:gd name="T2" fmla="*/ 242 w 250"/>
                      <a:gd name="T3" fmla="*/ 577 h 628"/>
                      <a:gd name="T4" fmla="*/ 164 w 250"/>
                      <a:gd name="T5" fmla="*/ 237 h 628"/>
                      <a:gd name="T6" fmla="*/ 128 w 250"/>
                      <a:gd name="T7" fmla="*/ 132 h 628"/>
                      <a:gd name="T8" fmla="*/ 118 w 250"/>
                      <a:gd name="T9" fmla="*/ 97 h 628"/>
                      <a:gd name="T10" fmla="*/ 105 w 250"/>
                      <a:gd name="T11" fmla="*/ 57 h 628"/>
                      <a:gd name="T12" fmla="*/ 90 w 250"/>
                      <a:gd name="T13" fmla="*/ 27 h 628"/>
                      <a:gd name="T14" fmla="*/ 75 w 250"/>
                      <a:gd name="T15" fmla="*/ 11 h 628"/>
                      <a:gd name="T16" fmla="*/ 57 w 250"/>
                      <a:gd name="T17" fmla="*/ 0 h 628"/>
                      <a:gd name="T18" fmla="*/ 38 w 250"/>
                      <a:gd name="T19" fmla="*/ 0 h 628"/>
                      <a:gd name="T20" fmla="*/ 26 w 250"/>
                      <a:gd name="T21" fmla="*/ 12 h 628"/>
                      <a:gd name="T22" fmla="*/ 0 w 250"/>
                      <a:gd name="T23" fmla="*/ 70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0" h="628">
                        <a:moveTo>
                          <a:pt x="249" y="627"/>
                        </a:moveTo>
                        <a:lnTo>
                          <a:pt x="242" y="577"/>
                        </a:lnTo>
                        <a:lnTo>
                          <a:pt x="164" y="237"/>
                        </a:lnTo>
                        <a:lnTo>
                          <a:pt x="128" y="132"/>
                        </a:lnTo>
                        <a:lnTo>
                          <a:pt x="118" y="97"/>
                        </a:lnTo>
                        <a:lnTo>
                          <a:pt x="105" y="57"/>
                        </a:lnTo>
                        <a:lnTo>
                          <a:pt x="90" y="27"/>
                        </a:lnTo>
                        <a:lnTo>
                          <a:pt x="75" y="11"/>
                        </a:lnTo>
                        <a:lnTo>
                          <a:pt x="57" y="0"/>
                        </a:lnTo>
                        <a:lnTo>
                          <a:pt x="38" y="0"/>
                        </a:lnTo>
                        <a:lnTo>
                          <a:pt x="26" y="12"/>
                        </a:lnTo>
                        <a:lnTo>
                          <a:pt x="0" y="70"/>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7" name="Freeform 9"/>
                <p:cNvSpPr>
                  <a:spLocks/>
                </p:cNvSpPr>
                <p:nvPr/>
              </p:nvSpPr>
              <p:spPr bwMode="ltGray">
                <a:xfrm>
                  <a:off x="351" y="3908"/>
                  <a:ext cx="59" cy="262"/>
                </a:xfrm>
                <a:custGeom>
                  <a:avLst/>
                  <a:gdLst>
                    <a:gd name="T0" fmla="*/ 0 w 59"/>
                    <a:gd name="T1" fmla="*/ 261 h 262"/>
                    <a:gd name="T2" fmla="*/ 8 w 59"/>
                    <a:gd name="T3" fmla="*/ 202 h 262"/>
                    <a:gd name="T4" fmla="*/ 15 w 59"/>
                    <a:gd name="T5" fmla="*/ 138 h 262"/>
                    <a:gd name="T6" fmla="*/ 19 w 59"/>
                    <a:gd name="T7" fmla="*/ 110 h 262"/>
                    <a:gd name="T8" fmla="*/ 24 w 59"/>
                    <a:gd name="T9" fmla="*/ 77 h 262"/>
                    <a:gd name="T10" fmla="*/ 31 w 59"/>
                    <a:gd name="T11" fmla="*/ 43 h 262"/>
                    <a:gd name="T12" fmla="*/ 36 w 59"/>
                    <a:gd name="T13" fmla="*/ 21 h 262"/>
                    <a:gd name="T14" fmla="*/ 41 w 59"/>
                    <a:gd name="T15" fmla="*/ 11 h 262"/>
                    <a:gd name="T16" fmla="*/ 46 w 59"/>
                    <a:gd name="T17" fmla="*/ 2 h 262"/>
                    <a:gd name="T18" fmla="*/ 52 w 59"/>
                    <a:gd name="T19" fmla="*/ 0 h 262"/>
                    <a:gd name="T20" fmla="*/ 55 w 59"/>
                    <a:gd name="T21" fmla="*/ 7 h 262"/>
                    <a:gd name="T22" fmla="*/ 58 w 59"/>
                    <a:gd name="T23" fmla="*/ 2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262">
                      <a:moveTo>
                        <a:pt x="0" y="261"/>
                      </a:moveTo>
                      <a:lnTo>
                        <a:pt x="8" y="202"/>
                      </a:lnTo>
                      <a:lnTo>
                        <a:pt x="15" y="138"/>
                      </a:lnTo>
                      <a:lnTo>
                        <a:pt x="19" y="110"/>
                      </a:lnTo>
                      <a:lnTo>
                        <a:pt x="24" y="77"/>
                      </a:lnTo>
                      <a:lnTo>
                        <a:pt x="31" y="43"/>
                      </a:lnTo>
                      <a:lnTo>
                        <a:pt x="36" y="21"/>
                      </a:lnTo>
                      <a:lnTo>
                        <a:pt x="41" y="11"/>
                      </a:lnTo>
                      <a:lnTo>
                        <a:pt x="46" y="2"/>
                      </a:lnTo>
                      <a:lnTo>
                        <a:pt x="52" y="0"/>
                      </a:lnTo>
                      <a:lnTo>
                        <a:pt x="55" y="7"/>
                      </a:lnTo>
                      <a:lnTo>
                        <a:pt x="58" y="24"/>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 name="Freeform 10"/>
                <p:cNvSpPr>
                  <a:spLocks/>
                </p:cNvSpPr>
                <p:nvPr/>
              </p:nvSpPr>
              <p:spPr bwMode="ltGray">
                <a:xfrm>
                  <a:off x="349" y="3605"/>
                  <a:ext cx="41" cy="640"/>
                </a:xfrm>
                <a:custGeom>
                  <a:avLst/>
                  <a:gdLst>
                    <a:gd name="T0" fmla="*/ 0 w 41"/>
                    <a:gd name="T1" fmla="*/ 639 h 640"/>
                    <a:gd name="T2" fmla="*/ 0 w 41"/>
                    <a:gd name="T3" fmla="*/ 579 h 640"/>
                    <a:gd name="T4" fmla="*/ 0 w 41"/>
                    <a:gd name="T5" fmla="*/ 534 h 640"/>
                    <a:gd name="T6" fmla="*/ 0 w 41"/>
                    <a:gd name="T7" fmla="*/ 503 h 640"/>
                    <a:gd name="T8" fmla="*/ 1 w 41"/>
                    <a:gd name="T9" fmla="*/ 464 h 640"/>
                    <a:gd name="T10" fmla="*/ 1 w 41"/>
                    <a:gd name="T11" fmla="*/ 424 h 640"/>
                    <a:gd name="T12" fmla="*/ 1 w 41"/>
                    <a:gd name="T13" fmla="*/ 391 h 640"/>
                    <a:gd name="T14" fmla="*/ 2 w 41"/>
                    <a:gd name="T15" fmla="*/ 361 h 640"/>
                    <a:gd name="T16" fmla="*/ 4 w 41"/>
                    <a:gd name="T17" fmla="*/ 307 h 640"/>
                    <a:gd name="T18" fmla="*/ 5 w 41"/>
                    <a:gd name="T19" fmla="*/ 249 h 640"/>
                    <a:gd name="T20" fmla="*/ 8 w 41"/>
                    <a:gd name="T21" fmla="*/ 190 h 640"/>
                    <a:gd name="T22" fmla="*/ 10 w 41"/>
                    <a:gd name="T23" fmla="*/ 127 h 640"/>
                    <a:gd name="T24" fmla="*/ 12 w 41"/>
                    <a:gd name="T25" fmla="*/ 89 h 640"/>
                    <a:gd name="T26" fmla="*/ 13 w 41"/>
                    <a:gd name="T27" fmla="*/ 75 h 640"/>
                    <a:gd name="T28" fmla="*/ 17 w 41"/>
                    <a:gd name="T29" fmla="*/ 49 h 640"/>
                    <a:gd name="T30" fmla="*/ 20 w 41"/>
                    <a:gd name="T31" fmla="*/ 31 h 640"/>
                    <a:gd name="T32" fmla="*/ 24 w 41"/>
                    <a:gd name="T33" fmla="*/ 16 h 640"/>
                    <a:gd name="T34" fmla="*/ 28 w 41"/>
                    <a:gd name="T35" fmla="*/ 3 h 640"/>
                    <a:gd name="T36" fmla="*/ 31 w 41"/>
                    <a:gd name="T37" fmla="*/ 0 h 640"/>
                    <a:gd name="T38" fmla="*/ 35 w 41"/>
                    <a:gd name="T39" fmla="*/ 0 h 640"/>
                    <a:gd name="T40" fmla="*/ 38 w 41"/>
                    <a:gd name="T41" fmla="*/ 5 h 640"/>
                    <a:gd name="T42" fmla="*/ 40 w 41"/>
                    <a:gd name="T43" fmla="*/ 1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 h="640">
                      <a:moveTo>
                        <a:pt x="0" y="639"/>
                      </a:moveTo>
                      <a:lnTo>
                        <a:pt x="0" y="579"/>
                      </a:lnTo>
                      <a:lnTo>
                        <a:pt x="0" y="534"/>
                      </a:lnTo>
                      <a:lnTo>
                        <a:pt x="0" y="503"/>
                      </a:lnTo>
                      <a:lnTo>
                        <a:pt x="1" y="464"/>
                      </a:lnTo>
                      <a:lnTo>
                        <a:pt x="1" y="424"/>
                      </a:lnTo>
                      <a:lnTo>
                        <a:pt x="1" y="391"/>
                      </a:lnTo>
                      <a:lnTo>
                        <a:pt x="2" y="361"/>
                      </a:lnTo>
                      <a:lnTo>
                        <a:pt x="4" y="307"/>
                      </a:lnTo>
                      <a:lnTo>
                        <a:pt x="5" y="249"/>
                      </a:lnTo>
                      <a:lnTo>
                        <a:pt x="8" y="190"/>
                      </a:lnTo>
                      <a:lnTo>
                        <a:pt x="10" y="127"/>
                      </a:lnTo>
                      <a:lnTo>
                        <a:pt x="12" y="89"/>
                      </a:lnTo>
                      <a:lnTo>
                        <a:pt x="13" y="75"/>
                      </a:lnTo>
                      <a:lnTo>
                        <a:pt x="17" y="49"/>
                      </a:lnTo>
                      <a:lnTo>
                        <a:pt x="20" y="31"/>
                      </a:lnTo>
                      <a:lnTo>
                        <a:pt x="24" y="16"/>
                      </a:lnTo>
                      <a:lnTo>
                        <a:pt x="28" y="3"/>
                      </a:lnTo>
                      <a:lnTo>
                        <a:pt x="31" y="0"/>
                      </a:lnTo>
                      <a:lnTo>
                        <a:pt x="35" y="0"/>
                      </a:lnTo>
                      <a:lnTo>
                        <a:pt x="38" y="5"/>
                      </a:lnTo>
                      <a:lnTo>
                        <a:pt x="40"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 name="Freeform 11"/>
                <p:cNvSpPr>
                  <a:spLocks/>
                </p:cNvSpPr>
                <p:nvPr/>
              </p:nvSpPr>
              <p:spPr bwMode="ltGray">
                <a:xfrm>
                  <a:off x="106" y="3013"/>
                  <a:ext cx="140" cy="1097"/>
                </a:xfrm>
                <a:custGeom>
                  <a:avLst/>
                  <a:gdLst>
                    <a:gd name="T0" fmla="*/ 139 w 140"/>
                    <a:gd name="T1" fmla="*/ 1096 h 1097"/>
                    <a:gd name="T2" fmla="*/ 135 w 140"/>
                    <a:gd name="T3" fmla="*/ 1009 h 1097"/>
                    <a:gd name="T4" fmla="*/ 90 w 140"/>
                    <a:gd name="T5" fmla="*/ 415 h 1097"/>
                    <a:gd name="T6" fmla="*/ 71 w 140"/>
                    <a:gd name="T7" fmla="*/ 230 h 1097"/>
                    <a:gd name="T8" fmla="*/ 66 w 140"/>
                    <a:gd name="T9" fmla="*/ 170 h 1097"/>
                    <a:gd name="T10" fmla="*/ 58 w 140"/>
                    <a:gd name="T11" fmla="*/ 100 h 1097"/>
                    <a:gd name="T12" fmla="*/ 50 w 140"/>
                    <a:gd name="T13" fmla="*/ 47 h 1097"/>
                    <a:gd name="T14" fmla="*/ 41 w 140"/>
                    <a:gd name="T15" fmla="*/ 19 h 1097"/>
                    <a:gd name="T16" fmla="*/ 32 w 140"/>
                    <a:gd name="T17" fmla="*/ 1 h 1097"/>
                    <a:gd name="T18" fmla="*/ 21 w 140"/>
                    <a:gd name="T19" fmla="*/ 0 h 1097"/>
                    <a:gd name="T20" fmla="*/ 14 w 140"/>
                    <a:gd name="T21" fmla="*/ 21 h 1097"/>
                    <a:gd name="T22" fmla="*/ 0 w 140"/>
                    <a:gd name="T23" fmla="*/ 122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0" h="1097">
                      <a:moveTo>
                        <a:pt x="139" y="1096"/>
                      </a:moveTo>
                      <a:lnTo>
                        <a:pt x="135" y="1009"/>
                      </a:lnTo>
                      <a:lnTo>
                        <a:pt x="90" y="415"/>
                      </a:lnTo>
                      <a:lnTo>
                        <a:pt x="71" y="230"/>
                      </a:lnTo>
                      <a:lnTo>
                        <a:pt x="66" y="170"/>
                      </a:lnTo>
                      <a:lnTo>
                        <a:pt x="58" y="100"/>
                      </a:lnTo>
                      <a:lnTo>
                        <a:pt x="50" y="47"/>
                      </a:lnTo>
                      <a:lnTo>
                        <a:pt x="41" y="19"/>
                      </a:lnTo>
                      <a:lnTo>
                        <a:pt x="32" y="1"/>
                      </a:lnTo>
                      <a:lnTo>
                        <a:pt x="21" y="0"/>
                      </a:lnTo>
                      <a:lnTo>
                        <a:pt x="14" y="21"/>
                      </a:lnTo>
                      <a:lnTo>
                        <a:pt x="0" y="122"/>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0" name="Group 16"/>
                <p:cNvGrpSpPr>
                  <a:grpSpLocks/>
                </p:cNvGrpSpPr>
                <p:nvPr/>
              </p:nvGrpSpPr>
              <p:grpSpPr bwMode="auto">
                <a:xfrm>
                  <a:off x="193" y="2703"/>
                  <a:ext cx="152" cy="1529"/>
                  <a:chOff x="193" y="2703"/>
                  <a:chExt cx="152" cy="1529"/>
                </a:xfrm>
              </p:grpSpPr>
              <p:sp>
                <p:nvSpPr>
                  <p:cNvPr id="112" name="Freeform 12"/>
                  <p:cNvSpPr>
                    <a:spLocks/>
                  </p:cNvSpPr>
                  <p:nvPr/>
                </p:nvSpPr>
                <p:spPr bwMode="ltGray">
                  <a:xfrm>
                    <a:off x="193" y="3846"/>
                    <a:ext cx="92" cy="386"/>
                  </a:xfrm>
                  <a:custGeom>
                    <a:avLst/>
                    <a:gdLst>
                      <a:gd name="T0" fmla="*/ 91 w 92"/>
                      <a:gd name="T1" fmla="*/ 385 h 386"/>
                      <a:gd name="T2" fmla="*/ 77 w 92"/>
                      <a:gd name="T3" fmla="*/ 347 h 386"/>
                      <a:gd name="T4" fmla="*/ 72 w 92"/>
                      <a:gd name="T5" fmla="*/ 325 h 386"/>
                      <a:gd name="T6" fmla="*/ 69 w 92"/>
                      <a:gd name="T7" fmla="*/ 306 h 386"/>
                      <a:gd name="T8" fmla="*/ 48 w 92"/>
                      <a:gd name="T9" fmla="*/ 129 h 386"/>
                      <a:gd name="T10" fmla="*/ 37 w 92"/>
                      <a:gd name="T11" fmla="*/ 73 h 386"/>
                      <a:gd name="T12" fmla="*/ 29 w 92"/>
                      <a:gd name="T13" fmla="*/ 37 h 386"/>
                      <a:gd name="T14" fmla="*/ 23 w 92"/>
                      <a:gd name="T15" fmla="*/ 18 h 386"/>
                      <a:gd name="T16" fmla="*/ 15 w 92"/>
                      <a:gd name="T17" fmla="*/ 5 h 386"/>
                      <a:gd name="T18" fmla="*/ 8 w 92"/>
                      <a:gd name="T19" fmla="*/ 0 h 386"/>
                      <a:gd name="T20" fmla="*/ 2 w 92"/>
                      <a:gd name="T21" fmla="*/ 3 h 386"/>
                      <a:gd name="T22" fmla="*/ 0 w 92"/>
                      <a:gd name="T23" fmla="*/ 2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 h="386">
                        <a:moveTo>
                          <a:pt x="91" y="385"/>
                        </a:moveTo>
                        <a:lnTo>
                          <a:pt x="77" y="347"/>
                        </a:lnTo>
                        <a:lnTo>
                          <a:pt x="72" y="325"/>
                        </a:lnTo>
                        <a:lnTo>
                          <a:pt x="69" y="306"/>
                        </a:lnTo>
                        <a:lnTo>
                          <a:pt x="48" y="129"/>
                        </a:lnTo>
                        <a:lnTo>
                          <a:pt x="37" y="73"/>
                        </a:lnTo>
                        <a:lnTo>
                          <a:pt x="29" y="37"/>
                        </a:lnTo>
                        <a:lnTo>
                          <a:pt x="23" y="18"/>
                        </a:lnTo>
                        <a:lnTo>
                          <a:pt x="15" y="5"/>
                        </a:lnTo>
                        <a:lnTo>
                          <a:pt x="8" y="0"/>
                        </a:lnTo>
                        <a:lnTo>
                          <a:pt x="2" y="3"/>
                        </a:lnTo>
                        <a:lnTo>
                          <a:pt x="0" y="2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 name="Freeform 13"/>
                  <p:cNvSpPr>
                    <a:spLocks/>
                  </p:cNvSpPr>
                  <p:nvPr/>
                </p:nvSpPr>
                <p:spPr bwMode="ltGray">
                  <a:xfrm>
                    <a:off x="215" y="2703"/>
                    <a:ext cx="130" cy="1413"/>
                  </a:xfrm>
                  <a:custGeom>
                    <a:avLst/>
                    <a:gdLst>
                      <a:gd name="T0" fmla="*/ 0 w 130"/>
                      <a:gd name="T1" fmla="*/ 1412 h 1413"/>
                      <a:gd name="T2" fmla="*/ 45 w 130"/>
                      <a:gd name="T3" fmla="*/ 888 h 1413"/>
                      <a:gd name="T4" fmla="*/ 50 w 130"/>
                      <a:gd name="T5" fmla="*/ 804 h 1413"/>
                      <a:gd name="T6" fmla="*/ 62 w 130"/>
                      <a:gd name="T7" fmla="*/ 668 h 1413"/>
                      <a:gd name="T8" fmla="*/ 73 w 130"/>
                      <a:gd name="T9" fmla="*/ 526 h 1413"/>
                      <a:gd name="T10" fmla="*/ 79 w 130"/>
                      <a:gd name="T11" fmla="*/ 450 h 1413"/>
                      <a:gd name="T12" fmla="*/ 82 w 130"/>
                      <a:gd name="T13" fmla="*/ 368 h 1413"/>
                      <a:gd name="T14" fmla="*/ 85 w 130"/>
                      <a:gd name="T15" fmla="*/ 291 h 1413"/>
                      <a:gd name="T16" fmla="*/ 93 w 130"/>
                      <a:gd name="T17" fmla="*/ 202 h 1413"/>
                      <a:gd name="T18" fmla="*/ 100 w 130"/>
                      <a:gd name="T19" fmla="*/ 120 h 1413"/>
                      <a:gd name="T20" fmla="*/ 110 w 130"/>
                      <a:gd name="T21" fmla="*/ 48 h 1413"/>
                      <a:gd name="T22" fmla="*/ 117 w 130"/>
                      <a:gd name="T23" fmla="*/ 3 h 1413"/>
                      <a:gd name="T24" fmla="*/ 122 w 130"/>
                      <a:gd name="T25" fmla="*/ 0 h 1413"/>
                      <a:gd name="T26" fmla="*/ 126 w 130"/>
                      <a:gd name="T27" fmla="*/ 23 h 1413"/>
                      <a:gd name="T28" fmla="*/ 129 w 130"/>
                      <a:gd name="T29" fmla="*/ 102 h 1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413">
                        <a:moveTo>
                          <a:pt x="0" y="1412"/>
                        </a:moveTo>
                        <a:lnTo>
                          <a:pt x="45" y="888"/>
                        </a:lnTo>
                        <a:lnTo>
                          <a:pt x="50" y="804"/>
                        </a:lnTo>
                        <a:lnTo>
                          <a:pt x="62" y="668"/>
                        </a:lnTo>
                        <a:lnTo>
                          <a:pt x="73" y="526"/>
                        </a:lnTo>
                        <a:lnTo>
                          <a:pt x="79" y="450"/>
                        </a:lnTo>
                        <a:lnTo>
                          <a:pt x="82" y="368"/>
                        </a:lnTo>
                        <a:lnTo>
                          <a:pt x="85" y="291"/>
                        </a:lnTo>
                        <a:lnTo>
                          <a:pt x="93" y="202"/>
                        </a:lnTo>
                        <a:lnTo>
                          <a:pt x="100" y="120"/>
                        </a:lnTo>
                        <a:lnTo>
                          <a:pt x="110" y="48"/>
                        </a:lnTo>
                        <a:lnTo>
                          <a:pt x="117" y="3"/>
                        </a:lnTo>
                        <a:lnTo>
                          <a:pt x="122" y="0"/>
                        </a:lnTo>
                        <a:lnTo>
                          <a:pt x="126" y="23"/>
                        </a:lnTo>
                        <a:lnTo>
                          <a:pt x="129" y="102"/>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 name="Freeform 14"/>
                  <p:cNvSpPr>
                    <a:spLocks/>
                  </p:cNvSpPr>
                  <p:nvPr/>
                </p:nvSpPr>
                <p:spPr bwMode="ltGray">
                  <a:xfrm>
                    <a:off x="237" y="3336"/>
                    <a:ext cx="106" cy="522"/>
                  </a:xfrm>
                  <a:custGeom>
                    <a:avLst/>
                    <a:gdLst>
                      <a:gd name="T0" fmla="*/ 0 w 106"/>
                      <a:gd name="T1" fmla="*/ 521 h 522"/>
                      <a:gd name="T2" fmla="*/ 20 w 106"/>
                      <a:gd name="T3" fmla="*/ 408 h 522"/>
                      <a:gd name="T4" fmla="*/ 32 w 106"/>
                      <a:gd name="T5" fmla="*/ 278 h 522"/>
                      <a:gd name="T6" fmla="*/ 38 w 106"/>
                      <a:gd name="T7" fmla="*/ 220 h 522"/>
                      <a:gd name="T8" fmla="*/ 47 w 106"/>
                      <a:gd name="T9" fmla="*/ 153 h 522"/>
                      <a:gd name="T10" fmla="*/ 59 w 106"/>
                      <a:gd name="T11" fmla="*/ 84 h 522"/>
                      <a:gd name="T12" fmla="*/ 69 w 106"/>
                      <a:gd name="T13" fmla="*/ 40 h 522"/>
                      <a:gd name="T14" fmla="*/ 75 w 106"/>
                      <a:gd name="T15" fmla="*/ 19 h 522"/>
                      <a:gd name="T16" fmla="*/ 84 w 106"/>
                      <a:gd name="T17" fmla="*/ 3 h 522"/>
                      <a:gd name="T18" fmla="*/ 96 w 106"/>
                      <a:gd name="T19" fmla="*/ 0 h 522"/>
                      <a:gd name="T20" fmla="*/ 101 w 106"/>
                      <a:gd name="T21" fmla="*/ 11 h 522"/>
                      <a:gd name="T22" fmla="*/ 105 w 106"/>
                      <a:gd name="T23" fmla="*/ 46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 h="522">
                        <a:moveTo>
                          <a:pt x="0" y="521"/>
                        </a:moveTo>
                        <a:lnTo>
                          <a:pt x="20" y="408"/>
                        </a:lnTo>
                        <a:lnTo>
                          <a:pt x="32" y="278"/>
                        </a:lnTo>
                        <a:lnTo>
                          <a:pt x="38" y="220"/>
                        </a:lnTo>
                        <a:lnTo>
                          <a:pt x="47" y="153"/>
                        </a:lnTo>
                        <a:lnTo>
                          <a:pt x="59" y="84"/>
                        </a:lnTo>
                        <a:lnTo>
                          <a:pt x="69" y="40"/>
                        </a:lnTo>
                        <a:lnTo>
                          <a:pt x="75" y="19"/>
                        </a:lnTo>
                        <a:lnTo>
                          <a:pt x="84" y="3"/>
                        </a:lnTo>
                        <a:lnTo>
                          <a:pt x="96" y="0"/>
                        </a:lnTo>
                        <a:lnTo>
                          <a:pt x="101" y="11"/>
                        </a:lnTo>
                        <a:lnTo>
                          <a:pt x="105" y="46"/>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 name="Freeform 15"/>
                  <p:cNvSpPr>
                    <a:spLocks/>
                  </p:cNvSpPr>
                  <p:nvPr/>
                </p:nvSpPr>
                <p:spPr bwMode="ltGray">
                  <a:xfrm>
                    <a:off x="194" y="3521"/>
                    <a:ext cx="48" cy="255"/>
                  </a:xfrm>
                  <a:custGeom>
                    <a:avLst/>
                    <a:gdLst>
                      <a:gd name="T0" fmla="*/ 0 w 48"/>
                      <a:gd name="T1" fmla="*/ 0 h 255"/>
                      <a:gd name="T2" fmla="*/ 7 w 48"/>
                      <a:gd name="T3" fmla="*/ 16 h 255"/>
                      <a:gd name="T4" fmla="*/ 18 w 48"/>
                      <a:gd name="T5" fmla="*/ 34 h 255"/>
                      <a:gd name="T6" fmla="*/ 26 w 48"/>
                      <a:gd name="T7" fmla="*/ 70 h 255"/>
                      <a:gd name="T8" fmla="*/ 33 w 48"/>
                      <a:gd name="T9" fmla="*/ 101 h 255"/>
                      <a:gd name="T10" fmla="*/ 40 w 48"/>
                      <a:gd name="T11" fmla="*/ 132 h 255"/>
                      <a:gd name="T12" fmla="*/ 43 w 48"/>
                      <a:gd name="T13" fmla="*/ 158 h 255"/>
                      <a:gd name="T14" fmla="*/ 45 w 48"/>
                      <a:gd name="T15" fmla="*/ 184 h 255"/>
                      <a:gd name="T16" fmla="*/ 47 w 48"/>
                      <a:gd name="T17" fmla="*/ 219 h 255"/>
                      <a:gd name="T18" fmla="*/ 47 w 48"/>
                      <a:gd name="T19" fmla="*/ 25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55">
                        <a:moveTo>
                          <a:pt x="0" y="0"/>
                        </a:moveTo>
                        <a:lnTo>
                          <a:pt x="7" y="16"/>
                        </a:lnTo>
                        <a:lnTo>
                          <a:pt x="18" y="34"/>
                        </a:lnTo>
                        <a:lnTo>
                          <a:pt x="26" y="70"/>
                        </a:lnTo>
                        <a:lnTo>
                          <a:pt x="33" y="101"/>
                        </a:lnTo>
                        <a:lnTo>
                          <a:pt x="40" y="132"/>
                        </a:lnTo>
                        <a:lnTo>
                          <a:pt x="43" y="158"/>
                        </a:lnTo>
                        <a:lnTo>
                          <a:pt x="45" y="184"/>
                        </a:lnTo>
                        <a:lnTo>
                          <a:pt x="47" y="219"/>
                        </a:lnTo>
                        <a:lnTo>
                          <a:pt x="47" y="254"/>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1" name="Freeform 17"/>
                <p:cNvSpPr>
                  <a:spLocks/>
                </p:cNvSpPr>
                <p:nvPr/>
              </p:nvSpPr>
              <p:spPr bwMode="ltGray">
                <a:xfrm>
                  <a:off x="782" y="4015"/>
                  <a:ext cx="164" cy="130"/>
                </a:xfrm>
                <a:custGeom>
                  <a:avLst/>
                  <a:gdLst>
                    <a:gd name="T0" fmla="*/ 163 w 164"/>
                    <a:gd name="T1" fmla="*/ 129 h 130"/>
                    <a:gd name="T2" fmla="*/ 138 w 164"/>
                    <a:gd name="T3" fmla="*/ 116 h 130"/>
                    <a:gd name="T4" fmla="*/ 129 w 164"/>
                    <a:gd name="T5" fmla="*/ 109 h 130"/>
                    <a:gd name="T6" fmla="*/ 123 w 164"/>
                    <a:gd name="T7" fmla="*/ 103 h 130"/>
                    <a:gd name="T8" fmla="*/ 86 w 164"/>
                    <a:gd name="T9" fmla="*/ 43 h 130"/>
                    <a:gd name="T10" fmla="*/ 67 w 164"/>
                    <a:gd name="T11" fmla="*/ 24 h 130"/>
                    <a:gd name="T12" fmla="*/ 52 w 164"/>
                    <a:gd name="T13" fmla="*/ 12 h 130"/>
                    <a:gd name="T14" fmla="*/ 41 w 164"/>
                    <a:gd name="T15" fmla="*/ 6 h 130"/>
                    <a:gd name="T16" fmla="*/ 27 w 164"/>
                    <a:gd name="T17" fmla="*/ 2 h 130"/>
                    <a:gd name="T18" fmla="*/ 14 w 164"/>
                    <a:gd name="T19" fmla="*/ 0 h 130"/>
                    <a:gd name="T20" fmla="*/ 5 w 164"/>
                    <a:gd name="T21" fmla="*/ 0 h 130"/>
                    <a:gd name="T22" fmla="*/ 0 w 164"/>
                    <a:gd name="T23" fmla="*/ 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30">
                      <a:moveTo>
                        <a:pt x="163" y="129"/>
                      </a:moveTo>
                      <a:lnTo>
                        <a:pt x="138" y="116"/>
                      </a:lnTo>
                      <a:lnTo>
                        <a:pt x="129" y="109"/>
                      </a:lnTo>
                      <a:lnTo>
                        <a:pt x="123" y="103"/>
                      </a:lnTo>
                      <a:lnTo>
                        <a:pt x="86" y="43"/>
                      </a:lnTo>
                      <a:lnTo>
                        <a:pt x="67" y="24"/>
                      </a:lnTo>
                      <a:lnTo>
                        <a:pt x="52" y="12"/>
                      </a:lnTo>
                      <a:lnTo>
                        <a:pt x="41" y="6"/>
                      </a:lnTo>
                      <a:lnTo>
                        <a:pt x="27" y="2"/>
                      </a:lnTo>
                      <a:lnTo>
                        <a:pt x="14" y="0"/>
                      </a:lnTo>
                      <a:lnTo>
                        <a:pt x="5" y="0"/>
                      </a:lnTo>
                      <a:lnTo>
                        <a:pt x="0" y="8"/>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 name="Freeform 18"/>
                <p:cNvSpPr>
                  <a:spLocks/>
                </p:cNvSpPr>
                <p:nvPr/>
              </p:nvSpPr>
              <p:spPr bwMode="ltGray">
                <a:xfrm>
                  <a:off x="1275" y="3966"/>
                  <a:ext cx="218" cy="140"/>
                </a:xfrm>
                <a:custGeom>
                  <a:avLst/>
                  <a:gdLst>
                    <a:gd name="T0" fmla="*/ 0 w 218"/>
                    <a:gd name="T1" fmla="*/ 139 h 140"/>
                    <a:gd name="T2" fmla="*/ 32 w 218"/>
                    <a:gd name="T3" fmla="*/ 108 h 140"/>
                    <a:gd name="T4" fmla="*/ 59 w 218"/>
                    <a:gd name="T5" fmla="*/ 73 h 140"/>
                    <a:gd name="T6" fmla="*/ 73 w 218"/>
                    <a:gd name="T7" fmla="*/ 58 h 140"/>
                    <a:gd name="T8" fmla="*/ 93 w 218"/>
                    <a:gd name="T9" fmla="*/ 41 h 140"/>
                    <a:gd name="T10" fmla="*/ 119 w 218"/>
                    <a:gd name="T11" fmla="*/ 23 h 140"/>
                    <a:gd name="T12" fmla="*/ 139 w 218"/>
                    <a:gd name="T13" fmla="*/ 11 h 140"/>
                    <a:gd name="T14" fmla="*/ 153 w 218"/>
                    <a:gd name="T15" fmla="*/ 5 h 140"/>
                    <a:gd name="T16" fmla="*/ 173 w 218"/>
                    <a:gd name="T17" fmla="*/ 1 h 140"/>
                    <a:gd name="T18" fmla="*/ 196 w 218"/>
                    <a:gd name="T19" fmla="*/ 0 h 140"/>
                    <a:gd name="T20" fmla="*/ 206 w 218"/>
                    <a:gd name="T21" fmla="*/ 3 h 140"/>
                    <a:gd name="T22" fmla="*/ 217 w 218"/>
                    <a:gd name="T23"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8" h="140">
                      <a:moveTo>
                        <a:pt x="0" y="139"/>
                      </a:moveTo>
                      <a:lnTo>
                        <a:pt x="32" y="108"/>
                      </a:lnTo>
                      <a:lnTo>
                        <a:pt x="59" y="73"/>
                      </a:lnTo>
                      <a:lnTo>
                        <a:pt x="73" y="58"/>
                      </a:lnTo>
                      <a:lnTo>
                        <a:pt x="93" y="41"/>
                      </a:lnTo>
                      <a:lnTo>
                        <a:pt x="119" y="23"/>
                      </a:lnTo>
                      <a:lnTo>
                        <a:pt x="139" y="11"/>
                      </a:lnTo>
                      <a:lnTo>
                        <a:pt x="153" y="5"/>
                      </a:lnTo>
                      <a:lnTo>
                        <a:pt x="173" y="1"/>
                      </a:lnTo>
                      <a:lnTo>
                        <a:pt x="196" y="0"/>
                      </a:lnTo>
                      <a:lnTo>
                        <a:pt x="206" y="3"/>
                      </a:lnTo>
                      <a:lnTo>
                        <a:pt x="217" y="1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 name="Freeform 19"/>
                <p:cNvSpPr>
                  <a:spLocks/>
                </p:cNvSpPr>
                <p:nvPr/>
              </p:nvSpPr>
              <p:spPr bwMode="ltGray">
                <a:xfrm>
                  <a:off x="1268" y="3802"/>
                  <a:ext cx="150" cy="345"/>
                </a:xfrm>
                <a:custGeom>
                  <a:avLst/>
                  <a:gdLst>
                    <a:gd name="T0" fmla="*/ 0 w 150"/>
                    <a:gd name="T1" fmla="*/ 344 h 345"/>
                    <a:gd name="T2" fmla="*/ 0 w 150"/>
                    <a:gd name="T3" fmla="*/ 311 h 345"/>
                    <a:gd name="T4" fmla="*/ 0 w 150"/>
                    <a:gd name="T5" fmla="*/ 287 h 345"/>
                    <a:gd name="T6" fmla="*/ 3 w 150"/>
                    <a:gd name="T7" fmla="*/ 270 h 345"/>
                    <a:gd name="T8" fmla="*/ 5 w 150"/>
                    <a:gd name="T9" fmla="*/ 249 h 345"/>
                    <a:gd name="T10" fmla="*/ 5 w 150"/>
                    <a:gd name="T11" fmla="*/ 228 h 345"/>
                    <a:gd name="T12" fmla="*/ 5 w 150"/>
                    <a:gd name="T13" fmla="*/ 211 h 345"/>
                    <a:gd name="T14" fmla="*/ 10 w 150"/>
                    <a:gd name="T15" fmla="*/ 194 h 345"/>
                    <a:gd name="T16" fmla="*/ 14 w 150"/>
                    <a:gd name="T17" fmla="*/ 165 h 345"/>
                    <a:gd name="T18" fmla="*/ 22 w 150"/>
                    <a:gd name="T19" fmla="*/ 134 h 345"/>
                    <a:gd name="T20" fmla="*/ 31 w 150"/>
                    <a:gd name="T21" fmla="*/ 102 h 345"/>
                    <a:gd name="T22" fmla="*/ 38 w 150"/>
                    <a:gd name="T23" fmla="*/ 68 h 345"/>
                    <a:gd name="T24" fmla="*/ 45 w 150"/>
                    <a:gd name="T25" fmla="*/ 48 h 345"/>
                    <a:gd name="T26" fmla="*/ 50 w 150"/>
                    <a:gd name="T27" fmla="*/ 40 h 345"/>
                    <a:gd name="T28" fmla="*/ 64 w 150"/>
                    <a:gd name="T29" fmla="*/ 27 h 345"/>
                    <a:gd name="T30" fmla="*/ 77 w 150"/>
                    <a:gd name="T31" fmla="*/ 16 h 345"/>
                    <a:gd name="T32" fmla="*/ 91 w 150"/>
                    <a:gd name="T33" fmla="*/ 8 h 345"/>
                    <a:gd name="T34" fmla="*/ 106 w 150"/>
                    <a:gd name="T35" fmla="*/ 2 h 345"/>
                    <a:gd name="T36" fmla="*/ 117 w 150"/>
                    <a:gd name="T37" fmla="*/ 0 h 345"/>
                    <a:gd name="T38" fmla="*/ 131 w 150"/>
                    <a:gd name="T39" fmla="*/ 0 h 345"/>
                    <a:gd name="T40" fmla="*/ 143 w 150"/>
                    <a:gd name="T41" fmla="*/ 2 h 345"/>
                    <a:gd name="T42" fmla="*/ 149 w 150"/>
                    <a:gd name="T43" fmla="*/ 5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0" h="345">
                      <a:moveTo>
                        <a:pt x="0" y="344"/>
                      </a:moveTo>
                      <a:lnTo>
                        <a:pt x="0" y="311"/>
                      </a:lnTo>
                      <a:lnTo>
                        <a:pt x="0" y="287"/>
                      </a:lnTo>
                      <a:lnTo>
                        <a:pt x="3" y="270"/>
                      </a:lnTo>
                      <a:lnTo>
                        <a:pt x="5" y="249"/>
                      </a:lnTo>
                      <a:lnTo>
                        <a:pt x="5" y="228"/>
                      </a:lnTo>
                      <a:lnTo>
                        <a:pt x="5" y="211"/>
                      </a:lnTo>
                      <a:lnTo>
                        <a:pt x="10" y="194"/>
                      </a:lnTo>
                      <a:lnTo>
                        <a:pt x="14" y="165"/>
                      </a:lnTo>
                      <a:lnTo>
                        <a:pt x="22" y="134"/>
                      </a:lnTo>
                      <a:lnTo>
                        <a:pt x="31" y="102"/>
                      </a:lnTo>
                      <a:lnTo>
                        <a:pt x="38" y="68"/>
                      </a:lnTo>
                      <a:lnTo>
                        <a:pt x="45" y="48"/>
                      </a:lnTo>
                      <a:lnTo>
                        <a:pt x="50" y="40"/>
                      </a:lnTo>
                      <a:lnTo>
                        <a:pt x="64" y="27"/>
                      </a:lnTo>
                      <a:lnTo>
                        <a:pt x="77" y="16"/>
                      </a:lnTo>
                      <a:lnTo>
                        <a:pt x="91" y="8"/>
                      </a:lnTo>
                      <a:lnTo>
                        <a:pt x="106" y="2"/>
                      </a:lnTo>
                      <a:lnTo>
                        <a:pt x="117" y="0"/>
                      </a:lnTo>
                      <a:lnTo>
                        <a:pt x="131" y="0"/>
                      </a:lnTo>
                      <a:lnTo>
                        <a:pt x="143" y="2"/>
                      </a:lnTo>
                      <a:lnTo>
                        <a:pt x="149" y="5"/>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 name="Freeform 20"/>
                <p:cNvSpPr>
                  <a:spLocks/>
                </p:cNvSpPr>
                <p:nvPr/>
              </p:nvSpPr>
              <p:spPr bwMode="ltGray">
                <a:xfrm>
                  <a:off x="707" y="3886"/>
                  <a:ext cx="261" cy="312"/>
                </a:xfrm>
                <a:custGeom>
                  <a:avLst/>
                  <a:gdLst>
                    <a:gd name="T0" fmla="*/ 260 w 261"/>
                    <a:gd name="T1" fmla="*/ 311 h 312"/>
                    <a:gd name="T2" fmla="*/ 252 w 261"/>
                    <a:gd name="T3" fmla="*/ 286 h 312"/>
                    <a:gd name="T4" fmla="*/ 171 w 261"/>
                    <a:gd name="T5" fmla="*/ 117 h 312"/>
                    <a:gd name="T6" fmla="*/ 134 w 261"/>
                    <a:gd name="T7" fmla="*/ 65 h 312"/>
                    <a:gd name="T8" fmla="*/ 124 w 261"/>
                    <a:gd name="T9" fmla="*/ 48 h 312"/>
                    <a:gd name="T10" fmla="*/ 109 w 261"/>
                    <a:gd name="T11" fmla="*/ 28 h 312"/>
                    <a:gd name="T12" fmla="*/ 94 w 261"/>
                    <a:gd name="T13" fmla="*/ 13 h 312"/>
                    <a:gd name="T14" fmla="*/ 78 w 261"/>
                    <a:gd name="T15" fmla="*/ 5 h 312"/>
                    <a:gd name="T16" fmla="*/ 59 w 261"/>
                    <a:gd name="T17" fmla="*/ 0 h 312"/>
                    <a:gd name="T18" fmla="*/ 40 w 261"/>
                    <a:gd name="T19" fmla="*/ 0 h 312"/>
                    <a:gd name="T20" fmla="*/ 27 w 261"/>
                    <a:gd name="T21" fmla="*/ 5 h 312"/>
                    <a:gd name="T22" fmla="*/ 0 w 261"/>
                    <a:gd name="T23" fmla="*/ 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1" h="312">
                      <a:moveTo>
                        <a:pt x="260" y="311"/>
                      </a:moveTo>
                      <a:lnTo>
                        <a:pt x="252" y="286"/>
                      </a:lnTo>
                      <a:lnTo>
                        <a:pt x="171" y="117"/>
                      </a:lnTo>
                      <a:lnTo>
                        <a:pt x="134" y="65"/>
                      </a:lnTo>
                      <a:lnTo>
                        <a:pt x="124" y="48"/>
                      </a:lnTo>
                      <a:lnTo>
                        <a:pt x="109" y="28"/>
                      </a:lnTo>
                      <a:lnTo>
                        <a:pt x="94" y="13"/>
                      </a:lnTo>
                      <a:lnTo>
                        <a:pt x="78" y="5"/>
                      </a:lnTo>
                      <a:lnTo>
                        <a:pt x="59" y="0"/>
                      </a:lnTo>
                      <a:lnTo>
                        <a:pt x="40" y="0"/>
                      </a:lnTo>
                      <a:lnTo>
                        <a:pt x="27" y="5"/>
                      </a:lnTo>
                      <a:lnTo>
                        <a:pt x="0" y="3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 name="Freeform 21"/>
                <p:cNvSpPr>
                  <a:spLocks/>
                </p:cNvSpPr>
                <p:nvPr/>
              </p:nvSpPr>
              <p:spPr bwMode="ltGray">
                <a:xfrm>
                  <a:off x="1026" y="3664"/>
                  <a:ext cx="236" cy="479"/>
                </a:xfrm>
                <a:custGeom>
                  <a:avLst/>
                  <a:gdLst>
                    <a:gd name="T0" fmla="*/ 0 w 236"/>
                    <a:gd name="T1" fmla="*/ 478 h 479"/>
                    <a:gd name="T2" fmla="*/ 84 w 236"/>
                    <a:gd name="T3" fmla="*/ 300 h 479"/>
                    <a:gd name="T4" fmla="*/ 93 w 236"/>
                    <a:gd name="T5" fmla="*/ 272 h 479"/>
                    <a:gd name="T6" fmla="*/ 114 w 236"/>
                    <a:gd name="T7" fmla="*/ 226 h 479"/>
                    <a:gd name="T8" fmla="*/ 133 w 236"/>
                    <a:gd name="T9" fmla="*/ 178 h 479"/>
                    <a:gd name="T10" fmla="*/ 144 w 236"/>
                    <a:gd name="T11" fmla="*/ 152 h 479"/>
                    <a:gd name="T12" fmla="*/ 149 w 236"/>
                    <a:gd name="T13" fmla="*/ 124 h 479"/>
                    <a:gd name="T14" fmla="*/ 157 w 236"/>
                    <a:gd name="T15" fmla="*/ 98 h 479"/>
                    <a:gd name="T16" fmla="*/ 169 w 236"/>
                    <a:gd name="T17" fmla="*/ 68 h 479"/>
                    <a:gd name="T18" fmla="*/ 183 w 236"/>
                    <a:gd name="T19" fmla="*/ 40 h 479"/>
                    <a:gd name="T20" fmla="*/ 200 w 236"/>
                    <a:gd name="T21" fmla="*/ 16 h 479"/>
                    <a:gd name="T22" fmla="*/ 214 w 236"/>
                    <a:gd name="T23" fmla="*/ 1 h 479"/>
                    <a:gd name="T24" fmla="*/ 222 w 236"/>
                    <a:gd name="T25" fmla="*/ 0 h 479"/>
                    <a:gd name="T26" fmla="*/ 230 w 236"/>
                    <a:gd name="T27" fmla="*/ 8 h 479"/>
                    <a:gd name="T28" fmla="*/ 235 w 236"/>
                    <a:gd name="T29" fmla="*/ 34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479">
                      <a:moveTo>
                        <a:pt x="0" y="478"/>
                      </a:moveTo>
                      <a:lnTo>
                        <a:pt x="84" y="300"/>
                      </a:lnTo>
                      <a:lnTo>
                        <a:pt x="93" y="272"/>
                      </a:lnTo>
                      <a:lnTo>
                        <a:pt x="114" y="226"/>
                      </a:lnTo>
                      <a:lnTo>
                        <a:pt x="133" y="178"/>
                      </a:lnTo>
                      <a:lnTo>
                        <a:pt x="144" y="152"/>
                      </a:lnTo>
                      <a:lnTo>
                        <a:pt x="149" y="124"/>
                      </a:lnTo>
                      <a:lnTo>
                        <a:pt x="157" y="98"/>
                      </a:lnTo>
                      <a:lnTo>
                        <a:pt x="169" y="68"/>
                      </a:lnTo>
                      <a:lnTo>
                        <a:pt x="183" y="40"/>
                      </a:lnTo>
                      <a:lnTo>
                        <a:pt x="200" y="16"/>
                      </a:lnTo>
                      <a:lnTo>
                        <a:pt x="214" y="1"/>
                      </a:lnTo>
                      <a:lnTo>
                        <a:pt x="222" y="0"/>
                      </a:lnTo>
                      <a:lnTo>
                        <a:pt x="230" y="8"/>
                      </a:lnTo>
                      <a:lnTo>
                        <a:pt x="235" y="34"/>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 name="Freeform 22"/>
                <p:cNvSpPr>
                  <a:spLocks/>
                </p:cNvSpPr>
                <p:nvPr/>
              </p:nvSpPr>
              <p:spPr bwMode="ltGray">
                <a:xfrm>
                  <a:off x="1067" y="3877"/>
                  <a:ext cx="189" cy="178"/>
                </a:xfrm>
                <a:custGeom>
                  <a:avLst/>
                  <a:gdLst>
                    <a:gd name="T0" fmla="*/ 0 w 189"/>
                    <a:gd name="T1" fmla="*/ 177 h 178"/>
                    <a:gd name="T2" fmla="*/ 35 w 189"/>
                    <a:gd name="T3" fmla="*/ 138 h 178"/>
                    <a:gd name="T4" fmla="*/ 57 w 189"/>
                    <a:gd name="T5" fmla="*/ 94 h 178"/>
                    <a:gd name="T6" fmla="*/ 70 w 189"/>
                    <a:gd name="T7" fmla="*/ 74 h 178"/>
                    <a:gd name="T8" fmla="*/ 86 w 189"/>
                    <a:gd name="T9" fmla="*/ 51 h 178"/>
                    <a:gd name="T10" fmla="*/ 107 w 189"/>
                    <a:gd name="T11" fmla="*/ 28 h 178"/>
                    <a:gd name="T12" fmla="*/ 123 w 189"/>
                    <a:gd name="T13" fmla="*/ 13 h 178"/>
                    <a:gd name="T14" fmla="*/ 136 w 189"/>
                    <a:gd name="T15" fmla="*/ 6 h 178"/>
                    <a:gd name="T16" fmla="*/ 152 w 189"/>
                    <a:gd name="T17" fmla="*/ 1 h 178"/>
                    <a:gd name="T18" fmla="*/ 171 w 189"/>
                    <a:gd name="T19" fmla="*/ 0 h 178"/>
                    <a:gd name="T20" fmla="*/ 179 w 189"/>
                    <a:gd name="T21" fmla="*/ 3 h 178"/>
                    <a:gd name="T22" fmla="*/ 188 w 189"/>
                    <a:gd name="T23" fmla="*/ 1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78">
                      <a:moveTo>
                        <a:pt x="0" y="177"/>
                      </a:moveTo>
                      <a:lnTo>
                        <a:pt x="35" y="138"/>
                      </a:lnTo>
                      <a:lnTo>
                        <a:pt x="57" y="94"/>
                      </a:lnTo>
                      <a:lnTo>
                        <a:pt x="70" y="74"/>
                      </a:lnTo>
                      <a:lnTo>
                        <a:pt x="86" y="51"/>
                      </a:lnTo>
                      <a:lnTo>
                        <a:pt x="107" y="28"/>
                      </a:lnTo>
                      <a:lnTo>
                        <a:pt x="123" y="13"/>
                      </a:lnTo>
                      <a:lnTo>
                        <a:pt x="136" y="6"/>
                      </a:lnTo>
                      <a:lnTo>
                        <a:pt x="152" y="1"/>
                      </a:lnTo>
                      <a:lnTo>
                        <a:pt x="171" y="0"/>
                      </a:lnTo>
                      <a:lnTo>
                        <a:pt x="179" y="3"/>
                      </a:lnTo>
                      <a:lnTo>
                        <a:pt x="188" y="1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 name="Freeform 23"/>
                <p:cNvSpPr>
                  <a:spLocks/>
                </p:cNvSpPr>
                <p:nvPr/>
              </p:nvSpPr>
              <p:spPr bwMode="ltGray">
                <a:xfrm>
                  <a:off x="988" y="3941"/>
                  <a:ext cx="91" cy="87"/>
                </a:xfrm>
                <a:custGeom>
                  <a:avLst/>
                  <a:gdLst>
                    <a:gd name="T0" fmla="*/ 0 w 91"/>
                    <a:gd name="T1" fmla="*/ 0 h 87"/>
                    <a:gd name="T2" fmla="*/ 15 w 91"/>
                    <a:gd name="T3" fmla="*/ 5 h 87"/>
                    <a:gd name="T4" fmla="*/ 33 w 91"/>
                    <a:gd name="T5" fmla="*/ 11 h 87"/>
                    <a:gd name="T6" fmla="*/ 50 w 91"/>
                    <a:gd name="T7" fmla="*/ 23 h 87"/>
                    <a:gd name="T8" fmla="*/ 65 w 91"/>
                    <a:gd name="T9" fmla="*/ 33 h 87"/>
                    <a:gd name="T10" fmla="*/ 77 w 91"/>
                    <a:gd name="T11" fmla="*/ 44 h 87"/>
                    <a:gd name="T12" fmla="*/ 84 w 91"/>
                    <a:gd name="T13" fmla="*/ 53 h 87"/>
                    <a:gd name="T14" fmla="*/ 87 w 91"/>
                    <a:gd name="T15" fmla="*/ 62 h 87"/>
                    <a:gd name="T16" fmla="*/ 90 w 91"/>
                    <a:gd name="T17" fmla="*/ 74 h 87"/>
                    <a:gd name="T18" fmla="*/ 90 w 91"/>
                    <a:gd name="T19" fmla="*/ 8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87">
                      <a:moveTo>
                        <a:pt x="0" y="0"/>
                      </a:moveTo>
                      <a:lnTo>
                        <a:pt x="15" y="5"/>
                      </a:lnTo>
                      <a:lnTo>
                        <a:pt x="33" y="11"/>
                      </a:lnTo>
                      <a:lnTo>
                        <a:pt x="50" y="23"/>
                      </a:lnTo>
                      <a:lnTo>
                        <a:pt x="65" y="33"/>
                      </a:lnTo>
                      <a:lnTo>
                        <a:pt x="77" y="44"/>
                      </a:lnTo>
                      <a:lnTo>
                        <a:pt x="84" y="53"/>
                      </a:lnTo>
                      <a:lnTo>
                        <a:pt x="87" y="62"/>
                      </a:lnTo>
                      <a:lnTo>
                        <a:pt x="90" y="74"/>
                      </a:lnTo>
                      <a:lnTo>
                        <a:pt x="90" y="86"/>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 name="Freeform 24"/>
                <p:cNvSpPr>
                  <a:spLocks/>
                </p:cNvSpPr>
                <p:nvPr/>
              </p:nvSpPr>
              <p:spPr bwMode="ltGray">
                <a:xfrm>
                  <a:off x="460" y="3189"/>
                  <a:ext cx="227" cy="968"/>
                </a:xfrm>
                <a:custGeom>
                  <a:avLst/>
                  <a:gdLst>
                    <a:gd name="T0" fmla="*/ 0 w 227"/>
                    <a:gd name="T1" fmla="*/ 967 h 968"/>
                    <a:gd name="T2" fmla="*/ 80 w 227"/>
                    <a:gd name="T3" fmla="*/ 608 h 968"/>
                    <a:gd name="T4" fmla="*/ 89 w 227"/>
                    <a:gd name="T5" fmla="*/ 550 h 968"/>
                    <a:gd name="T6" fmla="*/ 109 w 227"/>
                    <a:gd name="T7" fmla="*/ 458 h 968"/>
                    <a:gd name="T8" fmla="*/ 128 w 227"/>
                    <a:gd name="T9" fmla="*/ 361 h 968"/>
                    <a:gd name="T10" fmla="*/ 138 w 227"/>
                    <a:gd name="T11" fmla="*/ 307 h 968"/>
                    <a:gd name="T12" fmla="*/ 143 w 227"/>
                    <a:gd name="T13" fmla="*/ 252 h 968"/>
                    <a:gd name="T14" fmla="*/ 151 w 227"/>
                    <a:gd name="T15" fmla="*/ 199 h 968"/>
                    <a:gd name="T16" fmla="*/ 163 w 227"/>
                    <a:gd name="T17" fmla="*/ 138 h 968"/>
                    <a:gd name="T18" fmla="*/ 175 w 227"/>
                    <a:gd name="T19" fmla="*/ 81 h 968"/>
                    <a:gd name="T20" fmla="*/ 192 w 227"/>
                    <a:gd name="T21" fmla="*/ 32 h 968"/>
                    <a:gd name="T22" fmla="*/ 206 w 227"/>
                    <a:gd name="T23" fmla="*/ 2 h 968"/>
                    <a:gd name="T24" fmla="*/ 214 w 227"/>
                    <a:gd name="T25" fmla="*/ 0 h 968"/>
                    <a:gd name="T26" fmla="*/ 221 w 227"/>
                    <a:gd name="T27" fmla="*/ 15 h 968"/>
                    <a:gd name="T28" fmla="*/ 226 w 227"/>
                    <a:gd name="T29" fmla="*/ 69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7" h="968">
                      <a:moveTo>
                        <a:pt x="0" y="967"/>
                      </a:moveTo>
                      <a:lnTo>
                        <a:pt x="80" y="608"/>
                      </a:lnTo>
                      <a:lnTo>
                        <a:pt x="89" y="550"/>
                      </a:lnTo>
                      <a:lnTo>
                        <a:pt x="109" y="458"/>
                      </a:lnTo>
                      <a:lnTo>
                        <a:pt x="128" y="361"/>
                      </a:lnTo>
                      <a:lnTo>
                        <a:pt x="138" y="307"/>
                      </a:lnTo>
                      <a:lnTo>
                        <a:pt x="143" y="252"/>
                      </a:lnTo>
                      <a:lnTo>
                        <a:pt x="151" y="199"/>
                      </a:lnTo>
                      <a:lnTo>
                        <a:pt x="163" y="138"/>
                      </a:lnTo>
                      <a:lnTo>
                        <a:pt x="175" y="81"/>
                      </a:lnTo>
                      <a:lnTo>
                        <a:pt x="192" y="32"/>
                      </a:lnTo>
                      <a:lnTo>
                        <a:pt x="206" y="2"/>
                      </a:lnTo>
                      <a:lnTo>
                        <a:pt x="214" y="0"/>
                      </a:lnTo>
                      <a:lnTo>
                        <a:pt x="221" y="15"/>
                      </a:lnTo>
                      <a:lnTo>
                        <a:pt x="226" y="6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 name="Freeform 25"/>
                <p:cNvSpPr>
                  <a:spLocks/>
                </p:cNvSpPr>
                <p:nvPr/>
              </p:nvSpPr>
              <p:spPr bwMode="ltGray">
                <a:xfrm>
                  <a:off x="501" y="3621"/>
                  <a:ext cx="179" cy="360"/>
                </a:xfrm>
                <a:custGeom>
                  <a:avLst/>
                  <a:gdLst>
                    <a:gd name="T0" fmla="*/ 0 w 179"/>
                    <a:gd name="T1" fmla="*/ 359 h 360"/>
                    <a:gd name="T2" fmla="*/ 33 w 179"/>
                    <a:gd name="T3" fmla="*/ 281 h 360"/>
                    <a:gd name="T4" fmla="*/ 54 w 179"/>
                    <a:gd name="T5" fmla="*/ 191 h 360"/>
                    <a:gd name="T6" fmla="*/ 65 w 179"/>
                    <a:gd name="T7" fmla="*/ 151 h 360"/>
                    <a:gd name="T8" fmla="*/ 81 w 179"/>
                    <a:gd name="T9" fmla="*/ 105 h 360"/>
                    <a:gd name="T10" fmla="*/ 101 w 179"/>
                    <a:gd name="T11" fmla="*/ 57 h 360"/>
                    <a:gd name="T12" fmla="*/ 117 w 179"/>
                    <a:gd name="T13" fmla="*/ 28 h 360"/>
                    <a:gd name="T14" fmla="*/ 128 w 179"/>
                    <a:gd name="T15" fmla="*/ 13 h 360"/>
                    <a:gd name="T16" fmla="*/ 144 w 179"/>
                    <a:gd name="T17" fmla="*/ 2 h 360"/>
                    <a:gd name="T18" fmla="*/ 162 w 179"/>
                    <a:gd name="T19" fmla="*/ 0 h 360"/>
                    <a:gd name="T20" fmla="*/ 169 w 179"/>
                    <a:gd name="T21" fmla="*/ 8 h 360"/>
                    <a:gd name="T22" fmla="*/ 178 w 179"/>
                    <a:gd name="T23" fmla="*/ 31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9" h="360">
                      <a:moveTo>
                        <a:pt x="0" y="359"/>
                      </a:moveTo>
                      <a:lnTo>
                        <a:pt x="33" y="281"/>
                      </a:lnTo>
                      <a:lnTo>
                        <a:pt x="54" y="191"/>
                      </a:lnTo>
                      <a:lnTo>
                        <a:pt x="65" y="151"/>
                      </a:lnTo>
                      <a:lnTo>
                        <a:pt x="81" y="105"/>
                      </a:lnTo>
                      <a:lnTo>
                        <a:pt x="101" y="57"/>
                      </a:lnTo>
                      <a:lnTo>
                        <a:pt x="117" y="28"/>
                      </a:lnTo>
                      <a:lnTo>
                        <a:pt x="128" y="13"/>
                      </a:lnTo>
                      <a:lnTo>
                        <a:pt x="144" y="2"/>
                      </a:lnTo>
                      <a:lnTo>
                        <a:pt x="162" y="0"/>
                      </a:lnTo>
                      <a:lnTo>
                        <a:pt x="169" y="8"/>
                      </a:lnTo>
                      <a:lnTo>
                        <a:pt x="178" y="31"/>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 name="Freeform 26"/>
                <p:cNvSpPr>
                  <a:spLocks/>
                </p:cNvSpPr>
                <p:nvPr/>
              </p:nvSpPr>
              <p:spPr bwMode="ltGray">
                <a:xfrm>
                  <a:off x="425" y="3751"/>
                  <a:ext cx="88" cy="174"/>
                </a:xfrm>
                <a:custGeom>
                  <a:avLst/>
                  <a:gdLst>
                    <a:gd name="T0" fmla="*/ 0 w 88"/>
                    <a:gd name="T1" fmla="*/ 0 h 174"/>
                    <a:gd name="T2" fmla="*/ 14 w 88"/>
                    <a:gd name="T3" fmla="*/ 10 h 174"/>
                    <a:gd name="T4" fmla="*/ 32 w 88"/>
                    <a:gd name="T5" fmla="*/ 24 h 174"/>
                    <a:gd name="T6" fmla="*/ 48 w 88"/>
                    <a:gd name="T7" fmla="*/ 47 h 174"/>
                    <a:gd name="T8" fmla="*/ 62 w 88"/>
                    <a:gd name="T9" fmla="*/ 68 h 174"/>
                    <a:gd name="T10" fmla="*/ 75 w 88"/>
                    <a:gd name="T11" fmla="*/ 90 h 174"/>
                    <a:gd name="T12" fmla="*/ 81 w 88"/>
                    <a:gd name="T13" fmla="*/ 108 h 174"/>
                    <a:gd name="T14" fmla="*/ 84 w 88"/>
                    <a:gd name="T15" fmla="*/ 125 h 174"/>
                    <a:gd name="T16" fmla="*/ 87 w 88"/>
                    <a:gd name="T17" fmla="*/ 148 h 174"/>
                    <a:gd name="T18" fmla="*/ 87 w 88"/>
                    <a:gd name="T19"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174">
                      <a:moveTo>
                        <a:pt x="0" y="0"/>
                      </a:moveTo>
                      <a:lnTo>
                        <a:pt x="14" y="10"/>
                      </a:lnTo>
                      <a:lnTo>
                        <a:pt x="32" y="24"/>
                      </a:lnTo>
                      <a:lnTo>
                        <a:pt x="48" y="47"/>
                      </a:lnTo>
                      <a:lnTo>
                        <a:pt x="62" y="68"/>
                      </a:lnTo>
                      <a:lnTo>
                        <a:pt x="75" y="90"/>
                      </a:lnTo>
                      <a:lnTo>
                        <a:pt x="81" y="108"/>
                      </a:lnTo>
                      <a:lnTo>
                        <a:pt x="84" y="125"/>
                      </a:lnTo>
                      <a:lnTo>
                        <a:pt x="87" y="148"/>
                      </a:lnTo>
                      <a:lnTo>
                        <a:pt x="87" y="173"/>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 name="Freeform 27"/>
                <p:cNvSpPr>
                  <a:spLocks/>
                </p:cNvSpPr>
                <p:nvPr/>
              </p:nvSpPr>
              <p:spPr bwMode="ltGray">
                <a:xfrm>
                  <a:off x="915" y="3389"/>
                  <a:ext cx="123" cy="805"/>
                </a:xfrm>
                <a:custGeom>
                  <a:avLst/>
                  <a:gdLst>
                    <a:gd name="T0" fmla="*/ 121 w 123"/>
                    <a:gd name="T1" fmla="*/ 804 h 805"/>
                    <a:gd name="T2" fmla="*/ 122 w 123"/>
                    <a:gd name="T3" fmla="*/ 687 h 805"/>
                    <a:gd name="T4" fmla="*/ 122 w 123"/>
                    <a:gd name="T5" fmla="*/ 634 h 805"/>
                    <a:gd name="T6" fmla="*/ 119 w 123"/>
                    <a:gd name="T7" fmla="*/ 596 h 805"/>
                    <a:gd name="T8" fmla="*/ 117 w 123"/>
                    <a:gd name="T9" fmla="*/ 551 h 805"/>
                    <a:gd name="T10" fmla="*/ 118 w 123"/>
                    <a:gd name="T11" fmla="*/ 503 h 805"/>
                    <a:gd name="T12" fmla="*/ 116 w 123"/>
                    <a:gd name="T13" fmla="*/ 464 h 805"/>
                    <a:gd name="T14" fmla="*/ 114 w 123"/>
                    <a:gd name="T15" fmla="*/ 428 h 805"/>
                    <a:gd name="T16" fmla="*/ 109 w 123"/>
                    <a:gd name="T17" fmla="*/ 365 h 805"/>
                    <a:gd name="T18" fmla="*/ 103 w 123"/>
                    <a:gd name="T19" fmla="*/ 296 h 805"/>
                    <a:gd name="T20" fmla="*/ 96 w 123"/>
                    <a:gd name="T21" fmla="*/ 226 h 805"/>
                    <a:gd name="T22" fmla="*/ 90 w 123"/>
                    <a:gd name="T23" fmla="*/ 151 h 805"/>
                    <a:gd name="T24" fmla="*/ 84 w 123"/>
                    <a:gd name="T25" fmla="*/ 106 h 805"/>
                    <a:gd name="T26" fmla="*/ 80 w 123"/>
                    <a:gd name="T27" fmla="*/ 89 h 805"/>
                    <a:gd name="T28" fmla="*/ 68 w 123"/>
                    <a:gd name="T29" fmla="*/ 59 h 805"/>
                    <a:gd name="T30" fmla="*/ 58 w 123"/>
                    <a:gd name="T31" fmla="*/ 37 h 805"/>
                    <a:gd name="T32" fmla="*/ 47 w 123"/>
                    <a:gd name="T33" fmla="*/ 18 h 805"/>
                    <a:gd name="T34" fmla="*/ 34 w 123"/>
                    <a:gd name="T35" fmla="*/ 4 h 805"/>
                    <a:gd name="T36" fmla="*/ 26 w 123"/>
                    <a:gd name="T37" fmla="*/ 0 h 805"/>
                    <a:gd name="T38" fmla="*/ 14 w 123"/>
                    <a:gd name="T39" fmla="*/ 0 h 805"/>
                    <a:gd name="T40" fmla="*/ 5 w 123"/>
                    <a:gd name="T41" fmla="*/ 5 h 805"/>
                    <a:gd name="T42" fmla="*/ 0 w 123"/>
                    <a:gd name="T43" fmla="*/ 13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3" h="805">
                      <a:moveTo>
                        <a:pt x="121" y="804"/>
                      </a:moveTo>
                      <a:lnTo>
                        <a:pt x="122" y="687"/>
                      </a:lnTo>
                      <a:lnTo>
                        <a:pt x="122" y="634"/>
                      </a:lnTo>
                      <a:lnTo>
                        <a:pt x="119" y="596"/>
                      </a:lnTo>
                      <a:lnTo>
                        <a:pt x="117" y="551"/>
                      </a:lnTo>
                      <a:lnTo>
                        <a:pt x="118" y="503"/>
                      </a:lnTo>
                      <a:lnTo>
                        <a:pt x="116" y="464"/>
                      </a:lnTo>
                      <a:lnTo>
                        <a:pt x="114" y="428"/>
                      </a:lnTo>
                      <a:lnTo>
                        <a:pt x="109" y="365"/>
                      </a:lnTo>
                      <a:lnTo>
                        <a:pt x="103" y="296"/>
                      </a:lnTo>
                      <a:lnTo>
                        <a:pt x="96" y="226"/>
                      </a:lnTo>
                      <a:lnTo>
                        <a:pt x="90" y="151"/>
                      </a:lnTo>
                      <a:lnTo>
                        <a:pt x="84" y="106"/>
                      </a:lnTo>
                      <a:lnTo>
                        <a:pt x="80" y="89"/>
                      </a:lnTo>
                      <a:lnTo>
                        <a:pt x="68" y="59"/>
                      </a:lnTo>
                      <a:lnTo>
                        <a:pt x="58" y="37"/>
                      </a:lnTo>
                      <a:lnTo>
                        <a:pt x="47" y="18"/>
                      </a:lnTo>
                      <a:lnTo>
                        <a:pt x="34" y="4"/>
                      </a:lnTo>
                      <a:lnTo>
                        <a:pt x="26" y="0"/>
                      </a:lnTo>
                      <a:lnTo>
                        <a:pt x="14" y="0"/>
                      </a:lnTo>
                      <a:lnTo>
                        <a:pt x="5" y="5"/>
                      </a:lnTo>
                      <a:lnTo>
                        <a:pt x="0" y="1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6" name="Freeform 29"/>
              <p:cNvSpPr>
                <a:spLocks/>
              </p:cNvSpPr>
              <p:nvPr/>
            </p:nvSpPr>
            <p:spPr bwMode="ltGray">
              <a:xfrm>
                <a:off x="324" y="3805"/>
                <a:ext cx="29" cy="224"/>
              </a:xfrm>
              <a:custGeom>
                <a:avLst/>
                <a:gdLst>
                  <a:gd name="T0" fmla="*/ 27 w 29"/>
                  <a:gd name="T1" fmla="*/ 35 h 224"/>
                  <a:gd name="T2" fmla="*/ 21 w 29"/>
                  <a:gd name="T3" fmla="*/ 0 h 224"/>
                  <a:gd name="T4" fmla="*/ 17 w 29"/>
                  <a:gd name="T5" fmla="*/ 0 h 224"/>
                  <a:gd name="T6" fmla="*/ 14 w 29"/>
                  <a:gd name="T7" fmla="*/ 2 h 224"/>
                  <a:gd name="T8" fmla="*/ 12 w 29"/>
                  <a:gd name="T9" fmla="*/ 11 h 224"/>
                  <a:gd name="T10" fmla="*/ 5 w 29"/>
                  <a:gd name="T11" fmla="*/ 40 h 224"/>
                  <a:gd name="T12" fmla="*/ 3 w 29"/>
                  <a:gd name="T13" fmla="*/ 53 h 224"/>
                  <a:gd name="T14" fmla="*/ 2 w 29"/>
                  <a:gd name="T15" fmla="*/ 66 h 224"/>
                  <a:gd name="T16" fmla="*/ 0 w 29"/>
                  <a:gd name="T17" fmla="*/ 104 h 224"/>
                  <a:gd name="T18" fmla="*/ 0 w 29"/>
                  <a:gd name="T19" fmla="*/ 116 h 224"/>
                  <a:gd name="T20" fmla="*/ 0 w 29"/>
                  <a:gd name="T21" fmla="*/ 130 h 224"/>
                  <a:gd name="T22" fmla="*/ 1 w 29"/>
                  <a:gd name="T23" fmla="*/ 146 h 224"/>
                  <a:gd name="T24" fmla="*/ 3 w 29"/>
                  <a:gd name="T25" fmla="*/ 169 h 224"/>
                  <a:gd name="T26" fmla="*/ 6 w 29"/>
                  <a:gd name="T27" fmla="*/ 185 h 224"/>
                  <a:gd name="T28" fmla="*/ 9 w 29"/>
                  <a:gd name="T29" fmla="*/ 202 h 224"/>
                  <a:gd name="T30" fmla="*/ 15 w 29"/>
                  <a:gd name="T31" fmla="*/ 223 h 224"/>
                  <a:gd name="T32" fmla="*/ 12 w 29"/>
                  <a:gd name="T33" fmla="*/ 197 h 224"/>
                  <a:gd name="T34" fmla="*/ 9 w 29"/>
                  <a:gd name="T35" fmla="*/ 173 h 224"/>
                  <a:gd name="T36" fmla="*/ 8 w 29"/>
                  <a:gd name="T37" fmla="*/ 152 h 224"/>
                  <a:gd name="T38" fmla="*/ 9 w 29"/>
                  <a:gd name="T39" fmla="*/ 130 h 224"/>
                  <a:gd name="T40" fmla="*/ 9 w 29"/>
                  <a:gd name="T41" fmla="*/ 116 h 224"/>
                  <a:gd name="T42" fmla="*/ 8 w 29"/>
                  <a:gd name="T43" fmla="*/ 97 h 224"/>
                  <a:gd name="T44" fmla="*/ 7 w 29"/>
                  <a:gd name="T45" fmla="*/ 83 h 224"/>
                  <a:gd name="T46" fmla="*/ 10 w 29"/>
                  <a:gd name="T47" fmla="*/ 53 h 224"/>
                  <a:gd name="T48" fmla="*/ 10 w 29"/>
                  <a:gd name="T49" fmla="*/ 38 h 224"/>
                  <a:gd name="T50" fmla="*/ 12 w 29"/>
                  <a:gd name="T51" fmla="*/ 25 h 224"/>
                  <a:gd name="T52" fmla="*/ 17 w 29"/>
                  <a:gd name="T53" fmla="*/ 8 h 224"/>
                  <a:gd name="T54" fmla="*/ 19 w 29"/>
                  <a:gd name="T55" fmla="*/ 21 h 224"/>
                  <a:gd name="T56" fmla="*/ 28 w 29"/>
                  <a:gd name="T57" fmla="*/ 42 h 224"/>
                  <a:gd name="T58" fmla="*/ 27 w 29"/>
                  <a:gd name="T59" fmla="*/ 35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 h="224">
                    <a:moveTo>
                      <a:pt x="27" y="35"/>
                    </a:moveTo>
                    <a:lnTo>
                      <a:pt x="21" y="0"/>
                    </a:lnTo>
                    <a:lnTo>
                      <a:pt x="17" y="0"/>
                    </a:lnTo>
                    <a:lnTo>
                      <a:pt x="14" y="2"/>
                    </a:lnTo>
                    <a:lnTo>
                      <a:pt x="12" y="11"/>
                    </a:lnTo>
                    <a:lnTo>
                      <a:pt x="5" y="40"/>
                    </a:lnTo>
                    <a:lnTo>
                      <a:pt x="3" y="53"/>
                    </a:lnTo>
                    <a:lnTo>
                      <a:pt x="2" y="66"/>
                    </a:lnTo>
                    <a:lnTo>
                      <a:pt x="0" y="104"/>
                    </a:lnTo>
                    <a:lnTo>
                      <a:pt x="0" y="116"/>
                    </a:lnTo>
                    <a:lnTo>
                      <a:pt x="0" y="130"/>
                    </a:lnTo>
                    <a:lnTo>
                      <a:pt x="1" y="146"/>
                    </a:lnTo>
                    <a:lnTo>
                      <a:pt x="3" y="169"/>
                    </a:lnTo>
                    <a:lnTo>
                      <a:pt x="6" y="185"/>
                    </a:lnTo>
                    <a:lnTo>
                      <a:pt x="9" y="202"/>
                    </a:lnTo>
                    <a:lnTo>
                      <a:pt x="15" y="223"/>
                    </a:lnTo>
                    <a:lnTo>
                      <a:pt x="12" y="197"/>
                    </a:lnTo>
                    <a:lnTo>
                      <a:pt x="9" y="173"/>
                    </a:lnTo>
                    <a:lnTo>
                      <a:pt x="8" y="152"/>
                    </a:lnTo>
                    <a:lnTo>
                      <a:pt x="9" y="130"/>
                    </a:lnTo>
                    <a:lnTo>
                      <a:pt x="9" y="116"/>
                    </a:lnTo>
                    <a:lnTo>
                      <a:pt x="8" y="97"/>
                    </a:lnTo>
                    <a:lnTo>
                      <a:pt x="7" y="83"/>
                    </a:lnTo>
                    <a:lnTo>
                      <a:pt x="10" y="53"/>
                    </a:lnTo>
                    <a:lnTo>
                      <a:pt x="10" y="38"/>
                    </a:lnTo>
                    <a:lnTo>
                      <a:pt x="12" y="25"/>
                    </a:lnTo>
                    <a:lnTo>
                      <a:pt x="17" y="8"/>
                    </a:lnTo>
                    <a:lnTo>
                      <a:pt x="19" y="21"/>
                    </a:lnTo>
                    <a:lnTo>
                      <a:pt x="28" y="42"/>
                    </a:lnTo>
                    <a:lnTo>
                      <a:pt x="27" y="3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7" name="Group 33"/>
              <p:cNvGrpSpPr>
                <a:grpSpLocks/>
              </p:cNvGrpSpPr>
              <p:nvPr/>
            </p:nvGrpSpPr>
            <p:grpSpPr bwMode="auto">
              <a:xfrm>
                <a:off x="454" y="3586"/>
                <a:ext cx="255" cy="498"/>
                <a:chOff x="454" y="3586"/>
                <a:chExt cx="255" cy="498"/>
              </a:xfrm>
            </p:grpSpPr>
            <p:sp>
              <p:nvSpPr>
                <p:cNvPr id="92" name="Freeform 30"/>
                <p:cNvSpPr>
                  <a:spLocks/>
                </p:cNvSpPr>
                <p:nvPr/>
              </p:nvSpPr>
              <p:spPr bwMode="ltGray">
                <a:xfrm>
                  <a:off x="633" y="3878"/>
                  <a:ext cx="38" cy="206"/>
                </a:xfrm>
                <a:custGeom>
                  <a:avLst/>
                  <a:gdLst>
                    <a:gd name="T0" fmla="*/ 7 w 38"/>
                    <a:gd name="T1" fmla="*/ 0 h 206"/>
                    <a:gd name="T2" fmla="*/ 14 w 38"/>
                    <a:gd name="T3" fmla="*/ 15 h 206"/>
                    <a:gd name="T4" fmla="*/ 22 w 38"/>
                    <a:gd name="T5" fmla="*/ 40 h 206"/>
                    <a:gd name="T6" fmla="*/ 29 w 38"/>
                    <a:gd name="T7" fmla="*/ 74 h 206"/>
                    <a:gd name="T8" fmla="*/ 37 w 38"/>
                    <a:gd name="T9" fmla="*/ 118 h 206"/>
                    <a:gd name="T10" fmla="*/ 37 w 38"/>
                    <a:gd name="T11" fmla="*/ 164 h 206"/>
                    <a:gd name="T12" fmla="*/ 33 w 38"/>
                    <a:gd name="T13" fmla="*/ 205 h 206"/>
                    <a:gd name="T14" fmla="*/ 29 w 38"/>
                    <a:gd name="T15" fmla="*/ 205 h 206"/>
                    <a:gd name="T16" fmla="*/ 33 w 38"/>
                    <a:gd name="T17" fmla="*/ 164 h 206"/>
                    <a:gd name="T18" fmla="*/ 33 w 38"/>
                    <a:gd name="T19" fmla="*/ 130 h 206"/>
                    <a:gd name="T20" fmla="*/ 26 w 38"/>
                    <a:gd name="T21" fmla="*/ 93 h 206"/>
                    <a:gd name="T22" fmla="*/ 14 w 38"/>
                    <a:gd name="T23" fmla="*/ 56 h 206"/>
                    <a:gd name="T24" fmla="*/ 0 w 38"/>
                    <a:gd name="T25" fmla="*/ 9 h 206"/>
                    <a:gd name="T26" fmla="*/ 7 w 38"/>
                    <a:gd name="T27"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206">
                      <a:moveTo>
                        <a:pt x="7" y="0"/>
                      </a:moveTo>
                      <a:lnTo>
                        <a:pt x="14" y="15"/>
                      </a:lnTo>
                      <a:lnTo>
                        <a:pt x="22" y="40"/>
                      </a:lnTo>
                      <a:lnTo>
                        <a:pt x="29" y="74"/>
                      </a:lnTo>
                      <a:lnTo>
                        <a:pt x="37" y="118"/>
                      </a:lnTo>
                      <a:lnTo>
                        <a:pt x="37" y="164"/>
                      </a:lnTo>
                      <a:lnTo>
                        <a:pt x="33" y="205"/>
                      </a:lnTo>
                      <a:lnTo>
                        <a:pt x="29" y="205"/>
                      </a:lnTo>
                      <a:lnTo>
                        <a:pt x="33" y="164"/>
                      </a:lnTo>
                      <a:lnTo>
                        <a:pt x="33" y="130"/>
                      </a:lnTo>
                      <a:lnTo>
                        <a:pt x="26" y="93"/>
                      </a:lnTo>
                      <a:lnTo>
                        <a:pt x="14" y="56"/>
                      </a:lnTo>
                      <a:lnTo>
                        <a:pt x="0" y="9"/>
                      </a:lnTo>
                      <a:lnTo>
                        <a:pt x="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 name="Freeform 31"/>
                <p:cNvSpPr>
                  <a:spLocks/>
                </p:cNvSpPr>
                <p:nvPr/>
              </p:nvSpPr>
              <p:spPr bwMode="ltGray">
                <a:xfrm>
                  <a:off x="454" y="3767"/>
                  <a:ext cx="61" cy="205"/>
                </a:xfrm>
                <a:custGeom>
                  <a:avLst/>
                  <a:gdLst>
                    <a:gd name="T0" fmla="*/ 58 w 61"/>
                    <a:gd name="T1" fmla="*/ 32 h 205"/>
                    <a:gd name="T2" fmla="*/ 46 w 61"/>
                    <a:gd name="T3" fmla="*/ 0 h 205"/>
                    <a:gd name="T4" fmla="*/ 37 w 61"/>
                    <a:gd name="T5" fmla="*/ 0 h 205"/>
                    <a:gd name="T6" fmla="*/ 31 w 61"/>
                    <a:gd name="T7" fmla="*/ 2 h 205"/>
                    <a:gd name="T8" fmla="*/ 26 w 61"/>
                    <a:gd name="T9" fmla="*/ 10 h 205"/>
                    <a:gd name="T10" fmla="*/ 12 w 61"/>
                    <a:gd name="T11" fmla="*/ 37 h 205"/>
                    <a:gd name="T12" fmla="*/ 7 w 61"/>
                    <a:gd name="T13" fmla="*/ 48 h 205"/>
                    <a:gd name="T14" fmla="*/ 4 w 61"/>
                    <a:gd name="T15" fmla="*/ 60 h 205"/>
                    <a:gd name="T16" fmla="*/ 0 w 61"/>
                    <a:gd name="T17" fmla="*/ 95 h 205"/>
                    <a:gd name="T18" fmla="*/ 0 w 61"/>
                    <a:gd name="T19" fmla="*/ 106 h 205"/>
                    <a:gd name="T20" fmla="*/ 0 w 61"/>
                    <a:gd name="T21" fmla="*/ 119 h 205"/>
                    <a:gd name="T22" fmla="*/ 2 w 61"/>
                    <a:gd name="T23" fmla="*/ 133 h 205"/>
                    <a:gd name="T24" fmla="*/ 8 w 61"/>
                    <a:gd name="T25" fmla="*/ 155 h 205"/>
                    <a:gd name="T26" fmla="*/ 13 w 61"/>
                    <a:gd name="T27" fmla="*/ 169 h 205"/>
                    <a:gd name="T28" fmla="*/ 20 w 61"/>
                    <a:gd name="T29" fmla="*/ 184 h 205"/>
                    <a:gd name="T30" fmla="*/ 33 w 61"/>
                    <a:gd name="T31" fmla="*/ 204 h 205"/>
                    <a:gd name="T32" fmla="*/ 26 w 61"/>
                    <a:gd name="T33" fmla="*/ 180 h 205"/>
                    <a:gd name="T34" fmla="*/ 20 w 61"/>
                    <a:gd name="T35" fmla="*/ 158 h 205"/>
                    <a:gd name="T36" fmla="*/ 18 w 61"/>
                    <a:gd name="T37" fmla="*/ 138 h 205"/>
                    <a:gd name="T38" fmla="*/ 18 w 61"/>
                    <a:gd name="T39" fmla="*/ 119 h 205"/>
                    <a:gd name="T40" fmla="*/ 20 w 61"/>
                    <a:gd name="T41" fmla="*/ 106 h 205"/>
                    <a:gd name="T42" fmla="*/ 18 w 61"/>
                    <a:gd name="T43" fmla="*/ 89 h 205"/>
                    <a:gd name="T44" fmla="*/ 16 w 61"/>
                    <a:gd name="T45" fmla="*/ 76 h 205"/>
                    <a:gd name="T46" fmla="*/ 22 w 61"/>
                    <a:gd name="T47" fmla="*/ 48 h 205"/>
                    <a:gd name="T48" fmla="*/ 23 w 61"/>
                    <a:gd name="T49" fmla="*/ 35 h 205"/>
                    <a:gd name="T50" fmla="*/ 28 w 61"/>
                    <a:gd name="T51" fmla="*/ 23 h 205"/>
                    <a:gd name="T52" fmla="*/ 37 w 61"/>
                    <a:gd name="T53" fmla="*/ 8 h 205"/>
                    <a:gd name="T54" fmla="*/ 42 w 61"/>
                    <a:gd name="T55" fmla="*/ 19 h 205"/>
                    <a:gd name="T56" fmla="*/ 60 w 61"/>
                    <a:gd name="T57" fmla="*/ 38 h 205"/>
                    <a:gd name="T58" fmla="*/ 58 w 61"/>
                    <a:gd name="T59" fmla="*/ 3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205">
                      <a:moveTo>
                        <a:pt x="58" y="32"/>
                      </a:moveTo>
                      <a:lnTo>
                        <a:pt x="46" y="0"/>
                      </a:lnTo>
                      <a:lnTo>
                        <a:pt x="37" y="0"/>
                      </a:lnTo>
                      <a:lnTo>
                        <a:pt x="31" y="2"/>
                      </a:lnTo>
                      <a:lnTo>
                        <a:pt x="26" y="10"/>
                      </a:lnTo>
                      <a:lnTo>
                        <a:pt x="12" y="37"/>
                      </a:lnTo>
                      <a:lnTo>
                        <a:pt x="7" y="48"/>
                      </a:lnTo>
                      <a:lnTo>
                        <a:pt x="4" y="60"/>
                      </a:lnTo>
                      <a:lnTo>
                        <a:pt x="0" y="95"/>
                      </a:lnTo>
                      <a:lnTo>
                        <a:pt x="0" y="106"/>
                      </a:lnTo>
                      <a:lnTo>
                        <a:pt x="0" y="119"/>
                      </a:lnTo>
                      <a:lnTo>
                        <a:pt x="2" y="133"/>
                      </a:lnTo>
                      <a:lnTo>
                        <a:pt x="8" y="155"/>
                      </a:lnTo>
                      <a:lnTo>
                        <a:pt x="13" y="169"/>
                      </a:lnTo>
                      <a:lnTo>
                        <a:pt x="20" y="184"/>
                      </a:lnTo>
                      <a:lnTo>
                        <a:pt x="33" y="204"/>
                      </a:lnTo>
                      <a:lnTo>
                        <a:pt x="26" y="180"/>
                      </a:lnTo>
                      <a:lnTo>
                        <a:pt x="20" y="158"/>
                      </a:lnTo>
                      <a:lnTo>
                        <a:pt x="18" y="138"/>
                      </a:lnTo>
                      <a:lnTo>
                        <a:pt x="18" y="119"/>
                      </a:lnTo>
                      <a:lnTo>
                        <a:pt x="20" y="106"/>
                      </a:lnTo>
                      <a:lnTo>
                        <a:pt x="18" y="89"/>
                      </a:lnTo>
                      <a:lnTo>
                        <a:pt x="16" y="76"/>
                      </a:lnTo>
                      <a:lnTo>
                        <a:pt x="22" y="48"/>
                      </a:lnTo>
                      <a:lnTo>
                        <a:pt x="23" y="35"/>
                      </a:lnTo>
                      <a:lnTo>
                        <a:pt x="28" y="23"/>
                      </a:lnTo>
                      <a:lnTo>
                        <a:pt x="37" y="8"/>
                      </a:lnTo>
                      <a:lnTo>
                        <a:pt x="42" y="19"/>
                      </a:lnTo>
                      <a:lnTo>
                        <a:pt x="60" y="38"/>
                      </a:lnTo>
                      <a:lnTo>
                        <a:pt x="58" y="3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 name="Freeform 32"/>
                <p:cNvSpPr>
                  <a:spLocks/>
                </p:cNvSpPr>
                <p:nvPr/>
              </p:nvSpPr>
              <p:spPr bwMode="ltGray">
                <a:xfrm>
                  <a:off x="559" y="3586"/>
                  <a:ext cx="150" cy="369"/>
                </a:xfrm>
                <a:custGeom>
                  <a:avLst/>
                  <a:gdLst>
                    <a:gd name="T0" fmla="*/ 48 w 150"/>
                    <a:gd name="T1" fmla="*/ 4 h 369"/>
                    <a:gd name="T2" fmla="*/ 52 w 150"/>
                    <a:gd name="T3" fmla="*/ 15 h 369"/>
                    <a:gd name="T4" fmla="*/ 85 w 150"/>
                    <a:gd name="T5" fmla="*/ 13 h 369"/>
                    <a:gd name="T6" fmla="*/ 72 w 150"/>
                    <a:gd name="T7" fmla="*/ 19 h 369"/>
                    <a:gd name="T8" fmla="*/ 58 w 150"/>
                    <a:gd name="T9" fmla="*/ 24 h 369"/>
                    <a:gd name="T10" fmla="*/ 89 w 150"/>
                    <a:gd name="T11" fmla="*/ 34 h 369"/>
                    <a:gd name="T12" fmla="*/ 65 w 150"/>
                    <a:gd name="T13" fmla="*/ 38 h 369"/>
                    <a:gd name="T14" fmla="*/ 63 w 150"/>
                    <a:gd name="T15" fmla="*/ 48 h 369"/>
                    <a:gd name="T16" fmla="*/ 133 w 150"/>
                    <a:gd name="T17" fmla="*/ 100 h 369"/>
                    <a:gd name="T18" fmla="*/ 68 w 150"/>
                    <a:gd name="T19" fmla="*/ 62 h 369"/>
                    <a:gd name="T20" fmla="*/ 82 w 150"/>
                    <a:gd name="T21" fmla="*/ 84 h 369"/>
                    <a:gd name="T22" fmla="*/ 73 w 150"/>
                    <a:gd name="T23" fmla="*/ 85 h 369"/>
                    <a:gd name="T24" fmla="*/ 85 w 150"/>
                    <a:gd name="T25" fmla="*/ 115 h 369"/>
                    <a:gd name="T26" fmla="*/ 112 w 150"/>
                    <a:gd name="T27" fmla="*/ 146 h 369"/>
                    <a:gd name="T28" fmla="*/ 82 w 150"/>
                    <a:gd name="T29" fmla="*/ 123 h 369"/>
                    <a:gd name="T30" fmla="*/ 107 w 150"/>
                    <a:gd name="T31" fmla="*/ 170 h 369"/>
                    <a:gd name="T32" fmla="*/ 85 w 150"/>
                    <a:gd name="T33" fmla="*/ 139 h 369"/>
                    <a:gd name="T34" fmla="*/ 79 w 150"/>
                    <a:gd name="T35" fmla="*/ 139 h 369"/>
                    <a:gd name="T36" fmla="*/ 87 w 150"/>
                    <a:gd name="T37" fmla="*/ 166 h 369"/>
                    <a:gd name="T38" fmla="*/ 81 w 150"/>
                    <a:gd name="T39" fmla="*/ 166 h 369"/>
                    <a:gd name="T40" fmla="*/ 94 w 150"/>
                    <a:gd name="T41" fmla="*/ 198 h 369"/>
                    <a:gd name="T42" fmla="*/ 86 w 150"/>
                    <a:gd name="T43" fmla="*/ 190 h 369"/>
                    <a:gd name="T44" fmla="*/ 93 w 150"/>
                    <a:gd name="T45" fmla="*/ 220 h 369"/>
                    <a:gd name="T46" fmla="*/ 87 w 150"/>
                    <a:gd name="T47" fmla="*/ 210 h 369"/>
                    <a:gd name="T48" fmla="*/ 81 w 150"/>
                    <a:gd name="T49" fmla="*/ 207 h 369"/>
                    <a:gd name="T50" fmla="*/ 85 w 150"/>
                    <a:gd name="T51" fmla="*/ 229 h 369"/>
                    <a:gd name="T52" fmla="*/ 99 w 150"/>
                    <a:gd name="T53" fmla="*/ 269 h 369"/>
                    <a:gd name="T54" fmla="*/ 81 w 150"/>
                    <a:gd name="T55" fmla="*/ 238 h 369"/>
                    <a:gd name="T56" fmla="*/ 77 w 150"/>
                    <a:gd name="T57" fmla="*/ 233 h 369"/>
                    <a:gd name="T58" fmla="*/ 78 w 150"/>
                    <a:gd name="T59" fmla="*/ 267 h 369"/>
                    <a:gd name="T60" fmla="*/ 72 w 150"/>
                    <a:gd name="T61" fmla="*/ 283 h 369"/>
                    <a:gd name="T62" fmla="*/ 70 w 150"/>
                    <a:gd name="T63" fmla="*/ 264 h 369"/>
                    <a:gd name="T64" fmla="*/ 17 w 150"/>
                    <a:gd name="T65" fmla="*/ 315 h 369"/>
                    <a:gd name="T66" fmla="*/ 65 w 150"/>
                    <a:gd name="T67" fmla="*/ 241 h 369"/>
                    <a:gd name="T68" fmla="*/ 55 w 150"/>
                    <a:gd name="T69" fmla="*/ 257 h 369"/>
                    <a:gd name="T70" fmla="*/ 69 w 150"/>
                    <a:gd name="T71" fmla="*/ 216 h 369"/>
                    <a:gd name="T72" fmla="*/ 10 w 150"/>
                    <a:gd name="T73" fmla="*/ 248 h 369"/>
                    <a:gd name="T74" fmla="*/ 69 w 150"/>
                    <a:gd name="T75" fmla="*/ 204 h 369"/>
                    <a:gd name="T76" fmla="*/ 61 w 150"/>
                    <a:gd name="T77" fmla="*/ 193 h 369"/>
                    <a:gd name="T78" fmla="*/ 67 w 150"/>
                    <a:gd name="T79" fmla="*/ 177 h 369"/>
                    <a:gd name="T80" fmla="*/ 58 w 150"/>
                    <a:gd name="T81" fmla="*/ 177 h 369"/>
                    <a:gd name="T82" fmla="*/ 32 w 150"/>
                    <a:gd name="T83" fmla="*/ 208 h 369"/>
                    <a:gd name="T84" fmla="*/ 57 w 150"/>
                    <a:gd name="T85" fmla="*/ 148 h 369"/>
                    <a:gd name="T86" fmla="*/ 62 w 150"/>
                    <a:gd name="T87" fmla="*/ 126 h 369"/>
                    <a:gd name="T88" fmla="*/ 55 w 150"/>
                    <a:gd name="T89" fmla="*/ 122 h 369"/>
                    <a:gd name="T90" fmla="*/ 57 w 150"/>
                    <a:gd name="T91" fmla="*/ 101 h 369"/>
                    <a:gd name="T92" fmla="*/ 53 w 150"/>
                    <a:gd name="T93" fmla="*/ 99 h 369"/>
                    <a:gd name="T94" fmla="*/ 35 w 150"/>
                    <a:gd name="T95" fmla="*/ 117 h 369"/>
                    <a:gd name="T96" fmla="*/ 49 w 150"/>
                    <a:gd name="T97" fmla="*/ 87 h 369"/>
                    <a:gd name="T98" fmla="*/ 48 w 150"/>
                    <a:gd name="T99" fmla="*/ 62 h 369"/>
                    <a:gd name="T100" fmla="*/ 49 w 150"/>
                    <a:gd name="T101" fmla="*/ 46 h 369"/>
                    <a:gd name="T102" fmla="*/ 34 w 150"/>
                    <a:gd name="T103" fmla="*/ 46 h 369"/>
                    <a:gd name="T104" fmla="*/ 38 w 150"/>
                    <a:gd name="T105" fmla="*/ 24 h 369"/>
                    <a:gd name="T106" fmla="*/ 31 w 150"/>
                    <a:gd name="T107" fmla="*/ 19 h 369"/>
                    <a:gd name="T108" fmla="*/ 33 w 150"/>
                    <a:gd name="T109"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0" h="369">
                      <a:moveTo>
                        <a:pt x="33" y="0"/>
                      </a:moveTo>
                      <a:lnTo>
                        <a:pt x="39" y="1"/>
                      </a:lnTo>
                      <a:lnTo>
                        <a:pt x="48" y="4"/>
                      </a:lnTo>
                      <a:lnTo>
                        <a:pt x="42" y="5"/>
                      </a:lnTo>
                      <a:lnTo>
                        <a:pt x="47" y="10"/>
                      </a:lnTo>
                      <a:lnTo>
                        <a:pt x="52" y="15"/>
                      </a:lnTo>
                      <a:lnTo>
                        <a:pt x="60" y="17"/>
                      </a:lnTo>
                      <a:lnTo>
                        <a:pt x="72" y="16"/>
                      </a:lnTo>
                      <a:lnTo>
                        <a:pt x="85" y="13"/>
                      </a:lnTo>
                      <a:lnTo>
                        <a:pt x="119" y="16"/>
                      </a:lnTo>
                      <a:lnTo>
                        <a:pt x="86" y="14"/>
                      </a:lnTo>
                      <a:lnTo>
                        <a:pt x="72" y="19"/>
                      </a:lnTo>
                      <a:lnTo>
                        <a:pt x="60" y="17"/>
                      </a:lnTo>
                      <a:lnTo>
                        <a:pt x="52" y="21"/>
                      </a:lnTo>
                      <a:lnTo>
                        <a:pt x="58" y="24"/>
                      </a:lnTo>
                      <a:lnTo>
                        <a:pt x="54" y="27"/>
                      </a:lnTo>
                      <a:lnTo>
                        <a:pt x="65" y="35"/>
                      </a:lnTo>
                      <a:lnTo>
                        <a:pt x="89" y="34"/>
                      </a:lnTo>
                      <a:lnTo>
                        <a:pt x="121" y="63"/>
                      </a:lnTo>
                      <a:lnTo>
                        <a:pt x="89" y="35"/>
                      </a:lnTo>
                      <a:lnTo>
                        <a:pt x="65" y="38"/>
                      </a:lnTo>
                      <a:lnTo>
                        <a:pt x="58" y="38"/>
                      </a:lnTo>
                      <a:lnTo>
                        <a:pt x="71" y="48"/>
                      </a:lnTo>
                      <a:lnTo>
                        <a:pt x="63" y="48"/>
                      </a:lnTo>
                      <a:lnTo>
                        <a:pt x="77" y="59"/>
                      </a:lnTo>
                      <a:lnTo>
                        <a:pt x="103" y="74"/>
                      </a:lnTo>
                      <a:lnTo>
                        <a:pt x="133" y="100"/>
                      </a:lnTo>
                      <a:lnTo>
                        <a:pt x="103" y="76"/>
                      </a:lnTo>
                      <a:lnTo>
                        <a:pt x="76" y="62"/>
                      </a:lnTo>
                      <a:lnTo>
                        <a:pt x="68" y="62"/>
                      </a:lnTo>
                      <a:lnTo>
                        <a:pt x="81" y="70"/>
                      </a:lnTo>
                      <a:lnTo>
                        <a:pt x="72" y="73"/>
                      </a:lnTo>
                      <a:lnTo>
                        <a:pt x="82" y="84"/>
                      </a:lnTo>
                      <a:lnTo>
                        <a:pt x="146" y="172"/>
                      </a:lnTo>
                      <a:lnTo>
                        <a:pt x="82" y="85"/>
                      </a:lnTo>
                      <a:lnTo>
                        <a:pt x="73" y="85"/>
                      </a:lnTo>
                      <a:lnTo>
                        <a:pt x="83" y="99"/>
                      </a:lnTo>
                      <a:lnTo>
                        <a:pt x="76" y="98"/>
                      </a:lnTo>
                      <a:lnTo>
                        <a:pt x="85" y="115"/>
                      </a:lnTo>
                      <a:lnTo>
                        <a:pt x="112" y="145"/>
                      </a:lnTo>
                      <a:lnTo>
                        <a:pt x="138" y="189"/>
                      </a:lnTo>
                      <a:lnTo>
                        <a:pt x="112" y="146"/>
                      </a:lnTo>
                      <a:lnTo>
                        <a:pt x="85" y="116"/>
                      </a:lnTo>
                      <a:lnTo>
                        <a:pt x="76" y="112"/>
                      </a:lnTo>
                      <a:lnTo>
                        <a:pt x="82" y="123"/>
                      </a:lnTo>
                      <a:lnTo>
                        <a:pt x="77" y="121"/>
                      </a:lnTo>
                      <a:lnTo>
                        <a:pt x="85" y="138"/>
                      </a:lnTo>
                      <a:lnTo>
                        <a:pt x="107" y="170"/>
                      </a:lnTo>
                      <a:lnTo>
                        <a:pt x="149" y="211"/>
                      </a:lnTo>
                      <a:lnTo>
                        <a:pt x="107" y="170"/>
                      </a:lnTo>
                      <a:lnTo>
                        <a:pt x="85" y="139"/>
                      </a:lnTo>
                      <a:lnTo>
                        <a:pt x="81" y="139"/>
                      </a:lnTo>
                      <a:lnTo>
                        <a:pt x="120" y="233"/>
                      </a:lnTo>
                      <a:lnTo>
                        <a:pt x="79" y="139"/>
                      </a:lnTo>
                      <a:lnTo>
                        <a:pt x="85" y="152"/>
                      </a:lnTo>
                      <a:lnTo>
                        <a:pt x="79" y="147"/>
                      </a:lnTo>
                      <a:lnTo>
                        <a:pt x="87" y="166"/>
                      </a:lnTo>
                      <a:lnTo>
                        <a:pt x="115" y="210"/>
                      </a:lnTo>
                      <a:lnTo>
                        <a:pt x="87" y="170"/>
                      </a:lnTo>
                      <a:lnTo>
                        <a:pt x="81" y="166"/>
                      </a:lnTo>
                      <a:lnTo>
                        <a:pt x="87" y="179"/>
                      </a:lnTo>
                      <a:lnTo>
                        <a:pt x="120" y="264"/>
                      </a:lnTo>
                      <a:lnTo>
                        <a:pt x="94" y="198"/>
                      </a:lnTo>
                      <a:lnTo>
                        <a:pt x="85" y="179"/>
                      </a:lnTo>
                      <a:lnTo>
                        <a:pt x="81" y="177"/>
                      </a:lnTo>
                      <a:lnTo>
                        <a:pt x="86" y="190"/>
                      </a:lnTo>
                      <a:lnTo>
                        <a:pt x="81" y="188"/>
                      </a:lnTo>
                      <a:lnTo>
                        <a:pt x="89" y="205"/>
                      </a:lnTo>
                      <a:lnTo>
                        <a:pt x="93" y="220"/>
                      </a:lnTo>
                      <a:lnTo>
                        <a:pt x="135" y="269"/>
                      </a:lnTo>
                      <a:lnTo>
                        <a:pt x="92" y="220"/>
                      </a:lnTo>
                      <a:lnTo>
                        <a:pt x="87" y="210"/>
                      </a:lnTo>
                      <a:lnTo>
                        <a:pt x="82" y="207"/>
                      </a:lnTo>
                      <a:lnTo>
                        <a:pt x="92" y="235"/>
                      </a:lnTo>
                      <a:lnTo>
                        <a:pt x="81" y="207"/>
                      </a:lnTo>
                      <a:lnTo>
                        <a:pt x="87" y="220"/>
                      </a:lnTo>
                      <a:lnTo>
                        <a:pt x="81" y="218"/>
                      </a:lnTo>
                      <a:lnTo>
                        <a:pt x="85" y="229"/>
                      </a:lnTo>
                      <a:lnTo>
                        <a:pt x="99" y="269"/>
                      </a:lnTo>
                      <a:lnTo>
                        <a:pt x="113" y="294"/>
                      </a:lnTo>
                      <a:lnTo>
                        <a:pt x="99" y="269"/>
                      </a:lnTo>
                      <a:lnTo>
                        <a:pt x="85" y="231"/>
                      </a:lnTo>
                      <a:lnTo>
                        <a:pt x="79" y="229"/>
                      </a:lnTo>
                      <a:lnTo>
                        <a:pt x="81" y="238"/>
                      </a:lnTo>
                      <a:lnTo>
                        <a:pt x="92" y="264"/>
                      </a:lnTo>
                      <a:lnTo>
                        <a:pt x="81" y="241"/>
                      </a:lnTo>
                      <a:lnTo>
                        <a:pt x="77" y="233"/>
                      </a:lnTo>
                      <a:lnTo>
                        <a:pt x="82" y="254"/>
                      </a:lnTo>
                      <a:lnTo>
                        <a:pt x="76" y="250"/>
                      </a:lnTo>
                      <a:lnTo>
                        <a:pt x="78" y="267"/>
                      </a:lnTo>
                      <a:lnTo>
                        <a:pt x="74" y="259"/>
                      </a:lnTo>
                      <a:lnTo>
                        <a:pt x="71" y="266"/>
                      </a:lnTo>
                      <a:lnTo>
                        <a:pt x="72" y="283"/>
                      </a:lnTo>
                      <a:lnTo>
                        <a:pt x="99" y="368"/>
                      </a:lnTo>
                      <a:lnTo>
                        <a:pt x="70" y="283"/>
                      </a:lnTo>
                      <a:lnTo>
                        <a:pt x="70" y="264"/>
                      </a:lnTo>
                      <a:lnTo>
                        <a:pt x="70" y="253"/>
                      </a:lnTo>
                      <a:lnTo>
                        <a:pt x="65" y="259"/>
                      </a:lnTo>
                      <a:lnTo>
                        <a:pt x="17" y="315"/>
                      </a:lnTo>
                      <a:lnTo>
                        <a:pt x="66" y="254"/>
                      </a:lnTo>
                      <a:lnTo>
                        <a:pt x="70" y="238"/>
                      </a:lnTo>
                      <a:lnTo>
                        <a:pt x="65" y="241"/>
                      </a:lnTo>
                      <a:lnTo>
                        <a:pt x="72" y="223"/>
                      </a:lnTo>
                      <a:lnTo>
                        <a:pt x="66" y="230"/>
                      </a:lnTo>
                      <a:lnTo>
                        <a:pt x="55" y="257"/>
                      </a:lnTo>
                      <a:lnTo>
                        <a:pt x="65" y="228"/>
                      </a:lnTo>
                      <a:lnTo>
                        <a:pt x="70" y="216"/>
                      </a:lnTo>
                      <a:lnTo>
                        <a:pt x="69" y="216"/>
                      </a:lnTo>
                      <a:lnTo>
                        <a:pt x="63" y="223"/>
                      </a:lnTo>
                      <a:lnTo>
                        <a:pt x="51" y="237"/>
                      </a:lnTo>
                      <a:lnTo>
                        <a:pt x="10" y="248"/>
                      </a:lnTo>
                      <a:lnTo>
                        <a:pt x="52" y="235"/>
                      </a:lnTo>
                      <a:lnTo>
                        <a:pt x="65" y="218"/>
                      </a:lnTo>
                      <a:lnTo>
                        <a:pt x="69" y="204"/>
                      </a:lnTo>
                      <a:lnTo>
                        <a:pt x="63" y="204"/>
                      </a:lnTo>
                      <a:lnTo>
                        <a:pt x="69" y="190"/>
                      </a:lnTo>
                      <a:lnTo>
                        <a:pt x="61" y="193"/>
                      </a:lnTo>
                      <a:lnTo>
                        <a:pt x="33" y="220"/>
                      </a:lnTo>
                      <a:lnTo>
                        <a:pt x="61" y="193"/>
                      </a:lnTo>
                      <a:lnTo>
                        <a:pt x="67" y="177"/>
                      </a:lnTo>
                      <a:lnTo>
                        <a:pt x="60" y="181"/>
                      </a:lnTo>
                      <a:lnTo>
                        <a:pt x="65" y="168"/>
                      </a:lnTo>
                      <a:lnTo>
                        <a:pt x="58" y="177"/>
                      </a:lnTo>
                      <a:lnTo>
                        <a:pt x="63" y="158"/>
                      </a:lnTo>
                      <a:lnTo>
                        <a:pt x="57" y="167"/>
                      </a:lnTo>
                      <a:lnTo>
                        <a:pt x="32" y="208"/>
                      </a:lnTo>
                      <a:lnTo>
                        <a:pt x="58" y="167"/>
                      </a:lnTo>
                      <a:lnTo>
                        <a:pt x="65" y="143"/>
                      </a:lnTo>
                      <a:lnTo>
                        <a:pt x="57" y="148"/>
                      </a:lnTo>
                      <a:lnTo>
                        <a:pt x="15" y="171"/>
                      </a:lnTo>
                      <a:lnTo>
                        <a:pt x="57" y="147"/>
                      </a:lnTo>
                      <a:lnTo>
                        <a:pt x="62" y="126"/>
                      </a:lnTo>
                      <a:lnTo>
                        <a:pt x="57" y="130"/>
                      </a:lnTo>
                      <a:lnTo>
                        <a:pt x="61" y="117"/>
                      </a:lnTo>
                      <a:lnTo>
                        <a:pt x="55" y="122"/>
                      </a:lnTo>
                      <a:lnTo>
                        <a:pt x="36" y="179"/>
                      </a:lnTo>
                      <a:lnTo>
                        <a:pt x="57" y="117"/>
                      </a:lnTo>
                      <a:lnTo>
                        <a:pt x="57" y="101"/>
                      </a:lnTo>
                      <a:lnTo>
                        <a:pt x="50" y="109"/>
                      </a:lnTo>
                      <a:lnTo>
                        <a:pt x="38" y="141"/>
                      </a:lnTo>
                      <a:lnTo>
                        <a:pt x="53" y="99"/>
                      </a:lnTo>
                      <a:lnTo>
                        <a:pt x="55" y="85"/>
                      </a:lnTo>
                      <a:lnTo>
                        <a:pt x="50" y="92"/>
                      </a:lnTo>
                      <a:lnTo>
                        <a:pt x="35" y="117"/>
                      </a:lnTo>
                      <a:lnTo>
                        <a:pt x="0" y="133"/>
                      </a:lnTo>
                      <a:lnTo>
                        <a:pt x="36" y="116"/>
                      </a:lnTo>
                      <a:lnTo>
                        <a:pt x="49" y="87"/>
                      </a:lnTo>
                      <a:lnTo>
                        <a:pt x="51" y="70"/>
                      </a:lnTo>
                      <a:lnTo>
                        <a:pt x="45" y="79"/>
                      </a:lnTo>
                      <a:lnTo>
                        <a:pt x="48" y="62"/>
                      </a:lnTo>
                      <a:lnTo>
                        <a:pt x="25" y="106"/>
                      </a:lnTo>
                      <a:lnTo>
                        <a:pt x="47" y="59"/>
                      </a:lnTo>
                      <a:lnTo>
                        <a:pt x="49" y="46"/>
                      </a:lnTo>
                      <a:lnTo>
                        <a:pt x="42" y="57"/>
                      </a:lnTo>
                      <a:lnTo>
                        <a:pt x="43" y="36"/>
                      </a:lnTo>
                      <a:lnTo>
                        <a:pt x="34" y="46"/>
                      </a:lnTo>
                      <a:lnTo>
                        <a:pt x="2" y="81"/>
                      </a:lnTo>
                      <a:lnTo>
                        <a:pt x="34" y="44"/>
                      </a:lnTo>
                      <a:lnTo>
                        <a:pt x="38" y="24"/>
                      </a:lnTo>
                      <a:lnTo>
                        <a:pt x="33" y="30"/>
                      </a:lnTo>
                      <a:lnTo>
                        <a:pt x="36" y="15"/>
                      </a:lnTo>
                      <a:lnTo>
                        <a:pt x="31" y="19"/>
                      </a:lnTo>
                      <a:lnTo>
                        <a:pt x="30" y="8"/>
                      </a:lnTo>
                      <a:lnTo>
                        <a:pt x="31" y="3"/>
                      </a:lnTo>
                      <a:lnTo>
                        <a:pt x="33"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8" name="Freeform 34"/>
              <p:cNvSpPr>
                <a:spLocks/>
              </p:cNvSpPr>
              <p:nvPr/>
            </p:nvSpPr>
            <p:spPr bwMode="ltGray">
              <a:xfrm>
                <a:off x="407" y="3928"/>
                <a:ext cx="17" cy="225"/>
              </a:xfrm>
              <a:custGeom>
                <a:avLst/>
                <a:gdLst>
                  <a:gd name="T0" fmla="*/ 2 w 17"/>
                  <a:gd name="T1" fmla="*/ 0 h 225"/>
                  <a:gd name="T2" fmla="*/ 6 w 17"/>
                  <a:gd name="T3" fmla="*/ 16 h 225"/>
                  <a:gd name="T4" fmla="*/ 9 w 17"/>
                  <a:gd name="T5" fmla="*/ 43 h 225"/>
                  <a:gd name="T6" fmla="*/ 13 w 17"/>
                  <a:gd name="T7" fmla="*/ 81 h 225"/>
                  <a:gd name="T8" fmla="*/ 16 w 17"/>
                  <a:gd name="T9" fmla="*/ 128 h 225"/>
                  <a:gd name="T10" fmla="*/ 16 w 17"/>
                  <a:gd name="T11" fmla="*/ 179 h 225"/>
                  <a:gd name="T12" fmla="*/ 14 w 17"/>
                  <a:gd name="T13" fmla="*/ 224 h 225"/>
                  <a:gd name="T14" fmla="*/ 13 w 17"/>
                  <a:gd name="T15" fmla="*/ 224 h 225"/>
                  <a:gd name="T16" fmla="*/ 14 w 17"/>
                  <a:gd name="T17" fmla="*/ 179 h 225"/>
                  <a:gd name="T18" fmla="*/ 14 w 17"/>
                  <a:gd name="T19" fmla="*/ 142 h 225"/>
                  <a:gd name="T20" fmla="*/ 10 w 17"/>
                  <a:gd name="T21" fmla="*/ 101 h 225"/>
                  <a:gd name="T22" fmla="*/ 6 w 17"/>
                  <a:gd name="T23" fmla="*/ 61 h 225"/>
                  <a:gd name="T24" fmla="*/ 0 w 17"/>
                  <a:gd name="T25" fmla="*/ 10 h 225"/>
                  <a:gd name="T26" fmla="*/ 2 w 17"/>
                  <a:gd name="T27"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25">
                    <a:moveTo>
                      <a:pt x="2" y="0"/>
                    </a:moveTo>
                    <a:lnTo>
                      <a:pt x="6" y="16"/>
                    </a:lnTo>
                    <a:lnTo>
                      <a:pt x="9" y="43"/>
                    </a:lnTo>
                    <a:lnTo>
                      <a:pt x="13" y="81"/>
                    </a:lnTo>
                    <a:lnTo>
                      <a:pt x="16" y="128"/>
                    </a:lnTo>
                    <a:lnTo>
                      <a:pt x="16" y="179"/>
                    </a:lnTo>
                    <a:lnTo>
                      <a:pt x="14" y="224"/>
                    </a:lnTo>
                    <a:lnTo>
                      <a:pt x="13" y="224"/>
                    </a:lnTo>
                    <a:lnTo>
                      <a:pt x="14" y="179"/>
                    </a:lnTo>
                    <a:lnTo>
                      <a:pt x="14" y="142"/>
                    </a:lnTo>
                    <a:lnTo>
                      <a:pt x="10" y="101"/>
                    </a:lnTo>
                    <a:lnTo>
                      <a:pt x="6" y="61"/>
                    </a:lnTo>
                    <a:lnTo>
                      <a:pt x="0" y="10"/>
                    </a:lnTo>
                    <a:lnTo>
                      <a:pt x="2"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Freeform 35"/>
              <p:cNvSpPr>
                <a:spLocks/>
              </p:cNvSpPr>
              <p:nvPr/>
            </p:nvSpPr>
            <p:spPr bwMode="ltGray">
              <a:xfrm>
                <a:off x="372" y="3608"/>
                <a:ext cx="70" cy="404"/>
              </a:xfrm>
              <a:custGeom>
                <a:avLst/>
                <a:gdLst>
                  <a:gd name="T0" fmla="*/ 22 w 70"/>
                  <a:gd name="T1" fmla="*/ 5 h 404"/>
                  <a:gd name="T2" fmla="*/ 23 w 70"/>
                  <a:gd name="T3" fmla="*/ 16 h 404"/>
                  <a:gd name="T4" fmla="*/ 39 w 70"/>
                  <a:gd name="T5" fmla="*/ 15 h 404"/>
                  <a:gd name="T6" fmla="*/ 33 w 70"/>
                  <a:gd name="T7" fmla="*/ 20 h 404"/>
                  <a:gd name="T8" fmla="*/ 26 w 70"/>
                  <a:gd name="T9" fmla="*/ 27 h 404"/>
                  <a:gd name="T10" fmla="*/ 41 w 70"/>
                  <a:gd name="T11" fmla="*/ 37 h 404"/>
                  <a:gd name="T12" fmla="*/ 30 w 70"/>
                  <a:gd name="T13" fmla="*/ 40 h 404"/>
                  <a:gd name="T14" fmla="*/ 29 w 70"/>
                  <a:gd name="T15" fmla="*/ 52 h 404"/>
                  <a:gd name="T16" fmla="*/ 61 w 70"/>
                  <a:gd name="T17" fmla="*/ 109 h 404"/>
                  <a:gd name="T18" fmla="*/ 31 w 70"/>
                  <a:gd name="T19" fmla="*/ 68 h 404"/>
                  <a:gd name="T20" fmla="*/ 38 w 70"/>
                  <a:gd name="T21" fmla="*/ 92 h 404"/>
                  <a:gd name="T22" fmla="*/ 34 w 70"/>
                  <a:gd name="T23" fmla="*/ 94 h 404"/>
                  <a:gd name="T24" fmla="*/ 39 w 70"/>
                  <a:gd name="T25" fmla="*/ 126 h 404"/>
                  <a:gd name="T26" fmla="*/ 51 w 70"/>
                  <a:gd name="T27" fmla="*/ 160 h 404"/>
                  <a:gd name="T28" fmla="*/ 38 w 70"/>
                  <a:gd name="T29" fmla="*/ 135 h 404"/>
                  <a:gd name="T30" fmla="*/ 49 w 70"/>
                  <a:gd name="T31" fmla="*/ 186 h 404"/>
                  <a:gd name="T32" fmla="*/ 39 w 70"/>
                  <a:gd name="T33" fmla="*/ 152 h 404"/>
                  <a:gd name="T34" fmla="*/ 37 w 70"/>
                  <a:gd name="T35" fmla="*/ 152 h 404"/>
                  <a:gd name="T36" fmla="*/ 40 w 70"/>
                  <a:gd name="T37" fmla="*/ 182 h 404"/>
                  <a:gd name="T38" fmla="*/ 37 w 70"/>
                  <a:gd name="T39" fmla="*/ 182 h 404"/>
                  <a:gd name="T40" fmla="*/ 44 w 70"/>
                  <a:gd name="T41" fmla="*/ 217 h 404"/>
                  <a:gd name="T42" fmla="*/ 39 w 70"/>
                  <a:gd name="T43" fmla="*/ 208 h 404"/>
                  <a:gd name="T44" fmla="*/ 43 w 70"/>
                  <a:gd name="T45" fmla="*/ 240 h 404"/>
                  <a:gd name="T46" fmla="*/ 40 w 70"/>
                  <a:gd name="T47" fmla="*/ 230 h 404"/>
                  <a:gd name="T48" fmla="*/ 37 w 70"/>
                  <a:gd name="T49" fmla="*/ 227 h 404"/>
                  <a:gd name="T50" fmla="*/ 39 w 70"/>
                  <a:gd name="T51" fmla="*/ 251 h 404"/>
                  <a:gd name="T52" fmla="*/ 46 w 70"/>
                  <a:gd name="T53" fmla="*/ 295 h 404"/>
                  <a:gd name="T54" fmla="*/ 37 w 70"/>
                  <a:gd name="T55" fmla="*/ 261 h 404"/>
                  <a:gd name="T56" fmla="*/ 35 w 70"/>
                  <a:gd name="T57" fmla="*/ 255 h 404"/>
                  <a:gd name="T58" fmla="*/ 36 w 70"/>
                  <a:gd name="T59" fmla="*/ 292 h 404"/>
                  <a:gd name="T60" fmla="*/ 33 w 70"/>
                  <a:gd name="T61" fmla="*/ 310 h 404"/>
                  <a:gd name="T62" fmla="*/ 32 w 70"/>
                  <a:gd name="T63" fmla="*/ 290 h 404"/>
                  <a:gd name="T64" fmla="*/ 7 w 70"/>
                  <a:gd name="T65" fmla="*/ 345 h 404"/>
                  <a:gd name="T66" fmla="*/ 30 w 70"/>
                  <a:gd name="T67" fmla="*/ 264 h 404"/>
                  <a:gd name="T68" fmla="*/ 26 w 70"/>
                  <a:gd name="T69" fmla="*/ 282 h 404"/>
                  <a:gd name="T70" fmla="*/ 31 w 70"/>
                  <a:gd name="T71" fmla="*/ 236 h 404"/>
                  <a:gd name="T72" fmla="*/ 5 w 70"/>
                  <a:gd name="T73" fmla="*/ 272 h 404"/>
                  <a:gd name="T74" fmla="*/ 31 w 70"/>
                  <a:gd name="T75" fmla="*/ 223 h 404"/>
                  <a:gd name="T76" fmla="*/ 28 w 70"/>
                  <a:gd name="T77" fmla="*/ 212 h 404"/>
                  <a:gd name="T78" fmla="*/ 31 w 70"/>
                  <a:gd name="T79" fmla="*/ 193 h 404"/>
                  <a:gd name="T80" fmla="*/ 26 w 70"/>
                  <a:gd name="T81" fmla="*/ 193 h 404"/>
                  <a:gd name="T82" fmla="*/ 15 w 70"/>
                  <a:gd name="T83" fmla="*/ 228 h 404"/>
                  <a:gd name="T84" fmla="*/ 26 w 70"/>
                  <a:gd name="T85" fmla="*/ 162 h 404"/>
                  <a:gd name="T86" fmla="*/ 29 w 70"/>
                  <a:gd name="T87" fmla="*/ 138 h 404"/>
                  <a:gd name="T88" fmla="*/ 26 w 70"/>
                  <a:gd name="T89" fmla="*/ 133 h 404"/>
                  <a:gd name="T90" fmla="*/ 26 w 70"/>
                  <a:gd name="T91" fmla="*/ 111 h 404"/>
                  <a:gd name="T92" fmla="*/ 24 w 70"/>
                  <a:gd name="T93" fmla="*/ 108 h 404"/>
                  <a:gd name="T94" fmla="*/ 16 w 70"/>
                  <a:gd name="T95" fmla="*/ 129 h 404"/>
                  <a:gd name="T96" fmla="*/ 23 w 70"/>
                  <a:gd name="T97" fmla="*/ 96 h 404"/>
                  <a:gd name="T98" fmla="*/ 22 w 70"/>
                  <a:gd name="T99" fmla="*/ 68 h 404"/>
                  <a:gd name="T100" fmla="*/ 23 w 70"/>
                  <a:gd name="T101" fmla="*/ 51 h 404"/>
                  <a:gd name="T102" fmla="*/ 15 w 70"/>
                  <a:gd name="T103" fmla="*/ 50 h 404"/>
                  <a:gd name="T104" fmla="*/ 18 w 70"/>
                  <a:gd name="T105" fmla="*/ 27 h 404"/>
                  <a:gd name="T106" fmla="*/ 14 w 70"/>
                  <a:gd name="T107" fmla="*/ 21 h 404"/>
                  <a:gd name="T108" fmla="*/ 15 w 70"/>
                  <a:gd name="T109"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0" h="404">
                    <a:moveTo>
                      <a:pt x="15" y="0"/>
                    </a:moveTo>
                    <a:lnTo>
                      <a:pt x="18" y="1"/>
                    </a:lnTo>
                    <a:lnTo>
                      <a:pt x="22" y="5"/>
                    </a:lnTo>
                    <a:lnTo>
                      <a:pt x="19" y="6"/>
                    </a:lnTo>
                    <a:lnTo>
                      <a:pt x="21" y="11"/>
                    </a:lnTo>
                    <a:lnTo>
                      <a:pt x="23" y="16"/>
                    </a:lnTo>
                    <a:lnTo>
                      <a:pt x="28" y="19"/>
                    </a:lnTo>
                    <a:lnTo>
                      <a:pt x="33" y="18"/>
                    </a:lnTo>
                    <a:lnTo>
                      <a:pt x="39" y="15"/>
                    </a:lnTo>
                    <a:lnTo>
                      <a:pt x="55" y="18"/>
                    </a:lnTo>
                    <a:lnTo>
                      <a:pt x="39" y="16"/>
                    </a:lnTo>
                    <a:lnTo>
                      <a:pt x="33" y="20"/>
                    </a:lnTo>
                    <a:lnTo>
                      <a:pt x="28" y="19"/>
                    </a:lnTo>
                    <a:lnTo>
                      <a:pt x="23" y="23"/>
                    </a:lnTo>
                    <a:lnTo>
                      <a:pt x="26" y="27"/>
                    </a:lnTo>
                    <a:lnTo>
                      <a:pt x="25" y="29"/>
                    </a:lnTo>
                    <a:lnTo>
                      <a:pt x="30" y="38"/>
                    </a:lnTo>
                    <a:lnTo>
                      <a:pt x="41" y="37"/>
                    </a:lnTo>
                    <a:lnTo>
                      <a:pt x="55" y="69"/>
                    </a:lnTo>
                    <a:lnTo>
                      <a:pt x="41" y="38"/>
                    </a:lnTo>
                    <a:lnTo>
                      <a:pt x="30" y="40"/>
                    </a:lnTo>
                    <a:lnTo>
                      <a:pt x="26" y="42"/>
                    </a:lnTo>
                    <a:lnTo>
                      <a:pt x="33" y="52"/>
                    </a:lnTo>
                    <a:lnTo>
                      <a:pt x="29" y="52"/>
                    </a:lnTo>
                    <a:lnTo>
                      <a:pt x="35" y="65"/>
                    </a:lnTo>
                    <a:lnTo>
                      <a:pt x="47" y="81"/>
                    </a:lnTo>
                    <a:lnTo>
                      <a:pt x="61" y="109"/>
                    </a:lnTo>
                    <a:lnTo>
                      <a:pt x="47" y="84"/>
                    </a:lnTo>
                    <a:lnTo>
                      <a:pt x="35" y="68"/>
                    </a:lnTo>
                    <a:lnTo>
                      <a:pt x="31" y="68"/>
                    </a:lnTo>
                    <a:lnTo>
                      <a:pt x="37" y="77"/>
                    </a:lnTo>
                    <a:lnTo>
                      <a:pt x="33" y="80"/>
                    </a:lnTo>
                    <a:lnTo>
                      <a:pt x="38" y="92"/>
                    </a:lnTo>
                    <a:lnTo>
                      <a:pt x="67" y="189"/>
                    </a:lnTo>
                    <a:lnTo>
                      <a:pt x="38" y="94"/>
                    </a:lnTo>
                    <a:lnTo>
                      <a:pt x="34" y="94"/>
                    </a:lnTo>
                    <a:lnTo>
                      <a:pt x="38" y="108"/>
                    </a:lnTo>
                    <a:lnTo>
                      <a:pt x="35" y="107"/>
                    </a:lnTo>
                    <a:lnTo>
                      <a:pt x="39" y="126"/>
                    </a:lnTo>
                    <a:lnTo>
                      <a:pt x="51" y="159"/>
                    </a:lnTo>
                    <a:lnTo>
                      <a:pt x="64" y="207"/>
                    </a:lnTo>
                    <a:lnTo>
                      <a:pt x="51" y="160"/>
                    </a:lnTo>
                    <a:lnTo>
                      <a:pt x="39" y="127"/>
                    </a:lnTo>
                    <a:lnTo>
                      <a:pt x="35" y="122"/>
                    </a:lnTo>
                    <a:lnTo>
                      <a:pt x="38" y="135"/>
                    </a:lnTo>
                    <a:lnTo>
                      <a:pt x="35" y="133"/>
                    </a:lnTo>
                    <a:lnTo>
                      <a:pt x="39" y="151"/>
                    </a:lnTo>
                    <a:lnTo>
                      <a:pt x="49" y="186"/>
                    </a:lnTo>
                    <a:lnTo>
                      <a:pt x="69" y="231"/>
                    </a:lnTo>
                    <a:lnTo>
                      <a:pt x="50" y="187"/>
                    </a:lnTo>
                    <a:lnTo>
                      <a:pt x="39" y="152"/>
                    </a:lnTo>
                    <a:lnTo>
                      <a:pt x="37" y="152"/>
                    </a:lnTo>
                    <a:lnTo>
                      <a:pt x="55" y="255"/>
                    </a:lnTo>
                    <a:lnTo>
                      <a:pt x="37" y="152"/>
                    </a:lnTo>
                    <a:lnTo>
                      <a:pt x="39" y="166"/>
                    </a:lnTo>
                    <a:lnTo>
                      <a:pt x="37" y="161"/>
                    </a:lnTo>
                    <a:lnTo>
                      <a:pt x="40" y="182"/>
                    </a:lnTo>
                    <a:lnTo>
                      <a:pt x="53" y="230"/>
                    </a:lnTo>
                    <a:lnTo>
                      <a:pt x="40" y="186"/>
                    </a:lnTo>
                    <a:lnTo>
                      <a:pt x="37" y="182"/>
                    </a:lnTo>
                    <a:lnTo>
                      <a:pt x="40" y="196"/>
                    </a:lnTo>
                    <a:lnTo>
                      <a:pt x="55" y="290"/>
                    </a:lnTo>
                    <a:lnTo>
                      <a:pt x="44" y="217"/>
                    </a:lnTo>
                    <a:lnTo>
                      <a:pt x="39" y="196"/>
                    </a:lnTo>
                    <a:lnTo>
                      <a:pt x="37" y="193"/>
                    </a:lnTo>
                    <a:lnTo>
                      <a:pt x="39" y="208"/>
                    </a:lnTo>
                    <a:lnTo>
                      <a:pt x="37" y="206"/>
                    </a:lnTo>
                    <a:lnTo>
                      <a:pt x="41" y="225"/>
                    </a:lnTo>
                    <a:lnTo>
                      <a:pt x="43" y="240"/>
                    </a:lnTo>
                    <a:lnTo>
                      <a:pt x="62" y="294"/>
                    </a:lnTo>
                    <a:lnTo>
                      <a:pt x="42" y="242"/>
                    </a:lnTo>
                    <a:lnTo>
                      <a:pt x="40" y="230"/>
                    </a:lnTo>
                    <a:lnTo>
                      <a:pt x="38" y="227"/>
                    </a:lnTo>
                    <a:lnTo>
                      <a:pt x="42" y="258"/>
                    </a:lnTo>
                    <a:lnTo>
                      <a:pt x="37" y="227"/>
                    </a:lnTo>
                    <a:lnTo>
                      <a:pt x="40" y="242"/>
                    </a:lnTo>
                    <a:lnTo>
                      <a:pt x="37" y="238"/>
                    </a:lnTo>
                    <a:lnTo>
                      <a:pt x="39" y="251"/>
                    </a:lnTo>
                    <a:lnTo>
                      <a:pt x="46" y="295"/>
                    </a:lnTo>
                    <a:lnTo>
                      <a:pt x="52" y="322"/>
                    </a:lnTo>
                    <a:lnTo>
                      <a:pt x="46" y="295"/>
                    </a:lnTo>
                    <a:lnTo>
                      <a:pt x="39" y="253"/>
                    </a:lnTo>
                    <a:lnTo>
                      <a:pt x="37" y="251"/>
                    </a:lnTo>
                    <a:lnTo>
                      <a:pt x="37" y="261"/>
                    </a:lnTo>
                    <a:lnTo>
                      <a:pt x="42" y="290"/>
                    </a:lnTo>
                    <a:lnTo>
                      <a:pt x="37" y="264"/>
                    </a:lnTo>
                    <a:lnTo>
                      <a:pt x="35" y="255"/>
                    </a:lnTo>
                    <a:lnTo>
                      <a:pt x="38" y="278"/>
                    </a:lnTo>
                    <a:lnTo>
                      <a:pt x="35" y="274"/>
                    </a:lnTo>
                    <a:lnTo>
                      <a:pt x="36" y="292"/>
                    </a:lnTo>
                    <a:lnTo>
                      <a:pt x="34" y="284"/>
                    </a:lnTo>
                    <a:lnTo>
                      <a:pt x="33" y="291"/>
                    </a:lnTo>
                    <a:lnTo>
                      <a:pt x="33" y="310"/>
                    </a:lnTo>
                    <a:lnTo>
                      <a:pt x="45" y="403"/>
                    </a:lnTo>
                    <a:lnTo>
                      <a:pt x="32" y="310"/>
                    </a:lnTo>
                    <a:lnTo>
                      <a:pt x="32" y="290"/>
                    </a:lnTo>
                    <a:lnTo>
                      <a:pt x="32" y="277"/>
                    </a:lnTo>
                    <a:lnTo>
                      <a:pt x="29" y="284"/>
                    </a:lnTo>
                    <a:lnTo>
                      <a:pt x="7" y="345"/>
                    </a:lnTo>
                    <a:lnTo>
                      <a:pt x="30" y="278"/>
                    </a:lnTo>
                    <a:lnTo>
                      <a:pt x="32" y="261"/>
                    </a:lnTo>
                    <a:lnTo>
                      <a:pt x="30" y="264"/>
                    </a:lnTo>
                    <a:lnTo>
                      <a:pt x="33" y="244"/>
                    </a:lnTo>
                    <a:lnTo>
                      <a:pt x="30" y="252"/>
                    </a:lnTo>
                    <a:lnTo>
                      <a:pt x="26" y="282"/>
                    </a:lnTo>
                    <a:lnTo>
                      <a:pt x="30" y="250"/>
                    </a:lnTo>
                    <a:lnTo>
                      <a:pt x="32" y="236"/>
                    </a:lnTo>
                    <a:lnTo>
                      <a:pt x="31" y="236"/>
                    </a:lnTo>
                    <a:lnTo>
                      <a:pt x="29" y="244"/>
                    </a:lnTo>
                    <a:lnTo>
                      <a:pt x="23" y="260"/>
                    </a:lnTo>
                    <a:lnTo>
                      <a:pt x="5" y="272"/>
                    </a:lnTo>
                    <a:lnTo>
                      <a:pt x="23" y="258"/>
                    </a:lnTo>
                    <a:lnTo>
                      <a:pt x="30" y="238"/>
                    </a:lnTo>
                    <a:lnTo>
                      <a:pt x="31" y="223"/>
                    </a:lnTo>
                    <a:lnTo>
                      <a:pt x="29" y="223"/>
                    </a:lnTo>
                    <a:lnTo>
                      <a:pt x="31" y="208"/>
                    </a:lnTo>
                    <a:lnTo>
                      <a:pt x="28" y="212"/>
                    </a:lnTo>
                    <a:lnTo>
                      <a:pt x="15" y="240"/>
                    </a:lnTo>
                    <a:lnTo>
                      <a:pt x="28" y="211"/>
                    </a:lnTo>
                    <a:lnTo>
                      <a:pt x="31" y="193"/>
                    </a:lnTo>
                    <a:lnTo>
                      <a:pt x="28" y="198"/>
                    </a:lnTo>
                    <a:lnTo>
                      <a:pt x="30" y="184"/>
                    </a:lnTo>
                    <a:lnTo>
                      <a:pt x="26" y="193"/>
                    </a:lnTo>
                    <a:lnTo>
                      <a:pt x="29" y="172"/>
                    </a:lnTo>
                    <a:lnTo>
                      <a:pt x="26" y="183"/>
                    </a:lnTo>
                    <a:lnTo>
                      <a:pt x="15" y="228"/>
                    </a:lnTo>
                    <a:lnTo>
                      <a:pt x="26" y="183"/>
                    </a:lnTo>
                    <a:lnTo>
                      <a:pt x="29" y="157"/>
                    </a:lnTo>
                    <a:lnTo>
                      <a:pt x="26" y="162"/>
                    </a:lnTo>
                    <a:lnTo>
                      <a:pt x="7" y="187"/>
                    </a:lnTo>
                    <a:lnTo>
                      <a:pt x="26" y="161"/>
                    </a:lnTo>
                    <a:lnTo>
                      <a:pt x="29" y="138"/>
                    </a:lnTo>
                    <a:lnTo>
                      <a:pt x="26" y="142"/>
                    </a:lnTo>
                    <a:lnTo>
                      <a:pt x="28" y="129"/>
                    </a:lnTo>
                    <a:lnTo>
                      <a:pt x="26" y="133"/>
                    </a:lnTo>
                    <a:lnTo>
                      <a:pt x="16" y="197"/>
                    </a:lnTo>
                    <a:lnTo>
                      <a:pt x="26" y="128"/>
                    </a:lnTo>
                    <a:lnTo>
                      <a:pt x="26" y="111"/>
                    </a:lnTo>
                    <a:lnTo>
                      <a:pt x="23" y="119"/>
                    </a:lnTo>
                    <a:lnTo>
                      <a:pt x="18" y="155"/>
                    </a:lnTo>
                    <a:lnTo>
                      <a:pt x="24" y="108"/>
                    </a:lnTo>
                    <a:lnTo>
                      <a:pt x="26" y="94"/>
                    </a:lnTo>
                    <a:lnTo>
                      <a:pt x="23" y="100"/>
                    </a:lnTo>
                    <a:lnTo>
                      <a:pt x="16" y="129"/>
                    </a:lnTo>
                    <a:lnTo>
                      <a:pt x="0" y="145"/>
                    </a:lnTo>
                    <a:lnTo>
                      <a:pt x="16" y="127"/>
                    </a:lnTo>
                    <a:lnTo>
                      <a:pt x="23" y="96"/>
                    </a:lnTo>
                    <a:lnTo>
                      <a:pt x="23" y="76"/>
                    </a:lnTo>
                    <a:lnTo>
                      <a:pt x="21" y="86"/>
                    </a:lnTo>
                    <a:lnTo>
                      <a:pt x="22" y="68"/>
                    </a:lnTo>
                    <a:lnTo>
                      <a:pt x="11" y="115"/>
                    </a:lnTo>
                    <a:lnTo>
                      <a:pt x="21" y="65"/>
                    </a:lnTo>
                    <a:lnTo>
                      <a:pt x="23" y="51"/>
                    </a:lnTo>
                    <a:lnTo>
                      <a:pt x="19" y="62"/>
                    </a:lnTo>
                    <a:lnTo>
                      <a:pt x="20" y="40"/>
                    </a:lnTo>
                    <a:lnTo>
                      <a:pt x="15" y="50"/>
                    </a:lnTo>
                    <a:lnTo>
                      <a:pt x="0" y="88"/>
                    </a:lnTo>
                    <a:lnTo>
                      <a:pt x="15" y="49"/>
                    </a:lnTo>
                    <a:lnTo>
                      <a:pt x="18" y="27"/>
                    </a:lnTo>
                    <a:lnTo>
                      <a:pt x="15" y="33"/>
                    </a:lnTo>
                    <a:lnTo>
                      <a:pt x="16" y="16"/>
                    </a:lnTo>
                    <a:lnTo>
                      <a:pt x="14" y="21"/>
                    </a:lnTo>
                    <a:lnTo>
                      <a:pt x="13" y="8"/>
                    </a:lnTo>
                    <a:lnTo>
                      <a:pt x="14" y="3"/>
                    </a:lnTo>
                    <a:lnTo>
                      <a:pt x="1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0" name="Group 38"/>
              <p:cNvGrpSpPr>
                <a:grpSpLocks/>
              </p:cNvGrpSpPr>
              <p:nvPr/>
            </p:nvGrpSpPr>
            <p:grpSpPr bwMode="auto">
              <a:xfrm>
                <a:off x="139" y="3607"/>
                <a:ext cx="217" cy="566"/>
                <a:chOff x="139" y="3607"/>
                <a:chExt cx="217" cy="566"/>
              </a:xfrm>
            </p:grpSpPr>
            <p:sp>
              <p:nvSpPr>
                <p:cNvPr id="90" name="Freeform 36"/>
                <p:cNvSpPr>
                  <a:spLocks/>
                </p:cNvSpPr>
                <p:nvPr/>
              </p:nvSpPr>
              <p:spPr bwMode="ltGray">
                <a:xfrm>
                  <a:off x="308" y="3918"/>
                  <a:ext cx="48" cy="255"/>
                </a:xfrm>
                <a:custGeom>
                  <a:avLst/>
                  <a:gdLst>
                    <a:gd name="T0" fmla="*/ 37 w 48"/>
                    <a:gd name="T1" fmla="*/ 0 h 255"/>
                    <a:gd name="T2" fmla="*/ 34 w 48"/>
                    <a:gd name="T3" fmla="*/ 5 h 255"/>
                    <a:gd name="T4" fmla="*/ 18 w 48"/>
                    <a:gd name="T5" fmla="*/ 50 h 255"/>
                    <a:gd name="T6" fmla="*/ 9 w 48"/>
                    <a:gd name="T7" fmla="*/ 92 h 255"/>
                    <a:gd name="T8" fmla="*/ 0 w 48"/>
                    <a:gd name="T9" fmla="*/ 145 h 255"/>
                    <a:gd name="T10" fmla="*/ 0 w 48"/>
                    <a:gd name="T11" fmla="*/ 203 h 255"/>
                    <a:gd name="T12" fmla="*/ 4 w 48"/>
                    <a:gd name="T13" fmla="*/ 254 h 255"/>
                    <a:gd name="T14" fmla="*/ 9 w 48"/>
                    <a:gd name="T15" fmla="*/ 254 h 255"/>
                    <a:gd name="T16" fmla="*/ 4 w 48"/>
                    <a:gd name="T17" fmla="*/ 203 h 255"/>
                    <a:gd name="T18" fmla="*/ 4 w 48"/>
                    <a:gd name="T19" fmla="*/ 161 h 255"/>
                    <a:gd name="T20" fmla="*/ 14 w 48"/>
                    <a:gd name="T21" fmla="*/ 115 h 255"/>
                    <a:gd name="T22" fmla="*/ 28 w 48"/>
                    <a:gd name="T23" fmla="*/ 69 h 255"/>
                    <a:gd name="T24" fmla="*/ 47 w 48"/>
                    <a:gd name="T25" fmla="*/ 11 h 255"/>
                    <a:gd name="T26" fmla="*/ 37 w 48"/>
                    <a:gd name="T27"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55">
                      <a:moveTo>
                        <a:pt x="37" y="0"/>
                      </a:moveTo>
                      <a:lnTo>
                        <a:pt x="34" y="5"/>
                      </a:lnTo>
                      <a:lnTo>
                        <a:pt x="18" y="50"/>
                      </a:lnTo>
                      <a:lnTo>
                        <a:pt x="9" y="92"/>
                      </a:lnTo>
                      <a:lnTo>
                        <a:pt x="0" y="145"/>
                      </a:lnTo>
                      <a:lnTo>
                        <a:pt x="0" y="203"/>
                      </a:lnTo>
                      <a:lnTo>
                        <a:pt x="4" y="254"/>
                      </a:lnTo>
                      <a:lnTo>
                        <a:pt x="9" y="254"/>
                      </a:lnTo>
                      <a:lnTo>
                        <a:pt x="4" y="203"/>
                      </a:lnTo>
                      <a:lnTo>
                        <a:pt x="4" y="161"/>
                      </a:lnTo>
                      <a:lnTo>
                        <a:pt x="14" y="115"/>
                      </a:lnTo>
                      <a:lnTo>
                        <a:pt x="28" y="69"/>
                      </a:lnTo>
                      <a:lnTo>
                        <a:pt x="47" y="11"/>
                      </a:lnTo>
                      <a:lnTo>
                        <a:pt x="3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 name="Freeform 37"/>
                <p:cNvSpPr>
                  <a:spLocks/>
                </p:cNvSpPr>
                <p:nvPr/>
              </p:nvSpPr>
              <p:spPr bwMode="ltGray">
                <a:xfrm>
                  <a:off x="139" y="3607"/>
                  <a:ext cx="186" cy="326"/>
                </a:xfrm>
                <a:custGeom>
                  <a:avLst/>
                  <a:gdLst>
                    <a:gd name="T0" fmla="*/ 84 w 186"/>
                    <a:gd name="T1" fmla="*/ 8 h 326"/>
                    <a:gd name="T2" fmla="*/ 13 w 186"/>
                    <a:gd name="T3" fmla="*/ 14 h 326"/>
                    <a:gd name="T4" fmla="*/ 79 w 186"/>
                    <a:gd name="T5" fmla="*/ 14 h 326"/>
                    <a:gd name="T6" fmla="*/ 68 w 186"/>
                    <a:gd name="T7" fmla="*/ 28 h 326"/>
                    <a:gd name="T8" fmla="*/ 68 w 186"/>
                    <a:gd name="T9" fmla="*/ 34 h 326"/>
                    <a:gd name="T10" fmla="*/ 36 w 186"/>
                    <a:gd name="T11" fmla="*/ 49 h 326"/>
                    <a:gd name="T12" fmla="*/ 60 w 186"/>
                    <a:gd name="T13" fmla="*/ 43 h 326"/>
                    <a:gd name="T14" fmla="*/ 60 w 186"/>
                    <a:gd name="T15" fmla="*/ 51 h 326"/>
                    <a:gd name="T16" fmla="*/ 66 w 186"/>
                    <a:gd name="T17" fmla="*/ 54 h 326"/>
                    <a:gd name="T18" fmla="*/ 8 w 186"/>
                    <a:gd name="T19" fmla="*/ 88 h 326"/>
                    <a:gd name="T20" fmla="*/ 63 w 186"/>
                    <a:gd name="T21" fmla="*/ 71 h 326"/>
                    <a:gd name="T22" fmla="*/ 49 w 186"/>
                    <a:gd name="T23" fmla="*/ 94 h 326"/>
                    <a:gd name="T24" fmla="*/ 8 w 186"/>
                    <a:gd name="T25" fmla="*/ 109 h 326"/>
                    <a:gd name="T26" fmla="*/ 52 w 186"/>
                    <a:gd name="T27" fmla="*/ 97 h 326"/>
                    <a:gd name="T28" fmla="*/ 18 w 186"/>
                    <a:gd name="T29" fmla="*/ 122 h 326"/>
                    <a:gd name="T30" fmla="*/ 39 w 186"/>
                    <a:gd name="T31" fmla="*/ 111 h 326"/>
                    <a:gd name="T32" fmla="*/ 52 w 186"/>
                    <a:gd name="T33" fmla="*/ 109 h 326"/>
                    <a:gd name="T34" fmla="*/ 52 w 186"/>
                    <a:gd name="T35" fmla="*/ 117 h 326"/>
                    <a:gd name="T36" fmla="*/ 44 w 186"/>
                    <a:gd name="T37" fmla="*/ 133 h 326"/>
                    <a:gd name="T38" fmla="*/ 5 w 186"/>
                    <a:gd name="T39" fmla="*/ 154 h 326"/>
                    <a:gd name="T40" fmla="*/ 49 w 186"/>
                    <a:gd name="T41" fmla="*/ 136 h 326"/>
                    <a:gd name="T42" fmla="*/ 42 w 186"/>
                    <a:gd name="T43" fmla="*/ 160 h 326"/>
                    <a:gd name="T44" fmla="*/ 32 w 186"/>
                    <a:gd name="T45" fmla="*/ 174 h 326"/>
                    <a:gd name="T46" fmla="*/ 36 w 186"/>
                    <a:gd name="T47" fmla="*/ 174 h 326"/>
                    <a:gd name="T48" fmla="*/ 36 w 186"/>
                    <a:gd name="T49" fmla="*/ 182 h 326"/>
                    <a:gd name="T50" fmla="*/ 8 w 186"/>
                    <a:gd name="T51" fmla="*/ 202 h 326"/>
                    <a:gd name="T52" fmla="*/ 32 w 186"/>
                    <a:gd name="T53" fmla="*/ 199 h 326"/>
                    <a:gd name="T54" fmla="*/ 32 w 186"/>
                    <a:gd name="T55" fmla="*/ 202 h 326"/>
                    <a:gd name="T56" fmla="*/ 34 w 186"/>
                    <a:gd name="T57" fmla="*/ 211 h 326"/>
                    <a:gd name="T58" fmla="*/ 28 w 186"/>
                    <a:gd name="T59" fmla="*/ 228 h 326"/>
                    <a:gd name="T60" fmla="*/ 34 w 186"/>
                    <a:gd name="T61" fmla="*/ 237 h 326"/>
                    <a:gd name="T62" fmla="*/ 36 w 186"/>
                    <a:gd name="T63" fmla="*/ 273 h 326"/>
                    <a:gd name="T64" fmla="*/ 42 w 186"/>
                    <a:gd name="T65" fmla="*/ 228 h 326"/>
                    <a:gd name="T66" fmla="*/ 86 w 186"/>
                    <a:gd name="T67" fmla="*/ 325 h 326"/>
                    <a:gd name="T68" fmla="*/ 60 w 186"/>
                    <a:gd name="T69" fmla="*/ 211 h 326"/>
                    <a:gd name="T70" fmla="*/ 60 w 186"/>
                    <a:gd name="T71" fmla="*/ 208 h 326"/>
                    <a:gd name="T72" fmla="*/ 63 w 186"/>
                    <a:gd name="T73" fmla="*/ 199 h 326"/>
                    <a:gd name="T74" fmla="*/ 100 w 186"/>
                    <a:gd name="T75" fmla="*/ 256 h 326"/>
                    <a:gd name="T76" fmla="*/ 76 w 186"/>
                    <a:gd name="T77" fmla="*/ 225 h 326"/>
                    <a:gd name="T78" fmla="*/ 68 w 186"/>
                    <a:gd name="T79" fmla="*/ 174 h 326"/>
                    <a:gd name="T80" fmla="*/ 70 w 186"/>
                    <a:gd name="T81" fmla="*/ 160 h 326"/>
                    <a:gd name="T82" fmla="*/ 84 w 186"/>
                    <a:gd name="T83" fmla="*/ 193 h 326"/>
                    <a:gd name="T84" fmla="*/ 76 w 186"/>
                    <a:gd name="T85" fmla="*/ 142 h 326"/>
                    <a:gd name="T86" fmla="*/ 89 w 186"/>
                    <a:gd name="T87" fmla="*/ 133 h 326"/>
                    <a:gd name="T88" fmla="*/ 100 w 186"/>
                    <a:gd name="T89" fmla="*/ 168 h 326"/>
                    <a:gd name="T90" fmla="*/ 86 w 186"/>
                    <a:gd name="T91" fmla="*/ 109 h 326"/>
                    <a:gd name="T92" fmla="*/ 89 w 186"/>
                    <a:gd name="T93" fmla="*/ 102 h 326"/>
                    <a:gd name="T94" fmla="*/ 92 w 186"/>
                    <a:gd name="T95" fmla="*/ 74 h 326"/>
                    <a:gd name="T96" fmla="*/ 105 w 186"/>
                    <a:gd name="T97" fmla="*/ 76 h 326"/>
                    <a:gd name="T98" fmla="*/ 152 w 186"/>
                    <a:gd name="T99" fmla="*/ 151 h 326"/>
                    <a:gd name="T100" fmla="*/ 118 w 186"/>
                    <a:gd name="T101" fmla="*/ 109 h 326"/>
                    <a:gd name="T102" fmla="*/ 100 w 186"/>
                    <a:gd name="T103" fmla="*/ 49 h 326"/>
                    <a:gd name="T104" fmla="*/ 105 w 186"/>
                    <a:gd name="T105" fmla="*/ 38 h 326"/>
                    <a:gd name="T106" fmla="*/ 128 w 186"/>
                    <a:gd name="T107" fmla="*/ 71 h 326"/>
                    <a:gd name="T108" fmla="*/ 123 w 186"/>
                    <a:gd name="T109" fmla="*/ 68 h 326"/>
                    <a:gd name="T110" fmla="*/ 113 w 186"/>
                    <a:gd name="T111" fmla="*/ 22 h 326"/>
                    <a:gd name="T112" fmla="*/ 142 w 186"/>
                    <a:gd name="T113" fmla="*/ 68 h 326"/>
                    <a:gd name="T114" fmla="*/ 123 w 186"/>
                    <a:gd name="T115" fmla="*/ 46 h 326"/>
                    <a:gd name="T116" fmla="*/ 108 w 186"/>
                    <a:gd name="T117" fmla="*/ 2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6" h="326">
                      <a:moveTo>
                        <a:pt x="104" y="4"/>
                      </a:moveTo>
                      <a:lnTo>
                        <a:pt x="92" y="0"/>
                      </a:lnTo>
                      <a:lnTo>
                        <a:pt x="84" y="8"/>
                      </a:lnTo>
                      <a:lnTo>
                        <a:pt x="76" y="11"/>
                      </a:lnTo>
                      <a:lnTo>
                        <a:pt x="58" y="14"/>
                      </a:lnTo>
                      <a:lnTo>
                        <a:pt x="13" y="14"/>
                      </a:lnTo>
                      <a:lnTo>
                        <a:pt x="58" y="16"/>
                      </a:lnTo>
                      <a:lnTo>
                        <a:pt x="70" y="11"/>
                      </a:lnTo>
                      <a:lnTo>
                        <a:pt x="79" y="14"/>
                      </a:lnTo>
                      <a:lnTo>
                        <a:pt x="68" y="19"/>
                      </a:lnTo>
                      <a:lnTo>
                        <a:pt x="76" y="19"/>
                      </a:lnTo>
                      <a:lnTo>
                        <a:pt x="68" y="28"/>
                      </a:lnTo>
                      <a:lnTo>
                        <a:pt x="10" y="76"/>
                      </a:lnTo>
                      <a:lnTo>
                        <a:pt x="70" y="28"/>
                      </a:lnTo>
                      <a:lnTo>
                        <a:pt x="68" y="34"/>
                      </a:lnTo>
                      <a:lnTo>
                        <a:pt x="60" y="43"/>
                      </a:lnTo>
                      <a:lnTo>
                        <a:pt x="52" y="46"/>
                      </a:lnTo>
                      <a:lnTo>
                        <a:pt x="36" y="49"/>
                      </a:lnTo>
                      <a:lnTo>
                        <a:pt x="10" y="43"/>
                      </a:lnTo>
                      <a:lnTo>
                        <a:pt x="52" y="49"/>
                      </a:lnTo>
                      <a:lnTo>
                        <a:pt x="60" y="43"/>
                      </a:lnTo>
                      <a:lnTo>
                        <a:pt x="68" y="40"/>
                      </a:lnTo>
                      <a:lnTo>
                        <a:pt x="66" y="49"/>
                      </a:lnTo>
                      <a:lnTo>
                        <a:pt x="60" y="51"/>
                      </a:lnTo>
                      <a:lnTo>
                        <a:pt x="8" y="79"/>
                      </a:lnTo>
                      <a:lnTo>
                        <a:pt x="60" y="54"/>
                      </a:lnTo>
                      <a:lnTo>
                        <a:pt x="66" y="54"/>
                      </a:lnTo>
                      <a:lnTo>
                        <a:pt x="60" y="62"/>
                      </a:lnTo>
                      <a:lnTo>
                        <a:pt x="52" y="71"/>
                      </a:lnTo>
                      <a:lnTo>
                        <a:pt x="8" y="88"/>
                      </a:lnTo>
                      <a:lnTo>
                        <a:pt x="58" y="68"/>
                      </a:lnTo>
                      <a:lnTo>
                        <a:pt x="60" y="68"/>
                      </a:lnTo>
                      <a:lnTo>
                        <a:pt x="63" y="71"/>
                      </a:lnTo>
                      <a:lnTo>
                        <a:pt x="52" y="82"/>
                      </a:lnTo>
                      <a:lnTo>
                        <a:pt x="63" y="79"/>
                      </a:lnTo>
                      <a:lnTo>
                        <a:pt x="49" y="94"/>
                      </a:lnTo>
                      <a:lnTo>
                        <a:pt x="39" y="102"/>
                      </a:lnTo>
                      <a:lnTo>
                        <a:pt x="18" y="109"/>
                      </a:lnTo>
                      <a:lnTo>
                        <a:pt x="8" y="109"/>
                      </a:lnTo>
                      <a:lnTo>
                        <a:pt x="26" y="106"/>
                      </a:lnTo>
                      <a:lnTo>
                        <a:pt x="47" y="99"/>
                      </a:lnTo>
                      <a:lnTo>
                        <a:pt x="52" y="97"/>
                      </a:lnTo>
                      <a:lnTo>
                        <a:pt x="47" y="106"/>
                      </a:lnTo>
                      <a:lnTo>
                        <a:pt x="36" y="117"/>
                      </a:lnTo>
                      <a:lnTo>
                        <a:pt x="18" y="122"/>
                      </a:lnTo>
                      <a:lnTo>
                        <a:pt x="0" y="128"/>
                      </a:lnTo>
                      <a:lnTo>
                        <a:pt x="23" y="120"/>
                      </a:lnTo>
                      <a:lnTo>
                        <a:pt x="39" y="111"/>
                      </a:lnTo>
                      <a:lnTo>
                        <a:pt x="52" y="102"/>
                      </a:lnTo>
                      <a:lnTo>
                        <a:pt x="55" y="99"/>
                      </a:lnTo>
                      <a:lnTo>
                        <a:pt x="52" y="109"/>
                      </a:lnTo>
                      <a:lnTo>
                        <a:pt x="58" y="106"/>
                      </a:lnTo>
                      <a:lnTo>
                        <a:pt x="63" y="109"/>
                      </a:lnTo>
                      <a:lnTo>
                        <a:pt x="52" y="117"/>
                      </a:lnTo>
                      <a:lnTo>
                        <a:pt x="52" y="122"/>
                      </a:lnTo>
                      <a:lnTo>
                        <a:pt x="39" y="133"/>
                      </a:lnTo>
                      <a:lnTo>
                        <a:pt x="44" y="133"/>
                      </a:lnTo>
                      <a:lnTo>
                        <a:pt x="39" y="140"/>
                      </a:lnTo>
                      <a:lnTo>
                        <a:pt x="21" y="151"/>
                      </a:lnTo>
                      <a:lnTo>
                        <a:pt x="5" y="154"/>
                      </a:lnTo>
                      <a:lnTo>
                        <a:pt x="28" y="147"/>
                      </a:lnTo>
                      <a:lnTo>
                        <a:pt x="42" y="140"/>
                      </a:lnTo>
                      <a:lnTo>
                        <a:pt x="49" y="136"/>
                      </a:lnTo>
                      <a:lnTo>
                        <a:pt x="49" y="145"/>
                      </a:lnTo>
                      <a:lnTo>
                        <a:pt x="49" y="147"/>
                      </a:lnTo>
                      <a:lnTo>
                        <a:pt x="42" y="160"/>
                      </a:lnTo>
                      <a:lnTo>
                        <a:pt x="34" y="168"/>
                      </a:lnTo>
                      <a:lnTo>
                        <a:pt x="39" y="168"/>
                      </a:lnTo>
                      <a:lnTo>
                        <a:pt x="32" y="174"/>
                      </a:lnTo>
                      <a:lnTo>
                        <a:pt x="5" y="188"/>
                      </a:lnTo>
                      <a:lnTo>
                        <a:pt x="23" y="179"/>
                      </a:lnTo>
                      <a:lnTo>
                        <a:pt x="36" y="174"/>
                      </a:lnTo>
                      <a:lnTo>
                        <a:pt x="36" y="182"/>
                      </a:lnTo>
                      <a:lnTo>
                        <a:pt x="28" y="185"/>
                      </a:lnTo>
                      <a:lnTo>
                        <a:pt x="36" y="182"/>
                      </a:lnTo>
                      <a:lnTo>
                        <a:pt x="36" y="188"/>
                      </a:lnTo>
                      <a:lnTo>
                        <a:pt x="32" y="193"/>
                      </a:lnTo>
                      <a:lnTo>
                        <a:pt x="8" y="202"/>
                      </a:lnTo>
                      <a:lnTo>
                        <a:pt x="28" y="193"/>
                      </a:lnTo>
                      <a:lnTo>
                        <a:pt x="28" y="196"/>
                      </a:lnTo>
                      <a:lnTo>
                        <a:pt x="32" y="199"/>
                      </a:lnTo>
                      <a:lnTo>
                        <a:pt x="8" y="219"/>
                      </a:lnTo>
                      <a:lnTo>
                        <a:pt x="26" y="204"/>
                      </a:lnTo>
                      <a:lnTo>
                        <a:pt x="32" y="202"/>
                      </a:lnTo>
                      <a:lnTo>
                        <a:pt x="34" y="208"/>
                      </a:lnTo>
                      <a:lnTo>
                        <a:pt x="28" y="213"/>
                      </a:lnTo>
                      <a:lnTo>
                        <a:pt x="34" y="211"/>
                      </a:lnTo>
                      <a:lnTo>
                        <a:pt x="28" y="228"/>
                      </a:lnTo>
                      <a:lnTo>
                        <a:pt x="5" y="248"/>
                      </a:lnTo>
                      <a:lnTo>
                        <a:pt x="28" y="228"/>
                      </a:lnTo>
                      <a:lnTo>
                        <a:pt x="26" y="237"/>
                      </a:lnTo>
                      <a:lnTo>
                        <a:pt x="34" y="228"/>
                      </a:lnTo>
                      <a:lnTo>
                        <a:pt x="34" y="237"/>
                      </a:lnTo>
                      <a:lnTo>
                        <a:pt x="36" y="276"/>
                      </a:lnTo>
                      <a:lnTo>
                        <a:pt x="60" y="325"/>
                      </a:lnTo>
                      <a:lnTo>
                        <a:pt x="36" y="273"/>
                      </a:lnTo>
                      <a:lnTo>
                        <a:pt x="36" y="253"/>
                      </a:lnTo>
                      <a:lnTo>
                        <a:pt x="39" y="239"/>
                      </a:lnTo>
                      <a:lnTo>
                        <a:pt x="42" y="228"/>
                      </a:lnTo>
                      <a:lnTo>
                        <a:pt x="47" y="208"/>
                      </a:lnTo>
                      <a:lnTo>
                        <a:pt x="52" y="216"/>
                      </a:lnTo>
                      <a:lnTo>
                        <a:pt x="86" y="325"/>
                      </a:lnTo>
                      <a:lnTo>
                        <a:pt x="55" y="216"/>
                      </a:lnTo>
                      <a:lnTo>
                        <a:pt x="55" y="204"/>
                      </a:lnTo>
                      <a:lnTo>
                        <a:pt x="60" y="211"/>
                      </a:lnTo>
                      <a:lnTo>
                        <a:pt x="66" y="316"/>
                      </a:lnTo>
                      <a:lnTo>
                        <a:pt x="63" y="225"/>
                      </a:lnTo>
                      <a:lnTo>
                        <a:pt x="60" y="208"/>
                      </a:lnTo>
                      <a:lnTo>
                        <a:pt x="58" y="202"/>
                      </a:lnTo>
                      <a:lnTo>
                        <a:pt x="60" y="188"/>
                      </a:lnTo>
                      <a:lnTo>
                        <a:pt x="63" y="199"/>
                      </a:lnTo>
                      <a:lnTo>
                        <a:pt x="70" y="222"/>
                      </a:lnTo>
                      <a:lnTo>
                        <a:pt x="79" y="237"/>
                      </a:lnTo>
                      <a:lnTo>
                        <a:pt x="100" y="256"/>
                      </a:lnTo>
                      <a:lnTo>
                        <a:pt x="145" y="294"/>
                      </a:lnTo>
                      <a:lnTo>
                        <a:pt x="86" y="239"/>
                      </a:lnTo>
                      <a:lnTo>
                        <a:pt x="76" y="225"/>
                      </a:lnTo>
                      <a:lnTo>
                        <a:pt x="70" y="216"/>
                      </a:lnTo>
                      <a:lnTo>
                        <a:pt x="66" y="204"/>
                      </a:lnTo>
                      <a:lnTo>
                        <a:pt x="68" y="174"/>
                      </a:lnTo>
                      <a:lnTo>
                        <a:pt x="70" y="182"/>
                      </a:lnTo>
                      <a:lnTo>
                        <a:pt x="70" y="165"/>
                      </a:lnTo>
                      <a:lnTo>
                        <a:pt x="70" y="160"/>
                      </a:lnTo>
                      <a:lnTo>
                        <a:pt x="76" y="174"/>
                      </a:lnTo>
                      <a:lnTo>
                        <a:pt x="126" y="279"/>
                      </a:lnTo>
                      <a:lnTo>
                        <a:pt x="84" y="193"/>
                      </a:lnTo>
                      <a:lnTo>
                        <a:pt x="79" y="185"/>
                      </a:lnTo>
                      <a:lnTo>
                        <a:pt x="76" y="174"/>
                      </a:lnTo>
                      <a:lnTo>
                        <a:pt x="76" y="142"/>
                      </a:lnTo>
                      <a:lnTo>
                        <a:pt x="79" y="145"/>
                      </a:lnTo>
                      <a:lnTo>
                        <a:pt x="81" y="128"/>
                      </a:lnTo>
                      <a:lnTo>
                        <a:pt x="89" y="133"/>
                      </a:lnTo>
                      <a:lnTo>
                        <a:pt x="128" y="251"/>
                      </a:lnTo>
                      <a:lnTo>
                        <a:pt x="108" y="193"/>
                      </a:lnTo>
                      <a:lnTo>
                        <a:pt x="100" y="168"/>
                      </a:lnTo>
                      <a:lnTo>
                        <a:pt x="89" y="145"/>
                      </a:lnTo>
                      <a:lnTo>
                        <a:pt x="89" y="131"/>
                      </a:lnTo>
                      <a:lnTo>
                        <a:pt x="86" y="109"/>
                      </a:lnTo>
                      <a:lnTo>
                        <a:pt x="92" y="111"/>
                      </a:lnTo>
                      <a:lnTo>
                        <a:pt x="113" y="228"/>
                      </a:lnTo>
                      <a:lnTo>
                        <a:pt x="89" y="102"/>
                      </a:lnTo>
                      <a:lnTo>
                        <a:pt x="89" y="91"/>
                      </a:lnTo>
                      <a:lnTo>
                        <a:pt x="92" y="99"/>
                      </a:lnTo>
                      <a:lnTo>
                        <a:pt x="92" y="74"/>
                      </a:lnTo>
                      <a:lnTo>
                        <a:pt x="97" y="82"/>
                      </a:lnTo>
                      <a:lnTo>
                        <a:pt x="97" y="68"/>
                      </a:lnTo>
                      <a:lnTo>
                        <a:pt x="105" y="76"/>
                      </a:lnTo>
                      <a:lnTo>
                        <a:pt x="116" y="106"/>
                      </a:lnTo>
                      <a:lnTo>
                        <a:pt x="128" y="122"/>
                      </a:lnTo>
                      <a:lnTo>
                        <a:pt x="152" y="151"/>
                      </a:lnTo>
                      <a:lnTo>
                        <a:pt x="166" y="177"/>
                      </a:lnTo>
                      <a:lnTo>
                        <a:pt x="128" y="122"/>
                      </a:lnTo>
                      <a:lnTo>
                        <a:pt x="118" y="109"/>
                      </a:lnTo>
                      <a:lnTo>
                        <a:pt x="108" y="88"/>
                      </a:lnTo>
                      <a:lnTo>
                        <a:pt x="105" y="74"/>
                      </a:lnTo>
                      <a:lnTo>
                        <a:pt x="100" y="49"/>
                      </a:lnTo>
                      <a:lnTo>
                        <a:pt x="102" y="51"/>
                      </a:lnTo>
                      <a:lnTo>
                        <a:pt x="108" y="49"/>
                      </a:lnTo>
                      <a:lnTo>
                        <a:pt x="105" y="38"/>
                      </a:lnTo>
                      <a:lnTo>
                        <a:pt x="110" y="49"/>
                      </a:lnTo>
                      <a:lnTo>
                        <a:pt x="116" y="60"/>
                      </a:lnTo>
                      <a:lnTo>
                        <a:pt x="128" y="71"/>
                      </a:lnTo>
                      <a:lnTo>
                        <a:pt x="148" y="82"/>
                      </a:lnTo>
                      <a:lnTo>
                        <a:pt x="185" y="111"/>
                      </a:lnTo>
                      <a:lnTo>
                        <a:pt x="123" y="68"/>
                      </a:lnTo>
                      <a:lnTo>
                        <a:pt x="116" y="57"/>
                      </a:lnTo>
                      <a:lnTo>
                        <a:pt x="113" y="51"/>
                      </a:lnTo>
                      <a:lnTo>
                        <a:pt x="113" y="22"/>
                      </a:lnTo>
                      <a:lnTo>
                        <a:pt x="118" y="31"/>
                      </a:lnTo>
                      <a:lnTo>
                        <a:pt x="126" y="46"/>
                      </a:lnTo>
                      <a:lnTo>
                        <a:pt x="142" y="68"/>
                      </a:lnTo>
                      <a:lnTo>
                        <a:pt x="163" y="91"/>
                      </a:lnTo>
                      <a:lnTo>
                        <a:pt x="168" y="102"/>
                      </a:lnTo>
                      <a:lnTo>
                        <a:pt x="123" y="46"/>
                      </a:lnTo>
                      <a:lnTo>
                        <a:pt x="118" y="25"/>
                      </a:lnTo>
                      <a:lnTo>
                        <a:pt x="120" y="11"/>
                      </a:lnTo>
                      <a:lnTo>
                        <a:pt x="108" y="2"/>
                      </a:lnTo>
                      <a:lnTo>
                        <a:pt x="104" y="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1" name="Freeform 39"/>
              <p:cNvSpPr>
                <a:spLocks/>
              </p:cNvSpPr>
              <p:nvPr/>
            </p:nvSpPr>
            <p:spPr bwMode="ltGray">
              <a:xfrm>
                <a:off x="43" y="3130"/>
                <a:ext cx="108" cy="566"/>
              </a:xfrm>
              <a:custGeom>
                <a:avLst/>
                <a:gdLst>
                  <a:gd name="T0" fmla="*/ 48 w 108"/>
                  <a:gd name="T1" fmla="*/ 15 h 566"/>
                  <a:gd name="T2" fmla="*/ 8 w 108"/>
                  <a:gd name="T3" fmla="*/ 24 h 566"/>
                  <a:gd name="T4" fmla="*/ 45 w 108"/>
                  <a:gd name="T5" fmla="*/ 24 h 566"/>
                  <a:gd name="T6" fmla="*/ 38 w 108"/>
                  <a:gd name="T7" fmla="*/ 50 h 566"/>
                  <a:gd name="T8" fmla="*/ 38 w 108"/>
                  <a:gd name="T9" fmla="*/ 59 h 566"/>
                  <a:gd name="T10" fmla="*/ 20 w 108"/>
                  <a:gd name="T11" fmla="*/ 83 h 566"/>
                  <a:gd name="T12" fmla="*/ 35 w 108"/>
                  <a:gd name="T13" fmla="*/ 75 h 566"/>
                  <a:gd name="T14" fmla="*/ 35 w 108"/>
                  <a:gd name="T15" fmla="*/ 90 h 566"/>
                  <a:gd name="T16" fmla="*/ 38 w 108"/>
                  <a:gd name="T17" fmla="*/ 94 h 566"/>
                  <a:gd name="T18" fmla="*/ 3 w 108"/>
                  <a:gd name="T19" fmla="*/ 154 h 566"/>
                  <a:gd name="T20" fmla="*/ 36 w 108"/>
                  <a:gd name="T21" fmla="*/ 124 h 566"/>
                  <a:gd name="T22" fmla="*/ 28 w 108"/>
                  <a:gd name="T23" fmla="*/ 163 h 566"/>
                  <a:gd name="T24" fmla="*/ 3 w 108"/>
                  <a:gd name="T25" fmla="*/ 188 h 566"/>
                  <a:gd name="T26" fmla="*/ 30 w 108"/>
                  <a:gd name="T27" fmla="*/ 168 h 566"/>
                  <a:gd name="T28" fmla="*/ 10 w 108"/>
                  <a:gd name="T29" fmla="*/ 214 h 566"/>
                  <a:gd name="T30" fmla="*/ 21 w 108"/>
                  <a:gd name="T31" fmla="*/ 192 h 566"/>
                  <a:gd name="T32" fmla="*/ 30 w 108"/>
                  <a:gd name="T33" fmla="*/ 188 h 566"/>
                  <a:gd name="T34" fmla="*/ 30 w 108"/>
                  <a:gd name="T35" fmla="*/ 203 h 566"/>
                  <a:gd name="T36" fmla="*/ 26 w 108"/>
                  <a:gd name="T37" fmla="*/ 232 h 566"/>
                  <a:gd name="T38" fmla="*/ 2 w 108"/>
                  <a:gd name="T39" fmla="*/ 267 h 566"/>
                  <a:gd name="T40" fmla="*/ 28 w 108"/>
                  <a:gd name="T41" fmla="*/ 238 h 566"/>
                  <a:gd name="T42" fmla="*/ 24 w 108"/>
                  <a:gd name="T43" fmla="*/ 278 h 566"/>
                  <a:gd name="T44" fmla="*/ 18 w 108"/>
                  <a:gd name="T45" fmla="*/ 302 h 566"/>
                  <a:gd name="T46" fmla="*/ 20 w 108"/>
                  <a:gd name="T47" fmla="*/ 302 h 566"/>
                  <a:gd name="T48" fmla="*/ 20 w 108"/>
                  <a:gd name="T49" fmla="*/ 318 h 566"/>
                  <a:gd name="T50" fmla="*/ 3 w 108"/>
                  <a:gd name="T51" fmla="*/ 351 h 566"/>
                  <a:gd name="T52" fmla="*/ 18 w 108"/>
                  <a:gd name="T53" fmla="*/ 347 h 566"/>
                  <a:gd name="T54" fmla="*/ 18 w 108"/>
                  <a:gd name="T55" fmla="*/ 351 h 566"/>
                  <a:gd name="T56" fmla="*/ 19 w 108"/>
                  <a:gd name="T57" fmla="*/ 367 h 566"/>
                  <a:gd name="T58" fmla="*/ 16 w 108"/>
                  <a:gd name="T59" fmla="*/ 396 h 566"/>
                  <a:gd name="T60" fmla="*/ 19 w 108"/>
                  <a:gd name="T61" fmla="*/ 411 h 566"/>
                  <a:gd name="T62" fmla="*/ 20 w 108"/>
                  <a:gd name="T63" fmla="*/ 475 h 566"/>
                  <a:gd name="T64" fmla="*/ 24 w 108"/>
                  <a:gd name="T65" fmla="*/ 396 h 566"/>
                  <a:gd name="T66" fmla="*/ 50 w 108"/>
                  <a:gd name="T67" fmla="*/ 565 h 566"/>
                  <a:gd name="T68" fmla="*/ 35 w 108"/>
                  <a:gd name="T69" fmla="*/ 367 h 566"/>
                  <a:gd name="T70" fmla="*/ 35 w 108"/>
                  <a:gd name="T71" fmla="*/ 362 h 566"/>
                  <a:gd name="T72" fmla="*/ 36 w 108"/>
                  <a:gd name="T73" fmla="*/ 347 h 566"/>
                  <a:gd name="T74" fmla="*/ 58 w 108"/>
                  <a:gd name="T75" fmla="*/ 446 h 566"/>
                  <a:gd name="T76" fmla="*/ 44 w 108"/>
                  <a:gd name="T77" fmla="*/ 391 h 566"/>
                  <a:gd name="T78" fmla="*/ 38 w 108"/>
                  <a:gd name="T79" fmla="*/ 302 h 566"/>
                  <a:gd name="T80" fmla="*/ 40 w 108"/>
                  <a:gd name="T81" fmla="*/ 278 h 566"/>
                  <a:gd name="T82" fmla="*/ 48 w 108"/>
                  <a:gd name="T83" fmla="*/ 336 h 566"/>
                  <a:gd name="T84" fmla="*/ 44 w 108"/>
                  <a:gd name="T85" fmla="*/ 248 h 566"/>
                  <a:gd name="T86" fmla="*/ 52 w 108"/>
                  <a:gd name="T87" fmla="*/ 232 h 566"/>
                  <a:gd name="T88" fmla="*/ 58 w 108"/>
                  <a:gd name="T89" fmla="*/ 292 h 566"/>
                  <a:gd name="T90" fmla="*/ 50 w 108"/>
                  <a:gd name="T91" fmla="*/ 188 h 566"/>
                  <a:gd name="T92" fmla="*/ 52 w 108"/>
                  <a:gd name="T93" fmla="*/ 177 h 566"/>
                  <a:gd name="T94" fmla="*/ 53 w 108"/>
                  <a:gd name="T95" fmla="*/ 128 h 566"/>
                  <a:gd name="T96" fmla="*/ 61 w 108"/>
                  <a:gd name="T97" fmla="*/ 135 h 566"/>
                  <a:gd name="T98" fmla="*/ 88 w 108"/>
                  <a:gd name="T99" fmla="*/ 263 h 566"/>
                  <a:gd name="T100" fmla="*/ 68 w 108"/>
                  <a:gd name="T101" fmla="*/ 188 h 566"/>
                  <a:gd name="T102" fmla="*/ 58 w 108"/>
                  <a:gd name="T103" fmla="*/ 83 h 566"/>
                  <a:gd name="T104" fmla="*/ 61 w 108"/>
                  <a:gd name="T105" fmla="*/ 65 h 566"/>
                  <a:gd name="T106" fmla="*/ 74 w 108"/>
                  <a:gd name="T107" fmla="*/ 124 h 566"/>
                  <a:gd name="T108" fmla="*/ 71 w 108"/>
                  <a:gd name="T109" fmla="*/ 118 h 566"/>
                  <a:gd name="T110" fmla="*/ 65 w 108"/>
                  <a:gd name="T111" fmla="*/ 40 h 566"/>
                  <a:gd name="T112" fmla="*/ 82 w 108"/>
                  <a:gd name="T113" fmla="*/ 118 h 566"/>
                  <a:gd name="T114" fmla="*/ 71 w 108"/>
                  <a:gd name="T115" fmla="*/ 79 h 566"/>
                  <a:gd name="T116" fmla="*/ 62 w 108"/>
                  <a:gd name="T117" fmla="*/ 4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8" h="566">
                    <a:moveTo>
                      <a:pt x="60" y="7"/>
                    </a:moveTo>
                    <a:lnTo>
                      <a:pt x="53" y="0"/>
                    </a:lnTo>
                    <a:lnTo>
                      <a:pt x="48" y="15"/>
                    </a:lnTo>
                    <a:lnTo>
                      <a:pt x="44" y="19"/>
                    </a:lnTo>
                    <a:lnTo>
                      <a:pt x="33" y="24"/>
                    </a:lnTo>
                    <a:lnTo>
                      <a:pt x="8" y="24"/>
                    </a:lnTo>
                    <a:lnTo>
                      <a:pt x="33" y="29"/>
                    </a:lnTo>
                    <a:lnTo>
                      <a:pt x="40" y="19"/>
                    </a:lnTo>
                    <a:lnTo>
                      <a:pt x="45" y="24"/>
                    </a:lnTo>
                    <a:lnTo>
                      <a:pt x="38" y="35"/>
                    </a:lnTo>
                    <a:lnTo>
                      <a:pt x="44" y="35"/>
                    </a:lnTo>
                    <a:lnTo>
                      <a:pt x="38" y="50"/>
                    </a:lnTo>
                    <a:lnTo>
                      <a:pt x="5" y="135"/>
                    </a:lnTo>
                    <a:lnTo>
                      <a:pt x="40" y="50"/>
                    </a:lnTo>
                    <a:lnTo>
                      <a:pt x="38" y="59"/>
                    </a:lnTo>
                    <a:lnTo>
                      <a:pt x="35" y="75"/>
                    </a:lnTo>
                    <a:lnTo>
                      <a:pt x="30" y="79"/>
                    </a:lnTo>
                    <a:lnTo>
                      <a:pt x="20" y="83"/>
                    </a:lnTo>
                    <a:lnTo>
                      <a:pt x="5" y="75"/>
                    </a:lnTo>
                    <a:lnTo>
                      <a:pt x="30" y="83"/>
                    </a:lnTo>
                    <a:lnTo>
                      <a:pt x="35" y="75"/>
                    </a:lnTo>
                    <a:lnTo>
                      <a:pt x="38" y="68"/>
                    </a:lnTo>
                    <a:lnTo>
                      <a:pt x="38" y="83"/>
                    </a:lnTo>
                    <a:lnTo>
                      <a:pt x="35" y="90"/>
                    </a:lnTo>
                    <a:lnTo>
                      <a:pt x="3" y="139"/>
                    </a:lnTo>
                    <a:lnTo>
                      <a:pt x="35" y="94"/>
                    </a:lnTo>
                    <a:lnTo>
                      <a:pt x="38" y="94"/>
                    </a:lnTo>
                    <a:lnTo>
                      <a:pt x="35" y="108"/>
                    </a:lnTo>
                    <a:lnTo>
                      <a:pt x="30" y="124"/>
                    </a:lnTo>
                    <a:lnTo>
                      <a:pt x="3" y="154"/>
                    </a:lnTo>
                    <a:lnTo>
                      <a:pt x="33" y="118"/>
                    </a:lnTo>
                    <a:lnTo>
                      <a:pt x="35" y="118"/>
                    </a:lnTo>
                    <a:lnTo>
                      <a:pt x="36" y="124"/>
                    </a:lnTo>
                    <a:lnTo>
                      <a:pt x="30" y="143"/>
                    </a:lnTo>
                    <a:lnTo>
                      <a:pt x="36" y="139"/>
                    </a:lnTo>
                    <a:lnTo>
                      <a:pt x="28" y="163"/>
                    </a:lnTo>
                    <a:lnTo>
                      <a:pt x="21" y="177"/>
                    </a:lnTo>
                    <a:lnTo>
                      <a:pt x="10" y="188"/>
                    </a:lnTo>
                    <a:lnTo>
                      <a:pt x="3" y="188"/>
                    </a:lnTo>
                    <a:lnTo>
                      <a:pt x="15" y="183"/>
                    </a:lnTo>
                    <a:lnTo>
                      <a:pt x="27" y="173"/>
                    </a:lnTo>
                    <a:lnTo>
                      <a:pt x="30" y="168"/>
                    </a:lnTo>
                    <a:lnTo>
                      <a:pt x="27" y="183"/>
                    </a:lnTo>
                    <a:lnTo>
                      <a:pt x="20" y="203"/>
                    </a:lnTo>
                    <a:lnTo>
                      <a:pt x="10" y="214"/>
                    </a:lnTo>
                    <a:lnTo>
                      <a:pt x="0" y="221"/>
                    </a:lnTo>
                    <a:lnTo>
                      <a:pt x="13" y="208"/>
                    </a:lnTo>
                    <a:lnTo>
                      <a:pt x="21" y="192"/>
                    </a:lnTo>
                    <a:lnTo>
                      <a:pt x="30" y="177"/>
                    </a:lnTo>
                    <a:lnTo>
                      <a:pt x="31" y="173"/>
                    </a:lnTo>
                    <a:lnTo>
                      <a:pt x="30" y="188"/>
                    </a:lnTo>
                    <a:lnTo>
                      <a:pt x="33" y="183"/>
                    </a:lnTo>
                    <a:lnTo>
                      <a:pt x="36" y="188"/>
                    </a:lnTo>
                    <a:lnTo>
                      <a:pt x="30" y="203"/>
                    </a:lnTo>
                    <a:lnTo>
                      <a:pt x="30" y="214"/>
                    </a:lnTo>
                    <a:lnTo>
                      <a:pt x="21" y="232"/>
                    </a:lnTo>
                    <a:lnTo>
                      <a:pt x="26" y="232"/>
                    </a:lnTo>
                    <a:lnTo>
                      <a:pt x="21" y="243"/>
                    </a:lnTo>
                    <a:lnTo>
                      <a:pt x="11" y="263"/>
                    </a:lnTo>
                    <a:lnTo>
                      <a:pt x="2" y="267"/>
                    </a:lnTo>
                    <a:lnTo>
                      <a:pt x="16" y="256"/>
                    </a:lnTo>
                    <a:lnTo>
                      <a:pt x="24" y="243"/>
                    </a:lnTo>
                    <a:lnTo>
                      <a:pt x="28" y="238"/>
                    </a:lnTo>
                    <a:lnTo>
                      <a:pt x="28" y="252"/>
                    </a:lnTo>
                    <a:lnTo>
                      <a:pt x="28" y="256"/>
                    </a:lnTo>
                    <a:lnTo>
                      <a:pt x="24" y="278"/>
                    </a:lnTo>
                    <a:lnTo>
                      <a:pt x="19" y="292"/>
                    </a:lnTo>
                    <a:lnTo>
                      <a:pt x="21" y="292"/>
                    </a:lnTo>
                    <a:lnTo>
                      <a:pt x="18" y="302"/>
                    </a:lnTo>
                    <a:lnTo>
                      <a:pt x="2" y="327"/>
                    </a:lnTo>
                    <a:lnTo>
                      <a:pt x="13" y="312"/>
                    </a:lnTo>
                    <a:lnTo>
                      <a:pt x="20" y="302"/>
                    </a:lnTo>
                    <a:lnTo>
                      <a:pt x="20" y="318"/>
                    </a:lnTo>
                    <a:lnTo>
                      <a:pt x="16" y="321"/>
                    </a:lnTo>
                    <a:lnTo>
                      <a:pt x="20" y="318"/>
                    </a:lnTo>
                    <a:lnTo>
                      <a:pt x="20" y="327"/>
                    </a:lnTo>
                    <a:lnTo>
                      <a:pt x="18" y="336"/>
                    </a:lnTo>
                    <a:lnTo>
                      <a:pt x="3" y="351"/>
                    </a:lnTo>
                    <a:lnTo>
                      <a:pt x="16" y="336"/>
                    </a:lnTo>
                    <a:lnTo>
                      <a:pt x="16" y="343"/>
                    </a:lnTo>
                    <a:lnTo>
                      <a:pt x="18" y="347"/>
                    </a:lnTo>
                    <a:lnTo>
                      <a:pt x="3" y="381"/>
                    </a:lnTo>
                    <a:lnTo>
                      <a:pt x="15" y="356"/>
                    </a:lnTo>
                    <a:lnTo>
                      <a:pt x="18" y="351"/>
                    </a:lnTo>
                    <a:lnTo>
                      <a:pt x="19" y="362"/>
                    </a:lnTo>
                    <a:lnTo>
                      <a:pt x="16" y="372"/>
                    </a:lnTo>
                    <a:lnTo>
                      <a:pt x="19" y="367"/>
                    </a:lnTo>
                    <a:lnTo>
                      <a:pt x="16" y="396"/>
                    </a:lnTo>
                    <a:lnTo>
                      <a:pt x="2" y="429"/>
                    </a:lnTo>
                    <a:lnTo>
                      <a:pt x="16" y="396"/>
                    </a:lnTo>
                    <a:lnTo>
                      <a:pt x="15" y="411"/>
                    </a:lnTo>
                    <a:lnTo>
                      <a:pt x="19" y="396"/>
                    </a:lnTo>
                    <a:lnTo>
                      <a:pt x="19" y="411"/>
                    </a:lnTo>
                    <a:lnTo>
                      <a:pt x="20" y="481"/>
                    </a:lnTo>
                    <a:lnTo>
                      <a:pt x="35" y="565"/>
                    </a:lnTo>
                    <a:lnTo>
                      <a:pt x="20" y="475"/>
                    </a:lnTo>
                    <a:lnTo>
                      <a:pt x="20" y="440"/>
                    </a:lnTo>
                    <a:lnTo>
                      <a:pt x="21" y="416"/>
                    </a:lnTo>
                    <a:lnTo>
                      <a:pt x="24" y="396"/>
                    </a:lnTo>
                    <a:lnTo>
                      <a:pt x="27" y="362"/>
                    </a:lnTo>
                    <a:lnTo>
                      <a:pt x="30" y="376"/>
                    </a:lnTo>
                    <a:lnTo>
                      <a:pt x="50" y="565"/>
                    </a:lnTo>
                    <a:lnTo>
                      <a:pt x="31" y="376"/>
                    </a:lnTo>
                    <a:lnTo>
                      <a:pt x="31" y="356"/>
                    </a:lnTo>
                    <a:lnTo>
                      <a:pt x="35" y="367"/>
                    </a:lnTo>
                    <a:lnTo>
                      <a:pt x="38" y="551"/>
                    </a:lnTo>
                    <a:lnTo>
                      <a:pt x="36" y="391"/>
                    </a:lnTo>
                    <a:lnTo>
                      <a:pt x="35" y="362"/>
                    </a:lnTo>
                    <a:lnTo>
                      <a:pt x="33" y="351"/>
                    </a:lnTo>
                    <a:lnTo>
                      <a:pt x="35" y="327"/>
                    </a:lnTo>
                    <a:lnTo>
                      <a:pt x="36" y="347"/>
                    </a:lnTo>
                    <a:lnTo>
                      <a:pt x="40" y="387"/>
                    </a:lnTo>
                    <a:lnTo>
                      <a:pt x="45" y="411"/>
                    </a:lnTo>
                    <a:lnTo>
                      <a:pt x="58" y="446"/>
                    </a:lnTo>
                    <a:lnTo>
                      <a:pt x="83" y="511"/>
                    </a:lnTo>
                    <a:lnTo>
                      <a:pt x="50" y="416"/>
                    </a:lnTo>
                    <a:lnTo>
                      <a:pt x="44" y="391"/>
                    </a:lnTo>
                    <a:lnTo>
                      <a:pt x="40" y="376"/>
                    </a:lnTo>
                    <a:lnTo>
                      <a:pt x="38" y="356"/>
                    </a:lnTo>
                    <a:lnTo>
                      <a:pt x="38" y="302"/>
                    </a:lnTo>
                    <a:lnTo>
                      <a:pt x="40" y="318"/>
                    </a:lnTo>
                    <a:lnTo>
                      <a:pt x="40" y="287"/>
                    </a:lnTo>
                    <a:lnTo>
                      <a:pt x="40" y="278"/>
                    </a:lnTo>
                    <a:lnTo>
                      <a:pt x="44" y="302"/>
                    </a:lnTo>
                    <a:lnTo>
                      <a:pt x="73" y="485"/>
                    </a:lnTo>
                    <a:lnTo>
                      <a:pt x="48" y="336"/>
                    </a:lnTo>
                    <a:lnTo>
                      <a:pt x="45" y="321"/>
                    </a:lnTo>
                    <a:lnTo>
                      <a:pt x="44" y="302"/>
                    </a:lnTo>
                    <a:lnTo>
                      <a:pt x="44" y="248"/>
                    </a:lnTo>
                    <a:lnTo>
                      <a:pt x="45" y="252"/>
                    </a:lnTo>
                    <a:lnTo>
                      <a:pt x="46" y="221"/>
                    </a:lnTo>
                    <a:lnTo>
                      <a:pt x="52" y="232"/>
                    </a:lnTo>
                    <a:lnTo>
                      <a:pt x="74" y="436"/>
                    </a:lnTo>
                    <a:lnTo>
                      <a:pt x="62" y="336"/>
                    </a:lnTo>
                    <a:lnTo>
                      <a:pt x="58" y="292"/>
                    </a:lnTo>
                    <a:lnTo>
                      <a:pt x="52" y="252"/>
                    </a:lnTo>
                    <a:lnTo>
                      <a:pt x="52" y="228"/>
                    </a:lnTo>
                    <a:lnTo>
                      <a:pt x="50" y="188"/>
                    </a:lnTo>
                    <a:lnTo>
                      <a:pt x="53" y="192"/>
                    </a:lnTo>
                    <a:lnTo>
                      <a:pt x="65" y="396"/>
                    </a:lnTo>
                    <a:lnTo>
                      <a:pt x="52" y="177"/>
                    </a:lnTo>
                    <a:lnTo>
                      <a:pt x="52" y="159"/>
                    </a:lnTo>
                    <a:lnTo>
                      <a:pt x="53" y="173"/>
                    </a:lnTo>
                    <a:lnTo>
                      <a:pt x="53" y="128"/>
                    </a:lnTo>
                    <a:lnTo>
                      <a:pt x="56" y="143"/>
                    </a:lnTo>
                    <a:lnTo>
                      <a:pt x="56" y="118"/>
                    </a:lnTo>
                    <a:lnTo>
                      <a:pt x="61" y="135"/>
                    </a:lnTo>
                    <a:lnTo>
                      <a:pt x="68" y="183"/>
                    </a:lnTo>
                    <a:lnTo>
                      <a:pt x="74" y="214"/>
                    </a:lnTo>
                    <a:lnTo>
                      <a:pt x="88" y="263"/>
                    </a:lnTo>
                    <a:lnTo>
                      <a:pt x="96" y="308"/>
                    </a:lnTo>
                    <a:lnTo>
                      <a:pt x="74" y="214"/>
                    </a:lnTo>
                    <a:lnTo>
                      <a:pt x="68" y="188"/>
                    </a:lnTo>
                    <a:lnTo>
                      <a:pt x="62" y="154"/>
                    </a:lnTo>
                    <a:lnTo>
                      <a:pt x="61" y="128"/>
                    </a:lnTo>
                    <a:lnTo>
                      <a:pt x="58" y="83"/>
                    </a:lnTo>
                    <a:lnTo>
                      <a:pt x="60" y="90"/>
                    </a:lnTo>
                    <a:lnTo>
                      <a:pt x="62" y="83"/>
                    </a:lnTo>
                    <a:lnTo>
                      <a:pt x="61" y="65"/>
                    </a:lnTo>
                    <a:lnTo>
                      <a:pt x="63" y="83"/>
                    </a:lnTo>
                    <a:lnTo>
                      <a:pt x="68" y="104"/>
                    </a:lnTo>
                    <a:lnTo>
                      <a:pt x="74" y="124"/>
                    </a:lnTo>
                    <a:lnTo>
                      <a:pt x="86" y="143"/>
                    </a:lnTo>
                    <a:lnTo>
                      <a:pt x="107" y="192"/>
                    </a:lnTo>
                    <a:lnTo>
                      <a:pt x="71" y="118"/>
                    </a:lnTo>
                    <a:lnTo>
                      <a:pt x="68" y="99"/>
                    </a:lnTo>
                    <a:lnTo>
                      <a:pt x="65" y="90"/>
                    </a:lnTo>
                    <a:lnTo>
                      <a:pt x="65" y="40"/>
                    </a:lnTo>
                    <a:lnTo>
                      <a:pt x="68" y="55"/>
                    </a:lnTo>
                    <a:lnTo>
                      <a:pt x="73" y="79"/>
                    </a:lnTo>
                    <a:lnTo>
                      <a:pt x="82" y="118"/>
                    </a:lnTo>
                    <a:lnTo>
                      <a:pt x="95" y="159"/>
                    </a:lnTo>
                    <a:lnTo>
                      <a:pt x="98" y="177"/>
                    </a:lnTo>
                    <a:lnTo>
                      <a:pt x="71" y="79"/>
                    </a:lnTo>
                    <a:lnTo>
                      <a:pt x="68" y="44"/>
                    </a:lnTo>
                    <a:lnTo>
                      <a:pt x="70" y="19"/>
                    </a:lnTo>
                    <a:lnTo>
                      <a:pt x="62" y="4"/>
                    </a:lnTo>
                    <a:lnTo>
                      <a:pt x="60" y="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2" name="Group 47"/>
              <p:cNvGrpSpPr>
                <a:grpSpLocks/>
              </p:cNvGrpSpPr>
              <p:nvPr/>
            </p:nvGrpSpPr>
            <p:grpSpPr bwMode="auto">
              <a:xfrm>
                <a:off x="117" y="2718"/>
                <a:ext cx="332" cy="1514"/>
                <a:chOff x="117" y="2718"/>
                <a:chExt cx="332" cy="1514"/>
              </a:xfrm>
            </p:grpSpPr>
            <p:sp>
              <p:nvSpPr>
                <p:cNvPr id="83" name="Freeform 40"/>
                <p:cNvSpPr>
                  <a:spLocks/>
                </p:cNvSpPr>
                <p:nvPr/>
              </p:nvSpPr>
              <p:spPr bwMode="ltGray">
                <a:xfrm>
                  <a:off x="167" y="3861"/>
                  <a:ext cx="28" cy="371"/>
                </a:xfrm>
                <a:custGeom>
                  <a:avLst/>
                  <a:gdLst>
                    <a:gd name="T0" fmla="*/ 21 w 28"/>
                    <a:gd name="T1" fmla="*/ 0 h 371"/>
                    <a:gd name="T2" fmla="*/ 19 w 28"/>
                    <a:gd name="T3" fmla="*/ 7 h 371"/>
                    <a:gd name="T4" fmla="*/ 11 w 28"/>
                    <a:gd name="T5" fmla="*/ 72 h 371"/>
                    <a:gd name="T6" fmla="*/ 5 w 28"/>
                    <a:gd name="T7" fmla="*/ 135 h 371"/>
                    <a:gd name="T8" fmla="*/ 0 w 28"/>
                    <a:gd name="T9" fmla="*/ 212 h 371"/>
                    <a:gd name="T10" fmla="*/ 0 w 28"/>
                    <a:gd name="T11" fmla="*/ 296 h 371"/>
                    <a:gd name="T12" fmla="*/ 3 w 28"/>
                    <a:gd name="T13" fmla="*/ 370 h 371"/>
                    <a:gd name="T14" fmla="*/ 5 w 28"/>
                    <a:gd name="T15" fmla="*/ 370 h 371"/>
                    <a:gd name="T16" fmla="*/ 3 w 28"/>
                    <a:gd name="T17" fmla="*/ 296 h 371"/>
                    <a:gd name="T18" fmla="*/ 3 w 28"/>
                    <a:gd name="T19" fmla="*/ 234 h 371"/>
                    <a:gd name="T20" fmla="*/ 8 w 28"/>
                    <a:gd name="T21" fmla="*/ 167 h 371"/>
                    <a:gd name="T22" fmla="*/ 15 w 28"/>
                    <a:gd name="T23" fmla="*/ 101 h 371"/>
                    <a:gd name="T24" fmla="*/ 27 w 28"/>
                    <a:gd name="T25" fmla="*/ 16 h 371"/>
                    <a:gd name="T26" fmla="*/ 21 w 28"/>
                    <a:gd name="T27"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71">
                      <a:moveTo>
                        <a:pt x="21" y="0"/>
                      </a:moveTo>
                      <a:lnTo>
                        <a:pt x="19" y="7"/>
                      </a:lnTo>
                      <a:lnTo>
                        <a:pt x="11" y="72"/>
                      </a:lnTo>
                      <a:lnTo>
                        <a:pt x="5" y="135"/>
                      </a:lnTo>
                      <a:lnTo>
                        <a:pt x="0" y="212"/>
                      </a:lnTo>
                      <a:lnTo>
                        <a:pt x="0" y="296"/>
                      </a:lnTo>
                      <a:lnTo>
                        <a:pt x="3" y="370"/>
                      </a:lnTo>
                      <a:lnTo>
                        <a:pt x="5" y="370"/>
                      </a:lnTo>
                      <a:lnTo>
                        <a:pt x="3" y="296"/>
                      </a:lnTo>
                      <a:lnTo>
                        <a:pt x="3" y="234"/>
                      </a:lnTo>
                      <a:lnTo>
                        <a:pt x="8" y="167"/>
                      </a:lnTo>
                      <a:lnTo>
                        <a:pt x="15" y="101"/>
                      </a:lnTo>
                      <a:lnTo>
                        <a:pt x="27" y="16"/>
                      </a:lnTo>
                      <a:lnTo>
                        <a:pt x="21"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 name="Freeform 41"/>
                <p:cNvSpPr>
                  <a:spLocks/>
                </p:cNvSpPr>
                <p:nvPr/>
              </p:nvSpPr>
              <p:spPr bwMode="ltGray">
                <a:xfrm>
                  <a:off x="117" y="3482"/>
                  <a:ext cx="88" cy="450"/>
                </a:xfrm>
                <a:custGeom>
                  <a:avLst/>
                  <a:gdLst>
                    <a:gd name="T0" fmla="*/ 86 w 88"/>
                    <a:gd name="T1" fmla="*/ 70 h 450"/>
                    <a:gd name="T2" fmla="*/ 79 w 88"/>
                    <a:gd name="T3" fmla="*/ 40 h 450"/>
                    <a:gd name="T4" fmla="*/ 76 w 88"/>
                    <a:gd name="T5" fmla="*/ 29 h 450"/>
                    <a:gd name="T6" fmla="*/ 70 w 88"/>
                    <a:gd name="T7" fmla="*/ 18 h 450"/>
                    <a:gd name="T8" fmla="*/ 64 w 88"/>
                    <a:gd name="T9" fmla="*/ 10 h 450"/>
                    <a:gd name="T10" fmla="*/ 56 w 88"/>
                    <a:gd name="T11" fmla="*/ 1 h 450"/>
                    <a:gd name="T12" fmla="*/ 49 w 88"/>
                    <a:gd name="T13" fmla="*/ 0 h 450"/>
                    <a:gd name="T14" fmla="*/ 42 w 88"/>
                    <a:gd name="T15" fmla="*/ 4 h 450"/>
                    <a:gd name="T16" fmla="*/ 35 w 88"/>
                    <a:gd name="T17" fmla="*/ 8 h 450"/>
                    <a:gd name="T18" fmla="*/ 27 w 88"/>
                    <a:gd name="T19" fmla="*/ 16 h 450"/>
                    <a:gd name="T20" fmla="*/ 22 w 88"/>
                    <a:gd name="T21" fmla="*/ 33 h 450"/>
                    <a:gd name="T22" fmla="*/ 17 w 88"/>
                    <a:gd name="T23" fmla="*/ 57 h 450"/>
                    <a:gd name="T24" fmla="*/ 12 w 88"/>
                    <a:gd name="T25" fmla="*/ 76 h 450"/>
                    <a:gd name="T26" fmla="*/ 7 w 88"/>
                    <a:gd name="T27" fmla="*/ 95 h 450"/>
                    <a:gd name="T28" fmla="*/ 2 w 88"/>
                    <a:gd name="T29" fmla="*/ 121 h 450"/>
                    <a:gd name="T30" fmla="*/ 0 w 88"/>
                    <a:gd name="T31" fmla="*/ 175 h 450"/>
                    <a:gd name="T32" fmla="*/ 0 w 88"/>
                    <a:gd name="T33" fmla="*/ 216 h 450"/>
                    <a:gd name="T34" fmla="*/ 5 w 88"/>
                    <a:gd name="T35" fmla="*/ 275 h 450"/>
                    <a:gd name="T36" fmla="*/ 12 w 88"/>
                    <a:gd name="T37" fmla="*/ 327 h 450"/>
                    <a:gd name="T38" fmla="*/ 27 w 88"/>
                    <a:gd name="T39" fmla="*/ 449 h 450"/>
                    <a:gd name="T40" fmla="*/ 21 w 88"/>
                    <a:gd name="T41" fmla="*/ 318 h 450"/>
                    <a:gd name="T42" fmla="*/ 18 w 88"/>
                    <a:gd name="T43" fmla="*/ 273 h 450"/>
                    <a:gd name="T44" fmla="*/ 15 w 88"/>
                    <a:gd name="T45" fmla="*/ 232 h 450"/>
                    <a:gd name="T46" fmla="*/ 15 w 88"/>
                    <a:gd name="T47" fmla="*/ 190 h 450"/>
                    <a:gd name="T48" fmla="*/ 17 w 88"/>
                    <a:gd name="T49" fmla="*/ 143 h 450"/>
                    <a:gd name="T50" fmla="*/ 19 w 88"/>
                    <a:gd name="T51" fmla="*/ 106 h 450"/>
                    <a:gd name="T52" fmla="*/ 23 w 88"/>
                    <a:gd name="T53" fmla="*/ 62 h 450"/>
                    <a:gd name="T54" fmla="*/ 29 w 88"/>
                    <a:gd name="T55" fmla="*/ 40 h 450"/>
                    <a:gd name="T56" fmla="*/ 37 w 88"/>
                    <a:gd name="T57" fmla="*/ 32 h 450"/>
                    <a:gd name="T58" fmla="*/ 59 w 88"/>
                    <a:gd name="T59" fmla="*/ 27 h 450"/>
                    <a:gd name="T60" fmla="*/ 72 w 88"/>
                    <a:gd name="T61" fmla="*/ 42 h 450"/>
                    <a:gd name="T62" fmla="*/ 87 w 88"/>
                    <a:gd name="T63" fmla="*/ 75 h 450"/>
                    <a:gd name="T64" fmla="*/ 86 w 88"/>
                    <a:gd name="T65" fmla="*/ 7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8" h="450">
                      <a:moveTo>
                        <a:pt x="86" y="70"/>
                      </a:moveTo>
                      <a:lnTo>
                        <a:pt x="79" y="40"/>
                      </a:lnTo>
                      <a:lnTo>
                        <a:pt x="76" y="29"/>
                      </a:lnTo>
                      <a:lnTo>
                        <a:pt x="70" y="18"/>
                      </a:lnTo>
                      <a:lnTo>
                        <a:pt x="64" y="10"/>
                      </a:lnTo>
                      <a:lnTo>
                        <a:pt x="56" y="1"/>
                      </a:lnTo>
                      <a:lnTo>
                        <a:pt x="49" y="0"/>
                      </a:lnTo>
                      <a:lnTo>
                        <a:pt x="42" y="4"/>
                      </a:lnTo>
                      <a:lnTo>
                        <a:pt x="35" y="8"/>
                      </a:lnTo>
                      <a:lnTo>
                        <a:pt x="27" y="16"/>
                      </a:lnTo>
                      <a:lnTo>
                        <a:pt x="22" y="33"/>
                      </a:lnTo>
                      <a:lnTo>
                        <a:pt x="17" y="57"/>
                      </a:lnTo>
                      <a:lnTo>
                        <a:pt x="12" y="76"/>
                      </a:lnTo>
                      <a:lnTo>
                        <a:pt x="7" y="95"/>
                      </a:lnTo>
                      <a:lnTo>
                        <a:pt x="2" y="121"/>
                      </a:lnTo>
                      <a:lnTo>
                        <a:pt x="0" y="175"/>
                      </a:lnTo>
                      <a:lnTo>
                        <a:pt x="0" y="216"/>
                      </a:lnTo>
                      <a:lnTo>
                        <a:pt x="5" y="275"/>
                      </a:lnTo>
                      <a:lnTo>
                        <a:pt x="12" y="327"/>
                      </a:lnTo>
                      <a:lnTo>
                        <a:pt x="27" y="449"/>
                      </a:lnTo>
                      <a:lnTo>
                        <a:pt x="21" y="318"/>
                      </a:lnTo>
                      <a:lnTo>
                        <a:pt x="18" y="273"/>
                      </a:lnTo>
                      <a:lnTo>
                        <a:pt x="15" y="232"/>
                      </a:lnTo>
                      <a:lnTo>
                        <a:pt x="15" y="190"/>
                      </a:lnTo>
                      <a:lnTo>
                        <a:pt x="17" y="143"/>
                      </a:lnTo>
                      <a:lnTo>
                        <a:pt x="19" y="106"/>
                      </a:lnTo>
                      <a:lnTo>
                        <a:pt x="23" y="62"/>
                      </a:lnTo>
                      <a:lnTo>
                        <a:pt x="29" y="40"/>
                      </a:lnTo>
                      <a:lnTo>
                        <a:pt x="37" y="32"/>
                      </a:lnTo>
                      <a:lnTo>
                        <a:pt x="59" y="27"/>
                      </a:lnTo>
                      <a:lnTo>
                        <a:pt x="72" y="42"/>
                      </a:lnTo>
                      <a:lnTo>
                        <a:pt x="87" y="75"/>
                      </a:lnTo>
                      <a:lnTo>
                        <a:pt x="86" y="7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85" name="Group 44"/>
                <p:cNvGrpSpPr>
                  <a:grpSpLocks/>
                </p:cNvGrpSpPr>
                <p:nvPr/>
              </p:nvGrpSpPr>
              <p:grpSpPr bwMode="auto">
                <a:xfrm>
                  <a:off x="231" y="2718"/>
                  <a:ext cx="218" cy="641"/>
                  <a:chOff x="231" y="2718"/>
                  <a:chExt cx="218" cy="641"/>
                </a:xfrm>
              </p:grpSpPr>
              <p:sp>
                <p:nvSpPr>
                  <p:cNvPr id="88" name="Freeform 42"/>
                  <p:cNvSpPr>
                    <a:spLocks/>
                  </p:cNvSpPr>
                  <p:nvPr/>
                </p:nvSpPr>
                <p:spPr bwMode="ltGray">
                  <a:xfrm>
                    <a:off x="231" y="2718"/>
                    <a:ext cx="122" cy="641"/>
                  </a:xfrm>
                  <a:custGeom>
                    <a:avLst/>
                    <a:gdLst>
                      <a:gd name="T0" fmla="*/ 114 w 122"/>
                      <a:gd name="T1" fmla="*/ 14 h 641"/>
                      <a:gd name="T2" fmla="*/ 112 w 122"/>
                      <a:gd name="T3" fmla="*/ 0 h 641"/>
                      <a:gd name="T4" fmla="*/ 104 w 122"/>
                      <a:gd name="T5" fmla="*/ 5 h 641"/>
                      <a:gd name="T6" fmla="*/ 99 w 122"/>
                      <a:gd name="T7" fmla="*/ 22 h 641"/>
                      <a:gd name="T8" fmla="*/ 3 w 122"/>
                      <a:gd name="T9" fmla="*/ 140 h 641"/>
                      <a:gd name="T10" fmla="*/ 89 w 122"/>
                      <a:gd name="T11" fmla="*/ 57 h 641"/>
                      <a:gd name="T12" fmla="*/ 90 w 122"/>
                      <a:gd name="T13" fmla="*/ 73 h 641"/>
                      <a:gd name="T14" fmla="*/ 47 w 122"/>
                      <a:gd name="T15" fmla="*/ 173 h 641"/>
                      <a:gd name="T16" fmla="*/ 100 w 122"/>
                      <a:gd name="T17" fmla="*/ 93 h 641"/>
                      <a:gd name="T18" fmla="*/ 93 w 122"/>
                      <a:gd name="T19" fmla="*/ 126 h 641"/>
                      <a:gd name="T20" fmla="*/ 76 w 122"/>
                      <a:gd name="T21" fmla="*/ 181 h 641"/>
                      <a:gd name="T22" fmla="*/ 26 w 122"/>
                      <a:gd name="T23" fmla="*/ 326 h 641"/>
                      <a:gd name="T24" fmla="*/ 28 w 122"/>
                      <a:gd name="T25" fmla="*/ 315 h 641"/>
                      <a:gd name="T26" fmla="*/ 61 w 122"/>
                      <a:gd name="T27" fmla="*/ 224 h 641"/>
                      <a:gd name="T28" fmla="*/ 87 w 122"/>
                      <a:gd name="T29" fmla="*/ 154 h 641"/>
                      <a:gd name="T30" fmla="*/ 99 w 122"/>
                      <a:gd name="T31" fmla="*/ 120 h 641"/>
                      <a:gd name="T32" fmla="*/ 101 w 122"/>
                      <a:gd name="T33" fmla="*/ 132 h 641"/>
                      <a:gd name="T34" fmla="*/ 87 w 122"/>
                      <a:gd name="T35" fmla="*/ 176 h 641"/>
                      <a:gd name="T36" fmla="*/ 67 w 122"/>
                      <a:gd name="T37" fmla="*/ 237 h 641"/>
                      <a:gd name="T38" fmla="*/ 93 w 122"/>
                      <a:gd name="T39" fmla="*/ 154 h 641"/>
                      <a:gd name="T40" fmla="*/ 101 w 122"/>
                      <a:gd name="T41" fmla="*/ 132 h 641"/>
                      <a:gd name="T42" fmla="*/ 102 w 122"/>
                      <a:gd name="T43" fmla="*/ 156 h 641"/>
                      <a:gd name="T44" fmla="*/ 93 w 122"/>
                      <a:gd name="T45" fmla="*/ 198 h 641"/>
                      <a:gd name="T46" fmla="*/ 67 w 122"/>
                      <a:gd name="T47" fmla="*/ 254 h 641"/>
                      <a:gd name="T48" fmla="*/ 44 w 122"/>
                      <a:gd name="T49" fmla="*/ 305 h 641"/>
                      <a:gd name="T50" fmla="*/ 70 w 122"/>
                      <a:gd name="T51" fmla="*/ 253 h 641"/>
                      <a:gd name="T52" fmla="*/ 97 w 122"/>
                      <a:gd name="T53" fmla="*/ 193 h 641"/>
                      <a:gd name="T54" fmla="*/ 96 w 122"/>
                      <a:gd name="T55" fmla="*/ 213 h 641"/>
                      <a:gd name="T56" fmla="*/ 97 w 122"/>
                      <a:gd name="T57" fmla="*/ 248 h 641"/>
                      <a:gd name="T58" fmla="*/ 92 w 122"/>
                      <a:gd name="T59" fmla="*/ 266 h 641"/>
                      <a:gd name="T60" fmla="*/ 71 w 122"/>
                      <a:gd name="T61" fmla="*/ 317 h 641"/>
                      <a:gd name="T62" fmla="*/ 30 w 122"/>
                      <a:gd name="T63" fmla="*/ 399 h 641"/>
                      <a:gd name="T64" fmla="*/ 36 w 122"/>
                      <a:gd name="T65" fmla="*/ 381 h 641"/>
                      <a:gd name="T66" fmla="*/ 87 w 122"/>
                      <a:gd name="T67" fmla="*/ 282 h 641"/>
                      <a:gd name="T68" fmla="*/ 103 w 122"/>
                      <a:gd name="T69" fmla="*/ 239 h 641"/>
                      <a:gd name="T70" fmla="*/ 62 w 122"/>
                      <a:gd name="T71" fmla="*/ 367 h 641"/>
                      <a:gd name="T72" fmla="*/ 102 w 122"/>
                      <a:gd name="T73" fmla="*/ 277 h 641"/>
                      <a:gd name="T74" fmla="*/ 101 w 122"/>
                      <a:gd name="T75" fmla="*/ 313 h 641"/>
                      <a:gd name="T76" fmla="*/ 81 w 122"/>
                      <a:gd name="T77" fmla="*/ 399 h 641"/>
                      <a:gd name="T78" fmla="*/ 46 w 122"/>
                      <a:gd name="T79" fmla="*/ 460 h 641"/>
                      <a:gd name="T80" fmla="*/ 14 w 122"/>
                      <a:gd name="T81" fmla="*/ 515 h 641"/>
                      <a:gd name="T82" fmla="*/ 63 w 122"/>
                      <a:gd name="T83" fmla="*/ 438 h 641"/>
                      <a:gd name="T84" fmla="*/ 83 w 122"/>
                      <a:gd name="T85" fmla="*/ 393 h 641"/>
                      <a:gd name="T86" fmla="*/ 101 w 122"/>
                      <a:gd name="T87" fmla="*/ 328 h 641"/>
                      <a:gd name="T88" fmla="*/ 99 w 122"/>
                      <a:gd name="T89" fmla="*/ 357 h 641"/>
                      <a:gd name="T90" fmla="*/ 98 w 122"/>
                      <a:gd name="T91" fmla="*/ 386 h 641"/>
                      <a:gd name="T92" fmla="*/ 99 w 122"/>
                      <a:gd name="T93" fmla="*/ 415 h 641"/>
                      <a:gd name="T94" fmla="*/ 81 w 122"/>
                      <a:gd name="T95" fmla="*/ 471 h 641"/>
                      <a:gd name="T96" fmla="*/ 47 w 122"/>
                      <a:gd name="T97" fmla="*/ 521 h 641"/>
                      <a:gd name="T98" fmla="*/ 50 w 122"/>
                      <a:gd name="T99" fmla="*/ 517 h 641"/>
                      <a:gd name="T100" fmla="*/ 91 w 122"/>
                      <a:gd name="T101" fmla="*/ 449 h 641"/>
                      <a:gd name="T102" fmla="*/ 89 w 122"/>
                      <a:gd name="T103" fmla="*/ 466 h 641"/>
                      <a:gd name="T104" fmla="*/ 91 w 122"/>
                      <a:gd name="T105" fmla="*/ 476 h 641"/>
                      <a:gd name="T106" fmla="*/ 93 w 122"/>
                      <a:gd name="T107" fmla="*/ 492 h 641"/>
                      <a:gd name="T108" fmla="*/ 73 w 122"/>
                      <a:gd name="T109" fmla="*/ 544 h 641"/>
                      <a:gd name="T110" fmla="*/ 50 w 122"/>
                      <a:gd name="T111" fmla="*/ 555 h 641"/>
                      <a:gd name="T112" fmla="*/ 91 w 122"/>
                      <a:gd name="T113" fmla="*/ 510 h 641"/>
                      <a:gd name="T114" fmla="*/ 89 w 122"/>
                      <a:gd name="T115" fmla="*/ 536 h 641"/>
                      <a:gd name="T116" fmla="*/ 92 w 122"/>
                      <a:gd name="T117" fmla="*/ 550 h 641"/>
                      <a:gd name="T118" fmla="*/ 44 w 122"/>
                      <a:gd name="T119" fmla="*/ 640 h 641"/>
                      <a:gd name="T120" fmla="*/ 89 w 122"/>
                      <a:gd name="T121" fmla="*/ 571 h 641"/>
                      <a:gd name="T122" fmla="*/ 98 w 122"/>
                      <a:gd name="T123" fmla="*/ 546 h 641"/>
                      <a:gd name="T124" fmla="*/ 105 w 122"/>
                      <a:gd name="T125" fmla="*/ 523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641">
                        <a:moveTo>
                          <a:pt x="112" y="49"/>
                        </a:moveTo>
                        <a:lnTo>
                          <a:pt x="114" y="14"/>
                        </a:lnTo>
                        <a:lnTo>
                          <a:pt x="121" y="12"/>
                        </a:lnTo>
                        <a:lnTo>
                          <a:pt x="112" y="0"/>
                        </a:lnTo>
                        <a:lnTo>
                          <a:pt x="109" y="0"/>
                        </a:lnTo>
                        <a:lnTo>
                          <a:pt x="104" y="5"/>
                        </a:lnTo>
                        <a:lnTo>
                          <a:pt x="104" y="16"/>
                        </a:lnTo>
                        <a:lnTo>
                          <a:pt x="99" y="22"/>
                        </a:lnTo>
                        <a:lnTo>
                          <a:pt x="59" y="114"/>
                        </a:lnTo>
                        <a:lnTo>
                          <a:pt x="3" y="140"/>
                        </a:lnTo>
                        <a:lnTo>
                          <a:pt x="58" y="113"/>
                        </a:lnTo>
                        <a:lnTo>
                          <a:pt x="89" y="57"/>
                        </a:lnTo>
                        <a:lnTo>
                          <a:pt x="99" y="49"/>
                        </a:lnTo>
                        <a:lnTo>
                          <a:pt x="90" y="73"/>
                        </a:lnTo>
                        <a:lnTo>
                          <a:pt x="99" y="74"/>
                        </a:lnTo>
                        <a:lnTo>
                          <a:pt x="47" y="173"/>
                        </a:lnTo>
                        <a:lnTo>
                          <a:pt x="83" y="111"/>
                        </a:lnTo>
                        <a:lnTo>
                          <a:pt x="100" y="93"/>
                        </a:lnTo>
                        <a:lnTo>
                          <a:pt x="99" y="106"/>
                        </a:lnTo>
                        <a:lnTo>
                          <a:pt x="93" y="126"/>
                        </a:lnTo>
                        <a:lnTo>
                          <a:pt x="89" y="143"/>
                        </a:lnTo>
                        <a:lnTo>
                          <a:pt x="76" y="181"/>
                        </a:lnTo>
                        <a:lnTo>
                          <a:pt x="54" y="248"/>
                        </a:lnTo>
                        <a:lnTo>
                          <a:pt x="26" y="326"/>
                        </a:lnTo>
                        <a:lnTo>
                          <a:pt x="3" y="381"/>
                        </a:lnTo>
                        <a:lnTo>
                          <a:pt x="28" y="315"/>
                        </a:lnTo>
                        <a:lnTo>
                          <a:pt x="42" y="275"/>
                        </a:lnTo>
                        <a:lnTo>
                          <a:pt x="61" y="224"/>
                        </a:lnTo>
                        <a:lnTo>
                          <a:pt x="71" y="193"/>
                        </a:lnTo>
                        <a:lnTo>
                          <a:pt x="87" y="154"/>
                        </a:lnTo>
                        <a:lnTo>
                          <a:pt x="93" y="136"/>
                        </a:lnTo>
                        <a:lnTo>
                          <a:pt x="99" y="120"/>
                        </a:lnTo>
                        <a:lnTo>
                          <a:pt x="95" y="122"/>
                        </a:lnTo>
                        <a:lnTo>
                          <a:pt x="101" y="132"/>
                        </a:lnTo>
                        <a:lnTo>
                          <a:pt x="95" y="143"/>
                        </a:lnTo>
                        <a:lnTo>
                          <a:pt x="87" y="176"/>
                        </a:lnTo>
                        <a:lnTo>
                          <a:pt x="78" y="210"/>
                        </a:lnTo>
                        <a:lnTo>
                          <a:pt x="67" y="237"/>
                        </a:lnTo>
                        <a:lnTo>
                          <a:pt x="85" y="181"/>
                        </a:lnTo>
                        <a:lnTo>
                          <a:pt x="93" y="154"/>
                        </a:lnTo>
                        <a:lnTo>
                          <a:pt x="99" y="132"/>
                        </a:lnTo>
                        <a:lnTo>
                          <a:pt x="101" y="132"/>
                        </a:lnTo>
                        <a:lnTo>
                          <a:pt x="97" y="164"/>
                        </a:lnTo>
                        <a:lnTo>
                          <a:pt x="102" y="156"/>
                        </a:lnTo>
                        <a:lnTo>
                          <a:pt x="99" y="176"/>
                        </a:lnTo>
                        <a:lnTo>
                          <a:pt x="93" y="198"/>
                        </a:lnTo>
                        <a:lnTo>
                          <a:pt x="81" y="231"/>
                        </a:lnTo>
                        <a:lnTo>
                          <a:pt x="67" y="254"/>
                        </a:lnTo>
                        <a:lnTo>
                          <a:pt x="54" y="282"/>
                        </a:lnTo>
                        <a:lnTo>
                          <a:pt x="44" y="305"/>
                        </a:lnTo>
                        <a:lnTo>
                          <a:pt x="50" y="293"/>
                        </a:lnTo>
                        <a:lnTo>
                          <a:pt x="70" y="253"/>
                        </a:lnTo>
                        <a:lnTo>
                          <a:pt x="93" y="204"/>
                        </a:lnTo>
                        <a:lnTo>
                          <a:pt x="97" y="193"/>
                        </a:lnTo>
                        <a:lnTo>
                          <a:pt x="101" y="176"/>
                        </a:lnTo>
                        <a:lnTo>
                          <a:pt x="96" y="213"/>
                        </a:lnTo>
                        <a:lnTo>
                          <a:pt x="105" y="199"/>
                        </a:lnTo>
                        <a:lnTo>
                          <a:pt x="97" y="248"/>
                        </a:lnTo>
                        <a:lnTo>
                          <a:pt x="95" y="259"/>
                        </a:lnTo>
                        <a:lnTo>
                          <a:pt x="92" y="266"/>
                        </a:lnTo>
                        <a:lnTo>
                          <a:pt x="82" y="292"/>
                        </a:lnTo>
                        <a:lnTo>
                          <a:pt x="71" y="317"/>
                        </a:lnTo>
                        <a:lnTo>
                          <a:pt x="50" y="359"/>
                        </a:lnTo>
                        <a:lnTo>
                          <a:pt x="30" y="399"/>
                        </a:lnTo>
                        <a:lnTo>
                          <a:pt x="0" y="454"/>
                        </a:lnTo>
                        <a:lnTo>
                          <a:pt x="36" y="381"/>
                        </a:lnTo>
                        <a:lnTo>
                          <a:pt x="73" y="310"/>
                        </a:lnTo>
                        <a:lnTo>
                          <a:pt x="87" y="282"/>
                        </a:lnTo>
                        <a:lnTo>
                          <a:pt x="95" y="252"/>
                        </a:lnTo>
                        <a:lnTo>
                          <a:pt x="103" y="239"/>
                        </a:lnTo>
                        <a:lnTo>
                          <a:pt x="104" y="240"/>
                        </a:lnTo>
                        <a:lnTo>
                          <a:pt x="62" y="367"/>
                        </a:lnTo>
                        <a:lnTo>
                          <a:pt x="95" y="280"/>
                        </a:lnTo>
                        <a:lnTo>
                          <a:pt x="102" y="277"/>
                        </a:lnTo>
                        <a:lnTo>
                          <a:pt x="93" y="324"/>
                        </a:lnTo>
                        <a:lnTo>
                          <a:pt x="101" y="313"/>
                        </a:lnTo>
                        <a:lnTo>
                          <a:pt x="89" y="365"/>
                        </a:lnTo>
                        <a:lnTo>
                          <a:pt x="81" y="399"/>
                        </a:lnTo>
                        <a:lnTo>
                          <a:pt x="67" y="426"/>
                        </a:lnTo>
                        <a:lnTo>
                          <a:pt x="46" y="460"/>
                        </a:lnTo>
                        <a:lnTo>
                          <a:pt x="28" y="492"/>
                        </a:lnTo>
                        <a:lnTo>
                          <a:pt x="14" y="515"/>
                        </a:lnTo>
                        <a:lnTo>
                          <a:pt x="3" y="527"/>
                        </a:lnTo>
                        <a:lnTo>
                          <a:pt x="63" y="438"/>
                        </a:lnTo>
                        <a:lnTo>
                          <a:pt x="76" y="411"/>
                        </a:lnTo>
                        <a:lnTo>
                          <a:pt x="83" y="393"/>
                        </a:lnTo>
                        <a:lnTo>
                          <a:pt x="92" y="359"/>
                        </a:lnTo>
                        <a:lnTo>
                          <a:pt x="101" y="328"/>
                        </a:lnTo>
                        <a:lnTo>
                          <a:pt x="92" y="373"/>
                        </a:lnTo>
                        <a:lnTo>
                          <a:pt x="99" y="357"/>
                        </a:lnTo>
                        <a:lnTo>
                          <a:pt x="91" y="394"/>
                        </a:lnTo>
                        <a:lnTo>
                          <a:pt x="98" y="386"/>
                        </a:lnTo>
                        <a:lnTo>
                          <a:pt x="90" y="430"/>
                        </a:lnTo>
                        <a:lnTo>
                          <a:pt x="99" y="415"/>
                        </a:lnTo>
                        <a:lnTo>
                          <a:pt x="91" y="438"/>
                        </a:lnTo>
                        <a:lnTo>
                          <a:pt x="81" y="471"/>
                        </a:lnTo>
                        <a:lnTo>
                          <a:pt x="73" y="481"/>
                        </a:lnTo>
                        <a:lnTo>
                          <a:pt x="47" y="521"/>
                        </a:lnTo>
                        <a:lnTo>
                          <a:pt x="24" y="544"/>
                        </a:lnTo>
                        <a:lnTo>
                          <a:pt x="50" y="517"/>
                        </a:lnTo>
                        <a:lnTo>
                          <a:pt x="71" y="482"/>
                        </a:lnTo>
                        <a:lnTo>
                          <a:pt x="91" y="449"/>
                        </a:lnTo>
                        <a:lnTo>
                          <a:pt x="97" y="433"/>
                        </a:lnTo>
                        <a:lnTo>
                          <a:pt x="89" y="466"/>
                        </a:lnTo>
                        <a:lnTo>
                          <a:pt x="95" y="460"/>
                        </a:lnTo>
                        <a:lnTo>
                          <a:pt x="91" y="476"/>
                        </a:lnTo>
                        <a:lnTo>
                          <a:pt x="89" y="499"/>
                        </a:lnTo>
                        <a:lnTo>
                          <a:pt x="93" y="492"/>
                        </a:lnTo>
                        <a:lnTo>
                          <a:pt x="88" y="512"/>
                        </a:lnTo>
                        <a:lnTo>
                          <a:pt x="73" y="544"/>
                        </a:lnTo>
                        <a:lnTo>
                          <a:pt x="63" y="549"/>
                        </a:lnTo>
                        <a:lnTo>
                          <a:pt x="50" y="555"/>
                        </a:lnTo>
                        <a:lnTo>
                          <a:pt x="75" y="538"/>
                        </a:lnTo>
                        <a:lnTo>
                          <a:pt x="91" y="510"/>
                        </a:lnTo>
                        <a:lnTo>
                          <a:pt x="95" y="488"/>
                        </a:lnTo>
                        <a:lnTo>
                          <a:pt x="89" y="536"/>
                        </a:lnTo>
                        <a:lnTo>
                          <a:pt x="95" y="523"/>
                        </a:lnTo>
                        <a:lnTo>
                          <a:pt x="92" y="550"/>
                        </a:lnTo>
                        <a:lnTo>
                          <a:pt x="85" y="585"/>
                        </a:lnTo>
                        <a:lnTo>
                          <a:pt x="44" y="640"/>
                        </a:lnTo>
                        <a:lnTo>
                          <a:pt x="85" y="589"/>
                        </a:lnTo>
                        <a:lnTo>
                          <a:pt x="89" y="571"/>
                        </a:lnTo>
                        <a:lnTo>
                          <a:pt x="92" y="560"/>
                        </a:lnTo>
                        <a:lnTo>
                          <a:pt x="98" y="546"/>
                        </a:lnTo>
                        <a:lnTo>
                          <a:pt x="103" y="572"/>
                        </a:lnTo>
                        <a:lnTo>
                          <a:pt x="105" y="523"/>
                        </a:lnTo>
                        <a:lnTo>
                          <a:pt x="112" y="4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 name="Freeform 43"/>
                  <p:cNvSpPr>
                    <a:spLocks/>
                  </p:cNvSpPr>
                  <p:nvPr/>
                </p:nvSpPr>
                <p:spPr bwMode="ltGray">
                  <a:xfrm>
                    <a:off x="335" y="2718"/>
                    <a:ext cx="114" cy="641"/>
                  </a:xfrm>
                  <a:custGeom>
                    <a:avLst/>
                    <a:gdLst>
                      <a:gd name="T0" fmla="*/ 0 w 114"/>
                      <a:gd name="T1" fmla="*/ 529 h 641"/>
                      <a:gd name="T2" fmla="*/ 4 w 114"/>
                      <a:gd name="T3" fmla="*/ 507 h 641"/>
                      <a:gd name="T4" fmla="*/ 32 w 114"/>
                      <a:gd name="T5" fmla="*/ 640 h 641"/>
                      <a:gd name="T6" fmla="*/ 10 w 114"/>
                      <a:gd name="T7" fmla="*/ 510 h 641"/>
                      <a:gd name="T8" fmla="*/ 12 w 114"/>
                      <a:gd name="T9" fmla="*/ 496 h 641"/>
                      <a:gd name="T10" fmla="*/ 39 w 114"/>
                      <a:gd name="T11" fmla="*/ 591 h 641"/>
                      <a:gd name="T12" fmla="*/ 11 w 114"/>
                      <a:gd name="T13" fmla="*/ 490 h 641"/>
                      <a:gd name="T14" fmla="*/ 15 w 114"/>
                      <a:gd name="T15" fmla="*/ 469 h 641"/>
                      <a:gd name="T16" fmla="*/ 18 w 114"/>
                      <a:gd name="T17" fmla="*/ 446 h 641"/>
                      <a:gd name="T18" fmla="*/ 16 w 114"/>
                      <a:gd name="T19" fmla="*/ 430 h 641"/>
                      <a:gd name="T20" fmla="*/ 20 w 114"/>
                      <a:gd name="T21" fmla="*/ 420 h 641"/>
                      <a:gd name="T22" fmla="*/ 18 w 114"/>
                      <a:gd name="T23" fmla="*/ 418 h 641"/>
                      <a:gd name="T24" fmla="*/ 18 w 114"/>
                      <a:gd name="T25" fmla="*/ 395 h 641"/>
                      <a:gd name="T26" fmla="*/ 20 w 114"/>
                      <a:gd name="T27" fmla="*/ 379 h 641"/>
                      <a:gd name="T28" fmla="*/ 53 w 114"/>
                      <a:gd name="T29" fmla="*/ 491 h 641"/>
                      <a:gd name="T30" fmla="*/ 18 w 114"/>
                      <a:gd name="T31" fmla="*/ 374 h 641"/>
                      <a:gd name="T32" fmla="*/ 22 w 114"/>
                      <a:gd name="T33" fmla="*/ 374 h 641"/>
                      <a:gd name="T34" fmla="*/ 22 w 114"/>
                      <a:gd name="T35" fmla="*/ 340 h 641"/>
                      <a:gd name="T36" fmla="*/ 64 w 114"/>
                      <a:gd name="T37" fmla="*/ 419 h 641"/>
                      <a:gd name="T38" fmla="*/ 31 w 114"/>
                      <a:gd name="T39" fmla="*/ 364 h 641"/>
                      <a:gd name="T40" fmla="*/ 19 w 114"/>
                      <a:gd name="T41" fmla="*/ 318 h 641"/>
                      <a:gd name="T42" fmla="*/ 20 w 114"/>
                      <a:gd name="T43" fmla="*/ 301 h 641"/>
                      <a:gd name="T44" fmla="*/ 27 w 114"/>
                      <a:gd name="T45" fmla="*/ 316 h 641"/>
                      <a:gd name="T46" fmla="*/ 28 w 114"/>
                      <a:gd name="T47" fmla="*/ 295 h 641"/>
                      <a:gd name="T48" fmla="*/ 59 w 114"/>
                      <a:gd name="T49" fmla="*/ 330 h 641"/>
                      <a:gd name="T50" fmla="*/ 47 w 114"/>
                      <a:gd name="T51" fmla="*/ 313 h 641"/>
                      <a:gd name="T52" fmla="*/ 23 w 114"/>
                      <a:gd name="T53" fmla="*/ 269 h 641"/>
                      <a:gd name="T54" fmla="*/ 22 w 114"/>
                      <a:gd name="T55" fmla="*/ 240 h 641"/>
                      <a:gd name="T56" fmla="*/ 24 w 114"/>
                      <a:gd name="T57" fmla="*/ 222 h 641"/>
                      <a:gd name="T58" fmla="*/ 32 w 114"/>
                      <a:gd name="T59" fmla="*/ 235 h 641"/>
                      <a:gd name="T60" fmla="*/ 31 w 114"/>
                      <a:gd name="T61" fmla="*/ 206 h 641"/>
                      <a:gd name="T62" fmla="*/ 28 w 114"/>
                      <a:gd name="T63" fmla="*/ 185 h 641"/>
                      <a:gd name="T64" fmla="*/ 30 w 114"/>
                      <a:gd name="T65" fmla="*/ 174 h 641"/>
                      <a:gd name="T66" fmla="*/ 63 w 114"/>
                      <a:gd name="T67" fmla="*/ 228 h 641"/>
                      <a:gd name="T68" fmla="*/ 101 w 114"/>
                      <a:gd name="T69" fmla="*/ 269 h 641"/>
                      <a:gd name="T70" fmla="*/ 47 w 114"/>
                      <a:gd name="T71" fmla="*/ 202 h 641"/>
                      <a:gd name="T72" fmla="*/ 30 w 114"/>
                      <a:gd name="T73" fmla="*/ 174 h 641"/>
                      <a:gd name="T74" fmla="*/ 32 w 114"/>
                      <a:gd name="T75" fmla="*/ 158 h 641"/>
                      <a:gd name="T76" fmla="*/ 28 w 114"/>
                      <a:gd name="T77" fmla="*/ 122 h 641"/>
                      <a:gd name="T78" fmla="*/ 30 w 114"/>
                      <a:gd name="T79" fmla="*/ 97 h 641"/>
                      <a:gd name="T80" fmla="*/ 47 w 114"/>
                      <a:gd name="T81" fmla="*/ 127 h 641"/>
                      <a:gd name="T82" fmla="*/ 44 w 114"/>
                      <a:gd name="T83" fmla="*/ 119 h 641"/>
                      <a:gd name="T84" fmla="*/ 32 w 114"/>
                      <a:gd name="T85" fmla="*/ 97 h 641"/>
                      <a:gd name="T86" fmla="*/ 30 w 114"/>
                      <a:gd name="T87" fmla="*/ 86 h 641"/>
                      <a:gd name="T88" fmla="*/ 24 w 114"/>
                      <a:gd name="T89" fmla="*/ 70 h 641"/>
                      <a:gd name="T90" fmla="*/ 59 w 114"/>
                      <a:gd name="T91" fmla="*/ 99 h 641"/>
                      <a:gd name="T92" fmla="*/ 24 w 114"/>
                      <a:gd name="T93" fmla="*/ 47 h 641"/>
                      <a:gd name="T94" fmla="*/ 65 w 114"/>
                      <a:gd name="T95" fmla="*/ 47 h 641"/>
                      <a:gd name="T96" fmla="*/ 84 w 114"/>
                      <a:gd name="T97" fmla="*/ 40 h 641"/>
                      <a:gd name="T98" fmla="*/ 30 w 114"/>
                      <a:gd name="T99" fmla="*/ 47 h 641"/>
                      <a:gd name="T100" fmla="*/ 22 w 114"/>
                      <a:gd name="T101" fmla="*/ 19 h 641"/>
                      <a:gd name="T102" fmla="*/ 10 w 114"/>
                      <a:gd name="T103" fmla="*/ 8 h 641"/>
                      <a:gd name="T104" fmla="*/ 0 w 114"/>
                      <a:gd name="T105" fmla="*/ 556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4" h="641">
                        <a:moveTo>
                          <a:pt x="0" y="556"/>
                        </a:moveTo>
                        <a:lnTo>
                          <a:pt x="0" y="529"/>
                        </a:lnTo>
                        <a:lnTo>
                          <a:pt x="7" y="545"/>
                        </a:lnTo>
                        <a:lnTo>
                          <a:pt x="4" y="507"/>
                        </a:lnTo>
                        <a:lnTo>
                          <a:pt x="10" y="512"/>
                        </a:lnTo>
                        <a:lnTo>
                          <a:pt x="32" y="640"/>
                        </a:lnTo>
                        <a:lnTo>
                          <a:pt x="12" y="529"/>
                        </a:lnTo>
                        <a:lnTo>
                          <a:pt x="10" y="510"/>
                        </a:lnTo>
                        <a:lnTo>
                          <a:pt x="8" y="491"/>
                        </a:lnTo>
                        <a:lnTo>
                          <a:pt x="12" y="496"/>
                        </a:lnTo>
                        <a:lnTo>
                          <a:pt x="25" y="531"/>
                        </a:lnTo>
                        <a:lnTo>
                          <a:pt x="39" y="591"/>
                        </a:lnTo>
                        <a:lnTo>
                          <a:pt x="18" y="512"/>
                        </a:lnTo>
                        <a:lnTo>
                          <a:pt x="11" y="490"/>
                        </a:lnTo>
                        <a:lnTo>
                          <a:pt x="10" y="460"/>
                        </a:lnTo>
                        <a:lnTo>
                          <a:pt x="15" y="469"/>
                        </a:lnTo>
                        <a:lnTo>
                          <a:pt x="14" y="434"/>
                        </a:lnTo>
                        <a:lnTo>
                          <a:pt x="18" y="446"/>
                        </a:lnTo>
                        <a:lnTo>
                          <a:pt x="38" y="562"/>
                        </a:lnTo>
                        <a:lnTo>
                          <a:pt x="16" y="430"/>
                        </a:lnTo>
                        <a:lnTo>
                          <a:pt x="14" y="407"/>
                        </a:lnTo>
                        <a:lnTo>
                          <a:pt x="20" y="420"/>
                        </a:lnTo>
                        <a:lnTo>
                          <a:pt x="36" y="485"/>
                        </a:lnTo>
                        <a:lnTo>
                          <a:pt x="18" y="418"/>
                        </a:lnTo>
                        <a:lnTo>
                          <a:pt x="12" y="385"/>
                        </a:lnTo>
                        <a:lnTo>
                          <a:pt x="18" y="395"/>
                        </a:lnTo>
                        <a:lnTo>
                          <a:pt x="14" y="374"/>
                        </a:lnTo>
                        <a:lnTo>
                          <a:pt x="20" y="379"/>
                        </a:lnTo>
                        <a:lnTo>
                          <a:pt x="26" y="418"/>
                        </a:lnTo>
                        <a:lnTo>
                          <a:pt x="53" y="491"/>
                        </a:lnTo>
                        <a:lnTo>
                          <a:pt x="24" y="407"/>
                        </a:lnTo>
                        <a:lnTo>
                          <a:pt x="18" y="374"/>
                        </a:lnTo>
                        <a:lnTo>
                          <a:pt x="16" y="357"/>
                        </a:lnTo>
                        <a:lnTo>
                          <a:pt x="22" y="374"/>
                        </a:lnTo>
                        <a:lnTo>
                          <a:pt x="18" y="336"/>
                        </a:lnTo>
                        <a:lnTo>
                          <a:pt x="22" y="340"/>
                        </a:lnTo>
                        <a:lnTo>
                          <a:pt x="25" y="360"/>
                        </a:lnTo>
                        <a:lnTo>
                          <a:pt x="64" y="419"/>
                        </a:lnTo>
                        <a:lnTo>
                          <a:pt x="43" y="384"/>
                        </a:lnTo>
                        <a:lnTo>
                          <a:pt x="31" y="364"/>
                        </a:lnTo>
                        <a:lnTo>
                          <a:pt x="28" y="357"/>
                        </a:lnTo>
                        <a:lnTo>
                          <a:pt x="19" y="318"/>
                        </a:lnTo>
                        <a:lnTo>
                          <a:pt x="22" y="325"/>
                        </a:lnTo>
                        <a:lnTo>
                          <a:pt x="20" y="301"/>
                        </a:lnTo>
                        <a:lnTo>
                          <a:pt x="19" y="306"/>
                        </a:lnTo>
                        <a:lnTo>
                          <a:pt x="27" y="316"/>
                        </a:lnTo>
                        <a:lnTo>
                          <a:pt x="21" y="290"/>
                        </a:lnTo>
                        <a:lnTo>
                          <a:pt x="28" y="295"/>
                        </a:lnTo>
                        <a:lnTo>
                          <a:pt x="43" y="308"/>
                        </a:lnTo>
                        <a:lnTo>
                          <a:pt x="59" y="330"/>
                        </a:lnTo>
                        <a:lnTo>
                          <a:pt x="99" y="413"/>
                        </a:lnTo>
                        <a:lnTo>
                          <a:pt x="47" y="313"/>
                        </a:lnTo>
                        <a:lnTo>
                          <a:pt x="28" y="290"/>
                        </a:lnTo>
                        <a:lnTo>
                          <a:pt x="23" y="269"/>
                        </a:lnTo>
                        <a:lnTo>
                          <a:pt x="31" y="279"/>
                        </a:lnTo>
                        <a:lnTo>
                          <a:pt x="22" y="240"/>
                        </a:lnTo>
                        <a:lnTo>
                          <a:pt x="28" y="243"/>
                        </a:lnTo>
                        <a:lnTo>
                          <a:pt x="24" y="222"/>
                        </a:lnTo>
                        <a:lnTo>
                          <a:pt x="25" y="218"/>
                        </a:lnTo>
                        <a:lnTo>
                          <a:pt x="32" y="235"/>
                        </a:lnTo>
                        <a:lnTo>
                          <a:pt x="25" y="206"/>
                        </a:lnTo>
                        <a:lnTo>
                          <a:pt x="31" y="206"/>
                        </a:lnTo>
                        <a:lnTo>
                          <a:pt x="24" y="185"/>
                        </a:lnTo>
                        <a:lnTo>
                          <a:pt x="28" y="185"/>
                        </a:lnTo>
                        <a:lnTo>
                          <a:pt x="24" y="174"/>
                        </a:lnTo>
                        <a:lnTo>
                          <a:pt x="30" y="174"/>
                        </a:lnTo>
                        <a:lnTo>
                          <a:pt x="42" y="198"/>
                        </a:lnTo>
                        <a:lnTo>
                          <a:pt x="63" y="228"/>
                        </a:lnTo>
                        <a:lnTo>
                          <a:pt x="83" y="252"/>
                        </a:lnTo>
                        <a:lnTo>
                          <a:pt x="101" y="269"/>
                        </a:lnTo>
                        <a:lnTo>
                          <a:pt x="57" y="218"/>
                        </a:lnTo>
                        <a:lnTo>
                          <a:pt x="47" y="202"/>
                        </a:lnTo>
                        <a:lnTo>
                          <a:pt x="32" y="181"/>
                        </a:lnTo>
                        <a:lnTo>
                          <a:pt x="30" y="174"/>
                        </a:lnTo>
                        <a:lnTo>
                          <a:pt x="26" y="152"/>
                        </a:lnTo>
                        <a:lnTo>
                          <a:pt x="32" y="158"/>
                        </a:lnTo>
                        <a:lnTo>
                          <a:pt x="25" y="122"/>
                        </a:lnTo>
                        <a:lnTo>
                          <a:pt x="28" y="122"/>
                        </a:lnTo>
                        <a:lnTo>
                          <a:pt x="24" y="97"/>
                        </a:lnTo>
                        <a:lnTo>
                          <a:pt x="30" y="97"/>
                        </a:lnTo>
                        <a:lnTo>
                          <a:pt x="34" y="109"/>
                        </a:lnTo>
                        <a:lnTo>
                          <a:pt x="47" y="127"/>
                        </a:lnTo>
                        <a:lnTo>
                          <a:pt x="87" y="169"/>
                        </a:lnTo>
                        <a:lnTo>
                          <a:pt x="44" y="119"/>
                        </a:lnTo>
                        <a:lnTo>
                          <a:pt x="34" y="108"/>
                        </a:lnTo>
                        <a:lnTo>
                          <a:pt x="32" y="97"/>
                        </a:lnTo>
                        <a:lnTo>
                          <a:pt x="26" y="80"/>
                        </a:lnTo>
                        <a:lnTo>
                          <a:pt x="30" y="86"/>
                        </a:lnTo>
                        <a:lnTo>
                          <a:pt x="20" y="63"/>
                        </a:lnTo>
                        <a:lnTo>
                          <a:pt x="24" y="70"/>
                        </a:lnTo>
                        <a:lnTo>
                          <a:pt x="33" y="69"/>
                        </a:lnTo>
                        <a:lnTo>
                          <a:pt x="59" y="99"/>
                        </a:lnTo>
                        <a:lnTo>
                          <a:pt x="32" y="70"/>
                        </a:lnTo>
                        <a:lnTo>
                          <a:pt x="24" y="47"/>
                        </a:lnTo>
                        <a:lnTo>
                          <a:pt x="32" y="47"/>
                        </a:lnTo>
                        <a:lnTo>
                          <a:pt x="65" y="47"/>
                        </a:lnTo>
                        <a:lnTo>
                          <a:pt x="113" y="24"/>
                        </a:lnTo>
                        <a:lnTo>
                          <a:pt x="84" y="40"/>
                        </a:lnTo>
                        <a:lnTo>
                          <a:pt x="42" y="52"/>
                        </a:lnTo>
                        <a:lnTo>
                          <a:pt x="30" y="47"/>
                        </a:lnTo>
                        <a:lnTo>
                          <a:pt x="26" y="36"/>
                        </a:lnTo>
                        <a:lnTo>
                          <a:pt x="22" y="19"/>
                        </a:lnTo>
                        <a:lnTo>
                          <a:pt x="13" y="0"/>
                        </a:lnTo>
                        <a:lnTo>
                          <a:pt x="10" y="8"/>
                        </a:lnTo>
                        <a:lnTo>
                          <a:pt x="8" y="1"/>
                        </a:lnTo>
                        <a:lnTo>
                          <a:pt x="0" y="556"/>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6" name="Freeform 45"/>
                <p:cNvSpPr>
                  <a:spLocks/>
                </p:cNvSpPr>
                <p:nvPr/>
              </p:nvSpPr>
              <p:spPr bwMode="ltGray">
                <a:xfrm>
                  <a:off x="336" y="3361"/>
                  <a:ext cx="31" cy="490"/>
                </a:xfrm>
                <a:custGeom>
                  <a:avLst/>
                  <a:gdLst>
                    <a:gd name="T0" fmla="*/ 5 w 31"/>
                    <a:gd name="T1" fmla="*/ 0 h 490"/>
                    <a:gd name="T2" fmla="*/ 11 w 31"/>
                    <a:gd name="T3" fmla="*/ 37 h 490"/>
                    <a:gd name="T4" fmla="*/ 18 w 31"/>
                    <a:gd name="T5" fmla="*/ 96 h 490"/>
                    <a:gd name="T6" fmla="*/ 24 w 31"/>
                    <a:gd name="T7" fmla="*/ 178 h 490"/>
                    <a:gd name="T8" fmla="*/ 30 w 31"/>
                    <a:gd name="T9" fmla="*/ 282 h 490"/>
                    <a:gd name="T10" fmla="*/ 30 w 31"/>
                    <a:gd name="T11" fmla="*/ 393 h 490"/>
                    <a:gd name="T12" fmla="*/ 27 w 31"/>
                    <a:gd name="T13" fmla="*/ 489 h 490"/>
                    <a:gd name="T14" fmla="*/ 24 w 31"/>
                    <a:gd name="T15" fmla="*/ 489 h 490"/>
                    <a:gd name="T16" fmla="*/ 27 w 31"/>
                    <a:gd name="T17" fmla="*/ 393 h 490"/>
                    <a:gd name="T18" fmla="*/ 27 w 31"/>
                    <a:gd name="T19" fmla="*/ 311 h 490"/>
                    <a:gd name="T20" fmla="*/ 21 w 31"/>
                    <a:gd name="T21" fmla="*/ 222 h 490"/>
                    <a:gd name="T22" fmla="*/ 11 w 31"/>
                    <a:gd name="T23" fmla="*/ 133 h 490"/>
                    <a:gd name="T24" fmla="*/ 0 w 31"/>
                    <a:gd name="T25" fmla="*/ 22 h 490"/>
                    <a:gd name="T26" fmla="*/ 5 w 31"/>
                    <a:gd name="T27"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490">
                      <a:moveTo>
                        <a:pt x="5" y="0"/>
                      </a:moveTo>
                      <a:lnTo>
                        <a:pt x="11" y="37"/>
                      </a:lnTo>
                      <a:lnTo>
                        <a:pt x="18" y="96"/>
                      </a:lnTo>
                      <a:lnTo>
                        <a:pt x="24" y="178"/>
                      </a:lnTo>
                      <a:lnTo>
                        <a:pt x="30" y="282"/>
                      </a:lnTo>
                      <a:lnTo>
                        <a:pt x="30" y="393"/>
                      </a:lnTo>
                      <a:lnTo>
                        <a:pt x="27" y="489"/>
                      </a:lnTo>
                      <a:lnTo>
                        <a:pt x="24" y="489"/>
                      </a:lnTo>
                      <a:lnTo>
                        <a:pt x="27" y="393"/>
                      </a:lnTo>
                      <a:lnTo>
                        <a:pt x="27" y="311"/>
                      </a:lnTo>
                      <a:lnTo>
                        <a:pt x="21" y="222"/>
                      </a:lnTo>
                      <a:lnTo>
                        <a:pt x="11" y="133"/>
                      </a:lnTo>
                      <a:lnTo>
                        <a:pt x="0" y="22"/>
                      </a:lnTo>
                      <a:lnTo>
                        <a:pt x="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 name="Freeform 46"/>
                <p:cNvSpPr>
                  <a:spLocks/>
                </p:cNvSpPr>
                <p:nvPr/>
              </p:nvSpPr>
              <p:spPr bwMode="ltGray">
                <a:xfrm>
                  <a:off x="181" y="3161"/>
                  <a:ext cx="90" cy="439"/>
                </a:xfrm>
                <a:custGeom>
                  <a:avLst/>
                  <a:gdLst>
                    <a:gd name="T0" fmla="*/ 25 w 90"/>
                    <a:gd name="T1" fmla="*/ 438 h 439"/>
                    <a:gd name="T2" fmla="*/ 19 w 90"/>
                    <a:gd name="T3" fmla="*/ 362 h 439"/>
                    <a:gd name="T4" fmla="*/ 16 w 90"/>
                    <a:gd name="T5" fmla="*/ 330 h 439"/>
                    <a:gd name="T6" fmla="*/ 10 w 90"/>
                    <a:gd name="T7" fmla="*/ 291 h 439"/>
                    <a:gd name="T8" fmla="*/ 3 w 90"/>
                    <a:gd name="T9" fmla="*/ 253 h 439"/>
                    <a:gd name="T10" fmla="*/ 1 w 90"/>
                    <a:gd name="T11" fmla="*/ 231 h 439"/>
                    <a:gd name="T12" fmla="*/ 0 w 90"/>
                    <a:gd name="T13" fmla="*/ 209 h 439"/>
                    <a:gd name="T14" fmla="*/ 1 w 90"/>
                    <a:gd name="T15" fmla="*/ 176 h 439"/>
                    <a:gd name="T16" fmla="*/ 2 w 90"/>
                    <a:gd name="T17" fmla="*/ 143 h 439"/>
                    <a:gd name="T18" fmla="*/ 13 w 90"/>
                    <a:gd name="T19" fmla="*/ 59 h 439"/>
                    <a:gd name="T20" fmla="*/ 16 w 90"/>
                    <a:gd name="T21" fmla="*/ 40 h 439"/>
                    <a:gd name="T22" fmla="*/ 25 w 90"/>
                    <a:gd name="T23" fmla="*/ 19 h 439"/>
                    <a:gd name="T24" fmla="*/ 32 w 90"/>
                    <a:gd name="T25" fmla="*/ 5 h 439"/>
                    <a:gd name="T26" fmla="*/ 41 w 90"/>
                    <a:gd name="T27" fmla="*/ 0 h 439"/>
                    <a:gd name="T28" fmla="*/ 48 w 90"/>
                    <a:gd name="T29" fmla="*/ 5 h 439"/>
                    <a:gd name="T30" fmla="*/ 58 w 90"/>
                    <a:gd name="T31" fmla="*/ 19 h 439"/>
                    <a:gd name="T32" fmla="*/ 67 w 90"/>
                    <a:gd name="T33" fmla="*/ 44 h 439"/>
                    <a:gd name="T34" fmla="*/ 69 w 90"/>
                    <a:gd name="T35" fmla="*/ 62 h 439"/>
                    <a:gd name="T36" fmla="*/ 75 w 90"/>
                    <a:gd name="T37" fmla="*/ 89 h 439"/>
                    <a:gd name="T38" fmla="*/ 80 w 90"/>
                    <a:gd name="T39" fmla="*/ 112 h 439"/>
                    <a:gd name="T40" fmla="*/ 87 w 90"/>
                    <a:gd name="T41" fmla="*/ 227 h 439"/>
                    <a:gd name="T42" fmla="*/ 89 w 90"/>
                    <a:gd name="T43" fmla="*/ 249 h 439"/>
                    <a:gd name="T44" fmla="*/ 87 w 90"/>
                    <a:gd name="T45" fmla="*/ 285 h 439"/>
                    <a:gd name="T46" fmla="*/ 82 w 90"/>
                    <a:gd name="T47" fmla="*/ 393 h 439"/>
                    <a:gd name="T48" fmla="*/ 82 w 90"/>
                    <a:gd name="T49" fmla="*/ 288 h 439"/>
                    <a:gd name="T50" fmla="*/ 80 w 90"/>
                    <a:gd name="T51" fmla="*/ 242 h 439"/>
                    <a:gd name="T52" fmla="*/ 78 w 90"/>
                    <a:gd name="T53" fmla="*/ 213 h 439"/>
                    <a:gd name="T54" fmla="*/ 75 w 90"/>
                    <a:gd name="T55" fmla="*/ 176 h 439"/>
                    <a:gd name="T56" fmla="*/ 70 w 90"/>
                    <a:gd name="T57" fmla="*/ 138 h 439"/>
                    <a:gd name="T58" fmla="*/ 65 w 90"/>
                    <a:gd name="T59" fmla="*/ 100 h 439"/>
                    <a:gd name="T60" fmla="*/ 59 w 90"/>
                    <a:gd name="T61" fmla="*/ 66 h 439"/>
                    <a:gd name="T62" fmla="*/ 53 w 90"/>
                    <a:gd name="T63" fmla="*/ 35 h 439"/>
                    <a:gd name="T64" fmla="*/ 48 w 90"/>
                    <a:gd name="T65" fmla="*/ 19 h 439"/>
                    <a:gd name="T66" fmla="*/ 42 w 90"/>
                    <a:gd name="T67" fmla="*/ 11 h 439"/>
                    <a:gd name="T68" fmla="*/ 36 w 90"/>
                    <a:gd name="T69" fmla="*/ 19 h 439"/>
                    <a:gd name="T70" fmla="*/ 30 w 90"/>
                    <a:gd name="T71" fmla="*/ 34 h 439"/>
                    <a:gd name="T72" fmla="*/ 28 w 90"/>
                    <a:gd name="T73" fmla="*/ 62 h 439"/>
                    <a:gd name="T74" fmla="*/ 28 w 90"/>
                    <a:gd name="T75" fmla="*/ 84 h 439"/>
                    <a:gd name="T76" fmla="*/ 26 w 90"/>
                    <a:gd name="T77" fmla="*/ 125 h 439"/>
                    <a:gd name="T78" fmla="*/ 24 w 90"/>
                    <a:gd name="T79" fmla="*/ 149 h 439"/>
                    <a:gd name="T80" fmla="*/ 18 w 90"/>
                    <a:gd name="T81" fmla="*/ 188 h 439"/>
                    <a:gd name="T82" fmla="*/ 16 w 90"/>
                    <a:gd name="T83" fmla="*/ 209 h 439"/>
                    <a:gd name="T84" fmla="*/ 15 w 90"/>
                    <a:gd name="T85" fmla="*/ 228 h 439"/>
                    <a:gd name="T86" fmla="*/ 15 w 90"/>
                    <a:gd name="T87" fmla="*/ 258 h 439"/>
                    <a:gd name="T88" fmla="*/ 26 w 90"/>
                    <a:gd name="T89" fmla="*/ 356 h 439"/>
                    <a:gd name="T90" fmla="*/ 25 w 90"/>
                    <a:gd name="T91" fmla="*/ 438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 h="439">
                      <a:moveTo>
                        <a:pt x="25" y="438"/>
                      </a:moveTo>
                      <a:lnTo>
                        <a:pt x="19" y="362"/>
                      </a:lnTo>
                      <a:lnTo>
                        <a:pt x="16" y="330"/>
                      </a:lnTo>
                      <a:lnTo>
                        <a:pt x="10" y="291"/>
                      </a:lnTo>
                      <a:lnTo>
                        <a:pt x="3" y="253"/>
                      </a:lnTo>
                      <a:lnTo>
                        <a:pt x="1" y="231"/>
                      </a:lnTo>
                      <a:lnTo>
                        <a:pt x="0" y="209"/>
                      </a:lnTo>
                      <a:lnTo>
                        <a:pt x="1" y="176"/>
                      </a:lnTo>
                      <a:lnTo>
                        <a:pt x="2" y="143"/>
                      </a:lnTo>
                      <a:lnTo>
                        <a:pt x="13" y="59"/>
                      </a:lnTo>
                      <a:lnTo>
                        <a:pt x="16" y="40"/>
                      </a:lnTo>
                      <a:lnTo>
                        <a:pt x="25" y="19"/>
                      </a:lnTo>
                      <a:lnTo>
                        <a:pt x="32" y="5"/>
                      </a:lnTo>
                      <a:lnTo>
                        <a:pt x="41" y="0"/>
                      </a:lnTo>
                      <a:lnTo>
                        <a:pt x="48" y="5"/>
                      </a:lnTo>
                      <a:lnTo>
                        <a:pt x="58" y="19"/>
                      </a:lnTo>
                      <a:lnTo>
                        <a:pt x="67" y="44"/>
                      </a:lnTo>
                      <a:lnTo>
                        <a:pt x="69" y="62"/>
                      </a:lnTo>
                      <a:lnTo>
                        <a:pt x="75" y="89"/>
                      </a:lnTo>
                      <a:lnTo>
                        <a:pt x="80" y="112"/>
                      </a:lnTo>
                      <a:lnTo>
                        <a:pt x="87" y="227"/>
                      </a:lnTo>
                      <a:lnTo>
                        <a:pt x="89" y="249"/>
                      </a:lnTo>
                      <a:lnTo>
                        <a:pt x="87" y="285"/>
                      </a:lnTo>
                      <a:lnTo>
                        <a:pt x="82" y="393"/>
                      </a:lnTo>
                      <a:lnTo>
                        <a:pt x="82" y="288"/>
                      </a:lnTo>
                      <a:lnTo>
                        <a:pt x="80" y="242"/>
                      </a:lnTo>
                      <a:lnTo>
                        <a:pt x="78" y="213"/>
                      </a:lnTo>
                      <a:lnTo>
                        <a:pt x="75" y="176"/>
                      </a:lnTo>
                      <a:lnTo>
                        <a:pt x="70" y="138"/>
                      </a:lnTo>
                      <a:lnTo>
                        <a:pt x="65" y="100"/>
                      </a:lnTo>
                      <a:lnTo>
                        <a:pt x="59" y="66"/>
                      </a:lnTo>
                      <a:lnTo>
                        <a:pt x="53" y="35"/>
                      </a:lnTo>
                      <a:lnTo>
                        <a:pt x="48" y="19"/>
                      </a:lnTo>
                      <a:lnTo>
                        <a:pt x="42" y="11"/>
                      </a:lnTo>
                      <a:lnTo>
                        <a:pt x="36" y="19"/>
                      </a:lnTo>
                      <a:lnTo>
                        <a:pt x="30" y="34"/>
                      </a:lnTo>
                      <a:lnTo>
                        <a:pt x="28" y="62"/>
                      </a:lnTo>
                      <a:lnTo>
                        <a:pt x="28" y="84"/>
                      </a:lnTo>
                      <a:lnTo>
                        <a:pt x="26" y="125"/>
                      </a:lnTo>
                      <a:lnTo>
                        <a:pt x="24" y="149"/>
                      </a:lnTo>
                      <a:lnTo>
                        <a:pt x="18" y="188"/>
                      </a:lnTo>
                      <a:lnTo>
                        <a:pt x="16" y="209"/>
                      </a:lnTo>
                      <a:lnTo>
                        <a:pt x="15" y="228"/>
                      </a:lnTo>
                      <a:lnTo>
                        <a:pt x="15" y="258"/>
                      </a:lnTo>
                      <a:lnTo>
                        <a:pt x="26" y="356"/>
                      </a:lnTo>
                      <a:lnTo>
                        <a:pt x="25" y="43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3" name="Freeform 48"/>
              <p:cNvSpPr>
                <a:spLocks/>
              </p:cNvSpPr>
              <p:nvPr/>
            </p:nvSpPr>
            <p:spPr bwMode="ltGray">
              <a:xfrm>
                <a:off x="737" y="4020"/>
                <a:ext cx="48" cy="125"/>
              </a:xfrm>
              <a:custGeom>
                <a:avLst/>
                <a:gdLst>
                  <a:gd name="T0" fmla="*/ 37 w 48"/>
                  <a:gd name="T1" fmla="*/ 0 h 125"/>
                  <a:gd name="T2" fmla="*/ 34 w 48"/>
                  <a:gd name="T3" fmla="*/ 2 h 125"/>
                  <a:gd name="T4" fmla="*/ 18 w 48"/>
                  <a:gd name="T5" fmla="*/ 24 h 125"/>
                  <a:gd name="T6" fmla="*/ 9 w 48"/>
                  <a:gd name="T7" fmla="*/ 45 h 125"/>
                  <a:gd name="T8" fmla="*/ 0 w 48"/>
                  <a:gd name="T9" fmla="*/ 71 h 125"/>
                  <a:gd name="T10" fmla="*/ 0 w 48"/>
                  <a:gd name="T11" fmla="*/ 99 h 125"/>
                  <a:gd name="T12" fmla="*/ 4 w 48"/>
                  <a:gd name="T13" fmla="*/ 124 h 125"/>
                  <a:gd name="T14" fmla="*/ 9 w 48"/>
                  <a:gd name="T15" fmla="*/ 124 h 125"/>
                  <a:gd name="T16" fmla="*/ 4 w 48"/>
                  <a:gd name="T17" fmla="*/ 99 h 125"/>
                  <a:gd name="T18" fmla="*/ 4 w 48"/>
                  <a:gd name="T19" fmla="*/ 78 h 125"/>
                  <a:gd name="T20" fmla="*/ 14 w 48"/>
                  <a:gd name="T21" fmla="*/ 56 h 125"/>
                  <a:gd name="T22" fmla="*/ 28 w 48"/>
                  <a:gd name="T23" fmla="*/ 33 h 125"/>
                  <a:gd name="T24" fmla="*/ 47 w 48"/>
                  <a:gd name="T25" fmla="*/ 5 h 125"/>
                  <a:gd name="T26" fmla="*/ 37 w 48"/>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25">
                    <a:moveTo>
                      <a:pt x="37" y="0"/>
                    </a:moveTo>
                    <a:lnTo>
                      <a:pt x="34" y="2"/>
                    </a:lnTo>
                    <a:lnTo>
                      <a:pt x="18" y="24"/>
                    </a:lnTo>
                    <a:lnTo>
                      <a:pt x="9" y="45"/>
                    </a:lnTo>
                    <a:lnTo>
                      <a:pt x="0" y="71"/>
                    </a:lnTo>
                    <a:lnTo>
                      <a:pt x="0" y="99"/>
                    </a:lnTo>
                    <a:lnTo>
                      <a:pt x="4" y="124"/>
                    </a:lnTo>
                    <a:lnTo>
                      <a:pt x="9" y="124"/>
                    </a:lnTo>
                    <a:lnTo>
                      <a:pt x="4" y="99"/>
                    </a:lnTo>
                    <a:lnTo>
                      <a:pt x="4" y="78"/>
                    </a:lnTo>
                    <a:lnTo>
                      <a:pt x="14" y="56"/>
                    </a:lnTo>
                    <a:lnTo>
                      <a:pt x="28" y="33"/>
                    </a:lnTo>
                    <a:lnTo>
                      <a:pt x="47" y="5"/>
                    </a:lnTo>
                    <a:lnTo>
                      <a:pt x="3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 name="Freeform 49"/>
              <p:cNvSpPr>
                <a:spLocks/>
              </p:cNvSpPr>
              <p:nvPr/>
            </p:nvSpPr>
            <p:spPr bwMode="ltGray">
              <a:xfrm>
                <a:off x="1483" y="3976"/>
                <a:ext cx="62" cy="121"/>
              </a:xfrm>
              <a:custGeom>
                <a:avLst/>
                <a:gdLst>
                  <a:gd name="T0" fmla="*/ 12 w 62"/>
                  <a:gd name="T1" fmla="*/ 0 h 121"/>
                  <a:gd name="T2" fmla="*/ 24 w 62"/>
                  <a:gd name="T3" fmla="*/ 8 h 121"/>
                  <a:gd name="T4" fmla="*/ 36 w 62"/>
                  <a:gd name="T5" fmla="*/ 23 h 121"/>
                  <a:gd name="T6" fmla="*/ 48 w 62"/>
                  <a:gd name="T7" fmla="*/ 43 h 121"/>
                  <a:gd name="T8" fmla="*/ 61 w 62"/>
                  <a:gd name="T9" fmla="*/ 69 h 121"/>
                  <a:gd name="T10" fmla="*/ 61 w 62"/>
                  <a:gd name="T11" fmla="*/ 96 h 121"/>
                  <a:gd name="T12" fmla="*/ 55 w 62"/>
                  <a:gd name="T13" fmla="*/ 120 h 121"/>
                  <a:gd name="T14" fmla="*/ 48 w 62"/>
                  <a:gd name="T15" fmla="*/ 120 h 121"/>
                  <a:gd name="T16" fmla="*/ 55 w 62"/>
                  <a:gd name="T17" fmla="*/ 96 h 121"/>
                  <a:gd name="T18" fmla="*/ 55 w 62"/>
                  <a:gd name="T19" fmla="*/ 76 h 121"/>
                  <a:gd name="T20" fmla="*/ 43 w 62"/>
                  <a:gd name="T21" fmla="*/ 54 h 121"/>
                  <a:gd name="T22" fmla="*/ 24 w 62"/>
                  <a:gd name="T23" fmla="*/ 32 h 121"/>
                  <a:gd name="T24" fmla="*/ 0 w 62"/>
                  <a:gd name="T25" fmla="*/ 5 h 121"/>
                  <a:gd name="T26" fmla="*/ 12 w 62"/>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121">
                    <a:moveTo>
                      <a:pt x="12" y="0"/>
                    </a:moveTo>
                    <a:lnTo>
                      <a:pt x="24" y="8"/>
                    </a:lnTo>
                    <a:lnTo>
                      <a:pt x="36" y="23"/>
                    </a:lnTo>
                    <a:lnTo>
                      <a:pt x="48" y="43"/>
                    </a:lnTo>
                    <a:lnTo>
                      <a:pt x="61" y="69"/>
                    </a:lnTo>
                    <a:lnTo>
                      <a:pt x="61" y="96"/>
                    </a:lnTo>
                    <a:lnTo>
                      <a:pt x="55" y="120"/>
                    </a:lnTo>
                    <a:lnTo>
                      <a:pt x="48" y="120"/>
                    </a:lnTo>
                    <a:lnTo>
                      <a:pt x="55" y="96"/>
                    </a:lnTo>
                    <a:lnTo>
                      <a:pt x="55" y="76"/>
                    </a:lnTo>
                    <a:lnTo>
                      <a:pt x="43" y="54"/>
                    </a:lnTo>
                    <a:lnTo>
                      <a:pt x="24" y="32"/>
                    </a:lnTo>
                    <a:lnTo>
                      <a:pt x="0" y="5"/>
                    </a:lnTo>
                    <a:lnTo>
                      <a:pt x="12"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 name="Freeform 50"/>
              <p:cNvSpPr>
                <a:spLocks/>
              </p:cNvSpPr>
              <p:nvPr/>
            </p:nvSpPr>
            <p:spPr bwMode="ltGray">
              <a:xfrm>
                <a:off x="1181" y="3908"/>
                <a:ext cx="104" cy="121"/>
              </a:xfrm>
              <a:custGeom>
                <a:avLst/>
                <a:gdLst>
                  <a:gd name="T0" fmla="*/ 100 w 104"/>
                  <a:gd name="T1" fmla="*/ 19 h 121"/>
                  <a:gd name="T2" fmla="*/ 79 w 104"/>
                  <a:gd name="T3" fmla="*/ 0 h 121"/>
                  <a:gd name="T4" fmla="*/ 65 w 104"/>
                  <a:gd name="T5" fmla="*/ 0 h 121"/>
                  <a:gd name="T6" fmla="*/ 53 w 104"/>
                  <a:gd name="T7" fmla="*/ 1 h 121"/>
                  <a:gd name="T8" fmla="*/ 44 w 104"/>
                  <a:gd name="T9" fmla="*/ 6 h 121"/>
                  <a:gd name="T10" fmla="*/ 20 w 104"/>
                  <a:gd name="T11" fmla="*/ 21 h 121"/>
                  <a:gd name="T12" fmla="*/ 12 w 104"/>
                  <a:gd name="T13" fmla="*/ 28 h 121"/>
                  <a:gd name="T14" fmla="*/ 7 w 104"/>
                  <a:gd name="T15" fmla="*/ 35 h 121"/>
                  <a:gd name="T16" fmla="*/ 1 w 104"/>
                  <a:gd name="T17" fmla="*/ 56 h 121"/>
                  <a:gd name="T18" fmla="*/ 0 w 104"/>
                  <a:gd name="T19" fmla="*/ 62 h 121"/>
                  <a:gd name="T20" fmla="*/ 1 w 104"/>
                  <a:gd name="T21" fmla="*/ 70 h 121"/>
                  <a:gd name="T22" fmla="*/ 5 w 104"/>
                  <a:gd name="T23" fmla="*/ 79 h 121"/>
                  <a:gd name="T24" fmla="*/ 15 w 104"/>
                  <a:gd name="T25" fmla="*/ 91 h 121"/>
                  <a:gd name="T26" fmla="*/ 23 w 104"/>
                  <a:gd name="T27" fmla="*/ 100 h 121"/>
                  <a:gd name="T28" fmla="*/ 34 w 104"/>
                  <a:gd name="T29" fmla="*/ 109 h 121"/>
                  <a:gd name="T30" fmla="*/ 58 w 104"/>
                  <a:gd name="T31" fmla="*/ 120 h 121"/>
                  <a:gd name="T32" fmla="*/ 45 w 104"/>
                  <a:gd name="T33" fmla="*/ 106 h 121"/>
                  <a:gd name="T34" fmla="*/ 36 w 104"/>
                  <a:gd name="T35" fmla="*/ 93 h 121"/>
                  <a:gd name="T36" fmla="*/ 31 w 104"/>
                  <a:gd name="T37" fmla="*/ 81 h 121"/>
                  <a:gd name="T38" fmla="*/ 32 w 104"/>
                  <a:gd name="T39" fmla="*/ 70 h 121"/>
                  <a:gd name="T40" fmla="*/ 34 w 104"/>
                  <a:gd name="T41" fmla="*/ 62 h 121"/>
                  <a:gd name="T42" fmla="*/ 31 w 104"/>
                  <a:gd name="T43" fmla="*/ 52 h 121"/>
                  <a:gd name="T44" fmla="*/ 28 w 104"/>
                  <a:gd name="T45" fmla="*/ 44 h 121"/>
                  <a:gd name="T46" fmla="*/ 37 w 104"/>
                  <a:gd name="T47" fmla="*/ 28 h 121"/>
                  <a:gd name="T48" fmla="*/ 39 w 104"/>
                  <a:gd name="T49" fmla="*/ 20 h 121"/>
                  <a:gd name="T50" fmla="*/ 48 w 104"/>
                  <a:gd name="T51" fmla="*/ 13 h 121"/>
                  <a:gd name="T52" fmla="*/ 65 w 104"/>
                  <a:gd name="T53" fmla="*/ 5 h 121"/>
                  <a:gd name="T54" fmla="*/ 73 w 104"/>
                  <a:gd name="T55" fmla="*/ 11 h 121"/>
                  <a:gd name="T56" fmla="*/ 103 w 104"/>
                  <a:gd name="T57" fmla="*/ 22 h 121"/>
                  <a:gd name="T58" fmla="*/ 100 w 104"/>
                  <a:gd name="T59" fmla="*/ 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121">
                    <a:moveTo>
                      <a:pt x="100" y="19"/>
                    </a:moveTo>
                    <a:lnTo>
                      <a:pt x="79" y="0"/>
                    </a:lnTo>
                    <a:lnTo>
                      <a:pt x="65" y="0"/>
                    </a:lnTo>
                    <a:lnTo>
                      <a:pt x="53" y="1"/>
                    </a:lnTo>
                    <a:lnTo>
                      <a:pt x="44" y="6"/>
                    </a:lnTo>
                    <a:lnTo>
                      <a:pt x="20" y="21"/>
                    </a:lnTo>
                    <a:lnTo>
                      <a:pt x="12" y="28"/>
                    </a:lnTo>
                    <a:lnTo>
                      <a:pt x="7" y="35"/>
                    </a:lnTo>
                    <a:lnTo>
                      <a:pt x="1" y="56"/>
                    </a:lnTo>
                    <a:lnTo>
                      <a:pt x="0" y="62"/>
                    </a:lnTo>
                    <a:lnTo>
                      <a:pt x="1" y="70"/>
                    </a:lnTo>
                    <a:lnTo>
                      <a:pt x="5" y="79"/>
                    </a:lnTo>
                    <a:lnTo>
                      <a:pt x="15" y="91"/>
                    </a:lnTo>
                    <a:lnTo>
                      <a:pt x="23" y="100"/>
                    </a:lnTo>
                    <a:lnTo>
                      <a:pt x="34" y="109"/>
                    </a:lnTo>
                    <a:lnTo>
                      <a:pt x="58" y="120"/>
                    </a:lnTo>
                    <a:lnTo>
                      <a:pt x="45" y="106"/>
                    </a:lnTo>
                    <a:lnTo>
                      <a:pt x="36" y="93"/>
                    </a:lnTo>
                    <a:lnTo>
                      <a:pt x="31" y="81"/>
                    </a:lnTo>
                    <a:lnTo>
                      <a:pt x="32" y="70"/>
                    </a:lnTo>
                    <a:lnTo>
                      <a:pt x="34" y="62"/>
                    </a:lnTo>
                    <a:lnTo>
                      <a:pt x="31" y="52"/>
                    </a:lnTo>
                    <a:lnTo>
                      <a:pt x="28" y="44"/>
                    </a:lnTo>
                    <a:lnTo>
                      <a:pt x="37" y="28"/>
                    </a:lnTo>
                    <a:lnTo>
                      <a:pt x="39" y="20"/>
                    </a:lnTo>
                    <a:lnTo>
                      <a:pt x="48" y="13"/>
                    </a:lnTo>
                    <a:lnTo>
                      <a:pt x="65" y="5"/>
                    </a:lnTo>
                    <a:lnTo>
                      <a:pt x="73" y="11"/>
                    </a:lnTo>
                    <a:lnTo>
                      <a:pt x="103" y="22"/>
                    </a:lnTo>
                    <a:lnTo>
                      <a:pt x="100" y="1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 name="Freeform 51"/>
              <p:cNvSpPr>
                <a:spLocks/>
              </p:cNvSpPr>
              <p:nvPr/>
            </p:nvSpPr>
            <p:spPr bwMode="ltGray">
              <a:xfrm>
                <a:off x="596" y="3919"/>
                <a:ext cx="196" cy="161"/>
              </a:xfrm>
              <a:custGeom>
                <a:avLst/>
                <a:gdLst>
                  <a:gd name="T0" fmla="*/ 89 w 196"/>
                  <a:gd name="T1" fmla="*/ 4 h 161"/>
                  <a:gd name="T2" fmla="*/ 13 w 196"/>
                  <a:gd name="T3" fmla="*/ 7 h 161"/>
                  <a:gd name="T4" fmla="*/ 83 w 196"/>
                  <a:gd name="T5" fmla="*/ 7 h 161"/>
                  <a:gd name="T6" fmla="*/ 72 w 196"/>
                  <a:gd name="T7" fmla="*/ 13 h 161"/>
                  <a:gd name="T8" fmla="*/ 72 w 196"/>
                  <a:gd name="T9" fmla="*/ 16 h 161"/>
                  <a:gd name="T10" fmla="*/ 38 w 196"/>
                  <a:gd name="T11" fmla="*/ 24 h 161"/>
                  <a:gd name="T12" fmla="*/ 63 w 196"/>
                  <a:gd name="T13" fmla="*/ 21 h 161"/>
                  <a:gd name="T14" fmla="*/ 63 w 196"/>
                  <a:gd name="T15" fmla="*/ 25 h 161"/>
                  <a:gd name="T16" fmla="*/ 70 w 196"/>
                  <a:gd name="T17" fmla="*/ 27 h 161"/>
                  <a:gd name="T18" fmla="*/ 8 w 196"/>
                  <a:gd name="T19" fmla="*/ 43 h 161"/>
                  <a:gd name="T20" fmla="*/ 66 w 196"/>
                  <a:gd name="T21" fmla="*/ 35 h 161"/>
                  <a:gd name="T22" fmla="*/ 52 w 196"/>
                  <a:gd name="T23" fmla="*/ 46 h 161"/>
                  <a:gd name="T24" fmla="*/ 8 w 196"/>
                  <a:gd name="T25" fmla="*/ 53 h 161"/>
                  <a:gd name="T26" fmla="*/ 55 w 196"/>
                  <a:gd name="T27" fmla="*/ 47 h 161"/>
                  <a:gd name="T28" fmla="*/ 18 w 196"/>
                  <a:gd name="T29" fmla="*/ 60 h 161"/>
                  <a:gd name="T30" fmla="*/ 40 w 196"/>
                  <a:gd name="T31" fmla="*/ 54 h 161"/>
                  <a:gd name="T32" fmla="*/ 55 w 196"/>
                  <a:gd name="T33" fmla="*/ 53 h 161"/>
                  <a:gd name="T34" fmla="*/ 55 w 196"/>
                  <a:gd name="T35" fmla="*/ 57 h 161"/>
                  <a:gd name="T36" fmla="*/ 46 w 196"/>
                  <a:gd name="T37" fmla="*/ 65 h 161"/>
                  <a:gd name="T38" fmla="*/ 5 w 196"/>
                  <a:gd name="T39" fmla="*/ 75 h 161"/>
                  <a:gd name="T40" fmla="*/ 52 w 196"/>
                  <a:gd name="T41" fmla="*/ 67 h 161"/>
                  <a:gd name="T42" fmla="*/ 44 w 196"/>
                  <a:gd name="T43" fmla="*/ 78 h 161"/>
                  <a:gd name="T44" fmla="*/ 33 w 196"/>
                  <a:gd name="T45" fmla="*/ 85 h 161"/>
                  <a:gd name="T46" fmla="*/ 38 w 196"/>
                  <a:gd name="T47" fmla="*/ 85 h 161"/>
                  <a:gd name="T48" fmla="*/ 38 w 196"/>
                  <a:gd name="T49" fmla="*/ 89 h 161"/>
                  <a:gd name="T50" fmla="*/ 8 w 196"/>
                  <a:gd name="T51" fmla="*/ 99 h 161"/>
                  <a:gd name="T52" fmla="*/ 33 w 196"/>
                  <a:gd name="T53" fmla="*/ 98 h 161"/>
                  <a:gd name="T54" fmla="*/ 33 w 196"/>
                  <a:gd name="T55" fmla="*/ 99 h 161"/>
                  <a:gd name="T56" fmla="*/ 35 w 196"/>
                  <a:gd name="T57" fmla="*/ 103 h 161"/>
                  <a:gd name="T58" fmla="*/ 29 w 196"/>
                  <a:gd name="T59" fmla="*/ 112 h 161"/>
                  <a:gd name="T60" fmla="*/ 35 w 196"/>
                  <a:gd name="T61" fmla="*/ 116 h 161"/>
                  <a:gd name="T62" fmla="*/ 38 w 196"/>
                  <a:gd name="T63" fmla="*/ 135 h 161"/>
                  <a:gd name="T64" fmla="*/ 44 w 196"/>
                  <a:gd name="T65" fmla="*/ 112 h 161"/>
                  <a:gd name="T66" fmla="*/ 91 w 196"/>
                  <a:gd name="T67" fmla="*/ 160 h 161"/>
                  <a:gd name="T68" fmla="*/ 63 w 196"/>
                  <a:gd name="T69" fmla="*/ 103 h 161"/>
                  <a:gd name="T70" fmla="*/ 63 w 196"/>
                  <a:gd name="T71" fmla="*/ 103 h 161"/>
                  <a:gd name="T72" fmla="*/ 66 w 196"/>
                  <a:gd name="T73" fmla="*/ 98 h 161"/>
                  <a:gd name="T74" fmla="*/ 105 w 196"/>
                  <a:gd name="T75" fmla="*/ 126 h 161"/>
                  <a:gd name="T76" fmla="*/ 80 w 196"/>
                  <a:gd name="T77" fmla="*/ 111 h 161"/>
                  <a:gd name="T78" fmla="*/ 72 w 196"/>
                  <a:gd name="T79" fmla="*/ 85 h 161"/>
                  <a:gd name="T80" fmla="*/ 74 w 196"/>
                  <a:gd name="T81" fmla="*/ 78 h 161"/>
                  <a:gd name="T82" fmla="*/ 89 w 196"/>
                  <a:gd name="T83" fmla="*/ 95 h 161"/>
                  <a:gd name="T84" fmla="*/ 80 w 196"/>
                  <a:gd name="T85" fmla="*/ 70 h 161"/>
                  <a:gd name="T86" fmla="*/ 94 w 196"/>
                  <a:gd name="T87" fmla="*/ 65 h 161"/>
                  <a:gd name="T88" fmla="*/ 105 w 196"/>
                  <a:gd name="T89" fmla="*/ 83 h 161"/>
                  <a:gd name="T90" fmla="*/ 91 w 196"/>
                  <a:gd name="T91" fmla="*/ 53 h 161"/>
                  <a:gd name="T92" fmla="*/ 94 w 196"/>
                  <a:gd name="T93" fmla="*/ 50 h 161"/>
                  <a:gd name="T94" fmla="*/ 97 w 196"/>
                  <a:gd name="T95" fmla="*/ 36 h 161"/>
                  <a:gd name="T96" fmla="*/ 111 w 196"/>
                  <a:gd name="T97" fmla="*/ 37 h 161"/>
                  <a:gd name="T98" fmla="*/ 161 w 196"/>
                  <a:gd name="T99" fmla="*/ 74 h 161"/>
                  <a:gd name="T100" fmla="*/ 124 w 196"/>
                  <a:gd name="T101" fmla="*/ 53 h 161"/>
                  <a:gd name="T102" fmla="*/ 105 w 196"/>
                  <a:gd name="T103" fmla="*/ 24 h 161"/>
                  <a:gd name="T104" fmla="*/ 111 w 196"/>
                  <a:gd name="T105" fmla="*/ 18 h 161"/>
                  <a:gd name="T106" fmla="*/ 135 w 196"/>
                  <a:gd name="T107" fmla="*/ 35 h 161"/>
                  <a:gd name="T108" fmla="*/ 130 w 196"/>
                  <a:gd name="T109" fmla="*/ 33 h 161"/>
                  <a:gd name="T110" fmla="*/ 119 w 196"/>
                  <a:gd name="T111" fmla="*/ 10 h 161"/>
                  <a:gd name="T112" fmla="*/ 150 w 196"/>
                  <a:gd name="T113" fmla="*/ 33 h 161"/>
                  <a:gd name="T114" fmla="*/ 130 w 196"/>
                  <a:gd name="T115" fmla="*/ 22 h 161"/>
                  <a:gd name="T116" fmla="*/ 114 w 196"/>
                  <a:gd name="T117" fmla="*/ 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6" h="161">
                    <a:moveTo>
                      <a:pt x="110" y="2"/>
                    </a:moveTo>
                    <a:lnTo>
                      <a:pt x="97" y="0"/>
                    </a:lnTo>
                    <a:lnTo>
                      <a:pt x="89" y="4"/>
                    </a:lnTo>
                    <a:lnTo>
                      <a:pt x="80" y="5"/>
                    </a:lnTo>
                    <a:lnTo>
                      <a:pt x="61" y="7"/>
                    </a:lnTo>
                    <a:lnTo>
                      <a:pt x="13" y="7"/>
                    </a:lnTo>
                    <a:lnTo>
                      <a:pt x="61" y="8"/>
                    </a:lnTo>
                    <a:lnTo>
                      <a:pt x="74" y="5"/>
                    </a:lnTo>
                    <a:lnTo>
                      <a:pt x="83" y="7"/>
                    </a:lnTo>
                    <a:lnTo>
                      <a:pt x="72" y="9"/>
                    </a:lnTo>
                    <a:lnTo>
                      <a:pt x="80" y="9"/>
                    </a:lnTo>
                    <a:lnTo>
                      <a:pt x="72" y="13"/>
                    </a:lnTo>
                    <a:lnTo>
                      <a:pt x="10" y="37"/>
                    </a:lnTo>
                    <a:lnTo>
                      <a:pt x="74" y="13"/>
                    </a:lnTo>
                    <a:lnTo>
                      <a:pt x="72" y="16"/>
                    </a:lnTo>
                    <a:lnTo>
                      <a:pt x="63" y="21"/>
                    </a:lnTo>
                    <a:lnTo>
                      <a:pt x="55" y="22"/>
                    </a:lnTo>
                    <a:lnTo>
                      <a:pt x="38" y="24"/>
                    </a:lnTo>
                    <a:lnTo>
                      <a:pt x="10" y="21"/>
                    </a:lnTo>
                    <a:lnTo>
                      <a:pt x="55" y="24"/>
                    </a:lnTo>
                    <a:lnTo>
                      <a:pt x="63" y="21"/>
                    </a:lnTo>
                    <a:lnTo>
                      <a:pt x="72" y="19"/>
                    </a:lnTo>
                    <a:lnTo>
                      <a:pt x="70" y="24"/>
                    </a:lnTo>
                    <a:lnTo>
                      <a:pt x="63" y="25"/>
                    </a:lnTo>
                    <a:lnTo>
                      <a:pt x="8" y="39"/>
                    </a:lnTo>
                    <a:lnTo>
                      <a:pt x="63" y="27"/>
                    </a:lnTo>
                    <a:lnTo>
                      <a:pt x="70" y="27"/>
                    </a:lnTo>
                    <a:lnTo>
                      <a:pt x="63" y="30"/>
                    </a:lnTo>
                    <a:lnTo>
                      <a:pt x="55" y="35"/>
                    </a:lnTo>
                    <a:lnTo>
                      <a:pt x="8" y="43"/>
                    </a:lnTo>
                    <a:lnTo>
                      <a:pt x="61" y="33"/>
                    </a:lnTo>
                    <a:lnTo>
                      <a:pt x="63" y="33"/>
                    </a:lnTo>
                    <a:lnTo>
                      <a:pt x="66" y="35"/>
                    </a:lnTo>
                    <a:lnTo>
                      <a:pt x="55" y="40"/>
                    </a:lnTo>
                    <a:lnTo>
                      <a:pt x="66" y="39"/>
                    </a:lnTo>
                    <a:lnTo>
                      <a:pt x="52" y="46"/>
                    </a:lnTo>
                    <a:lnTo>
                      <a:pt x="40" y="50"/>
                    </a:lnTo>
                    <a:lnTo>
                      <a:pt x="18" y="53"/>
                    </a:lnTo>
                    <a:lnTo>
                      <a:pt x="8" y="53"/>
                    </a:lnTo>
                    <a:lnTo>
                      <a:pt x="27" y="51"/>
                    </a:lnTo>
                    <a:lnTo>
                      <a:pt x="49" y="48"/>
                    </a:lnTo>
                    <a:lnTo>
                      <a:pt x="55" y="47"/>
                    </a:lnTo>
                    <a:lnTo>
                      <a:pt x="49" y="51"/>
                    </a:lnTo>
                    <a:lnTo>
                      <a:pt x="38" y="57"/>
                    </a:lnTo>
                    <a:lnTo>
                      <a:pt x="18" y="60"/>
                    </a:lnTo>
                    <a:lnTo>
                      <a:pt x="0" y="62"/>
                    </a:lnTo>
                    <a:lnTo>
                      <a:pt x="24" y="59"/>
                    </a:lnTo>
                    <a:lnTo>
                      <a:pt x="40" y="54"/>
                    </a:lnTo>
                    <a:lnTo>
                      <a:pt x="55" y="50"/>
                    </a:lnTo>
                    <a:lnTo>
                      <a:pt x="57" y="48"/>
                    </a:lnTo>
                    <a:lnTo>
                      <a:pt x="55" y="53"/>
                    </a:lnTo>
                    <a:lnTo>
                      <a:pt x="61" y="51"/>
                    </a:lnTo>
                    <a:lnTo>
                      <a:pt x="66" y="53"/>
                    </a:lnTo>
                    <a:lnTo>
                      <a:pt x="55" y="57"/>
                    </a:lnTo>
                    <a:lnTo>
                      <a:pt x="55" y="60"/>
                    </a:lnTo>
                    <a:lnTo>
                      <a:pt x="40" y="65"/>
                    </a:lnTo>
                    <a:lnTo>
                      <a:pt x="46" y="65"/>
                    </a:lnTo>
                    <a:lnTo>
                      <a:pt x="40" y="69"/>
                    </a:lnTo>
                    <a:lnTo>
                      <a:pt x="21" y="74"/>
                    </a:lnTo>
                    <a:lnTo>
                      <a:pt x="5" y="75"/>
                    </a:lnTo>
                    <a:lnTo>
                      <a:pt x="29" y="73"/>
                    </a:lnTo>
                    <a:lnTo>
                      <a:pt x="44" y="69"/>
                    </a:lnTo>
                    <a:lnTo>
                      <a:pt x="52" y="67"/>
                    </a:lnTo>
                    <a:lnTo>
                      <a:pt x="52" y="71"/>
                    </a:lnTo>
                    <a:lnTo>
                      <a:pt x="52" y="73"/>
                    </a:lnTo>
                    <a:lnTo>
                      <a:pt x="44" y="78"/>
                    </a:lnTo>
                    <a:lnTo>
                      <a:pt x="35" y="83"/>
                    </a:lnTo>
                    <a:lnTo>
                      <a:pt x="40" y="83"/>
                    </a:lnTo>
                    <a:lnTo>
                      <a:pt x="33" y="85"/>
                    </a:lnTo>
                    <a:lnTo>
                      <a:pt x="5" y="92"/>
                    </a:lnTo>
                    <a:lnTo>
                      <a:pt x="24" y="88"/>
                    </a:lnTo>
                    <a:lnTo>
                      <a:pt x="38" y="85"/>
                    </a:lnTo>
                    <a:lnTo>
                      <a:pt x="38" y="89"/>
                    </a:lnTo>
                    <a:lnTo>
                      <a:pt x="29" y="91"/>
                    </a:lnTo>
                    <a:lnTo>
                      <a:pt x="38" y="89"/>
                    </a:lnTo>
                    <a:lnTo>
                      <a:pt x="38" y="92"/>
                    </a:lnTo>
                    <a:lnTo>
                      <a:pt x="33" y="95"/>
                    </a:lnTo>
                    <a:lnTo>
                      <a:pt x="8" y="99"/>
                    </a:lnTo>
                    <a:lnTo>
                      <a:pt x="29" y="95"/>
                    </a:lnTo>
                    <a:lnTo>
                      <a:pt x="29" y="97"/>
                    </a:lnTo>
                    <a:lnTo>
                      <a:pt x="33" y="98"/>
                    </a:lnTo>
                    <a:lnTo>
                      <a:pt x="8" y="108"/>
                    </a:lnTo>
                    <a:lnTo>
                      <a:pt x="27" y="100"/>
                    </a:lnTo>
                    <a:lnTo>
                      <a:pt x="33" y="99"/>
                    </a:lnTo>
                    <a:lnTo>
                      <a:pt x="35" y="103"/>
                    </a:lnTo>
                    <a:lnTo>
                      <a:pt x="29" y="105"/>
                    </a:lnTo>
                    <a:lnTo>
                      <a:pt x="35" y="103"/>
                    </a:lnTo>
                    <a:lnTo>
                      <a:pt x="29" y="112"/>
                    </a:lnTo>
                    <a:lnTo>
                      <a:pt x="5" y="122"/>
                    </a:lnTo>
                    <a:lnTo>
                      <a:pt x="29" y="112"/>
                    </a:lnTo>
                    <a:lnTo>
                      <a:pt x="27" y="116"/>
                    </a:lnTo>
                    <a:lnTo>
                      <a:pt x="35" y="112"/>
                    </a:lnTo>
                    <a:lnTo>
                      <a:pt x="35" y="116"/>
                    </a:lnTo>
                    <a:lnTo>
                      <a:pt x="38" y="135"/>
                    </a:lnTo>
                    <a:lnTo>
                      <a:pt x="63" y="160"/>
                    </a:lnTo>
                    <a:lnTo>
                      <a:pt x="38" y="135"/>
                    </a:lnTo>
                    <a:lnTo>
                      <a:pt x="38" y="124"/>
                    </a:lnTo>
                    <a:lnTo>
                      <a:pt x="40" y="117"/>
                    </a:lnTo>
                    <a:lnTo>
                      <a:pt x="44" y="112"/>
                    </a:lnTo>
                    <a:lnTo>
                      <a:pt x="49" y="103"/>
                    </a:lnTo>
                    <a:lnTo>
                      <a:pt x="55" y="106"/>
                    </a:lnTo>
                    <a:lnTo>
                      <a:pt x="91" y="160"/>
                    </a:lnTo>
                    <a:lnTo>
                      <a:pt x="57" y="106"/>
                    </a:lnTo>
                    <a:lnTo>
                      <a:pt x="57" y="100"/>
                    </a:lnTo>
                    <a:lnTo>
                      <a:pt x="63" y="103"/>
                    </a:lnTo>
                    <a:lnTo>
                      <a:pt x="70" y="155"/>
                    </a:lnTo>
                    <a:lnTo>
                      <a:pt x="66" y="111"/>
                    </a:lnTo>
                    <a:lnTo>
                      <a:pt x="63" y="103"/>
                    </a:lnTo>
                    <a:lnTo>
                      <a:pt x="61" y="99"/>
                    </a:lnTo>
                    <a:lnTo>
                      <a:pt x="63" y="92"/>
                    </a:lnTo>
                    <a:lnTo>
                      <a:pt x="66" y="98"/>
                    </a:lnTo>
                    <a:lnTo>
                      <a:pt x="74" y="109"/>
                    </a:lnTo>
                    <a:lnTo>
                      <a:pt x="83" y="116"/>
                    </a:lnTo>
                    <a:lnTo>
                      <a:pt x="105" y="126"/>
                    </a:lnTo>
                    <a:lnTo>
                      <a:pt x="153" y="144"/>
                    </a:lnTo>
                    <a:lnTo>
                      <a:pt x="91" y="117"/>
                    </a:lnTo>
                    <a:lnTo>
                      <a:pt x="80" y="111"/>
                    </a:lnTo>
                    <a:lnTo>
                      <a:pt x="74" y="106"/>
                    </a:lnTo>
                    <a:lnTo>
                      <a:pt x="70" y="100"/>
                    </a:lnTo>
                    <a:lnTo>
                      <a:pt x="72" y="85"/>
                    </a:lnTo>
                    <a:lnTo>
                      <a:pt x="74" y="89"/>
                    </a:lnTo>
                    <a:lnTo>
                      <a:pt x="74" y="81"/>
                    </a:lnTo>
                    <a:lnTo>
                      <a:pt x="74" y="78"/>
                    </a:lnTo>
                    <a:lnTo>
                      <a:pt x="80" y="85"/>
                    </a:lnTo>
                    <a:lnTo>
                      <a:pt x="133" y="137"/>
                    </a:lnTo>
                    <a:lnTo>
                      <a:pt x="89" y="95"/>
                    </a:lnTo>
                    <a:lnTo>
                      <a:pt x="83" y="91"/>
                    </a:lnTo>
                    <a:lnTo>
                      <a:pt x="80" y="85"/>
                    </a:lnTo>
                    <a:lnTo>
                      <a:pt x="80" y="70"/>
                    </a:lnTo>
                    <a:lnTo>
                      <a:pt x="83" y="71"/>
                    </a:lnTo>
                    <a:lnTo>
                      <a:pt x="86" y="62"/>
                    </a:lnTo>
                    <a:lnTo>
                      <a:pt x="94" y="65"/>
                    </a:lnTo>
                    <a:lnTo>
                      <a:pt x="135" y="123"/>
                    </a:lnTo>
                    <a:lnTo>
                      <a:pt x="113" y="95"/>
                    </a:lnTo>
                    <a:lnTo>
                      <a:pt x="105" y="83"/>
                    </a:lnTo>
                    <a:lnTo>
                      <a:pt x="94" y="71"/>
                    </a:lnTo>
                    <a:lnTo>
                      <a:pt x="94" y="65"/>
                    </a:lnTo>
                    <a:lnTo>
                      <a:pt x="91" y="53"/>
                    </a:lnTo>
                    <a:lnTo>
                      <a:pt x="97" y="54"/>
                    </a:lnTo>
                    <a:lnTo>
                      <a:pt x="119" y="112"/>
                    </a:lnTo>
                    <a:lnTo>
                      <a:pt x="94" y="50"/>
                    </a:lnTo>
                    <a:lnTo>
                      <a:pt x="94" y="45"/>
                    </a:lnTo>
                    <a:lnTo>
                      <a:pt x="97" y="48"/>
                    </a:lnTo>
                    <a:lnTo>
                      <a:pt x="97" y="36"/>
                    </a:lnTo>
                    <a:lnTo>
                      <a:pt x="102" y="40"/>
                    </a:lnTo>
                    <a:lnTo>
                      <a:pt x="102" y="33"/>
                    </a:lnTo>
                    <a:lnTo>
                      <a:pt x="111" y="37"/>
                    </a:lnTo>
                    <a:lnTo>
                      <a:pt x="122" y="51"/>
                    </a:lnTo>
                    <a:lnTo>
                      <a:pt x="135" y="60"/>
                    </a:lnTo>
                    <a:lnTo>
                      <a:pt x="161" y="74"/>
                    </a:lnTo>
                    <a:lnTo>
                      <a:pt x="175" y="86"/>
                    </a:lnTo>
                    <a:lnTo>
                      <a:pt x="135" y="60"/>
                    </a:lnTo>
                    <a:lnTo>
                      <a:pt x="124" y="53"/>
                    </a:lnTo>
                    <a:lnTo>
                      <a:pt x="113" y="43"/>
                    </a:lnTo>
                    <a:lnTo>
                      <a:pt x="111" y="36"/>
                    </a:lnTo>
                    <a:lnTo>
                      <a:pt x="105" y="24"/>
                    </a:lnTo>
                    <a:lnTo>
                      <a:pt x="108" y="25"/>
                    </a:lnTo>
                    <a:lnTo>
                      <a:pt x="113" y="24"/>
                    </a:lnTo>
                    <a:lnTo>
                      <a:pt x="111" y="18"/>
                    </a:lnTo>
                    <a:lnTo>
                      <a:pt x="116" y="24"/>
                    </a:lnTo>
                    <a:lnTo>
                      <a:pt x="122" y="29"/>
                    </a:lnTo>
                    <a:lnTo>
                      <a:pt x="135" y="35"/>
                    </a:lnTo>
                    <a:lnTo>
                      <a:pt x="156" y="40"/>
                    </a:lnTo>
                    <a:lnTo>
                      <a:pt x="195" y="54"/>
                    </a:lnTo>
                    <a:lnTo>
                      <a:pt x="130" y="33"/>
                    </a:lnTo>
                    <a:lnTo>
                      <a:pt x="122" y="27"/>
                    </a:lnTo>
                    <a:lnTo>
                      <a:pt x="119" y="25"/>
                    </a:lnTo>
                    <a:lnTo>
                      <a:pt x="119" y="10"/>
                    </a:lnTo>
                    <a:lnTo>
                      <a:pt x="124" y="15"/>
                    </a:lnTo>
                    <a:lnTo>
                      <a:pt x="133" y="22"/>
                    </a:lnTo>
                    <a:lnTo>
                      <a:pt x="150" y="33"/>
                    </a:lnTo>
                    <a:lnTo>
                      <a:pt x="172" y="45"/>
                    </a:lnTo>
                    <a:lnTo>
                      <a:pt x="178" y="50"/>
                    </a:lnTo>
                    <a:lnTo>
                      <a:pt x="130" y="22"/>
                    </a:lnTo>
                    <a:lnTo>
                      <a:pt x="124" y="12"/>
                    </a:lnTo>
                    <a:lnTo>
                      <a:pt x="127" y="5"/>
                    </a:lnTo>
                    <a:lnTo>
                      <a:pt x="114" y="1"/>
                    </a:lnTo>
                    <a:lnTo>
                      <a:pt x="110" y="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 name="Freeform 52"/>
              <p:cNvSpPr>
                <a:spLocks/>
              </p:cNvSpPr>
              <p:nvPr/>
            </p:nvSpPr>
            <p:spPr bwMode="ltGray">
              <a:xfrm>
                <a:off x="921" y="3984"/>
                <a:ext cx="148" cy="160"/>
              </a:xfrm>
              <a:custGeom>
                <a:avLst/>
                <a:gdLst>
                  <a:gd name="T0" fmla="*/ 34 w 148"/>
                  <a:gd name="T1" fmla="*/ 159 h 160"/>
                  <a:gd name="T2" fmla="*/ 5 w 148"/>
                  <a:gd name="T3" fmla="*/ 91 h 160"/>
                  <a:gd name="T4" fmla="*/ 2 w 148"/>
                  <a:gd name="T5" fmla="*/ 88 h 160"/>
                  <a:gd name="T6" fmla="*/ 0 w 148"/>
                  <a:gd name="T7" fmla="*/ 82 h 160"/>
                  <a:gd name="T8" fmla="*/ 0 w 148"/>
                  <a:gd name="T9" fmla="*/ 76 h 160"/>
                  <a:gd name="T10" fmla="*/ 0 w 148"/>
                  <a:gd name="T11" fmla="*/ 71 h 160"/>
                  <a:gd name="T12" fmla="*/ 0 w 148"/>
                  <a:gd name="T13" fmla="*/ 64 h 160"/>
                  <a:gd name="T14" fmla="*/ 4 w 148"/>
                  <a:gd name="T15" fmla="*/ 54 h 160"/>
                  <a:gd name="T16" fmla="*/ 20 w 148"/>
                  <a:gd name="T17" fmla="*/ 17 h 160"/>
                  <a:gd name="T18" fmla="*/ 24 w 148"/>
                  <a:gd name="T19" fmla="*/ 14 h 160"/>
                  <a:gd name="T20" fmla="*/ 31 w 148"/>
                  <a:gd name="T21" fmla="*/ 8 h 160"/>
                  <a:gd name="T22" fmla="*/ 39 w 148"/>
                  <a:gd name="T23" fmla="*/ 3 h 160"/>
                  <a:gd name="T24" fmla="*/ 51 w 148"/>
                  <a:gd name="T25" fmla="*/ 0 h 160"/>
                  <a:gd name="T26" fmla="*/ 61 w 148"/>
                  <a:gd name="T27" fmla="*/ 0 h 160"/>
                  <a:gd name="T28" fmla="*/ 69 w 148"/>
                  <a:gd name="T29" fmla="*/ 2 h 160"/>
                  <a:gd name="T30" fmla="*/ 79 w 148"/>
                  <a:gd name="T31" fmla="*/ 5 h 160"/>
                  <a:gd name="T32" fmla="*/ 92 w 148"/>
                  <a:gd name="T33" fmla="*/ 11 h 160"/>
                  <a:gd name="T34" fmla="*/ 106 w 148"/>
                  <a:gd name="T35" fmla="*/ 19 h 160"/>
                  <a:gd name="T36" fmla="*/ 114 w 148"/>
                  <a:gd name="T37" fmla="*/ 24 h 160"/>
                  <a:gd name="T38" fmla="*/ 120 w 148"/>
                  <a:gd name="T39" fmla="*/ 31 h 160"/>
                  <a:gd name="T40" fmla="*/ 123 w 148"/>
                  <a:gd name="T41" fmla="*/ 35 h 160"/>
                  <a:gd name="T42" fmla="*/ 136 w 148"/>
                  <a:gd name="T43" fmla="*/ 55 h 160"/>
                  <a:gd name="T44" fmla="*/ 136 w 148"/>
                  <a:gd name="T45" fmla="*/ 57 h 160"/>
                  <a:gd name="T46" fmla="*/ 139 w 148"/>
                  <a:gd name="T47" fmla="*/ 65 h 160"/>
                  <a:gd name="T48" fmla="*/ 141 w 148"/>
                  <a:gd name="T49" fmla="*/ 71 h 160"/>
                  <a:gd name="T50" fmla="*/ 147 w 148"/>
                  <a:gd name="T51" fmla="*/ 101 h 160"/>
                  <a:gd name="T52" fmla="*/ 138 w 148"/>
                  <a:gd name="T53" fmla="*/ 83 h 160"/>
                  <a:gd name="T54" fmla="*/ 131 w 148"/>
                  <a:gd name="T55" fmla="*/ 70 h 160"/>
                  <a:gd name="T56" fmla="*/ 123 w 148"/>
                  <a:gd name="T57" fmla="*/ 57 h 160"/>
                  <a:gd name="T58" fmla="*/ 113 w 148"/>
                  <a:gd name="T59" fmla="*/ 43 h 160"/>
                  <a:gd name="T60" fmla="*/ 78 w 148"/>
                  <a:gd name="T61" fmla="*/ 12 h 160"/>
                  <a:gd name="T62" fmla="*/ 69 w 148"/>
                  <a:gd name="T63" fmla="*/ 8 h 160"/>
                  <a:gd name="T64" fmla="*/ 61 w 148"/>
                  <a:gd name="T65" fmla="*/ 6 h 160"/>
                  <a:gd name="T66" fmla="*/ 54 w 148"/>
                  <a:gd name="T67" fmla="*/ 6 h 160"/>
                  <a:gd name="T68" fmla="*/ 48 w 148"/>
                  <a:gd name="T69" fmla="*/ 10 h 160"/>
                  <a:gd name="T70" fmla="*/ 38 w 148"/>
                  <a:gd name="T71" fmla="*/ 21 h 160"/>
                  <a:gd name="T72" fmla="*/ 28 w 148"/>
                  <a:gd name="T73" fmla="*/ 57 h 160"/>
                  <a:gd name="T74" fmla="*/ 18 w 148"/>
                  <a:gd name="T75" fmla="*/ 82 h 160"/>
                  <a:gd name="T76" fmla="*/ 17 w 148"/>
                  <a:gd name="T77" fmla="*/ 88 h 160"/>
                  <a:gd name="T78" fmla="*/ 18 w 148"/>
                  <a:gd name="T79" fmla="*/ 94 h 160"/>
                  <a:gd name="T80" fmla="*/ 19 w 148"/>
                  <a:gd name="T81" fmla="*/ 100 h 160"/>
                  <a:gd name="T82" fmla="*/ 27 w 148"/>
                  <a:gd name="T83" fmla="*/ 112 h 160"/>
                  <a:gd name="T84" fmla="*/ 22 w 148"/>
                  <a:gd name="T85" fmla="*/ 101 h 160"/>
                  <a:gd name="T86" fmla="*/ 32 w 148"/>
                  <a:gd name="T87" fmla="*/ 125 h 160"/>
                  <a:gd name="T88" fmla="*/ 38 w 148"/>
                  <a:gd name="T89" fmla="*/ 137 h 160"/>
                  <a:gd name="T90" fmla="*/ 39 w 148"/>
                  <a:gd name="T91" fmla="*/ 147 h 160"/>
                  <a:gd name="T92" fmla="*/ 35 w 148"/>
                  <a:gd name="T93" fmla="*/ 156 h 160"/>
                  <a:gd name="T94" fmla="*/ 34 w 148"/>
                  <a:gd name="T95" fmla="*/ 159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 h="160">
                    <a:moveTo>
                      <a:pt x="34" y="159"/>
                    </a:moveTo>
                    <a:lnTo>
                      <a:pt x="5" y="91"/>
                    </a:lnTo>
                    <a:lnTo>
                      <a:pt x="2" y="88"/>
                    </a:lnTo>
                    <a:lnTo>
                      <a:pt x="0" y="82"/>
                    </a:lnTo>
                    <a:lnTo>
                      <a:pt x="0" y="76"/>
                    </a:lnTo>
                    <a:lnTo>
                      <a:pt x="0" y="71"/>
                    </a:lnTo>
                    <a:lnTo>
                      <a:pt x="0" y="64"/>
                    </a:lnTo>
                    <a:lnTo>
                      <a:pt x="4" y="54"/>
                    </a:lnTo>
                    <a:lnTo>
                      <a:pt x="20" y="17"/>
                    </a:lnTo>
                    <a:lnTo>
                      <a:pt x="24" y="14"/>
                    </a:lnTo>
                    <a:lnTo>
                      <a:pt x="31" y="8"/>
                    </a:lnTo>
                    <a:lnTo>
                      <a:pt x="39" y="3"/>
                    </a:lnTo>
                    <a:lnTo>
                      <a:pt x="51" y="0"/>
                    </a:lnTo>
                    <a:lnTo>
                      <a:pt x="61" y="0"/>
                    </a:lnTo>
                    <a:lnTo>
                      <a:pt x="69" y="2"/>
                    </a:lnTo>
                    <a:lnTo>
                      <a:pt x="79" y="5"/>
                    </a:lnTo>
                    <a:lnTo>
                      <a:pt x="92" y="11"/>
                    </a:lnTo>
                    <a:lnTo>
                      <a:pt x="106" y="19"/>
                    </a:lnTo>
                    <a:lnTo>
                      <a:pt x="114" y="24"/>
                    </a:lnTo>
                    <a:lnTo>
                      <a:pt x="120" y="31"/>
                    </a:lnTo>
                    <a:lnTo>
                      <a:pt x="123" y="35"/>
                    </a:lnTo>
                    <a:lnTo>
                      <a:pt x="136" y="55"/>
                    </a:lnTo>
                    <a:lnTo>
                      <a:pt x="136" y="57"/>
                    </a:lnTo>
                    <a:lnTo>
                      <a:pt x="139" y="65"/>
                    </a:lnTo>
                    <a:lnTo>
                      <a:pt x="141" y="71"/>
                    </a:lnTo>
                    <a:lnTo>
                      <a:pt x="147" y="101"/>
                    </a:lnTo>
                    <a:lnTo>
                      <a:pt x="138" y="83"/>
                    </a:lnTo>
                    <a:lnTo>
                      <a:pt x="131" y="70"/>
                    </a:lnTo>
                    <a:lnTo>
                      <a:pt x="123" y="57"/>
                    </a:lnTo>
                    <a:lnTo>
                      <a:pt x="113" y="43"/>
                    </a:lnTo>
                    <a:lnTo>
                      <a:pt x="78" y="12"/>
                    </a:lnTo>
                    <a:lnTo>
                      <a:pt x="69" y="8"/>
                    </a:lnTo>
                    <a:lnTo>
                      <a:pt x="61" y="6"/>
                    </a:lnTo>
                    <a:lnTo>
                      <a:pt x="54" y="6"/>
                    </a:lnTo>
                    <a:lnTo>
                      <a:pt x="48" y="10"/>
                    </a:lnTo>
                    <a:lnTo>
                      <a:pt x="38" y="21"/>
                    </a:lnTo>
                    <a:lnTo>
                      <a:pt x="28" y="57"/>
                    </a:lnTo>
                    <a:lnTo>
                      <a:pt x="18" y="82"/>
                    </a:lnTo>
                    <a:lnTo>
                      <a:pt x="17" y="88"/>
                    </a:lnTo>
                    <a:lnTo>
                      <a:pt x="18" y="94"/>
                    </a:lnTo>
                    <a:lnTo>
                      <a:pt x="19" y="100"/>
                    </a:lnTo>
                    <a:lnTo>
                      <a:pt x="27" y="112"/>
                    </a:lnTo>
                    <a:lnTo>
                      <a:pt x="22" y="101"/>
                    </a:lnTo>
                    <a:lnTo>
                      <a:pt x="32" y="125"/>
                    </a:lnTo>
                    <a:lnTo>
                      <a:pt x="38" y="137"/>
                    </a:lnTo>
                    <a:lnTo>
                      <a:pt x="39" y="147"/>
                    </a:lnTo>
                    <a:lnTo>
                      <a:pt x="35" y="156"/>
                    </a:lnTo>
                    <a:lnTo>
                      <a:pt x="34" y="15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 name="Freeform 53"/>
              <p:cNvSpPr>
                <a:spLocks/>
              </p:cNvSpPr>
              <p:nvPr/>
            </p:nvSpPr>
            <p:spPr bwMode="ltGray">
              <a:xfrm>
                <a:off x="844" y="3928"/>
                <a:ext cx="164" cy="152"/>
              </a:xfrm>
              <a:custGeom>
                <a:avLst/>
                <a:gdLst>
                  <a:gd name="T0" fmla="*/ 160 w 164"/>
                  <a:gd name="T1" fmla="*/ 23 h 152"/>
                  <a:gd name="T2" fmla="*/ 149 w 164"/>
                  <a:gd name="T3" fmla="*/ 13 h 152"/>
                  <a:gd name="T4" fmla="*/ 143 w 164"/>
                  <a:gd name="T5" fmla="*/ 9 h 152"/>
                  <a:gd name="T6" fmla="*/ 131 w 164"/>
                  <a:gd name="T7" fmla="*/ 6 h 152"/>
                  <a:gd name="T8" fmla="*/ 120 w 164"/>
                  <a:gd name="T9" fmla="*/ 3 h 152"/>
                  <a:gd name="T10" fmla="*/ 105 w 164"/>
                  <a:gd name="T11" fmla="*/ 0 h 152"/>
                  <a:gd name="T12" fmla="*/ 92 w 164"/>
                  <a:gd name="T13" fmla="*/ 0 h 152"/>
                  <a:gd name="T14" fmla="*/ 80 w 164"/>
                  <a:gd name="T15" fmla="*/ 1 h 152"/>
                  <a:gd name="T16" fmla="*/ 66 w 164"/>
                  <a:gd name="T17" fmla="*/ 2 h 152"/>
                  <a:gd name="T18" fmla="*/ 51 w 164"/>
                  <a:gd name="T19" fmla="*/ 5 h 152"/>
                  <a:gd name="T20" fmla="*/ 42 w 164"/>
                  <a:gd name="T21" fmla="*/ 10 h 152"/>
                  <a:gd name="T22" fmla="*/ 32 w 164"/>
                  <a:gd name="T23" fmla="*/ 19 h 152"/>
                  <a:gd name="T24" fmla="*/ 22 w 164"/>
                  <a:gd name="T25" fmla="*/ 25 h 152"/>
                  <a:gd name="T26" fmla="*/ 15 w 164"/>
                  <a:gd name="T27" fmla="*/ 32 h 152"/>
                  <a:gd name="T28" fmla="*/ 5 w 164"/>
                  <a:gd name="T29" fmla="*/ 41 h 152"/>
                  <a:gd name="T30" fmla="*/ 0 w 164"/>
                  <a:gd name="T31" fmla="*/ 58 h 152"/>
                  <a:gd name="T32" fmla="*/ 2 w 164"/>
                  <a:gd name="T33" fmla="*/ 72 h 152"/>
                  <a:gd name="T34" fmla="*/ 9 w 164"/>
                  <a:gd name="T35" fmla="*/ 92 h 152"/>
                  <a:gd name="T36" fmla="*/ 22 w 164"/>
                  <a:gd name="T37" fmla="*/ 109 h 152"/>
                  <a:gd name="T38" fmla="*/ 51 w 164"/>
                  <a:gd name="T39" fmla="*/ 151 h 152"/>
                  <a:gd name="T40" fmla="*/ 40 w 164"/>
                  <a:gd name="T41" fmla="*/ 107 h 152"/>
                  <a:gd name="T42" fmla="*/ 34 w 164"/>
                  <a:gd name="T43" fmla="*/ 91 h 152"/>
                  <a:gd name="T44" fmla="*/ 30 w 164"/>
                  <a:gd name="T45" fmla="*/ 78 h 152"/>
                  <a:gd name="T46" fmla="*/ 28 w 164"/>
                  <a:gd name="T47" fmla="*/ 63 h 152"/>
                  <a:gd name="T48" fmla="*/ 32 w 164"/>
                  <a:gd name="T49" fmla="*/ 48 h 152"/>
                  <a:gd name="T50" fmla="*/ 36 w 164"/>
                  <a:gd name="T51" fmla="*/ 35 h 152"/>
                  <a:gd name="T52" fmla="*/ 44 w 164"/>
                  <a:gd name="T53" fmla="*/ 20 h 152"/>
                  <a:gd name="T54" fmla="*/ 56 w 164"/>
                  <a:gd name="T55" fmla="*/ 13 h 152"/>
                  <a:gd name="T56" fmla="*/ 71 w 164"/>
                  <a:gd name="T57" fmla="*/ 10 h 152"/>
                  <a:gd name="T58" fmla="*/ 111 w 164"/>
                  <a:gd name="T59" fmla="*/ 9 h 152"/>
                  <a:gd name="T60" fmla="*/ 136 w 164"/>
                  <a:gd name="T61" fmla="*/ 14 h 152"/>
                  <a:gd name="T62" fmla="*/ 163 w 164"/>
                  <a:gd name="T63" fmla="*/ 25 h 152"/>
                  <a:gd name="T64" fmla="*/ 160 w 164"/>
                  <a:gd name="T65" fmla="*/ 2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4" h="152">
                    <a:moveTo>
                      <a:pt x="160" y="23"/>
                    </a:moveTo>
                    <a:lnTo>
                      <a:pt x="149" y="13"/>
                    </a:lnTo>
                    <a:lnTo>
                      <a:pt x="143" y="9"/>
                    </a:lnTo>
                    <a:lnTo>
                      <a:pt x="131" y="6"/>
                    </a:lnTo>
                    <a:lnTo>
                      <a:pt x="120" y="3"/>
                    </a:lnTo>
                    <a:lnTo>
                      <a:pt x="105" y="0"/>
                    </a:lnTo>
                    <a:lnTo>
                      <a:pt x="92" y="0"/>
                    </a:lnTo>
                    <a:lnTo>
                      <a:pt x="80" y="1"/>
                    </a:lnTo>
                    <a:lnTo>
                      <a:pt x="66" y="2"/>
                    </a:lnTo>
                    <a:lnTo>
                      <a:pt x="51" y="5"/>
                    </a:lnTo>
                    <a:lnTo>
                      <a:pt x="42" y="10"/>
                    </a:lnTo>
                    <a:lnTo>
                      <a:pt x="32" y="19"/>
                    </a:lnTo>
                    <a:lnTo>
                      <a:pt x="22" y="25"/>
                    </a:lnTo>
                    <a:lnTo>
                      <a:pt x="15" y="32"/>
                    </a:lnTo>
                    <a:lnTo>
                      <a:pt x="5" y="41"/>
                    </a:lnTo>
                    <a:lnTo>
                      <a:pt x="0" y="58"/>
                    </a:lnTo>
                    <a:lnTo>
                      <a:pt x="2" y="72"/>
                    </a:lnTo>
                    <a:lnTo>
                      <a:pt x="9" y="92"/>
                    </a:lnTo>
                    <a:lnTo>
                      <a:pt x="22" y="109"/>
                    </a:lnTo>
                    <a:lnTo>
                      <a:pt x="51" y="151"/>
                    </a:lnTo>
                    <a:lnTo>
                      <a:pt x="40" y="107"/>
                    </a:lnTo>
                    <a:lnTo>
                      <a:pt x="34" y="91"/>
                    </a:lnTo>
                    <a:lnTo>
                      <a:pt x="30" y="78"/>
                    </a:lnTo>
                    <a:lnTo>
                      <a:pt x="28" y="63"/>
                    </a:lnTo>
                    <a:lnTo>
                      <a:pt x="32" y="48"/>
                    </a:lnTo>
                    <a:lnTo>
                      <a:pt x="36" y="35"/>
                    </a:lnTo>
                    <a:lnTo>
                      <a:pt x="44" y="20"/>
                    </a:lnTo>
                    <a:lnTo>
                      <a:pt x="56" y="13"/>
                    </a:lnTo>
                    <a:lnTo>
                      <a:pt x="71" y="10"/>
                    </a:lnTo>
                    <a:lnTo>
                      <a:pt x="111" y="9"/>
                    </a:lnTo>
                    <a:lnTo>
                      <a:pt x="136" y="14"/>
                    </a:lnTo>
                    <a:lnTo>
                      <a:pt x="163" y="25"/>
                    </a:lnTo>
                    <a:lnTo>
                      <a:pt x="160" y="2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 name="Freeform 54"/>
              <p:cNvSpPr>
                <a:spLocks/>
              </p:cNvSpPr>
              <p:nvPr/>
            </p:nvSpPr>
            <p:spPr bwMode="ltGray">
              <a:xfrm>
                <a:off x="961" y="3819"/>
                <a:ext cx="170" cy="148"/>
              </a:xfrm>
              <a:custGeom>
                <a:avLst/>
                <a:gdLst>
                  <a:gd name="T0" fmla="*/ 49 w 170"/>
                  <a:gd name="T1" fmla="*/ 147 h 148"/>
                  <a:gd name="T2" fmla="*/ 37 w 170"/>
                  <a:gd name="T3" fmla="*/ 121 h 148"/>
                  <a:gd name="T4" fmla="*/ 32 w 170"/>
                  <a:gd name="T5" fmla="*/ 111 h 148"/>
                  <a:gd name="T6" fmla="*/ 20 w 170"/>
                  <a:gd name="T7" fmla="*/ 97 h 148"/>
                  <a:gd name="T8" fmla="*/ 8 w 170"/>
                  <a:gd name="T9" fmla="*/ 85 h 148"/>
                  <a:gd name="T10" fmla="*/ 1 w 170"/>
                  <a:gd name="T11" fmla="*/ 77 h 148"/>
                  <a:gd name="T12" fmla="*/ 0 w 170"/>
                  <a:gd name="T13" fmla="*/ 69 h 148"/>
                  <a:gd name="T14" fmla="*/ 2 w 170"/>
                  <a:gd name="T15" fmla="*/ 58 h 148"/>
                  <a:gd name="T16" fmla="*/ 5 w 170"/>
                  <a:gd name="T17" fmla="*/ 48 h 148"/>
                  <a:gd name="T18" fmla="*/ 24 w 170"/>
                  <a:gd name="T19" fmla="*/ 20 h 148"/>
                  <a:gd name="T20" fmla="*/ 32 w 170"/>
                  <a:gd name="T21" fmla="*/ 13 h 148"/>
                  <a:gd name="T22" fmla="*/ 48 w 170"/>
                  <a:gd name="T23" fmla="*/ 6 h 148"/>
                  <a:gd name="T24" fmla="*/ 61 w 170"/>
                  <a:gd name="T25" fmla="*/ 1 h 148"/>
                  <a:gd name="T26" fmla="*/ 78 w 170"/>
                  <a:gd name="T27" fmla="*/ 0 h 148"/>
                  <a:gd name="T28" fmla="*/ 92 w 170"/>
                  <a:gd name="T29" fmla="*/ 2 h 148"/>
                  <a:gd name="T30" fmla="*/ 109 w 170"/>
                  <a:gd name="T31" fmla="*/ 6 h 148"/>
                  <a:gd name="T32" fmla="*/ 126 w 170"/>
                  <a:gd name="T33" fmla="*/ 15 h 148"/>
                  <a:gd name="T34" fmla="*/ 132 w 170"/>
                  <a:gd name="T35" fmla="*/ 21 h 148"/>
                  <a:gd name="T36" fmla="*/ 143 w 170"/>
                  <a:gd name="T37" fmla="*/ 29 h 148"/>
                  <a:gd name="T38" fmla="*/ 152 w 170"/>
                  <a:gd name="T39" fmla="*/ 37 h 148"/>
                  <a:gd name="T40" fmla="*/ 167 w 170"/>
                  <a:gd name="T41" fmla="*/ 76 h 148"/>
                  <a:gd name="T42" fmla="*/ 169 w 170"/>
                  <a:gd name="T43" fmla="*/ 83 h 148"/>
                  <a:gd name="T44" fmla="*/ 166 w 170"/>
                  <a:gd name="T45" fmla="*/ 96 h 148"/>
                  <a:gd name="T46" fmla="*/ 156 w 170"/>
                  <a:gd name="T47" fmla="*/ 132 h 148"/>
                  <a:gd name="T48" fmla="*/ 157 w 170"/>
                  <a:gd name="T49" fmla="*/ 96 h 148"/>
                  <a:gd name="T50" fmla="*/ 152 w 170"/>
                  <a:gd name="T51" fmla="*/ 81 h 148"/>
                  <a:gd name="T52" fmla="*/ 148 w 170"/>
                  <a:gd name="T53" fmla="*/ 72 h 148"/>
                  <a:gd name="T54" fmla="*/ 142 w 170"/>
                  <a:gd name="T55" fmla="*/ 58 h 148"/>
                  <a:gd name="T56" fmla="*/ 134 w 170"/>
                  <a:gd name="T57" fmla="*/ 46 h 148"/>
                  <a:gd name="T58" fmla="*/ 124 w 170"/>
                  <a:gd name="T59" fmla="*/ 34 h 148"/>
                  <a:gd name="T60" fmla="*/ 112 w 170"/>
                  <a:gd name="T61" fmla="*/ 22 h 148"/>
                  <a:gd name="T62" fmla="*/ 102 w 170"/>
                  <a:gd name="T63" fmla="*/ 12 h 148"/>
                  <a:gd name="T64" fmla="*/ 92 w 170"/>
                  <a:gd name="T65" fmla="*/ 6 h 148"/>
                  <a:gd name="T66" fmla="*/ 80 w 170"/>
                  <a:gd name="T67" fmla="*/ 4 h 148"/>
                  <a:gd name="T68" fmla="*/ 68 w 170"/>
                  <a:gd name="T69" fmla="*/ 6 h 148"/>
                  <a:gd name="T70" fmla="*/ 59 w 170"/>
                  <a:gd name="T71" fmla="*/ 11 h 148"/>
                  <a:gd name="T72" fmla="*/ 54 w 170"/>
                  <a:gd name="T73" fmla="*/ 21 h 148"/>
                  <a:gd name="T74" fmla="*/ 54 w 170"/>
                  <a:gd name="T75" fmla="*/ 28 h 148"/>
                  <a:gd name="T76" fmla="*/ 50 w 170"/>
                  <a:gd name="T77" fmla="*/ 42 h 148"/>
                  <a:gd name="T78" fmla="*/ 45 w 170"/>
                  <a:gd name="T79" fmla="*/ 50 h 148"/>
                  <a:gd name="T80" fmla="*/ 34 w 170"/>
                  <a:gd name="T81" fmla="*/ 63 h 148"/>
                  <a:gd name="T82" fmla="*/ 32 w 170"/>
                  <a:gd name="T83" fmla="*/ 69 h 148"/>
                  <a:gd name="T84" fmla="*/ 30 w 170"/>
                  <a:gd name="T85" fmla="*/ 77 h 148"/>
                  <a:gd name="T86" fmla="*/ 30 w 170"/>
                  <a:gd name="T87" fmla="*/ 86 h 148"/>
                  <a:gd name="T88" fmla="*/ 50 w 170"/>
                  <a:gd name="T89" fmla="*/ 119 h 148"/>
                  <a:gd name="T90" fmla="*/ 49 w 170"/>
                  <a:gd name="T91" fmla="*/ 14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0" h="148">
                    <a:moveTo>
                      <a:pt x="49" y="147"/>
                    </a:moveTo>
                    <a:lnTo>
                      <a:pt x="37" y="121"/>
                    </a:lnTo>
                    <a:lnTo>
                      <a:pt x="32" y="111"/>
                    </a:lnTo>
                    <a:lnTo>
                      <a:pt x="20" y="97"/>
                    </a:lnTo>
                    <a:lnTo>
                      <a:pt x="8" y="85"/>
                    </a:lnTo>
                    <a:lnTo>
                      <a:pt x="1" y="77"/>
                    </a:lnTo>
                    <a:lnTo>
                      <a:pt x="0" y="69"/>
                    </a:lnTo>
                    <a:lnTo>
                      <a:pt x="2" y="58"/>
                    </a:lnTo>
                    <a:lnTo>
                      <a:pt x="5" y="48"/>
                    </a:lnTo>
                    <a:lnTo>
                      <a:pt x="24" y="20"/>
                    </a:lnTo>
                    <a:lnTo>
                      <a:pt x="32" y="13"/>
                    </a:lnTo>
                    <a:lnTo>
                      <a:pt x="48" y="6"/>
                    </a:lnTo>
                    <a:lnTo>
                      <a:pt x="61" y="1"/>
                    </a:lnTo>
                    <a:lnTo>
                      <a:pt x="78" y="0"/>
                    </a:lnTo>
                    <a:lnTo>
                      <a:pt x="92" y="2"/>
                    </a:lnTo>
                    <a:lnTo>
                      <a:pt x="109" y="6"/>
                    </a:lnTo>
                    <a:lnTo>
                      <a:pt x="126" y="15"/>
                    </a:lnTo>
                    <a:lnTo>
                      <a:pt x="132" y="21"/>
                    </a:lnTo>
                    <a:lnTo>
                      <a:pt x="143" y="29"/>
                    </a:lnTo>
                    <a:lnTo>
                      <a:pt x="152" y="37"/>
                    </a:lnTo>
                    <a:lnTo>
                      <a:pt x="167" y="76"/>
                    </a:lnTo>
                    <a:lnTo>
                      <a:pt x="169" y="83"/>
                    </a:lnTo>
                    <a:lnTo>
                      <a:pt x="166" y="96"/>
                    </a:lnTo>
                    <a:lnTo>
                      <a:pt x="156" y="132"/>
                    </a:lnTo>
                    <a:lnTo>
                      <a:pt x="157" y="96"/>
                    </a:lnTo>
                    <a:lnTo>
                      <a:pt x="152" y="81"/>
                    </a:lnTo>
                    <a:lnTo>
                      <a:pt x="148" y="72"/>
                    </a:lnTo>
                    <a:lnTo>
                      <a:pt x="142" y="58"/>
                    </a:lnTo>
                    <a:lnTo>
                      <a:pt x="134" y="46"/>
                    </a:lnTo>
                    <a:lnTo>
                      <a:pt x="124" y="34"/>
                    </a:lnTo>
                    <a:lnTo>
                      <a:pt x="112" y="22"/>
                    </a:lnTo>
                    <a:lnTo>
                      <a:pt x="102" y="12"/>
                    </a:lnTo>
                    <a:lnTo>
                      <a:pt x="92" y="6"/>
                    </a:lnTo>
                    <a:lnTo>
                      <a:pt x="80" y="4"/>
                    </a:lnTo>
                    <a:lnTo>
                      <a:pt x="68" y="6"/>
                    </a:lnTo>
                    <a:lnTo>
                      <a:pt x="59" y="11"/>
                    </a:lnTo>
                    <a:lnTo>
                      <a:pt x="54" y="21"/>
                    </a:lnTo>
                    <a:lnTo>
                      <a:pt x="54" y="28"/>
                    </a:lnTo>
                    <a:lnTo>
                      <a:pt x="50" y="42"/>
                    </a:lnTo>
                    <a:lnTo>
                      <a:pt x="45" y="50"/>
                    </a:lnTo>
                    <a:lnTo>
                      <a:pt x="34" y="63"/>
                    </a:lnTo>
                    <a:lnTo>
                      <a:pt x="32" y="69"/>
                    </a:lnTo>
                    <a:lnTo>
                      <a:pt x="30" y="77"/>
                    </a:lnTo>
                    <a:lnTo>
                      <a:pt x="30" y="86"/>
                    </a:lnTo>
                    <a:lnTo>
                      <a:pt x="50" y="119"/>
                    </a:lnTo>
                    <a:lnTo>
                      <a:pt x="49" y="14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 name="Freeform 55"/>
              <p:cNvSpPr>
                <a:spLocks/>
              </p:cNvSpPr>
              <p:nvPr/>
            </p:nvSpPr>
            <p:spPr bwMode="ltGray">
              <a:xfrm>
                <a:off x="1052" y="3670"/>
                <a:ext cx="225" cy="215"/>
              </a:xfrm>
              <a:custGeom>
                <a:avLst/>
                <a:gdLst>
                  <a:gd name="T0" fmla="*/ 210 w 225"/>
                  <a:gd name="T1" fmla="*/ 5 h 215"/>
                  <a:gd name="T2" fmla="*/ 209 w 225"/>
                  <a:gd name="T3" fmla="*/ 0 h 215"/>
                  <a:gd name="T4" fmla="*/ 193 w 225"/>
                  <a:gd name="T5" fmla="*/ 2 h 215"/>
                  <a:gd name="T6" fmla="*/ 184 w 225"/>
                  <a:gd name="T7" fmla="*/ 7 h 215"/>
                  <a:gd name="T8" fmla="*/ 5 w 225"/>
                  <a:gd name="T9" fmla="*/ 46 h 215"/>
                  <a:gd name="T10" fmla="*/ 164 w 225"/>
                  <a:gd name="T11" fmla="*/ 18 h 215"/>
                  <a:gd name="T12" fmla="*/ 166 w 225"/>
                  <a:gd name="T13" fmla="*/ 24 h 215"/>
                  <a:gd name="T14" fmla="*/ 89 w 225"/>
                  <a:gd name="T15" fmla="*/ 57 h 215"/>
                  <a:gd name="T16" fmla="*/ 185 w 225"/>
                  <a:gd name="T17" fmla="*/ 31 h 215"/>
                  <a:gd name="T18" fmla="*/ 172 w 225"/>
                  <a:gd name="T19" fmla="*/ 42 h 215"/>
                  <a:gd name="T20" fmla="*/ 142 w 225"/>
                  <a:gd name="T21" fmla="*/ 60 h 215"/>
                  <a:gd name="T22" fmla="*/ 49 w 225"/>
                  <a:gd name="T23" fmla="*/ 109 h 215"/>
                  <a:gd name="T24" fmla="*/ 52 w 225"/>
                  <a:gd name="T25" fmla="*/ 105 h 215"/>
                  <a:gd name="T26" fmla="*/ 113 w 225"/>
                  <a:gd name="T27" fmla="*/ 75 h 215"/>
                  <a:gd name="T28" fmla="*/ 161 w 225"/>
                  <a:gd name="T29" fmla="*/ 51 h 215"/>
                  <a:gd name="T30" fmla="*/ 184 w 225"/>
                  <a:gd name="T31" fmla="*/ 40 h 215"/>
                  <a:gd name="T32" fmla="*/ 188 w 225"/>
                  <a:gd name="T33" fmla="*/ 44 h 215"/>
                  <a:gd name="T34" fmla="*/ 161 w 225"/>
                  <a:gd name="T35" fmla="*/ 59 h 215"/>
                  <a:gd name="T36" fmla="*/ 124 w 225"/>
                  <a:gd name="T37" fmla="*/ 79 h 215"/>
                  <a:gd name="T38" fmla="*/ 172 w 225"/>
                  <a:gd name="T39" fmla="*/ 51 h 215"/>
                  <a:gd name="T40" fmla="*/ 188 w 225"/>
                  <a:gd name="T41" fmla="*/ 44 h 215"/>
                  <a:gd name="T42" fmla="*/ 190 w 225"/>
                  <a:gd name="T43" fmla="*/ 52 h 215"/>
                  <a:gd name="T44" fmla="*/ 172 w 225"/>
                  <a:gd name="T45" fmla="*/ 66 h 215"/>
                  <a:gd name="T46" fmla="*/ 124 w 225"/>
                  <a:gd name="T47" fmla="*/ 85 h 215"/>
                  <a:gd name="T48" fmla="*/ 82 w 225"/>
                  <a:gd name="T49" fmla="*/ 102 h 215"/>
                  <a:gd name="T50" fmla="*/ 131 w 225"/>
                  <a:gd name="T51" fmla="*/ 84 h 215"/>
                  <a:gd name="T52" fmla="*/ 180 w 225"/>
                  <a:gd name="T53" fmla="*/ 64 h 215"/>
                  <a:gd name="T54" fmla="*/ 178 w 225"/>
                  <a:gd name="T55" fmla="*/ 71 h 215"/>
                  <a:gd name="T56" fmla="*/ 180 w 225"/>
                  <a:gd name="T57" fmla="*/ 83 h 215"/>
                  <a:gd name="T58" fmla="*/ 172 w 225"/>
                  <a:gd name="T59" fmla="*/ 89 h 215"/>
                  <a:gd name="T60" fmla="*/ 132 w 225"/>
                  <a:gd name="T61" fmla="*/ 105 h 215"/>
                  <a:gd name="T62" fmla="*/ 56 w 225"/>
                  <a:gd name="T63" fmla="*/ 133 h 215"/>
                  <a:gd name="T64" fmla="*/ 67 w 225"/>
                  <a:gd name="T65" fmla="*/ 127 h 215"/>
                  <a:gd name="T66" fmla="*/ 161 w 225"/>
                  <a:gd name="T67" fmla="*/ 94 h 215"/>
                  <a:gd name="T68" fmla="*/ 191 w 225"/>
                  <a:gd name="T69" fmla="*/ 80 h 215"/>
                  <a:gd name="T70" fmla="*/ 115 w 225"/>
                  <a:gd name="T71" fmla="*/ 122 h 215"/>
                  <a:gd name="T72" fmla="*/ 190 w 225"/>
                  <a:gd name="T73" fmla="*/ 92 h 215"/>
                  <a:gd name="T74" fmla="*/ 188 w 225"/>
                  <a:gd name="T75" fmla="*/ 105 h 215"/>
                  <a:gd name="T76" fmla="*/ 150 w 225"/>
                  <a:gd name="T77" fmla="*/ 133 h 215"/>
                  <a:gd name="T78" fmla="*/ 86 w 225"/>
                  <a:gd name="T79" fmla="*/ 154 h 215"/>
                  <a:gd name="T80" fmla="*/ 26 w 225"/>
                  <a:gd name="T81" fmla="*/ 172 h 215"/>
                  <a:gd name="T82" fmla="*/ 117 w 225"/>
                  <a:gd name="T83" fmla="*/ 146 h 215"/>
                  <a:gd name="T84" fmla="*/ 153 w 225"/>
                  <a:gd name="T85" fmla="*/ 131 h 215"/>
                  <a:gd name="T86" fmla="*/ 188 w 225"/>
                  <a:gd name="T87" fmla="*/ 109 h 215"/>
                  <a:gd name="T88" fmla="*/ 184 w 225"/>
                  <a:gd name="T89" fmla="*/ 119 h 215"/>
                  <a:gd name="T90" fmla="*/ 182 w 225"/>
                  <a:gd name="T91" fmla="*/ 129 h 215"/>
                  <a:gd name="T92" fmla="*/ 184 w 225"/>
                  <a:gd name="T93" fmla="*/ 138 h 215"/>
                  <a:gd name="T94" fmla="*/ 150 w 225"/>
                  <a:gd name="T95" fmla="*/ 157 h 215"/>
                  <a:gd name="T96" fmla="*/ 88 w 225"/>
                  <a:gd name="T97" fmla="*/ 174 h 215"/>
                  <a:gd name="T98" fmla="*/ 92 w 225"/>
                  <a:gd name="T99" fmla="*/ 173 h 215"/>
                  <a:gd name="T100" fmla="*/ 169 w 225"/>
                  <a:gd name="T101" fmla="*/ 150 h 215"/>
                  <a:gd name="T102" fmla="*/ 165 w 225"/>
                  <a:gd name="T103" fmla="*/ 156 h 215"/>
                  <a:gd name="T104" fmla="*/ 169 w 225"/>
                  <a:gd name="T105" fmla="*/ 159 h 215"/>
                  <a:gd name="T106" fmla="*/ 172 w 225"/>
                  <a:gd name="T107" fmla="*/ 165 h 215"/>
                  <a:gd name="T108" fmla="*/ 135 w 225"/>
                  <a:gd name="T109" fmla="*/ 181 h 215"/>
                  <a:gd name="T110" fmla="*/ 93 w 225"/>
                  <a:gd name="T111" fmla="*/ 185 h 215"/>
                  <a:gd name="T112" fmla="*/ 169 w 225"/>
                  <a:gd name="T113" fmla="*/ 170 h 215"/>
                  <a:gd name="T114" fmla="*/ 165 w 225"/>
                  <a:gd name="T115" fmla="*/ 178 h 215"/>
                  <a:gd name="T116" fmla="*/ 170 w 225"/>
                  <a:gd name="T117" fmla="*/ 184 h 215"/>
                  <a:gd name="T118" fmla="*/ 82 w 225"/>
                  <a:gd name="T119" fmla="*/ 214 h 215"/>
                  <a:gd name="T120" fmla="*/ 166 w 225"/>
                  <a:gd name="T121" fmla="*/ 191 h 215"/>
                  <a:gd name="T122" fmla="*/ 183 w 225"/>
                  <a:gd name="T123" fmla="*/ 182 h 215"/>
                  <a:gd name="T124" fmla="*/ 194 w 225"/>
                  <a:gd name="T125" fmla="*/ 17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5" h="215">
                    <a:moveTo>
                      <a:pt x="207" y="16"/>
                    </a:moveTo>
                    <a:lnTo>
                      <a:pt x="210" y="5"/>
                    </a:lnTo>
                    <a:lnTo>
                      <a:pt x="224" y="4"/>
                    </a:lnTo>
                    <a:lnTo>
                      <a:pt x="209" y="0"/>
                    </a:lnTo>
                    <a:lnTo>
                      <a:pt x="203" y="0"/>
                    </a:lnTo>
                    <a:lnTo>
                      <a:pt x="193" y="2"/>
                    </a:lnTo>
                    <a:lnTo>
                      <a:pt x="193" y="5"/>
                    </a:lnTo>
                    <a:lnTo>
                      <a:pt x="184" y="7"/>
                    </a:lnTo>
                    <a:lnTo>
                      <a:pt x="109" y="37"/>
                    </a:lnTo>
                    <a:lnTo>
                      <a:pt x="5" y="46"/>
                    </a:lnTo>
                    <a:lnTo>
                      <a:pt x="107" y="37"/>
                    </a:lnTo>
                    <a:lnTo>
                      <a:pt x="164" y="18"/>
                    </a:lnTo>
                    <a:lnTo>
                      <a:pt x="184" y="16"/>
                    </a:lnTo>
                    <a:lnTo>
                      <a:pt x="166" y="24"/>
                    </a:lnTo>
                    <a:lnTo>
                      <a:pt x="184" y="24"/>
                    </a:lnTo>
                    <a:lnTo>
                      <a:pt x="89" y="57"/>
                    </a:lnTo>
                    <a:lnTo>
                      <a:pt x="153" y="37"/>
                    </a:lnTo>
                    <a:lnTo>
                      <a:pt x="185" y="31"/>
                    </a:lnTo>
                    <a:lnTo>
                      <a:pt x="184" y="35"/>
                    </a:lnTo>
                    <a:lnTo>
                      <a:pt x="172" y="42"/>
                    </a:lnTo>
                    <a:lnTo>
                      <a:pt x="164" y="48"/>
                    </a:lnTo>
                    <a:lnTo>
                      <a:pt x="142" y="60"/>
                    </a:lnTo>
                    <a:lnTo>
                      <a:pt x="101" y="83"/>
                    </a:lnTo>
                    <a:lnTo>
                      <a:pt x="49" y="109"/>
                    </a:lnTo>
                    <a:lnTo>
                      <a:pt x="7" y="127"/>
                    </a:lnTo>
                    <a:lnTo>
                      <a:pt x="52" y="105"/>
                    </a:lnTo>
                    <a:lnTo>
                      <a:pt x="79" y="92"/>
                    </a:lnTo>
                    <a:lnTo>
                      <a:pt x="113" y="75"/>
                    </a:lnTo>
                    <a:lnTo>
                      <a:pt x="131" y="64"/>
                    </a:lnTo>
                    <a:lnTo>
                      <a:pt x="161" y="51"/>
                    </a:lnTo>
                    <a:lnTo>
                      <a:pt x="172" y="46"/>
                    </a:lnTo>
                    <a:lnTo>
                      <a:pt x="184" y="40"/>
                    </a:lnTo>
                    <a:lnTo>
                      <a:pt x="177" y="40"/>
                    </a:lnTo>
                    <a:lnTo>
                      <a:pt x="188" y="44"/>
                    </a:lnTo>
                    <a:lnTo>
                      <a:pt x="177" y="48"/>
                    </a:lnTo>
                    <a:lnTo>
                      <a:pt x="161" y="59"/>
                    </a:lnTo>
                    <a:lnTo>
                      <a:pt x="144" y="70"/>
                    </a:lnTo>
                    <a:lnTo>
                      <a:pt x="124" y="79"/>
                    </a:lnTo>
                    <a:lnTo>
                      <a:pt x="158" y="60"/>
                    </a:lnTo>
                    <a:lnTo>
                      <a:pt x="172" y="51"/>
                    </a:lnTo>
                    <a:lnTo>
                      <a:pt x="184" y="44"/>
                    </a:lnTo>
                    <a:lnTo>
                      <a:pt x="188" y="44"/>
                    </a:lnTo>
                    <a:lnTo>
                      <a:pt x="180" y="54"/>
                    </a:lnTo>
                    <a:lnTo>
                      <a:pt x="190" y="52"/>
                    </a:lnTo>
                    <a:lnTo>
                      <a:pt x="184" y="59"/>
                    </a:lnTo>
                    <a:lnTo>
                      <a:pt x="172" y="66"/>
                    </a:lnTo>
                    <a:lnTo>
                      <a:pt x="150" y="77"/>
                    </a:lnTo>
                    <a:lnTo>
                      <a:pt x="124" y="85"/>
                    </a:lnTo>
                    <a:lnTo>
                      <a:pt x="101" y="94"/>
                    </a:lnTo>
                    <a:lnTo>
                      <a:pt x="82" y="102"/>
                    </a:lnTo>
                    <a:lnTo>
                      <a:pt x="93" y="97"/>
                    </a:lnTo>
                    <a:lnTo>
                      <a:pt x="131" y="84"/>
                    </a:lnTo>
                    <a:lnTo>
                      <a:pt x="172" y="68"/>
                    </a:lnTo>
                    <a:lnTo>
                      <a:pt x="180" y="64"/>
                    </a:lnTo>
                    <a:lnTo>
                      <a:pt x="188" y="59"/>
                    </a:lnTo>
                    <a:lnTo>
                      <a:pt x="178" y="71"/>
                    </a:lnTo>
                    <a:lnTo>
                      <a:pt x="194" y="66"/>
                    </a:lnTo>
                    <a:lnTo>
                      <a:pt x="180" y="83"/>
                    </a:lnTo>
                    <a:lnTo>
                      <a:pt x="177" y="86"/>
                    </a:lnTo>
                    <a:lnTo>
                      <a:pt x="172" y="89"/>
                    </a:lnTo>
                    <a:lnTo>
                      <a:pt x="153" y="97"/>
                    </a:lnTo>
                    <a:lnTo>
                      <a:pt x="132" y="105"/>
                    </a:lnTo>
                    <a:lnTo>
                      <a:pt x="92" y="120"/>
                    </a:lnTo>
                    <a:lnTo>
                      <a:pt x="56" y="133"/>
                    </a:lnTo>
                    <a:lnTo>
                      <a:pt x="0" y="151"/>
                    </a:lnTo>
                    <a:lnTo>
                      <a:pt x="67" y="127"/>
                    </a:lnTo>
                    <a:lnTo>
                      <a:pt x="135" y="103"/>
                    </a:lnTo>
                    <a:lnTo>
                      <a:pt x="161" y="94"/>
                    </a:lnTo>
                    <a:lnTo>
                      <a:pt x="177" y="83"/>
                    </a:lnTo>
                    <a:lnTo>
                      <a:pt x="191" y="80"/>
                    </a:lnTo>
                    <a:lnTo>
                      <a:pt x="193" y="80"/>
                    </a:lnTo>
                    <a:lnTo>
                      <a:pt x="115" y="122"/>
                    </a:lnTo>
                    <a:lnTo>
                      <a:pt x="176" y="93"/>
                    </a:lnTo>
                    <a:lnTo>
                      <a:pt x="190" y="92"/>
                    </a:lnTo>
                    <a:lnTo>
                      <a:pt x="173" y="108"/>
                    </a:lnTo>
                    <a:lnTo>
                      <a:pt x="188" y="105"/>
                    </a:lnTo>
                    <a:lnTo>
                      <a:pt x="165" y="121"/>
                    </a:lnTo>
                    <a:lnTo>
                      <a:pt x="150" y="133"/>
                    </a:lnTo>
                    <a:lnTo>
                      <a:pt x="124" y="142"/>
                    </a:lnTo>
                    <a:lnTo>
                      <a:pt x="86" y="154"/>
                    </a:lnTo>
                    <a:lnTo>
                      <a:pt x="52" y="165"/>
                    </a:lnTo>
                    <a:lnTo>
                      <a:pt x="26" y="172"/>
                    </a:lnTo>
                    <a:lnTo>
                      <a:pt x="7" y="176"/>
                    </a:lnTo>
                    <a:lnTo>
                      <a:pt x="117" y="146"/>
                    </a:lnTo>
                    <a:lnTo>
                      <a:pt x="142" y="138"/>
                    </a:lnTo>
                    <a:lnTo>
                      <a:pt x="153" y="131"/>
                    </a:lnTo>
                    <a:lnTo>
                      <a:pt x="171" y="120"/>
                    </a:lnTo>
                    <a:lnTo>
                      <a:pt x="188" y="109"/>
                    </a:lnTo>
                    <a:lnTo>
                      <a:pt x="170" y="124"/>
                    </a:lnTo>
                    <a:lnTo>
                      <a:pt x="184" y="119"/>
                    </a:lnTo>
                    <a:lnTo>
                      <a:pt x="169" y="132"/>
                    </a:lnTo>
                    <a:lnTo>
                      <a:pt x="182" y="129"/>
                    </a:lnTo>
                    <a:lnTo>
                      <a:pt x="167" y="143"/>
                    </a:lnTo>
                    <a:lnTo>
                      <a:pt x="184" y="138"/>
                    </a:lnTo>
                    <a:lnTo>
                      <a:pt x="169" y="146"/>
                    </a:lnTo>
                    <a:lnTo>
                      <a:pt x="150" y="157"/>
                    </a:lnTo>
                    <a:lnTo>
                      <a:pt x="135" y="160"/>
                    </a:lnTo>
                    <a:lnTo>
                      <a:pt x="88" y="174"/>
                    </a:lnTo>
                    <a:lnTo>
                      <a:pt x="45" y="181"/>
                    </a:lnTo>
                    <a:lnTo>
                      <a:pt x="92" y="173"/>
                    </a:lnTo>
                    <a:lnTo>
                      <a:pt x="131" y="161"/>
                    </a:lnTo>
                    <a:lnTo>
                      <a:pt x="169" y="150"/>
                    </a:lnTo>
                    <a:lnTo>
                      <a:pt x="180" y="144"/>
                    </a:lnTo>
                    <a:lnTo>
                      <a:pt x="165" y="156"/>
                    </a:lnTo>
                    <a:lnTo>
                      <a:pt x="177" y="154"/>
                    </a:lnTo>
                    <a:lnTo>
                      <a:pt x="169" y="159"/>
                    </a:lnTo>
                    <a:lnTo>
                      <a:pt x="166" y="167"/>
                    </a:lnTo>
                    <a:lnTo>
                      <a:pt x="172" y="165"/>
                    </a:lnTo>
                    <a:lnTo>
                      <a:pt x="163" y="171"/>
                    </a:lnTo>
                    <a:lnTo>
                      <a:pt x="135" y="181"/>
                    </a:lnTo>
                    <a:lnTo>
                      <a:pt x="117" y="183"/>
                    </a:lnTo>
                    <a:lnTo>
                      <a:pt x="93" y="185"/>
                    </a:lnTo>
                    <a:lnTo>
                      <a:pt x="139" y="180"/>
                    </a:lnTo>
                    <a:lnTo>
                      <a:pt x="169" y="170"/>
                    </a:lnTo>
                    <a:lnTo>
                      <a:pt x="177" y="163"/>
                    </a:lnTo>
                    <a:lnTo>
                      <a:pt x="165" y="178"/>
                    </a:lnTo>
                    <a:lnTo>
                      <a:pt x="177" y="175"/>
                    </a:lnTo>
                    <a:lnTo>
                      <a:pt x="170" y="184"/>
                    </a:lnTo>
                    <a:lnTo>
                      <a:pt x="158" y="195"/>
                    </a:lnTo>
                    <a:lnTo>
                      <a:pt x="82" y="214"/>
                    </a:lnTo>
                    <a:lnTo>
                      <a:pt x="158" y="197"/>
                    </a:lnTo>
                    <a:lnTo>
                      <a:pt x="166" y="191"/>
                    </a:lnTo>
                    <a:lnTo>
                      <a:pt x="170" y="187"/>
                    </a:lnTo>
                    <a:lnTo>
                      <a:pt x="183" y="182"/>
                    </a:lnTo>
                    <a:lnTo>
                      <a:pt x="191" y="191"/>
                    </a:lnTo>
                    <a:lnTo>
                      <a:pt x="194" y="175"/>
                    </a:lnTo>
                    <a:lnTo>
                      <a:pt x="207" y="16"/>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 name="Freeform 56"/>
              <p:cNvSpPr>
                <a:spLocks/>
              </p:cNvSpPr>
              <p:nvPr/>
            </p:nvSpPr>
            <p:spPr bwMode="ltGray">
              <a:xfrm>
                <a:off x="1243" y="3670"/>
                <a:ext cx="217" cy="217"/>
              </a:xfrm>
              <a:custGeom>
                <a:avLst/>
                <a:gdLst>
                  <a:gd name="T0" fmla="*/ 1 w 217"/>
                  <a:gd name="T1" fmla="*/ 178 h 217"/>
                  <a:gd name="T2" fmla="*/ 8 w 217"/>
                  <a:gd name="T3" fmla="*/ 171 h 217"/>
                  <a:gd name="T4" fmla="*/ 62 w 217"/>
                  <a:gd name="T5" fmla="*/ 216 h 217"/>
                  <a:gd name="T6" fmla="*/ 19 w 217"/>
                  <a:gd name="T7" fmla="*/ 172 h 217"/>
                  <a:gd name="T8" fmla="*/ 24 w 217"/>
                  <a:gd name="T9" fmla="*/ 167 h 217"/>
                  <a:gd name="T10" fmla="*/ 76 w 217"/>
                  <a:gd name="T11" fmla="*/ 199 h 217"/>
                  <a:gd name="T12" fmla="*/ 21 w 217"/>
                  <a:gd name="T13" fmla="*/ 165 h 217"/>
                  <a:gd name="T14" fmla="*/ 29 w 217"/>
                  <a:gd name="T15" fmla="*/ 158 h 217"/>
                  <a:gd name="T16" fmla="*/ 35 w 217"/>
                  <a:gd name="T17" fmla="*/ 150 h 217"/>
                  <a:gd name="T18" fmla="*/ 32 w 217"/>
                  <a:gd name="T19" fmla="*/ 144 h 217"/>
                  <a:gd name="T20" fmla="*/ 39 w 217"/>
                  <a:gd name="T21" fmla="*/ 142 h 217"/>
                  <a:gd name="T22" fmla="*/ 35 w 217"/>
                  <a:gd name="T23" fmla="*/ 141 h 217"/>
                  <a:gd name="T24" fmla="*/ 35 w 217"/>
                  <a:gd name="T25" fmla="*/ 133 h 217"/>
                  <a:gd name="T26" fmla="*/ 39 w 217"/>
                  <a:gd name="T27" fmla="*/ 128 h 217"/>
                  <a:gd name="T28" fmla="*/ 102 w 217"/>
                  <a:gd name="T29" fmla="*/ 166 h 217"/>
                  <a:gd name="T30" fmla="*/ 35 w 217"/>
                  <a:gd name="T31" fmla="*/ 126 h 217"/>
                  <a:gd name="T32" fmla="*/ 42 w 217"/>
                  <a:gd name="T33" fmla="*/ 126 h 217"/>
                  <a:gd name="T34" fmla="*/ 42 w 217"/>
                  <a:gd name="T35" fmla="*/ 114 h 217"/>
                  <a:gd name="T36" fmla="*/ 123 w 217"/>
                  <a:gd name="T37" fmla="*/ 141 h 217"/>
                  <a:gd name="T38" fmla="*/ 59 w 217"/>
                  <a:gd name="T39" fmla="*/ 123 h 217"/>
                  <a:gd name="T40" fmla="*/ 37 w 217"/>
                  <a:gd name="T41" fmla="*/ 107 h 217"/>
                  <a:gd name="T42" fmla="*/ 39 w 217"/>
                  <a:gd name="T43" fmla="*/ 101 h 217"/>
                  <a:gd name="T44" fmla="*/ 53 w 217"/>
                  <a:gd name="T45" fmla="*/ 106 h 217"/>
                  <a:gd name="T46" fmla="*/ 54 w 217"/>
                  <a:gd name="T47" fmla="*/ 100 h 217"/>
                  <a:gd name="T48" fmla="*/ 113 w 217"/>
                  <a:gd name="T49" fmla="*/ 112 h 217"/>
                  <a:gd name="T50" fmla="*/ 91 w 217"/>
                  <a:gd name="T51" fmla="*/ 105 h 217"/>
                  <a:gd name="T52" fmla="*/ 45 w 217"/>
                  <a:gd name="T53" fmla="*/ 90 h 217"/>
                  <a:gd name="T54" fmla="*/ 42 w 217"/>
                  <a:gd name="T55" fmla="*/ 81 h 217"/>
                  <a:gd name="T56" fmla="*/ 46 w 217"/>
                  <a:gd name="T57" fmla="*/ 75 h 217"/>
                  <a:gd name="T58" fmla="*/ 62 w 217"/>
                  <a:gd name="T59" fmla="*/ 79 h 217"/>
                  <a:gd name="T60" fmla="*/ 59 w 217"/>
                  <a:gd name="T61" fmla="*/ 69 h 217"/>
                  <a:gd name="T62" fmla="*/ 54 w 217"/>
                  <a:gd name="T63" fmla="*/ 62 h 217"/>
                  <a:gd name="T64" fmla="*/ 58 w 217"/>
                  <a:gd name="T65" fmla="*/ 58 h 217"/>
                  <a:gd name="T66" fmla="*/ 120 w 217"/>
                  <a:gd name="T67" fmla="*/ 76 h 217"/>
                  <a:gd name="T68" fmla="*/ 193 w 217"/>
                  <a:gd name="T69" fmla="*/ 90 h 217"/>
                  <a:gd name="T70" fmla="*/ 91 w 217"/>
                  <a:gd name="T71" fmla="*/ 68 h 217"/>
                  <a:gd name="T72" fmla="*/ 58 w 217"/>
                  <a:gd name="T73" fmla="*/ 58 h 217"/>
                  <a:gd name="T74" fmla="*/ 62 w 217"/>
                  <a:gd name="T75" fmla="*/ 53 h 217"/>
                  <a:gd name="T76" fmla="*/ 56 w 217"/>
                  <a:gd name="T77" fmla="*/ 41 h 217"/>
                  <a:gd name="T78" fmla="*/ 58 w 217"/>
                  <a:gd name="T79" fmla="*/ 32 h 217"/>
                  <a:gd name="T80" fmla="*/ 91 w 217"/>
                  <a:gd name="T81" fmla="*/ 43 h 217"/>
                  <a:gd name="T82" fmla="*/ 84 w 217"/>
                  <a:gd name="T83" fmla="*/ 40 h 217"/>
                  <a:gd name="T84" fmla="*/ 62 w 217"/>
                  <a:gd name="T85" fmla="*/ 32 h 217"/>
                  <a:gd name="T86" fmla="*/ 58 w 217"/>
                  <a:gd name="T87" fmla="*/ 29 h 217"/>
                  <a:gd name="T88" fmla="*/ 46 w 217"/>
                  <a:gd name="T89" fmla="*/ 23 h 217"/>
                  <a:gd name="T90" fmla="*/ 113 w 217"/>
                  <a:gd name="T91" fmla="*/ 33 h 217"/>
                  <a:gd name="T92" fmla="*/ 46 w 217"/>
                  <a:gd name="T93" fmla="*/ 16 h 217"/>
                  <a:gd name="T94" fmla="*/ 125 w 217"/>
                  <a:gd name="T95" fmla="*/ 16 h 217"/>
                  <a:gd name="T96" fmla="*/ 159 w 217"/>
                  <a:gd name="T97" fmla="*/ 13 h 217"/>
                  <a:gd name="T98" fmla="*/ 58 w 217"/>
                  <a:gd name="T99" fmla="*/ 16 h 217"/>
                  <a:gd name="T100" fmla="*/ 42 w 217"/>
                  <a:gd name="T101" fmla="*/ 6 h 217"/>
                  <a:gd name="T102" fmla="*/ 20 w 217"/>
                  <a:gd name="T103" fmla="*/ 2 h 217"/>
                  <a:gd name="T104" fmla="*/ 0 w 217"/>
                  <a:gd name="T105" fmla="*/ 18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217">
                    <a:moveTo>
                      <a:pt x="0" y="188"/>
                    </a:moveTo>
                    <a:lnTo>
                      <a:pt x="1" y="178"/>
                    </a:lnTo>
                    <a:lnTo>
                      <a:pt x="13" y="183"/>
                    </a:lnTo>
                    <a:lnTo>
                      <a:pt x="8" y="171"/>
                    </a:lnTo>
                    <a:lnTo>
                      <a:pt x="20" y="172"/>
                    </a:lnTo>
                    <a:lnTo>
                      <a:pt x="62" y="216"/>
                    </a:lnTo>
                    <a:lnTo>
                      <a:pt x="24" y="178"/>
                    </a:lnTo>
                    <a:lnTo>
                      <a:pt x="19" y="172"/>
                    </a:lnTo>
                    <a:lnTo>
                      <a:pt x="16" y="166"/>
                    </a:lnTo>
                    <a:lnTo>
                      <a:pt x="24" y="167"/>
                    </a:lnTo>
                    <a:lnTo>
                      <a:pt x="48" y="179"/>
                    </a:lnTo>
                    <a:lnTo>
                      <a:pt x="76" y="199"/>
                    </a:lnTo>
                    <a:lnTo>
                      <a:pt x="35" y="172"/>
                    </a:lnTo>
                    <a:lnTo>
                      <a:pt x="21" y="165"/>
                    </a:lnTo>
                    <a:lnTo>
                      <a:pt x="20" y="155"/>
                    </a:lnTo>
                    <a:lnTo>
                      <a:pt x="29" y="158"/>
                    </a:lnTo>
                    <a:lnTo>
                      <a:pt x="27" y="147"/>
                    </a:lnTo>
                    <a:lnTo>
                      <a:pt x="35" y="150"/>
                    </a:lnTo>
                    <a:lnTo>
                      <a:pt x="72" y="189"/>
                    </a:lnTo>
                    <a:lnTo>
                      <a:pt x="32" y="144"/>
                    </a:lnTo>
                    <a:lnTo>
                      <a:pt x="27" y="137"/>
                    </a:lnTo>
                    <a:lnTo>
                      <a:pt x="39" y="142"/>
                    </a:lnTo>
                    <a:lnTo>
                      <a:pt x="69" y="164"/>
                    </a:lnTo>
                    <a:lnTo>
                      <a:pt x="35" y="141"/>
                    </a:lnTo>
                    <a:lnTo>
                      <a:pt x="24" y="129"/>
                    </a:lnTo>
                    <a:lnTo>
                      <a:pt x="35" y="133"/>
                    </a:lnTo>
                    <a:lnTo>
                      <a:pt x="27" y="126"/>
                    </a:lnTo>
                    <a:lnTo>
                      <a:pt x="39" y="128"/>
                    </a:lnTo>
                    <a:lnTo>
                      <a:pt x="49" y="141"/>
                    </a:lnTo>
                    <a:lnTo>
                      <a:pt x="102" y="166"/>
                    </a:lnTo>
                    <a:lnTo>
                      <a:pt x="46" y="137"/>
                    </a:lnTo>
                    <a:lnTo>
                      <a:pt x="35" y="126"/>
                    </a:lnTo>
                    <a:lnTo>
                      <a:pt x="32" y="120"/>
                    </a:lnTo>
                    <a:lnTo>
                      <a:pt x="42" y="126"/>
                    </a:lnTo>
                    <a:lnTo>
                      <a:pt x="35" y="113"/>
                    </a:lnTo>
                    <a:lnTo>
                      <a:pt x="42" y="114"/>
                    </a:lnTo>
                    <a:lnTo>
                      <a:pt x="48" y="121"/>
                    </a:lnTo>
                    <a:lnTo>
                      <a:pt x="123" y="141"/>
                    </a:lnTo>
                    <a:lnTo>
                      <a:pt x="83" y="129"/>
                    </a:lnTo>
                    <a:lnTo>
                      <a:pt x="59" y="123"/>
                    </a:lnTo>
                    <a:lnTo>
                      <a:pt x="53" y="120"/>
                    </a:lnTo>
                    <a:lnTo>
                      <a:pt x="37" y="107"/>
                    </a:lnTo>
                    <a:lnTo>
                      <a:pt x="42" y="109"/>
                    </a:lnTo>
                    <a:lnTo>
                      <a:pt x="39" y="101"/>
                    </a:lnTo>
                    <a:lnTo>
                      <a:pt x="37" y="103"/>
                    </a:lnTo>
                    <a:lnTo>
                      <a:pt x="53" y="106"/>
                    </a:lnTo>
                    <a:lnTo>
                      <a:pt x="42" y="98"/>
                    </a:lnTo>
                    <a:lnTo>
                      <a:pt x="54" y="100"/>
                    </a:lnTo>
                    <a:lnTo>
                      <a:pt x="82" y="103"/>
                    </a:lnTo>
                    <a:lnTo>
                      <a:pt x="113" y="112"/>
                    </a:lnTo>
                    <a:lnTo>
                      <a:pt x="189" y="139"/>
                    </a:lnTo>
                    <a:lnTo>
                      <a:pt x="91" y="105"/>
                    </a:lnTo>
                    <a:lnTo>
                      <a:pt x="54" y="98"/>
                    </a:lnTo>
                    <a:lnTo>
                      <a:pt x="45" y="90"/>
                    </a:lnTo>
                    <a:lnTo>
                      <a:pt x="59" y="94"/>
                    </a:lnTo>
                    <a:lnTo>
                      <a:pt x="42" y="81"/>
                    </a:lnTo>
                    <a:lnTo>
                      <a:pt x="54" y="82"/>
                    </a:lnTo>
                    <a:lnTo>
                      <a:pt x="46" y="75"/>
                    </a:lnTo>
                    <a:lnTo>
                      <a:pt x="48" y="73"/>
                    </a:lnTo>
                    <a:lnTo>
                      <a:pt x="62" y="79"/>
                    </a:lnTo>
                    <a:lnTo>
                      <a:pt x="48" y="69"/>
                    </a:lnTo>
                    <a:lnTo>
                      <a:pt x="59" y="69"/>
                    </a:lnTo>
                    <a:lnTo>
                      <a:pt x="46" y="62"/>
                    </a:lnTo>
                    <a:lnTo>
                      <a:pt x="54" y="62"/>
                    </a:lnTo>
                    <a:lnTo>
                      <a:pt x="46" y="58"/>
                    </a:lnTo>
                    <a:lnTo>
                      <a:pt x="58" y="58"/>
                    </a:lnTo>
                    <a:lnTo>
                      <a:pt x="81" y="67"/>
                    </a:lnTo>
                    <a:lnTo>
                      <a:pt x="120" y="76"/>
                    </a:lnTo>
                    <a:lnTo>
                      <a:pt x="159" y="84"/>
                    </a:lnTo>
                    <a:lnTo>
                      <a:pt x="193" y="90"/>
                    </a:lnTo>
                    <a:lnTo>
                      <a:pt x="110" y="73"/>
                    </a:lnTo>
                    <a:lnTo>
                      <a:pt x="91" y="68"/>
                    </a:lnTo>
                    <a:lnTo>
                      <a:pt x="62" y="61"/>
                    </a:lnTo>
                    <a:lnTo>
                      <a:pt x="58" y="58"/>
                    </a:lnTo>
                    <a:lnTo>
                      <a:pt x="50" y="51"/>
                    </a:lnTo>
                    <a:lnTo>
                      <a:pt x="62" y="53"/>
                    </a:lnTo>
                    <a:lnTo>
                      <a:pt x="48" y="41"/>
                    </a:lnTo>
                    <a:lnTo>
                      <a:pt x="56" y="41"/>
                    </a:lnTo>
                    <a:lnTo>
                      <a:pt x="46" y="32"/>
                    </a:lnTo>
                    <a:lnTo>
                      <a:pt x="58" y="32"/>
                    </a:lnTo>
                    <a:lnTo>
                      <a:pt x="65" y="37"/>
                    </a:lnTo>
                    <a:lnTo>
                      <a:pt x="91" y="43"/>
                    </a:lnTo>
                    <a:lnTo>
                      <a:pt x="167" y="57"/>
                    </a:lnTo>
                    <a:lnTo>
                      <a:pt x="84" y="40"/>
                    </a:lnTo>
                    <a:lnTo>
                      <a:pt x="65" y="36"/>
                    </a:lnTo>
                    <a:lnTo>
                      <a:pt x="62" y="32"/>
                    </a:lnTo>
                    <a:lnTo>
                      <a:pt x="50" y="27"/>
                    </a:lnTo>
                    <a:lnTo>
                      <a:pt x="58" y="29"/>
                    </a:lnTo>
                    <a:lnTo>
                      <a:pt x="39" y="21"/>
                    </a:lnTo>
                    <a:lnTo>
                      <a:pt x="46" y="23"/>
                    </a:lnTo>
                    <a:lnTo>
                      <a:pt x="64" y="23"/>
                    </a:lnTo>
                    <a:lnTo>
                      <a:pt x="113" y="33"/>
                    </a:lnTo>
                    <a:lnTo>
                      <a:pt x="62" y="23"/>
                    </a:lnTo>
                    <a:lnTo>
                      <a:pt x="46" y="16"/>
                    </a:lnTo>
                    <a:lnTo>
                      <a:pt x="62" y="16"/>
                    </a:lnTo>
                    <a:lnTo>
                      <a:pt x="125" y="16"/>
                    </a:lnTo>
                    <a:lnTo>
                      <a:pt x="216" y="8"/>
                    </a:lnTo>
                    <a:lnTo>
                      <a:pt x="159" y="13"/>
                    </a:lnTo>
                    <a:lnTo>
                      <a:pt x="81" y="17"/>
                    </a:lnTo>
                    <a:lnTo>
                      <a:pt x="58" y="16"/>
                    </a:lnTo>
                    <a:lnTo>
                      <a:pt x="50" y="12"/>
                    </a:lnTo>
                    <a:lnTo>
                      <a:pt x="42" y="6"/>
                    </a:lnTo>
                    <a:lnTo>
                      <a:pt x="25" y="0"/>
                    </a:lnTo>
                    <a:lnTo>
                      <a:pt x="20" y="2"/>
                    </a:lnTo>
                    <a:lnTo>
                      <a:pt x="16" y="0"/>
                    </a:lnTo>
                    <a:lnTo>
                      <a:pt x="0" y="18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 name="Freeform 57"/>
              <p:cNvSpPr>
                <a:spLocks/>
              </p:cNvSpPr>
              <p:nvPr/>
            </p:nvSpPr>
            <p:spPr bwMode="ltGray">
              <a:xfrm>
                <a:off x="1245" y="3887"/>
                <a:ext cx="58" cy="164"/>
              </a:xfrm>
              <a:custGeom>
                <a:avLst/>
                <a:gdLst>
                  <a:gd name="T0" fmla="*/ 11 w 58"/>
                  <a:gd name="T1" fmla="*/ 0 h 164"/>
                  <a:gd name="T2" fmla="*/ 22 w 58"/>
                  <a:gd name="T3" fmla="*/ 12 h 164"/>
                  <a:gd name="T4" fmla="*/ 34 w 58"/>
                  <a:gd name="T5" fmla="*/ 32 h 164"/>
                  <a:gd name="T6" fmla="*/ 46 w 58"/>
                  <a:gd name="T7" fmla="*/ 59 h 164"/>
                  <a:gd name="T8" fmla="*/ 57 w 58"/>
                  <a:gd name="T9" fmla="*/ 94 h 164"/>
                  <a:gd name="T10" fmla="*/ 57 w 58"/>
                  <a:gd name="T11" fmla="*/ 130 h 164"/>
                  <a:gd name="T12" fmla="*/ 51 w 58"/>
                  <a:gd name="T13" fmla="*/ 163 h 164"/>
                  <a:gd name="T14" fmla="*/ 46 w 58"/>
                  <a:gd name="T15" fmla="*/ 163 h 164"/>
                  <a:gd name="T16" fmla="*/ 51 w 58"/>
                  <a:gd name="T17" fmla="*/ 130 h 164"/>
                  <a:gd name="T18" fmla="*/ 51 w 58"/>
                  <a:gd name="T19" fmla="*/ 103 h 164"/>
                  <a:gd name="T20" fmla="*/ 39 w 58"/>
                  <a:gd name="T21" fmla="*/ 73 h 164"/>
                  <a:gd name="T22" fmla="*/ 22 w 58"/>
                  <a:gd name="T23" fmla="*/ 44 h 164"/>
                  <a:gd name="T24" fmla="*/ 0 w 58"/>
                  <a:gd name="T25" fmla="*/ 7 h 164"/>
                  <a:gd name="T26" fmla="*/ 11 w 58"/>
                  <a:gd name="T27"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164">
                    <a:moveTo>
                      <a:pt x="11" y="0"/>
                    </a:moveTo>
                    <a:lnTo>
                      <a:pt x="22" y="12"/>
                    </a:lnTo>
                    <a:lnTo>
                      <a:pt x="34" y="32"/>
                    </a:lnTo>
                    <a:lnTo>
                      <a:pt x="46" y="59"/>
                    </a:lnTo>
                    <a:lnTo>
                      <a:pt x="57" y="94"/>
                    </a:lnTo>
                    <a:lnTo>
                      <a:pt x="57" y="130"/>
                    </a:lnTo>
                    <a:lnTo>
                      <a:pt x="51" y="163"/>
                    </a:lnTo>
                    <a:lnTo>
                      <a:pt x="46" y="163"/>
                    </a:lnTo>
                    <a:lnTo>
                      <a:pt x="51" y="130"/>
                    </a:lnTo>
                    <a:lnTo>
                      <a:pt x="51" y="103"/>
                    </a:lnTo>
                    <a:lnTo>
                      <a:pt x="39" y="73"/>
                    </a:lnTo>
                    <a:lnTo>
                      <a:pt x="22" y="44"/>
                    </a:lnTo>
                    <a:lnTo>
                      <a:pt x="0" y="7"/>
                    </a:lnTo>
                    <a:lnTo>
                      <a:pt x="11"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 name="Freeform 58"/>
              <p:cNvSpPr>
                <a:spLocks/>
              </p:cNvSpPr>
              <p:nvPr/>
            </p:nvSpPr>
            <p:spPr bwMode="ltGray">
              <a:xfrm>
                <a:off x="287" y="3721"/>
                <a:ext cx="156" cy="308"/>
              </a:xfrm>
              <a:custGeom>
                <a:avLst/>
                <a:gdLst>
                  <a:gd name="T0" fmla="*/ 152 w 156"/>
                  <a:gd name="T1" fmla="*/ 47 h 308"/>
                  <a:gd name="T2" fmla="*/ 141 w 156"/>
                  <a:gd name="T3" fmla="*/ 27 h 308"/>
                  <a:gd name="T4" fmla="*/ 136 w 156"/>
                  <a:gd name="T5" fmla="*/ 19 h 308"/>
                  <a:gd name="T6" fmla="*/ 125 w 156"/>
                  <a:gd name="T7" fmla="*/ 13 h 308"/>
                  <a:gd name="T8" fmla="*/ 114 w 156"/>
                  <a:gd name="T9" fmla="*/ 7 h 308"/>
                  <a:gd name="T10" fmla="*/ 100 w 156"/>
                  <a:gd name="T11" fmla="*/ 1 h 308"/>
                  <a:gd name="T12" fmla="*/ 87 w 156"/>
                  <a:gd name="T13" fmla="*/ 0 h 308"/>
                  <a:gd name="T14" fmla="*/ 76 w 156"/>
                  <a:gd name="T15" fmla="*/ 2 h 308"/>
                  <a:gd name="T16" fmla="*/ 63 w 156"/>
                  <a:gd name="T17" fmla="*/ 5 h 308"/>
                  <a:gd name="T18" fmla="*/ 48 w 156"/>
                  <a:gd name="T19" fmla="*/ 11 h 308"/>
                  <a:gd name="T20" fmla="*/ 40 w 156"/>
                  <a:gd name="T21" fmla="*/ 23 h 308"/>
                  <a:gd name="T22" fmla="*/ 30 w 156"/>
                  <a:gd name="T23" fmla="*/ 39 h 308"/>
                  <a:gd name="T24" fmla="*/ 21 w 156"/>
                  <a:gd name="T25" fmla="*/ 51 h 308"/>
                  <a:gd name="T26" fmla="*/ 14 w 156"/>
                  <a:gd name="T27" fmla="*/ 65 h 308"/>
                  <a:gd name="T28" fmla="*/ 5 w 156"/>
                  <a:gd name="T29" fmla="*/ 82 h 308"/>
                  <a:gd name="T30" fmla="*/ 0 w 156"/>
                  <a:gd name="T31" fmla="*/ 119 h 308"/>
                  <a:gd name="T32" fmla="*/ 2 w 156"/>
                  <a:gd name="T33" fmla="*/ 147 h 308"/>
                  <a:gd name="T34" fmla="*/ 9 w 156"/>
                  <a:gd name="T35" fmla="*/ 188 h 308"/>
                  <a:gd name="T36" fmla="*/ 21 w 156"/>
                  <a:gd name="T37" fmla="*/ 223 h 308"/>
                  <a:gd name="T38" fmla="*/ 48 w 156"/>
                  <a:gd name="T39" fmla="*/ 307 h 308"/>
                  <a:gd name="T40" fmla="*/ 38 w 156"/>
                  <a:gd name="T41" fmla="*/ 217 h 308"/>
                  <a:gd name="T42" fmla="*/ 32 w 156"/>
                  <a:gd name="T43" fmla="*/ 186 h 308"/>
                  <a:gd name="T44" fmla="*/ 29 w 156"/>
                  <a:gd name="T45" fmla="*/ 159 h 308"/>
                  <a:gd name="T46" fmla="*/ 27 w 156"/>
                  <a:gd name="T47" fmla="*/ 130 h 308"/>
                  <a:gd name="T48" fmla="*/ 30 w 156"/>
                  <a:gd name="T49" fmla="*/ 97 h 308"/>
                  <a:gd name="T50" fmla="*/ 35 w 156"/>
                  <a:gd name="T51" fmla="*/ 73 h 308"/>
                  <a:gd name="T52" fmla="*/ 41 w 156"/>
                  <a:gd name="T53" fmla="*/ 42 h 308"/>
                  <a:gd name="T54" fmla="*/ 53 w 156"/>
                  <a:gd name="T55" fmla="*/ 27 h 308"/>
                  <a:gd name="T56" fmla="*/ 67 w 156"/>
                  <a:gd name="T57" fmla="*/ 21 h 308"/>
                  <a:gd name="T58" fmla="*/ 106 w 156"/>
                  <a:gd name="T59" fmla="*/ 19 h 308"/>
                  <a:gd name="T60" fmla="*/ 129 w 156"/>
                  <a:gd name="T61" fmla="*/ 29 h 308"/>
                  <a:gd name="T62" fmla="*/ 155 w 156"/>
                  <a:gd name="T63" fmla="*/ 51 h 308"/>
                  <a:gd name="T64" fmla="*/ 152 w 156"/>
                  <a:gd name="T65" fmla="*/ 47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6" h="308">
                    <a:moveTo>
                      <a:pt x="152" y="47"/>
                    </a:moveTo>
                    <a:lnTo>
                      <a:pt x="141" y="27"/>
                    </a:lnTo>
                    <a:lnTo>
                      <a:pt x="136" y="19"/>
                    </a:lnTo>
                    <a:lnTo>
                      <a:pt x="125" y="13"/>
                    </a:lnTo>
                    <a:lnTo>
                      <a:pt x="114" y="7"/>
                    </a:lnTo>
                    <a:lnTo>
                      <a:pt x="100" y="1"/>
                    </a:lnTo>
                    <a:lnTo>
                      <a:pt x="87" y="0"/>
                    </a:lnTo>
                    <a:lnTo>
                      <a:pt x="76" y="2"/>
                    </a:lnTo>
                    <a:lnTo>
                      <a:pt x="63" y="5"/>
                    </a:lnTo>
                    <a:lnTo>
                      <a:pt x="48" y="11"/>
                    </a:lnTo>
                    <a:lnTo>
                      <a:pt x="40" y="23"/>
                    </a:lnTo>
                    <a:lnTo>
                      <a:pt x="30" y="39"/>
                    </a:lnTo>
                    <a:lnTo>
                      <a:pt x="21" y="51"/>
                    </a:lnTo>
                    <a:lnTo>
                      <a:pt x="14" y="65"/>
                    </a:lnTo>
                    <a:lnTo>
                      <a:pt x="5" y="82"/>
                    </a:lnTo>
                    <a:lnTo>
                      <a:pt x="0" y="119"/>
                    </a:lnTo>
                    <a:lnTo>
                      <a:pt x="2" y="147"/>
                    </a:lnTo>
                    <a:lnTo>
                      <a:pt x="9" y="188"/>
                    </a:lnTo>
                    <a:lnTo>
                      <a:pt x="21" y="223"/>
                    </a:lnTo>
                    <a:lnTo>
                      <a:pt x="48" y="307"/>
                    </a:lnTo>
                    <a:lnTo>
                      <a:pt x="38" y="217"/>
                    </a:lnTo>
                    <a:lnTo>
                      <a:pt x="32" y="186"/>
                    </a:lnTo>
                    <a:lnTo>
                      <a:pt x="29" y="159"/>
                    </a:lnTo>
                    <a:lnTo>
                      <a:pt x="27" y="130"/>
                    </a:lnTo>
                    <a:lnTo>
                      <a:pt x="30" y="97"/>
                    </a:lnTo>
                    <a:lnTo>
                      <a:pt x="35" y="73"/>
                    </a:lnTo>
                    <a:lnTo>
                      <a:pt x="41" y="42"/>
                    </a:lnTo>
                    <a:lnTo>
                      <a:pt x="53" y="27"/>
                    </a:lnTo>
                    <a:lnTo>
                      <a:pt x="67" y="21"/>
                    </a:lnTo>
                    <a:lnTo>
                      <a:pt x="106" y="19"/>
                    </a:lnTo>
                    <a:lnTo>
                      <a:pt x="129" y="29"/>
                    </a:lnTo>
                    <a:lnTo>
                      <a:pt x="155" y="51"/>
                    </a:lnTo>
                    <a:lnTo>
                      <a:pt x="152" y="4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 name="Freeform 59"/>
              <p:cNvSpPr>
                <a:spLocks/>
              </p:cNvSpPr>
              <p:nvPr/>
            </p:nvSpPr>
            <p:spPr bwMode="ltGray">
              <a:xfrm>
                <a:off x="400" y="3502"/>
                <a:ext cx="160" cy="302"/>
              </a:xfrm>
              <a:custGeom>
                <a:avLst/>
                <a:gdLst>
                  <a:gd name="T0" fmla="*/ 46 w 160"/>
                  <a:gd name="T1" fmla="*/ 301 h 302"/>
                  <a:gd name="T2" fmla="*/ 35 w 160"/>
                  <a:gd name="T3" fmla="*/ 249 h 302"/>
                  <a:gd name="T4" fmla="*/ 30 w 160"/>
                  <a:gd name="T5" fmla="*/ 227 h 302"/>
                  <a:gd name="T6" fmla="*/ 19 w 160"/>
                  <a:gd name="T7" fmla="*/ 199 h 302"/>
                  <a:gd name="T8" fmla="*/ 8 w 160"/>
                  <a:gd name="T9" fmla="*/ 174 h 302"/>
                  <a:gd name="T10" fmla="*/ 1 w 160"/>
                  <a:gd name="T11" fmla="*/ 158 h 302"/>
                  <a:gd name="T12" fmla="*/ 0 w 160"/>
                  <a:gd name="T13" fmla="*/ 143 h 302"/>
                  <a:gd name="T14" fmla="*/ 2 w 160"/>
                  <a:gd name="T15" fmla="*/ 120 h 302"/>
                  <a:gd name="T16" fmla="*/ 5 w 160"/>
                  <a:gd name="T17" fmla="*/ 98 h 302"/>
                  <a:gd name="T18" fmla="*/ 21 w 160"/>
                  <a:gd name="T19" fmla="*/ 41 h 302"/>
                  <a:gd name="T20" fmla="*/ 30 w 160"/>
                  <a:gd name="T21" fmla="*/ 27 h 302"/>
                  <a:gd name="T22" fmla="*/ 45 w 160"/>
                  <a:gd name="T23" fmla="*/ 12 h 302"/>
                  <a:gd name="T24" fmla="*/ 57 w 160"/>
                  <a:gd name="T25" fmla="*/ 3 h 302"/>
                  <a:gd name="T26" fmla="*/ 74 w 160"/>
                  <a:gd name="T27" fmla="*/ 0 h 302"/>
                  <a:gd name="T28" fmla="*/ 86 w 160"/>
                  <a:gd name="T29" fmla="*/ 6 h 302"/>
                  <a:gd name="T30" fmla="*/ 103 w 160"/>
                  <a:gd name="T31" fmla="*/ 12 h 302"/>
                  <a:gd name="T32" fmla="*/ 119 w 160"/>
                  <a:gd name="T33" fmla="*/ 30 h 302"/>
                  <a:gd name="T34" fmla="*/ 125 w 160"/>
                  <a:gd name="T35" fmla="*/ 43 h 302"/>
                  <a:gd name="T36" fmla="*/ 135 w 160"/>
                  <a:gd name="T37" fmla="*/ 61 h 302"/>
                  <a:gd name="T38" fmla="*/ 143 w 160"/>
                  <a:gd name="T39" fmla="*/ 76 h 302"/>
                  <a:gd name="T40" fmla="*/ 157 w 160"/>
                  <a:gd name="T41" fmla="*/ 155 h 302"/>
                  <a:gd name="T42" fmla="*/ 159 w 160"/>
                  <a:gd name="T43" fmla="*/ 170 h 302"/>
                  <a:gd name="T44" fmla="*/ 156 w 160"/>
                  <a:gd name="T45" fmla="*/ 197 h 302"/>
                  <a:gd name="T46" fmla="*/ 147 w 160"/>
                  <a:gd name="T47" fmla="*/ 270 h 302"/>
                  <a:gd name="T48" fmla="*/ 148 w 160"/>
                  <a:gd name="T49" fmla="*/ 198 h 302"/>
                  <a:gd name="T50" fmla="*/ 143 w 160"/>
                  <a:gd name="T51" fmla="*/ 166 h 302"/>
                  <a:gd name="T52" fmla="*/ 139 w 160"/>
                  <a:gd name="T53" fmla="*/ 147 h 302"/>
                  <a:gd name="T54" fmla="*/ 133 w 160"/>
                  <a:gd name="T55" fmla="*/ 120 h 302"/>
                  <a:gd name="T56" fmla="*/ 126 w 160"/>
                  <a:gd name="T57" fmla="*/ 94 h 302"/>
                  <a:gd name="T58" fmla="*/ 117 w 160"/>
                  <a:gd name="T59" fmla="*/ 69 h 302"/>
                  <a:gd name="T60" fmla="*/ 106 w 160"/>
                  <a:gd name="T61" fmla="*/ 46 h 302"/>
                  <a:gd name="T62" fmla="*/ 96 w 160"/>
                  <a:gd name="T63" fmla="*/ 24 h 302"/>
                  <a:gd name="T64" fmla="*/ 86 w 160"/>
                  <a:gd name="T65" fmla="*/ 12 h 302"/>
                  <a:gd name="T66" fmla="*/ 75 w 160"/>
                  <a:gd name="T67" fmla="*/ 8 h 302"/>
                  <a:gd name="T68" fmla="*/ 64 w 160"/>
                  <a:gd name="T69" fmla="*/ 12 h 302"/>
                  <a:gd name="T70" fmla="*/ 56 w 160"/>
                  <a:gd name="T71" fmla="*/ 24 h 302"/>
                  <a:gd name="T72" fmla="*/ 51 w 160"/>
                  <a:gd name="T73" fmla="*/ 43 h 302"/>
                  <a:gd name="T74" fmla="*/ 51 w 160"/>
                  <a:gd name="T75" fmla="*/ 57 h 302"/>
                  <a:gd name="T76" fmla="*/ 47 w 160"/>
                  <a:gd name="T77" fmla="*/ 85 h 302"/>
                  <a:gd name="T78" fmla="*/ 43 w 160"/>
                  <a:gd name="T79" fmla="*/ 102 h 302"/>
                  <a:gd name="T80" fmla="*/ 32 w 160"/>
                  <a:gd name="T81" fmla="*/ 129 h 302"/>
                  <a:gd name="T82" fmla="*/ 30 w 160"/>
                  <a:gd name="T83" fmla="*/ 143 h 302"/>
                  <a:gd name="T84" fmla="*/ 28 w 160"/>
                  <a:gd name="T85" fmla="*/ 157 h 302"/>
                  <a:gd name="T86" fmla="*/ 28 w 160"/>
                  <a:gd name="T87" fmla="*/ 177 h 302"/>
                  <a:gd name="T88" fmla="*/ 47 w 160"/>
                  <a:gd name="T89" fmla="*/ 244 h 302"/>
                  <a:gd name="T90" fmla="*/ 46 w 160"/>
                  <a:gd name="T91" fmla="*/ 30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0" h="302">
                    <a:moveTo>
                      <a:pt x="46" y="301"/>
                    </a:moveTo>
                    <a:lnTo>
                      <a:pt x="35" y="249"/>
                    </a:lnTo>
                    <a:lnTo>
                      <a:pt x="30" y="227"/>
                    </a:lnTo>
                    <a:lnTo>
                      <a:pt x="19" y="199"/>
                    </a:lnTo>
                    <a:lnTo>
                      <a:pt x="8" y="174"/>
                    </a:lnTo>
                    <a:lnTo>
                      <a:pt x="1" y="158"/>
                    </a:lnTo>
                    <a:lnTo>
                      <a:pt x="0" y="143"/>
                    </a:lnTo>
                    <a:lnTo>
                      <a:pt x="2" y="120"/>
                    </a:lnTo>
                    <a:lnTo>
                      <a:pt x="5" y="98"/>
                    </a:lnTo>
                    <a:lnTo>
                      <a:pt x="21" y="41"/>
                    </a:lnTo>
                    <a:lnTo>
                      <a:pt x="30" y="27"/>
                    </a:lnTo>
                    <a:lnTo>
                      <a:pt x="45" y="12"/>
                    </a:lnTo>
                    <a:lnTo>
                      <a:pt x="57" y="3"/>
                    </a:lnTo>
                    <a:lnTo>
                      <a:pt x="74" y="0"/>
                    </a:lnTo>
                    <a:lnTo>
                      <a:pt x="86" y="6"/>
                    </a:lnTo>
                    <a:lnTo>
                      <a:pt x="103" y="12"/>
                    </a:lnTo>
                    <a:lnTo>
                      <a:pt x="119" y="30"/>
                    </a:lnTo>
                    <a:lnTo>
                      <a:pt x="125" y="43"/>
                    </a:lnTo>
                    <a:lnTo>
                      <a:pt x="135" y="61"/>
                    </a:lnTo>
                    <a:lnTo>
                      <a:pt x="143" y="76"/>
                    </a:lnTo>
                    <a:lnTo>
                      <a:pt x="157" y="155"/>
                    </a:lnTo>
                    <a:lnTo>
                      <a:pt x="159" y="170"/>
                    </a:lnTo>
                    <a:lnTo>
                      <a:pt x="156" y="197"/>
                    </a:lnTo>
                    <a:lnTo>
                      <a:pt x="147" y="270"/>
                    </a:lnTo>
                    <a:lnTo>
                      <a:pt x="148" y="198"/>
                    </a:lnTo>
                    <a:lnTo>
                      <a:pt x="143" y="166"/>
                    </a:lnTo>
                    <a:lnTo>
                      <a:pt x="139" y="147"/>
                    </a:lnTo>
                    <a:lnTo>
                      <a:pt x="133" y="120"/>
                    </a:lnTo>
                    <a:lnTo>
                      <a:pt x="126" y="94"/>
                    </a:lnTo>
                    <a:lnTo>
                      <a:pt x="117" y="69"/>
                    </a:lnTo>
                    <a:lnTo>
                      <a:pt x="106" y="46"/>
                    </a:lnTo>
                    <a:lnTo>
                      <a:pt x="96" y="24"/>
                    </a:lnTo>
                    <a:lnTo>
                      <a:pt x="86" y="12"/>
                    </a:lnTo>
                    <a:lnTo>
                      <a:pt x="75" y="8"/>
                    </a:lnTo>
                    <a:lnTo>
                      <a:pt x="64" y="12"/>
                    </a:lnTo>
                    <a:lnTo>
                      <a:pt x="56" y="24"/>
                    </a:lnTo>
                    <a:lnTo>
                      <a:pt x="51" y="43"/>
                    </a:lnTo>
                    <a:lnTo>
                      <a:pt x="51" y="57"/>
                    </a:lnTo>
                    <a:lnTo>
                      <a:pt x="47" y="85"/>
                    </a:lnTo>
                    <a:lnTo>
                      <a:pt x="43" y="102"/>
                    </a:lnTo>
                    <a:lnTo>
                      <a:pt x="32" y="129"/>
                    </a:lnTo>
                    <a:lnTo>
                      <a:pt x="30" y="143"/>
                    </a:lnTo>
                    <a:lnTo>
                      <a:pt x="28" y="157"/>
                    </a:lnTo>
                    <a:lnTo>
                      <a:pt x="28" y="177"/>
                    </a:lnTo>
                    <a:lnTo>
                      <a:pt x="47" y="244"/>
                    </a:lnTo>
                    <a:lnTo>
                      <a:pt x="46" y="30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5" name="Group 62"/>
              <p:cNvGrpSpPr>
                <a:grpSpLocks/>
              </p:cNvGrpSpPr>
              <p:nvPr/>
            </p:nvGrpSpPr>
            <p:grpSpPr bwMode="auto">
              <a:xfrm>
                <a:off x="487" y="3200"/>
                <a:ext cx="385" cy="440"/>
                <a:chOff x="487" y="3200"/>
                <a:chExt cx="385" cy="440"/>
              </a:xfrm>
            </p:grpSpPr>
            <p:sp>
              <p:nvSpPr>
                <p:cNvPr id="81" name="Freeform 60"/>
                <p:cNvSpPr>
                  <a:spLocks/>
                </p:cNvSpPr>
                <p:nvPr/>
              </p:nvSpPr>
              <p:spPr bwMode="ltGray">
                <a:xfrm>
                  <a:off x="487" y="3200"/>
                  <a:ext cx="212" cy="438"/>
                </a:xfrm>
                <a:custGeom>
                  <a:avLst/>
                  <a:gdLst>
                    <a:gd name="T0" fmla="*/ 198 w 212"/>
                    <a:gd name="T1" fmla="*/ 10 h 438"/>
                    <a:gd name="T2" fmla="*/ 197 w 212"/>
                    <a:gd name="T3" fmla="*/ 0 h 438"/>
                    <a:gd name="T4" fmla="*/ 182 w 212"/>
                    <a:gd name="T5" fmla="*/ 3 h 438"/>
                    <a:gd name="T6" fmla="*/ 173 w 212"/>
                    <a:gd name="T7" fmla="*/ 15 h 438"/>
                    <a:gd name="T8" fmla="*/ 5 w 212"/>
                    <a:gd name="T9" fmla="*/ 95 h 438"/>
                    <a:gd name="T10" fmla="*/ 155 w 212"/>
                    <a:gd name="T11" fmla="*/ 38 h 438"/>
                    <a:gd name="T12" fmla="*/ 157 w 212"/>
                    <a:gd name="T13" fmla="*/ 49 h 438"/>
                    <a:gd name="T14" fmla="*/ 84 w 212"/>
                    <a:gd name="T15" fmla="*/ 118 h 438"/>
                    <a:gd name="T16" fmla="*/ 174 w 212"/>
                    <a:gd name="T17" fmla="*/ 63 h 438"/>
                    <a:gd name="T18" fmla="*/ 162 w 212"/>
                    <a:gd name="T19" fmla="*/ 86 h 438"/>
                    <a:gd name="T20" fmla="*/ 134 w 212"/>
                    <a:gd name="T21" fmla="*/ 123 h 438"/>
                    <a:gd name="T22" fmla="*/ 46 w 212"/>
                    <a:gd name="T23" fmla="*/ 223 h 438"/>
                    <a:gd name="T24" fmla="*/ 49 w 212"/>
                    <a:gd name="T25" fmla="*/ 215 h 438"/>
                    <a:gd name="T26" fmla="*/ 106 w 212"/>
                    <a:gd name="T27" fmla="*/ 153 h 438"/>
                    <a:gd name="T28" fmla="*/ 152 w 212"/>
                    <a:gd name="T29" fmla="*/ 105 h 438"/>
                    <a:gd name="T30" fmla="*/ 173 w 212"/>
                    <a:gd name="T31" fmla="*/ 82 h 438"/>
                    <a:gd name="T32" fmla="*/ 177 w 212"/>
                    <a:gd name="T33" fmla="*/ 90 h 438"/>
                    <a:gd name="T34" fmla="*/ 152 w 212"/>
                    <a:gd name="T35" fmla="*/ 120 h 438"/>
                    <a:gd name="T36" fmla="*/ 117 w 212"/>
                    <a:gd name="T37" fmla="*/ 162 h 438"/>
                    <a:gd name="T38" fmla="*/ 162 w 212"/>
                    <a:gd name="T39" fmla="*/ 105 h 438"/>
                    <a:gd name="T40" fmla="*/ 177 w 212"/>
                    <a:gd name="T41" fmla="*/ 90 h 438"/>
                    <a:gd name="T42" fmla="*/ 178 w 212"/>
                    <a:gd name="T43" fmla="*/ 106 h 438"/>
                    <a:gd name="T44" fmla="*/ 162 w 212"/>
                    <a:gd name="T45" fmla="*/ 135 h 438"/>
                    <a:gd name="T46" fmla="*/ 117 w 212"/>
                    <a:gd name="T47" fmla="*/ 174 h 438"/>
                    <a:gd name="T48" fmla="*/ 77 w 212"/>
                    <a:gd name="T49" fmla="*/ 208 h 438"/>
                    <a:gd name="T50" fmla="*/ 123 w 212"/>
                    <a:gd name="T51" fmla="*/ 172 h 438"/>
                    <a:gd name="T52" fmla="*/ 169 w 212"/>
                    <a:gd name="T53" fmla="*/ 131 h 438"/>
                    <a:gd name="T54" fmla="*/ 168 w 212"/>
                    <a:gd name="T55" fmla="*/ 145 h 438"/>
                    <a:gd name="T56" fmla="*/ 169 w 212"/>
                    <a:gd name="T57" fmla="*/ 169 h 438"/>
                    <a:gd name="T58" fmla="*/ 162 w 212"/>
                    <a:gd name="T59" fmla="*/ 181 h 438"/>
                    <a:gd name="T60" fmla="*/ 124 w 212"/>
                    <a:gd name="T61" fmla="*/ 216 h 438"/>
                    <a:gd name="T62" fmla="*/ 52 w 212"/>
                    <a:gd name="T63" fmla="*/ 272 h 438"/>
                    <a:gd name="T64" fmla="*/ 63 w 212"/>
                    <a:gd name="T65" fmla="*/ 260 h 438"/>
                    <a:gd name="T66" fmla="*/ 152 w 212"/>
                    <a:gd name="T67" fmla="*/ 192 h 438"/>
                    <a:gd name="T68" fmla="*/ 180 w 212"/>
                    <a:gd name="T69" fmla="*/ 163 h 438"/>
                    <a:gd name="T70" fmla="*/ 109 w 212"/>
                    <a:gd name="T71" fmla="*/ 251 h 438"/>
                    <a:gd name="T72" fmla="*/ 179 w 212"/>
                    <a:gd name="T73" fmla="*/ 189 h 438"/>
                    <a:gd name="T74" fmla="*/ 177 w 212"/>
                    <a:gd name="T75" fmla="*/ 214 h 438"/>
                    <a:gd name="T76" fmla="*/ 142 w 212"/>
                    <a:gd name="T77" fmla="*/ 272 h 438"/>
                    <a:gd name="T78" fmla="*/ 81 w 212"/>
                    <a:gd name="T79" fmla="*/ 314 h 438"/>
                    <a:gd name="T80" fmla="*/ 24 w 212"/>
                    <a:gd name="T81" fmla="*/ 352 h 438"/>
                    <a:gd name="T82" fmla="*/ 109 w 212"/>
                    <a:gd name="T83" fmla="*/ 299 h 438"/>
                    <a:gd name="T84" fmla="*/ 145 w 212"/>
                    <a:gd name="T85" fmla="*/ 268 h 438"/>
                    <a:gd name="T86" fmla="*/ 177 w 212"/>
                    <a:gd name="T87" fmla="*/ 223 h 438"/>
                    <a:gd name="T88" fmla="*/ 173 w 212"/>
                    <a:gd name="T89" fmla="*/ 244 h 438"/>
                    <a:gd name="T90" fmla="*/ 171 w 212"/>
                    <a:gd name="T91" fmla="*/ 264 h 438"/>
                    <a:gd name="T92" fmla="*/ 173 w 212"/>
                    <a:gd name="T93" fmla="*/ 283 h 438"/>
                    <a:gd name="T94" fmla="*/ 142 w 212"/>
                    <a:gd name="T95" fmla="*/ 322 h 438"/>
                    <a:gd name="T96" fmla="*/ 83 w 212"/>
                    <a:gd name="T97" fmla="*/ 356 h 438"/>
                    <a:gd name="T98" fmla="*/ 87 w 212"/>
                    <a:gd name="T99" fmla="*/ 353 h 438"/>
                    <a:gd name="T100" fmla="*/ 159 w 212"/>
                    <a:gd name="T101" fmla="*/ 306 h 438"/>
                    <a:gd name="T102" fmla="*/ 156 w 212"/>
                    <a:gd name="T103" fmla="*/ 318 h 438"/>
                    <a:gd name="T104" fmla="*/ 159 w 212"/>
                    <a:gd name="T105" fmla="*/ 325 h 438"/>
                    <a:gd name="T106" fmla="*/ 162 w 212"/>
                    <a:gd name="T107" fmla="*/ 336 h 438"/>
                    <a:gd name="T108" fmla="*/ 127 w 212"/>
                    <a:gd name="T109" fmla="*/ 371 h 438"/>
                    <a:gd name="T110" fmla="*/ 87 w 212"/>
                    <a:gd name="T111" fmla="*/ 379 h 438"/>
                    <a:gd name="T112" fmla="*/ 159 w 212"/>
                    <a:gd name="T113" fmla="*/ 348 h 438"/>
                    <a:gd name="T114" fmla="*/ 156 w 212"/>
                    <a:gd name="T115" fmla="*/ 365 h 438"/>
                    <a:gd name="T116" fmla="*/ 160 w 212"/>
                    <a:gd name="T117" fmla="*/ 375 h 438"/>
                    <a:gd name="T118" fmla="*/ 77 w 212"/>
                    <a:gd name="T119" fmla="*/ 437 h 438"/>
                    <a:gd name="T120" fmla="*/ 156 w 212"/>
                    <a:gd name="T121" fmla="*/ 390 h 438"/>
                    <a:gd name="T122" fmla="*/ 172 w 212"/>
                    <a:gd name="T123" fmla="*/ 373 h 438"/>
                    <a:gd name="T124" fmla="*/ 183 w 212"/>
                    <a:gd name="T125" fmla="*/ 357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2" h="438">
                      <a:moveTo>
                        <a:pt x="195" y="33"/>
                      </a:moveTo>
                      <a:lnTo>
                        <a:pt x="198" y="10"/>
                      </a:lnTo>
                      <a:lnTo>
                        <a:pt x="211" y="8"/>
                      </a:lnTo>
                      <a:lnTo>
                        <a:pt x="197" y="0"/>
                      </a:lnTo>
                      <a:lnTo>
                        <a:pt x="191" y="0"/>
                      </a:lnTo>
                      <a:lnTo>
                        <a:pt x="182" y="3"/>
                      </a:lnTo>
                      <a:lnTo>
                        <a:pt x="181" y="10"/>
                      </a:lnTo>
                      <a:lnTo>
                        <a:pt x="173" y="15"/>
                      </a:lnTo>
                      <a:lnTo>
                        <a:pt x="102" y="78"/>
                      </a:lnTo>
                      <a:lnTo>
                        <a:pt x="5" y="95"/>
                      </a:lnTo>
                      <a:lnTo>
                        <a:pt x="101" y="77"/>
                      </a:lnTo>
                      <a:lnTo>
                        <a:pt x="155" y="38"/>
                      </a:lnTo>
                      <a:lnTo>
                        <a:pt x="173" y="32"/>
                      </a:lnTo>
                      <a:lnTo>
                        <a:pt x="157" y="49"/>
                      </a:lnTo>
                      <a:lnTo>
                        <a:pt x="173" y="51"/>
                      </a:lnTo>
                      <a:lnTo>
                        <a:pt x="84" y="118"/>
                      </a:lnTo>
                      <a:lnTo>
                        <a:pt x="145" y="76"/>
                      </a:lnTo>
                      <a:lnTo>
                        <a:pt x="174" y="63"/>
                      </a:lnTo>
                      <a:lnTo>
                        <a:pt x="173" y="73"/>
                      </a:lnTo>
                      <a:lnTo>
                        <a:pt x="162" y="86"/>
                      </a:lnTo>
                      <a:lnTo>
                        <a:pt x="155" y="98"/>
                      </a:lnTo>
                      <a:lnTo>
                        <a:pt x="134" y="123"/>
                      </a:lnTo>
                      <a:lnTo>
                        <a:pt x="95" y="169"/>
                      </a:lnTo>
                      <a:lnTo>
                        <a:pt x="46" y="223"/>
                      </a:lnTo>
                      <a:lnTo>
                        <a:pt x="6" y="260"/>
                      </a:lnTo>
                      <a:lnTo>
                        <a:pt x="49" y="215"/>
                      </a:lnTo>
                      <a:lnTo>
                        <a:pt x="74" y="188"/>
                      </a:lnTo>
                      <a:lnTo>
                        <a:pt x="106" y="153"/>
                      </a:lnTo>
                      <a:lnTo>
                        <a:pt x="123" y="131"/>
                      </a:lnTo>
                      <a:lnTo>
                        <a:pt x="152" y="105"/>
                      </a:lnTo>
                      <a:lnTo>
                        <a:pt x="162" y="93"/>
                      </a:lnTo>
                      <a:lnTo>
                        <a:pt x="173" y="82"/>
                      </a:lnTo>
                      <a:lnTo>
                        <a:pt x="167" y="83"/>
                      </a:lnTo>
                      <a:lnTo>
                        <a:pt x="177" y="90"/>
                      </a:lnTo>
                      <a:lnTo>
                        <a:pt x="167" y="98"/>
                      </a:lnTo>
                      <a:lnTo>
                        <a:pt x="152" y="120"/>
                      </a:lnTo>
                      <a:lnTo>
                        <a:pt x="135" y="144"/>
                      </a:lnTo>
                      <a:lnTo>
                        <a:pt x="117" y="162"/>
                      </a:lnTo>
                      <a:lnTo>
                        <a:pt x="148" y="123"/>
                      </a:lnTo>
                      <a:lnTo>
                        <a:pt x="162" y="105"/>
                      </a:lnTo>
                      <a:lnTo>
                        <a:pt x="173" y="90"/>
                      </a:lnTo>
                      <a:lnTo>
                        <a:pt x="177" y="90"/>
                      </a:lnTo>
                      <a:lnTo>
                        <a:pt x="169" y="112"/>
                      </a:lnTo>
                      <a:lnTo>
                        <a:pt x="178" y="106"/>
                      </a:lnTo>
                      <a:lnTo>
                        <a:pt x="173" y="120"/>
                      </a:lnTo>
                      <a:lnTo>
                        <a:pt x="162" y="135"/>
                      </a:lnTo>
                      <a:lnTo>
                        <a:pt x="142" y="158"/>
                      </a:lnTo>
                      <a:lnTo>
                        <a:pt x="117" y="174"/>
                      </a:lnTo>
                      <a:lnTo>
                        <a:pt x="95" y="192"/>
                      </a:lnTo>
                      <a:lnTo>
                        <a:pt x="77" y="208"/>
                      </a:lnTo>
                      <a:lnTo>
                        <a:pt x="87" y="200"/>
                      </a:lnTo>
                      <a:lnTo>
                        <a:pt x="123" y="172"/>
                      </a:lnTo>
                      <a:lnTo>
                        <a:pt x="162" y="139"/>
                      </a:lnTo>
                      <a:lnTo>
                        <a:pt x="169" y="131"/>
                      </a:lnTo>
                      <a:lnTo>
                        <a:pt x="177" y="120"/>
                      </a:lnTo>
                      <a:lnTo>
                        <a:pt x="168" y="145"/>
                      </a:lnTo>
                      <a:lnTo>
                        <a:pt x="183" y="136"/>
                      </a:lnTo>
                      <a:lnTo>
                        <a:pt x="169" y="169"/>
                      </a:lnTo>
                      <a:lnTo>
                        <a:pt x="167" y="177"/>
                      </a:lnTo>
                      <a:lnTo>
                        <a:pt x="162" y="181"/>
                      </a:lnTo>
                      <a:lnTo>
                        <a:pt x="144" y="199"/>
                      </a:lnTo>
                      <a:lnTo>
                        <a:pt x="124" y="216"/>
                      </a:lnTo>
                      <a:lnTo>
                        <a:pt x="87" y="245"/>
                      </a:lnTo>
                      <a:lnTo>
                        <a:pt x="52" y="272"/>
                      </a:lnTo>
                      <a:lnTo>
                        <a:pt x="0" y="310"/>
                      </a:lnTo>
                      <a:lnTo>
                        <a:pt x="63" y="260"/>
                      </a:lnTo>
                      <a:lnTo>
                        <a:pt x="127" y="211"/>
                      </a:lnTo>
                      <a:lnTo>
                        <a:pt x="152" y="192"/>
                      </a:lnTo>
                      <a:lnTo>
                        <a:pt x="167" y="172"/>
                      </a:lnTo>
                      <a:lnTo>
                        <a:pt x="180" y="163"/>
                      </a:lnTo>
                      <a:lnTo>
                        <a:pt x="183" y="164"/>
                      </a:lnTo>
                      <a:lnTo>
                        <a:pt x="109" y="251"/>
                      </a:lnTo>
                      <a:lnTo>
                        <a:pt x="165" y="191"/>
                      </a:lnTo>
                      <a:lnTo>
                        <a:pt x="179" y="189"/>
                      </a:lnTo>
                      <a:lnTo>
                        <a:pt x="163" y="221"/>
                      </a:lnTo>
                      <a:lnTo>
                        <a:pt x="177" y="214"/>
                      </a:lnTo>
                      <a:lnTo>
                        <a:pt x="156" y="249"/>
                      </a:lnTo>
                      <a:lnTo>
                        <a:pt x="142" y="272"/>
                      </a:lnTo>
                      <a:lnTo>
                        <a:pt x="117" y="291"/>
                      </a:lnTo>
                      <a:lnTo>
                        <a:pt x="81" y="314"/>
                      </a:lnTo>
                      <a:lnTo>
                        <a:pt x="49" y="336"/>
                      </a:lnTo>
                      <a:lnTo>
                        <a:pt x="24" y="352"/>
                      </a:lnTo>
                      <a:lnTo>
                        <a:pt x="6" y="360"/>
                      </a:lnTo>
                      <a:lnTo>
                        <a:pt x="109" y="299"/>
                      </a:lnTo>
                      <a:lnTo>
                        <a:pt x="134" y="281"/>
                      </a:lnTo>
                      <a:lnTo>
                        <a:pt x="145" y="268"/>
                      </a:lnTo>
                      <a:lnTo>
                        <a:pt x="161" y="245"/>
                      </a:lnTo>
                      <a:lnTo>
                        <a:pt x="177" y="223"/>
                      </a:lnTo>
                      <a:lnTo>
                        <a:pt x="160" y="255"/>
                      </a:lnTo>
                      <a:lnTo>
                        <a:pt x="173" y="244"/>
                      </a:lnTo>
                      <a:lnTo>
                        <a:pt x="159" y="269"/>
                      </a:lnTo>
                      <a:lnTo>
                        <a:pt x="171" y="264"/>
                      </a:lnTo>
                      <a:lnTo>
                        <a:pt x="158" y="294"/>
                      </a:lnTo>
                      <a:lnTo>
                        <a:pt x="173" y="283"/>
                      </a:lnTo>
                      <a:lnTo>
                        <a:pt x="159" y="299"/>
                      </a:lnTo>
                      <a:lnTo>
                        <a:pt x="142" y="322"/>
                      </a:lnTo>
                      <a:lnTo>
                        <a:pt x="127" y="328"/>
                      </a:lnTo>
                      <a:lnTo>
                        <a:pt x="83" y="356"/>
                      </a:lnTo>
                      <a:lnTo>
                        <a:pt x="42" y="371"/>
                      </a:lnTo>
                      <a:lnTo>
                        <a:pt x="87" y="353"/>
                      </a:lnTo>
                      <a:lnTo>
                        <a:pt x="123" y="329"/>
                      </a:lnTo>
                      <a:lnTo>
                        <a:pt x="159" y="306"/>
                      </a:lnTo>
                      <a:lnTo>
                        <a:pt x="169" y="295"/>
                      </a:lnTo>
                      <a:lnTo>
                        <a:pt x="156" y="318"/>
                      </a:lnTo>
                      <a:lnTo>
                        <a:pt x="167" y="314"/>
                      </a:lnTo>
                      <a:lnTo>
                        <a:pt x="159" y="325"/>
                      </a:lnTo>
                      <a:lnTo>
                        <a:pt x="156" y="341"/>
                      </a:lnTo>
                      <a:lnTo>
                        <a:pt x="162" y="336"/>
                      </a:lnTo>
                      <a:lnTo>
                        <a:pt x="154" y="349"/>
                      </a:lnTo>
                      <a:lnTo>
                        <a:pt x="127" y="371"/>
                      </a:lnTo>
                      <a:lnTo>
                        <a:pt x="109" y="374"/>
                      </a:lnTo>
                      <a:lnTo>
                        <a:pt x="87" y="379"/>
                      </a:lnTo>
                      <a:lnTo>
                        <a:pt x="131" y="367"/>
                      </a:lnTo>
                      <a:lnTo>
                        <a:pt x="159" y="348"/>
                      </a:lnTo>
                      <a:lnTo>
                        <a:pt x="167" y="333"/>
                      </a:lnTo>
                      <a:lnTo>
                        <a:pt x="156" y="365"/>
                      </a:lnTo>
                      <a:lnTo>
                        <a:pt x="167" y="357"/>
                      </a:lnTo>
                      <a:lnTo>
                        <a:pt x="160" y="375"/>
                      </a:lnTo>
                      <a:lnTo>
                        <a:pt x="148" y="399"/>
                      </a:lnTo>
                      <a:lnTo>
                        <a:pt x="77" y="437"/>
                      </a:lnTo>
                      <a:lnTo>
                        <a:pt x="149" y="402"/>
                      </a:lnTo>
                      <a:lnTo>
                        <a:pt x="156" y="390"/>
                      </a:lnTo>
                      <a:lnTo>
                        <a:pt x="160" y="382"/>
                      </a:lnTo>
                      <a:lnTo>
                        <a:pt x="172" y="373"/>
                      </a:lnTo>
                      <a:lnTo>
                        <a:pt x="180" y="390"/>
                      </a:lnTo>
                      <a:lnTo>
                        <a:pt x="183" y="357"/>
                      </a:lnTo>
                      <a:lnTo>
                        <a:pt x="195" y="3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 name="Freeform 61"/>
                <p:cNvSpPr>
                  <a:spLocks/>
                </p:cNvSpPr>
                <p:nvPr/>
              </p:nvSpPr>
              <p:spPr bwMode="ltGray">
                <a:xfrm>
                  <a:off x="667" y="3200"/>
                  <a:ext cx="205" cy="440"/>
                </a:xfrm>
                <a:custGeom>
                  <a:avLst/>
                  <a:gdLst>
                    <a:gd name="T0" fmla="*/ 1 w 205"/>
                    <a:gd name="T1" fmla="*/ 362 h 440"/>
                    <a:gd name="T2" fmla="*/ 8 w 205"/>
                    <a:gd name="T3" fmla="*/ 347 h 440"/>
                    <a:gd name="T4" fmla="*/ 58 w 205"/>
                    <a:gd name="T5" fmla="*/ 439 h 440"/>
                    <a:gd name="T6" fmla="*/ 18 w 205"/>
                    <a:gd name="T7" fmla="*/ 350 h 440"/>
                    <a:gd name="T8" fmla="*/ 22 w 205"/>
                    <a:gd name="T9" fmla="*/ 340 h 440"/>
                    <a:gd name="T10" fmla="*/ 72 w 205"/>
                    <a:gd name="T11" fmla="*/ 405 h 440"/>
                    <a:gd name="T12" fmla="*/ 21 w 205"/>
                    <a:gd name="T13" fmla="*/ 336 h 440"/>
                    <a:gd name="T14" fmla="*/ 27 w 205"/>
                    <a:gd name="T15" fmla="*/ 321 h 440"/>
                    <a:gd name="T16" fmla="*/ 33 w 205"/>
                    <a:gd name="T17" fmla="*/ 305 h 440"/>
                    <a:gd name="T18" fmla="*/ 29 w 205"/>
                    <a:gd name="T19" fmla="*/ 294 h 440"/>
                    <a:gd name="T20" fmla="*/ 37 w 205"/>
                    <a:gd name="T21" fmla="*/ 288 h 440"/>
                    <a:gd name="T22" fmla="*/ 33 w 205"/>
                    <a:gd name="T23" fmla="*/ 287 h 440"/>
                    <a:gd name="T24" fmla="*/ 33 w 205"/>
                    <a:gd name="T25" fmla="*/ 272 h 440"/>
                    <a:gd name="T26" fmla="*/ 37 w 205"/>
                    <a:gd name="T27" fmla="*/ 260 h 440"/>
                    <a:gd name="T28" fmla="*/ 96 w 205"/>
                    <a:gd name="T29" fmla="*/ 337 h 440"/>
                    <a:gd name="T30" fmla="*/ 33 w 205"/>
                    <a:gd name="T31" fmla="*/ 256 h 440"/>
                    <a:gd name="T32" fmla="*/ 40 w 205"/>
                    <a:gd name="T33" fmla="*/ 256 h 440"/>
                    <a:gd name="T34" fmla="*/ 40 w 205"/>
                    <a:gd name="T35" fmla="*/ 233 h 440"/>
                    <a:gd name="T36" fmla="*/ 116 w 205"/>
                    <a:gd name="T37" fmla="*/ 287 h 440"/>
                    <a:gd name="T38" fmla="*/ 56 w 205"/>
                    <a:gd name="T39" fmla="*/ 250 h 440"/>
                    <a:gd name="T40" fmla="*/ 34 w 205"/>
                    <a:gd name="T41" fmla="*/ 218 h 440"/>
                    <a:gd name="T42" fmla="*/ 37 w 205"/>
                    <a:gd name="T43" fmla="*/ 207 h 440"/>
                    <a:gd name="T44" fmla="*/ 50 w 205"/>
                    <a:gd name="T45" fmla="*/ 217 h 440"/>
                    <a:gd name="T46" fmla="*/ 51 w 205"/>
                    <a:gd name="T47" fmla="*/ 203 h 440"/>
                    <a:gd name="T48" fmla="*/ 107 w 205"/>
                    <a:gd name="T49" fmla="*/ 226 h 440"/>
                    <a:gd name="T50" fmla="*/ 86 w 205"/>
                    <a:gd name="T51" fmla="*/ 215 h 440"/>
                    <a:gd name="T52" fmla="*/ 42 w 205"/>
                    <a:gd name="T53" fmla="*/ 185 h 440"/>
                    <a:gd name="T54" fmla="*/ 40 w 205"/>
                    <a:gd name="T55" fmla="*/ 164 h 440"/>
                    <a:gd name="T56" fmla="*/ 44 w 205"/>
                    <a:gd name="T57" fmla="*/ 152 h 440"/>
                    <a:gd name="T58" fmla="*/ 59 w 205"/>
                    <a:gd name="T59" fmla="*/ 161 h 440"/>
                    <a:gd name="T60" fmla="*/ 56 w 205"/>
                    <a:gd name="T61" fmla="*/ 141 h 440"/>
                    <a:gd name="T62" fmla="*/ 51 w 205"/>
                    <a:gd name="T63" fmla="*/ 127 h 440"/>
                    <a:gd name="T64" fmla="*/ 54 w 205"/>
                    <a:gd name="T65" fmla="*/ 119 h 440"/>
                    <a:gd name="T66" fmla="*/ 113 w 205"/>
                    <a:gd name="T67" fmla="*/ 156 h 440"/>
                    <a:gd name="T68" fmla="*/ 182 w 205"/>
                    <a:gd name="T69" fmla="*/ 185 h 440"/>
                    <a:gd name="T70" fmla="*/ 86 w 205"/>
                    <a:gd name="T71" fmla="*/ 139 h 440"/>
                    <a:gd name="T72" fmla="*/ 54 w 205"/>
                    <a:gd name="T73" fmla="*/ 119 h 440"/>
                    <a:gd name="T74" fmla="*/ 58 w 205"/>
                    <a:gd name="T75" fmla="*/ 108 h 440"/>
                    <a:gd name="T76" fmla="*/ 53 w 205"/>
                    <a:gd name="T77" fmla="*/ 84 h 440"/>
                    <a:gd name="T78" fmla="*/ 54 w 205"/>
                    <a:gd name="T79" fmla="*/ 67 h 440"/>
                    <a:gd name="T80" fmla="*/ 86 w 205"/>
                    <a:gd name="T81" fmla="*/ 87 h 440"/>
                    <a:gd name="T82" fmla="*/ 79 w 205"/>
                    <a:gd name="T83" fmla="*/ 81 h 440"/>
                    <a:gd name="T84" fmla="*/ 58 w 205"/>
                    <a:gd name="T85" fmla="*/ 67 h 440"/>
                    <a:gd name="T86" fmla="*/ 54 w 205"/>
                    <a:gd name="T87" fmla="*/ 59 h 440"/>
                    <a:gd name="T88" fmla="*/ 44 w 205"/>
                    <a:gd name="T89" fmla="*/ 48 h 440"/>
                    <a:gd name="T90" fmla="*/ 107 w 205"/>
                    <a:gd name="T91" fmla="*/ 68 h 440"/>
                    <a:gd name="T92" fmla="*/ 44 w 205"/>
                    <a:gd name="T93" fmla="*/ 32 h 440"/>
                    <a:gd name="T94" fmla="*/ 118 w 205"/>
                    <a:gd name="T95" fmla="*/ 32 h 440"/>
                    <a:gd name="T96" fmla="*/ 150 w 205"/>
                    <a:gd name="T97" fmla="*/ 28 h 440"/>
                    <a:gd name="T98" fmla="*/ 54 w 205"/>
                    <a:gd name="T99" fmla="*/ 32 h 440"/>
                    <a:gd name="T100" fmla="*/ 40 w 205"/>
                    <a:gd name="T101" fmla="*/ 13 h 440"/>
                    <a:gd name="T102" fmla="*/ 19 w 205"/>
                    <a:gd name="T103" fmla="*/ 5 h 440"/>
                    <a:gd name="T104" fmla="*/ 0 w 205"/>
                    <a:gd name="T105" fmla="*/ 38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5" h="440">
                      <a:moveTo>
                        <a:pt x="0" y="381"/>
                      </a:moveTo>
                      <a:lnTo>
                        <a:pt x="1" y="362"/>
                      </a:lnTo>
                      <a:lnTo>
                        <a:pt x="12" y="373"/>
                      </a:lnTo>
                      <a:lnTo>
                        <a:pt x="8" y="347"/>
                      </a:lnTo>
                      <a:lnTo>
                        <a:pt x="19" y="351"/>
                      </a:lnTo>
                      <a:lnTo>
                        <a:pt x="58" y="439"/>
                      </a:lnTo>
                      <a:lnTo>
                        <a:pt x="22" y="362"/>
                      </a:lnTo>
                      <a:lnTo>
                        <a:pt x="18" y="350"/>
                      </a:lnTo>
                      <a:lnTo>
                        <a:pt x="15" y="337"/>
                      </a:lnTo>
                      <a:lnTo>
                        <a:pt x="22" y="340"/>
                      </a:lnTo>
                      <a:lnTo>
                        <a:pt x="45" y="365"/>
                      </a:lnTo>
                      <a:lnTo>
                        <a:pt x="72" y="405"/>
                      </a:lnTo>
                      <a:lnTo>
                        <a:pt x="33" y="351"/>
                      </a:lnTo>
                      <a:lnTo>
                        <a:pt x="21" y="336"/>
                      </a:lnTo>
                      <a:lnTo>
                        <a:pt x="19" y="315"/>
                      </a:lnTo>
                      <a:lnTo>
                        <a:pt x="27" y="321"/>
                      </a:lnTo>
                      <a:lnTo>
                        <a:pt x="26" y="298"/>
                      </a:lnTo>
                      <a:lnTo>
                        <a:pt x="33" y="305"/>
                      </a:lnTo>
                      <a:lnTo>
                        <a:pt x="69" y="385"/>
                      </a:lnTo>
                      <a:lnTo>
                        <a:pt x="29" y="294"/>
                      </a:lnTo>
                      <a:lnTo>
                        <a:pt x="26" y="279"/>
                      </a:lnTo>
                      <a:lnTo>
                        <a:pt x="37" y="288"/>
                      </a:lnTo>
                      <a:lnTo>
                        <a:pt x="65" y="332"/>
                      </a:lnTo>
                      <a:lnTo>
                        <a:pt x="33" y="287"/>
                      </a:lnTo>
                      <a:lnTo>
                        <a:pt x="22" y="264"/>
                      </a:lnTo>
                      <a:lnTo>
                        <a:pt x="33" y="272"/>
                      </a:lnTo>
                      <a:lnTo>
                        <a:pt x="26" y="256"/>
                      </a:lnTo>
                      <a:lnTo>
                        <a:pt x="37" y="260"/>
                      </a:lnTo>
                      <a:lnTo>
                        <a:pt x="47" y="287"/>
                      </a:lnTo>
                      <a:lnTo>
                        <a:pt x="96" y="337"/>
                      </a:lnTo>
                      <a:lnTo>
                        <a:pt x="44" y="279"/>
                      </a:lnTo>
                      <a:lnTo>
                        <a:pt x="33" y="256"/>
                      </a:lnTo>
                      <a:lnTo>
                        <a:pt x="29" y="245"/>
                      </a:lnTo>
                      <a:lnTo>
                        <a:pt x="40" y="256"/>
                      </a:lnTo>
                      <a:lnTo>
                        <a:pt x="33" y="230"/>
                      </a:lnTo>
                      <a:lnTo>
                        <a:pt x="40" y="233"/>
                      </a:lnTo>
                      <a:lnTo>
                        <a:pt x="45" y="246"/>
                      </a:lnTo>
                      <a:lnTo>
                        <a:pt x="116" y="287"/>
                      </a:lnTo>
                      <a:lnTo>
                        <a:pt x="78" y="263"/>
                      </a:lnTo>
                      <a:lnTo>
                        <a:pt x="56" y="250"/>
                      </a:lnTo>
                      <a:lnTo>
                        <a:pt x="50" y="245"/>
                      </a:lnTo>
                      <a:lnTo>
                        <a:pt x="34" y="218"/>
                      </a:lnTo>
                      <a:lnTo>
                        <a:pt x="40" y="223"/>
                      </a:lnTo>
                      <a:lnTo>
                        <a:pt x="37" y="207"/>
                      </a:lnTo>
                      <a:lnTo>
                        <a:pt x="35" y="209"/>
                      </a:lnTo>
                      <a:lnTo>
                        <a:pt x="50" y="217"/>
                      </a:lnTo>
                      <a:lnTo>
                        <a:pt x="40" y="199"/>
                      </a:lnTo>
                      <a:lnTo>
                        <a:pt x="51" y="203"/>
                      </a:lnTo>
                      <a:lnTo>
                        <a:pt x="77" y="211"/>
                      </a:lnTo>
                      <a:lnTo>
                        <a:pt x="107" y="226"/>
                      </a:lnTo>
                      <a:lnTo>
                        <a:pt x="179" y="283"/>
                      </a:lnTo>
                      <a:lnTo>
                        <a:pt x="86" y="215"/>
                      </a:lnTo>
                      <a:lnTo>
                        <a:pt x="51" y="199"/>
                      </a:lnTo>
                      <a:lnTo>
                        <a:pt x="42" y="185"/>
                      </a:lnTo>
                      <a:lnTo>
                        <a:pt x="56" y="192"/>
                      </a:lnTo>
                      <a:lnTo>
                        <a:pt x="40" y="164"/>
                      </a:lnTo>
                      <a:lnTo>
                        <a:pt x="51" y="166"/>
                      </a:lnTo>
                      <a:lnTo>
                        <a:pt x="44" y="152"/>
                      </a:lnTo>
                      <a:lnTo>
                        <a:pt x="45" y="149"/>
                      </a:lnTo>
                      <a:lnTo>
                        <a:pt x="59" y="161"/>
                      </a:lnTo>
                      <a:lnTo>
                        <a:pt x="45" y="141"/>
                      </a:lnTo>
                      <a:lnTo>
                        <a:pt x="56" y="141"/>
                      </a:lnTo>
                      <a:lnTo>
                        <a:pt x="44" y="127"/>
                      </a:lnTo>
                      <a:lnTo>
                        <a:pt x="51" y="127"/>
                      </a:lnTo>
                      <a:lnTo>
                        <a:pt x="44" y="119"/>
                      </a:lnTo>
                      <a:lnTo>
                        <a:pt x="54" y="119"/>
                      </a:lnTo>
                      <a:lnTo>
                        <a:pt x="77" y="136"/>
                      </a:lnTo>
                      <a:lnTo>
                        <a:pt x="113" y="156"/>
                      </a:lnTo>
                      <a:lnTo>
                        <a:pt x="150" y="173"/>
                      </a:lnTo>
                      <a:lnTo>
                        <a:pt x="182" y="185"/>
                      </a:lnTo>
                      <a:lnTo>
                        <a:pt x="104" y="149"/>
                      </a:lnTo>
                      <a:lnTo>
                        <a:pt x="86" y="139"/>
                      </a:lnTo>
                      <a:lnTo>
                        <a:pt x="59" y="124"/>
                      </a:lnTo>
                      <a:lnTo>
                        <a:pt x="54" y="119"/>
                      </a:lnTo>
                      <a:lnTo>
                        <a:pt x="47" y="104"/>
                      </a:lnTo>
                      <a:lnTo>
                        <a:pt x="58" y="108"/>
                      </a:lnTo>
                      <a:lnTo>
                        <a:pt x="45" y="84"/>
                      </a:lnTo>
                      <a:lnTo>
                        <a:pt x="53" y="84"/>
                      </a:lnTo>
                      <a:lnTo>
                        <a:pt x="44" y="67"/>
                      </a:lnTo>
                      <a:lnTo>
                        <a:pt x="54" y="67"/>
                      </a:lnTo>
                      <a:lnTo>
                        <a:pt x="61" y="75"/>
                      </a:lnTo>
                      <a:lnTo>
                        <a:pt x="86" y="87"/>
                      </a:lnTo>
                      <a:lnTo>
                        <a:pt x="158" y="116"/>
                      </a:lnTo>
                      <a:lnTo>
                        <a:pt x="79" y="81"/>
                      </a:lnTo>
                      <a:lnTo>
                        <a:pt x="61" y="73"/>
                      </a:lnTo>
                      <a:lnTo>
                        <a:pt x="58" y="67"/>
                      </a:lnTo>
                      <a:lnTo>
                        <a:pt x="47" y="55"/>
                      </a:lnTo>
                      <a:lnTo>
                        <a:pt x="54" y="59"/>
                      </a:lnTo>
                      <a:lnTo>
                        <a:pt x="37" y="43"/>
                      </a:lnTo>
                      <a:lnTo>
                        <a:pt x="44" y="48"/>
                      </a:lnTo>
                      <a:lnTo>
                        <a:pt x="60" y="47"/>
                      </a:lnTo>
                      <a:lnTo>
                        <a:pt x="107" y="68"/>
                      </a:lnTo>
                      <a:lnTo>
                        <a:pt x="58" y="48"/>
                      </a:lnTo>
                      <a:lnTo>
                        <a:pt x="44" y="32"/>
                      </a:lnTo>
                      <a:lnTo>
                        <a:pt x="58" y="32"/>
                      </a:lnTo>
                      <a:lnTo>
                        <a:pt x="118" y="32"/>
                      </a:lnTo>
                      <a:lnTo>
                        <a:pt x="204" y="16"/>
                      </a:lnTo>
                      <a:lnTo>
                        <a:pt x="150" y="28"/>
                      </a:lnTo>
                      <a:lnTo>
                        <a:pt x="76" y="35"/>
                      </a:lnTo>
                      <a:lnTo>
                        <a:pt x="54" y="32"/>
                      </a:lnTo>
                      <a:lnTo>
                        <a:pt x="47" y="24"/>
                      </a:lnTo>
                      <a:lnTo>
                        <a:pt x="40" y="13"/>
                      </a:lnTo>
                      <a:lnTo>
                        <a:pt x="24" y="0"/>
                      </a:lnTo>
                      <a:lnTo>
                        <a:pt x="19" y="5"/>
                      </a:lnTo>
                      <a:lnTo>
                        <a:pt x="15" y="1"/>
                      </a:lnTo>
                      <a:lnTo>
                        <a:pt x="0" y="38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6" name="Freeform 63"/>
              <p:cNvSpPr>
                <a:spLocks/>
              </p:cNvSpPr>
              <p:nvPr/>
            </p:nvSpPr>
            <p:spPr bwMode="ltGray">
              <a:xfrm>
                <a:off x="670" y="3640"/>
                <a:ext cx="52" cy="336"/>
              </a:xfrm>
              <a:custGeom>
                <a:avLst/>
                <a:gdLst>
                  <a:gd name="T0" fmla="*/ 10 w 52"/>
                  <a:gd name="T1" fmla="*/ 0 h 336"/>
                  <a:gd name="T2" fmla="*/ 20 w 52"/>
                  <a:gd name="T3" fmla="*/ 25 h 336"/>
                  <a:gd name="T4" fmla="*/ 30 w 52"/>
                  <a:gd name="T5" fmla="*/ 65 h 336"/>
                  <a:gd name="T6" fmla="*/ 40 w 52"/>
                  <a:gd name="T7" fmla="*/ 122 h 336"/>
                  <a:gd name="T8" fmla="*/ 51 w 52"/>
                  <a:gd name="T9" fmla="*/ 193 h 336"/>
                  <a:gd name="T10" fmla="*/ 51 w 52"/>
                  <a:gd name="T11" fmla="*/ 269 h 336"/>
                  <a:gd name="T12" fmla="*/ 45 w 52"/>
                  <a:gd name="T13" fmla="*/ 335 h 336"/>
                  <a:gd name="T14" fmla="*/ 40 w 52"/>
                  <a:gd name="T15" fmla="*/ 335 h 336"/>
                  <a:gd name="T16" fmla="*/ 45 w 52"/>
                  <a:gd name="T17" fmla="*/ 269 h 336"/>
                  <a:gd name="T18" fmla="*/ 45 w 52"/>
                  <a:gd name="T19" fmla="*/ 213 h 336"/>
                  <a:gd name="T20" fmla="*/ 35 w 52"/>
                  <a:gd name="T21" fmla="*/ 152 h 336"/>
                  <a:gd name="T22" fmla="*/ 20 w 52"/>
                  <a:gd name="T23" fmla="*/ 91 h 336"/>
                  <a:gd name="T24" fmla="*/ 0 w 52"/>
                  <a:gd name="T25" fmla="*/ 15 h 336"/>
                  <a:gd name="T26" fmla="*/ 10 w 52"/>
                  <a:gd name="T2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336">
                    <a:moveTo>
                      <a:pt x="10" y="0"/>
                    </a:moveTo>
                    <a:lnTo>
                      <a:pt x="20" y="25"/>
                    </a:lnTo>
                    <a:lnTo>
                      <a:pt x="30" y="65"/>
                    </a:lnTo>
                    <a:lnTo>
                      <a:pt x="40" y="122"/>
                    </a:lnTo>
                    <a:lnTo>
                      <a:pt x="51" y="193"/>
                    </a:lnTo>
                    <a:lnTo>
                      <a:pt x="51" y="269"/>
                    </a:lnTo>
                    <a:lnTo>
                      <a:pt x="45" y="335"/>
                    </a:lnTo>
                    <a:lnTo>
                      <a:pt x="40" y="335"/>
                    </a:lnTo>
                    <a:lnTo>
                      <a:pt x="45" y="269"/>
                    </a:lnTo>
                    <a:lnTo>
                      <a:pt x="45" y="213"/>
                    </a:lnTo>
                    <a:lnTo>
                      <a:pt x="35" y="152"/>
                    </a:lnTo>
                    <a:lnTo>
                      <a:pt x="20" y="91"/>
                    </a:lnTo>
                    <a:lnTo>
                      <a:pt x="0" y="15"/>
                    </a:lnTo>
                    <a:lnTo>
                      <a:pt x="1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 name="Freeform 64"/>
              <p:cNvSpPr>
                <a:spLocks/>
              </p:cNvSpPr>
              <p:nvPr/>
            </p:nvSpPr>
            <p:spPr bwMode="ltGray">
              <a:xfrm>
                <a:off x="493" y="3974"/>
                <a:ext cx="138" cy="162"/>
              </a:xfrm>
              <a:custGeom>
                <a:avLst/>
                <a:gdLst>
                  <a:gd name="T0" fmla="*/ 137 w 138"/>
                  <a:gd name="T1" fmla="*/ 161 h 162"/>
                  <a:gd name="T2" fmla="*/ 116 w 138"/>
                  <a:gd name="T3" fmla="*/ 125 h 162"/>
                  <a:gd name="T4" fmla="*/ 99 w 138"/>
                  <a:gd name="T5" fmla="*/ 85 h 162"/>
                  <a:gd name="T6" fmla="*/ 90 w 138"/>
                  <a:gd name="T7" fmla="*/ 68 h 162"/>
                  <a:gd name="T8" fmla="*/ 77 w 138"/>
                  <a:gd name="T9" fmla="*/ 48 h 162"/>
                  <a:gd name="T10" fmla="*/ 61 w 138"/>
                  <a:gd name="T11" fmla="*/ 27 h 162"/>
                  <a:gd name="T12" fmla="*/ 49 w 138"/>
                  <a:gd name="T13" fmla="*/ 13 h 162"/>
                  <a:gd name="T14" fmla="*/ 39 w 138"/>
                  <a:gd name="T15" fmla="*/ 7 h 162"/>
                  <a:gd name="T16" fmla="*/ 27 w 138"/>
                  <a:gd name="T17" fmla="*/ 2 h 162"/>
                  <a:gd name="T18" fmla="*/ 12 w 138"/>
                  <a:gd name="T19" fmla="*/ 0 h 162"/>
                  <a:gd name="T20" fmla="*/ 6 w 138"/>
                  <a:gd name="T21" fmla="*/ 4 h 162"/>
                  <a:gd name="T22" fmla="*/ 0 w 138"/>
                  <a:gd name="T23" fmla="*/ 1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62">
                    <a:moveTo>
                      <a:pt x="137" y="161"/>
                    </a:moveTo>
                    <a:lnTo>
                      <a:pt x="116" y="125"/>
                    </a:lnTo>
                    <a:lnTo>
                      <a:pt x="99" y="85"/>
                    </a:lnTo>
                    <a:lnTo>
                      <a:pt x="90" y="68"/>
                    </a:lnTo>
                    <a:lnTo>
                      <a:pt x="77" y="48"/>
                    </a:lnTo>
                    <a:lnTo>
                      <a:pt x="61" y="27"/>
                    </a:lnTo>
                    <a:lnTo>
                      <a:pt x="49" y="13"/>
                    </a:lnTo>
                    <a:lnTo>
                      <a:pt x="39" y="7"/>
                    </a:lnTo>
                    <a:lnTo>
                      <a:pt x="27" y="2"/>
                    </a:lnTo>
                    <a:lnTo>
                      <a:pt x="12" y="0"/>
                    </a:lnTo>
                    <a:lnTo>
                      <a:pt x="6" y="4"/>
                    </a:lnTo>
                    <a:lnTo>
                      <a:pt x="0" y="1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 name="Freeform 65"/>
              <p:cNvSpPr>
                <a:spLocks/>
              </p:cNvSpPr>
              <p:nvPr/>
            </p:nvSpPr>
            <p:spPr bwMode="ltGray">
              <a:xfrm>
                <a:off x="606" y="3386"/>
                <a:ext cx="427" cy="577"/>
              </a:xfrm>
              <a:custGeom>
                <a:avLst/>
                <a:gdLst>
                  <a:gd name="T0" fmla="*/ 287 w 427"/>
                  <a:gd name="T1" fmla="*/ 6 h 577"/>
                  <a:gd name="T2" fmla="*/ 275 w 427"/>
                  <a:gd name="T3" fmla="*/ 24 h 577"/>
                  <a:gd name="T4" fmla="*/ 181 w 427"/>
                  <a:gd name="T5" fmla="*/ 21 h 577"/>
                  <a:gd name="T6" fmla="*/ 218 w 427"/>
                  <a:gd name="T7" fmla="*/ 28 h 577"/>
                  <a:gd name="T8" fmla="*/ 259 w 427"/>
                  <a:gd name="T9" fmla="*/ 39 h 577"/>
                  <a:gd name="T10" fmla="*/ 169 w 427"/>
                  <a:gd name="T11" fmla="*/ 54 h 577"/>
                  <a:gd name="T12" fmla="*/ 238 w 427"/>
                  <a:gd name="T13" fmla="*/ 58 h 577"/>
                  <a:gd name="T14" fmla="*/ 245 w 427"/>
                  <a:gd name="T15" fmla="*/ 76 h 577"/>
                  <a:gd name="T16" fmla="*/ 43 w 427"/>
                  <a:gd name="T17" fmla="*/ 157 h 577"/>
                  <a:gd name="T18" fmla="*/ 230 w 427"/>
                  <a:gd name="T19" fmla="*/ 97 h 577"/>
                  <a:gd name="T20" fmla="*/ 190 w 427"/>
                  <a:gd name="T21" fmla="*/ 130 h 577"/>
                  <a:gd name="T22" fmla="*/ 215 w 427"/>
                  <a:gd name="T23" fmla="*/ 134 h 577"/>
                  <a:gd name="T24" fmla="*/ 181 w 427"/>
                  <a:gd name="T25" fmla="*/ 179 h 577"/>
                  <a:gd name="T26" fmla="*/ 106 w 427"/>
                  <a:gd name="T27" fmla="*/ 229 h 577"/>
                  <a:gd name="T28" fmla="*/ 190 w 427"/>
                  <a:gd name="T29" fmla="*/ 192 h 577"/>
                  <a:gd name="T30" fmla="*/ 121 w 427"/>
                  <a:gd name="T31" fmla="*/ 265 h 577"/>
                  <a:gd name="T32" fmla="*/ 184 w 427"/>
                  <a:gd name="T33" fmla="*/ 218 h 577"/>
                  <a:gd name="T34" fmla="*/ 199 w 427"/>
                  <a:gd name="T35" fmla="*/ 218 h 577"/>
                  <a:gd name="T36" fmla="*/ 174 w 427"/>
                  <a:gd name="T37" fmla="*/ 260 h 577"/>
                  <a:gd name="T38" fmla="*/ 195 w 427"/>
                  <a:gd name="T39" fmla="*/ 260 h 577"/>
                  <a:gd name="T40" fmla="*/ 155 w 427"/>
                  <a:gd name="T41" fmla="*/ 310 h 577"/>
                  <a:gd name="T42" fmla="*/ 177 w 427"/>
                  <a:gd name="T43" fmla="*/ 298 h 577"/>
                  <a:gd name="T44" fmla="*/ 158 w 427"/>
                  <a:gd name="T45" fmla="*/ 344 h 577"/>
                  <a:gd name="T46" fmla="*/ 174 w 427"/>
                  <a:gd name="T47" fmla="*/ 329 h 577"/>
                  <a:gd name="T48" fmla="*/ 193 w 427"/>
                  <a:gd name="T49" fmla="*/ 325 h 577"/>
                  <a:gd name="T50" fmla="*/ 181 w 427"/>
                  <a:gd name="T51" fmla="*/ 359 h 577"/>
                  <a:gd name="T52" fmla="*/ 141 w 427"/>
                  <a:gd name="T53" fmla="*/ 423 h 577"/>
                  <a:gd name="T54" fmla="*/ 193 w 427"/>
                  <a:gd name="T55" fmla="*/ 374 h 577"/>
                  <a:gd name="T56" fmla="*/ 204 w 427"/>
                  <a:gd name="T57" fmla="*/ 365 h 577"/>
                  <a:gd name="T58" fmla="*/ 202 w 427"/>
                  <a:gd name="T59" fmla="*/ 418 h 577"/>
                  <a:gd name="T60" fmla="*/ 218 w 427"/>
                  <a:gd name="T61" fmla="*/ 444 h 577"/>
                  <a:gd name="T62" fmla="*/ 225 w 427"/>
                  <a:gd name="T63" fmla="*/ 414 h 577"/>
                  <a:gd name="T64" fmla="*/ 376 w 427"/>
                  <a:gd name="T65" fmla="*/ 494 h 577"/>
                  <a:gd name="T66" fmla="*/ 238 w 427"/>
                  <a:gd name="T67" fmla="*/ 378 h 577"/>
                  <a:gd name="T68" fmla="*/ 268 w 427"/>
                  <a:gd name="T69" fmla="*/ 402 h 577"/>
                  <a:gd name="T70" fmla="*/ 228 w 427"/>
                  <a:gd name="T71" fmla="*/ 339 h 577"/>
                  <a:gd name="T72" fmla="*/ 394 w 427"/>
                  <a:gd name="T73" fmla="*/ 390 h 577"/>
                  <a:gd name="T74" fmla="*/ 228 w 427"/>
                  <a:gd name="T75" fmla="*/ 319 h 577"/>
                  <a:gd name="T76" fmla="*/ 251 w 427"/>
                  <a:gd name="T77" fmla="*/ 302 h 577"/>
                  <a:gd name="T78" fmla="*/ 232 w 427"/>
                  <a:gd name="T79" fmla="*/ 277 h 577"/>
                  <a:gd name="T80" fmla="*/ 259 w 427"/>
                  <a:gd name="T81" fmla="*/ 277 h 577"/>
                  <a:gd name="T82" fmla="*/ 333 w 427"/>
                  <a:gd name="T83" fmla="*/ 326 h 577"/>
                  <a:gd name="T84" fmla="*/ 262 w 427"/>
                  <a:gd name="T85" fmla="*/ 232 h 577"/>
                  <a:gd name="T86" fmla="*/ 248 w 427"/>
                  <a:gd name="T87" fmla="*/ 198 h 577"/>
                  <a:gd name="T88" fmla="*/ 268 w 427"/>
                  <a:gd name="T89" fmla="*/ 192 h 577"/>
                  <a:gd name="T90" fmla="*/ 264 w 427"/>
                  <a:gd name="T91" fmla="*/ 159 h 577"/>
                  <a:gd name="T92" fmla="*/ 273 w 427"/>
                  <a:gd name="T93" fmla="*/ 155 h 577"/>
                  <a:gd name="T94" fmla="*/ 324 w 427"/>
                  <a:gd name="T95" fmla="*/ 185 h 577"/>
                  <a:gd name="T96" fmla="*/ 284 w 427"/>
                  <a:gd name="T97" fmla="*/ 137 h 577"/>
                  <a:gd name="T98" fmla="*/ 287 w 427"/>
                  <a:gd name="T99" fmla="*/ 96 h 577"/>
                  <a:gd name="T100" fmla="*/ 284 w 427"/>
                  <a:gd name="T101" fmla="*/ 73 h 577"/>
                  <a:gd name="T102" fmla="*/ 327 w 427"/>
                  <a:gd name="T103" fmla="*/ 72 h 577"/>
                  <a:gd name="T104" fmla="*/ 317 w 427"/>
                  <a:gd name="T105" fmla="*/ 39 h 577"/>
                  <a:gd name="T106" fmla="*/ 336 w 427"/>
                  <a:gd name="T107" fmla="*/ 30 h 577"/>
                  <a:gd name="T108" fmla="*/ 330 w 427"/>
                  <a:gd name="T109" fmla="*/ 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27" h="577">
                    <a:moveTo>
                      <a:pt x="330" y="0"/>
                    </a:moveTo>
                    <a:lnTo>
                      <a:pt x="313" y="2"/>
                    </a:lnTo>
                    <a:lnTo>
                      <a:pt x="287" y="6"/>
                    </a:lnTo>
                    <a:lnTo>
                      <a:pt x="305" y="9"/>
                    </a:lnTo>
                    <a:lnTo>
                      <a:pt x="290" y="16"/>
                    </a:lnTo>
                    <a:lnTo>
                      <a:pt x="275" y="24"/>
                    </a:lnTo>
                    <a:lnTo>
                      <a:pt x="253" y="27"/>
                    </a:lnTo>
                    <a:lnTo>
                      <a:pt x="218" y="26"/>
                    </a:lnTo>
                    <a:lnTo>
                      <a:pt x="181" y="21"/>
                    </a:lnTo>
                    <a:lnTo>
                      <a:pt x="84" y="26"/>
                    </a:lnTo>
                    <a:lnTo>
                      <a:pt x="177" y="23"/>
                    </a:lnTo>
                    <a:lnTo>
                      <a:pt x="218" y="28"/>
                    </a:lnTo>
                    <a:lnTo>
                      <a:pt x="253" y="27"/>
                    </a:lnTo>
                    <a:lnTo>
                      <a:pt x="275" y="32"/>
                    </a:lnTo>
                    <a:lnTo>
                      <a:pt x="259" y="39"/>
                    </a:lnTo>
                    <a:lnTo>
                      <a:pt x="270" y="42"/>
                    </a:lnTo>
                    <a:lnTo>
                      <a:pt x="238" y="55"/>
                    </a:lnTo>
                    <a:lnTo>
                      <a:pt x="169" y="54"/>
                    </a:lnTo>
                    <a:lnTo>
                      <a:pt x="79" y="100"/>
                    </a:lnTo>
                    <a:lnTo>
                      <a:pt x="169" y="55"/>
                    </a:lnTo>
                    <a:lnTo>
                      <a:pt x="238" y="58"/>
                    </a:lnTo>
                    <a:lnTo>
                      <a:pt x="259" y="60"/>
                    </a:lnTo>
                    <a:lnTo>
                      <a:pt x="222" y="76"/>
                    </a:lnTo>
                    <a:lnTo>
                      <a:pt x="245" y="76"/>
                    </a:lnTo>
                    <a:lnTo>
                      <a:pt x="204" y="93"/>
                    </a:lnTo>
                    <a:lnTo>
                      <a:pt x="128" y="116"/>
                    </a:lnTo>
                    <a:lnTo>
                      <a:pt x="43" y="157"/>
                    </a:lnTo>
                    <a:lnTo>
                      <a:pt x="131" y="119"/>
                    </a:lnTo>
                    <a:lnTo>
                      <a:pt x="207" y="96"/>
                    </a:lnTo>
                    <a:lnTo>
                      <a:pt x="230" y="97"/>
                    </a:lnTo>
                    <a:lnTo>
                      <a:pt x="195" y="111"/>
                    </a:lnTo>
                    <a:lnTo>
                      <a:pt x="218" y="114"/>
                    </a:lnTo>
                    <a:lnTo>
                      <a:pt x="190" y="130"/>
                    </a:lnTo>
                    <a:lnTo>
                      <a:pt x="8" y="270"/>
                    </a:lnTo>
                    <a:lnTo>
                      <a:pt x="190" y="134"/>
                    </a:lnTo>
                    <a:lnTo>
                      <a:pt x="215" y="134"/>
                    </a:lnTo>
                    <a:lnTo>
                      <a:pt x="187" y="155"/>
                    </a:lnTo>
                    <a:lnTo>
                      <a:pt x="207" y="154"/>
                    </a:lnTo>
                    <a:lnTo>
                      <a:pt x="181" y="179"/>
                    </a:lnTo>
                    <a:lnTo>
                      <a:pt x="106" y="228"/>
                    </a:lnTo>
                    <a:lnTo>
                      <a:pt x="28" y="296"/>
                    </a:lnTo>
                    <a:lnTo>
                      <a:pt x="106" y="229"/>
                    </a:lnTo>
                    <a:lnTo>
                      <a:pt x="184" y="182"/>
                    </a:lnTo>
                    <a:lnTo>
                      <a:pt x="207" y="174"/>
                    </a:lnTo>
                    <a:lnTo>
                      <a:pt x="190" y="192"/>
                    </a:lnTo>
                    <a:lnTo>
                      <a:pt x="204" y="190"/>
                    </a:lnTo>
                    <a:lnTo>
                      <a:pt x="181" y="216"/>
                    </a:lnTo>
                    <a:lnTo>
                      <a:pt x="121" y="265"/>
                    </a:lnTo>
                    <a:lnTo>
                      <a:pt x="0" y="331"/>
                    </a:lnTo>
                    <a:lnTo>
                      <a:pt x="118" y="267"/>
                    </a:lnTo>
                    <a:lnTo>
                      <a:pt x="184" y="218"/>
                    </a:lnTo>
                    <a:lnTo>
                      <a:pt x="193" y="218"/>
                    </a:lnTo>
                    <a:lnTo>
                      <a:pt x="81" y="365"/>
                    </a:lnTo>
                    <a:lnTo>
                      <a:pt x="199" y="218"/>
                    </a:lnTo>
                    <a:lnTo>
                      <a:pt x="184" y="237"/>
                    </a:lnTo>
                    <a:lnTo>
                      <a:pt x="199" y="230"/>
                    </a:lnTo>
                    <a:lnTo>
                      <a:pt x="174" y="260"/>
                    </a:lnTo>
                    <a:lnTo>
                      <a:pt x="98" y="329"/>
                    </a:lnTo>
                    <a:lnTo>
                      <a:pt x="174" y="265"/>
                    </a:lnTo>
                    <a:lnTo>
                      <a:pt x="195" y="260"/>
                    </a:lnTo>
                    <a:lnTo>
                      <a:pt x="174" y="280"/>
                    </a:lnTo>
                    <a:lnTo>
                      <a:pt x="84" y="414"/>
                    </a:lnTo>
                    <a:lnTo>
                      <a:pt x="155" y="310"/>
                    </a:lnTo>
                    <a:lnTo>
                      <a:pt x="181" y="280"/>
                    </a:lnTo>
                    <a:lnTo>
                      <a:pt x="195" y="277"/>
                    </a:lnTo>
                    <a:lnTo>
                      <a:pt x="177" y="298"/>
                    </a:lnTo>
                    <a:lnTo>
                      <a:pt x="193" y="295"/>
                    </a:lnTo>
                    <a:lnTo>
                      <a:pt x="169" y="320"/>
                    </a:lnTo>
                    <a:lnTo>
                      <a:pt x="158" y="344"/>
                    </a:lnTo>
                    <a:lnTo>
                      <a:pt x="40" y="421"/>
                    </a:lnTo>
                    <a:lnTo>
                      <a:pt x="161" y="346"/>
                    </a:lnTo>
                    <a:lnTo>
                      <a:pt x="174" y="329"/>
                    </a:lnTo>
                    <a:lnTo>
                      <a:pt x="190" y="325"/>
                    </a:lnTo>
                    <a:lnTo>
                      <a:pt x="161" y="369"/>
                    </a:lnTo>
                    <a:lnTo>
                      <a:pt x="193" y="325"/>
                    </a:lnTo>
                    <a:lnTo>
                      <a:pt x="174" y="346"/>
                    </a:lnTo>
                    <a:lnTo>
                      <a:pt x="195" y="341"/>
                    </a:lnTo>
                    <a:lnTo>
                      <a:pt x="181" y="359"/>
                    </a:lnTo>
                    <a:lnTo>
                      <a:pt x="141" y="423"/>
                    </a:lnTo>
                    <a:lnTo>
                      <a:pt x="100" y="461"/>
                    </a:lnTo>
                    <a:lnTo>
                      <a:pt x="141" y="423"/>
                    </a:lnTo>
                    <a:lnTo>
                      <a:pt x="184" y="362"/>
                    </a:lnTo>
                    <a:lnTo>
                      <a:pt x="199" y="359"/>
                    </a:lnTo>
                    <a:lnTo>
                      <a:pt x="193" y="374"/>
                    </a:lnTo>
                    <a:lnTo>
                      <a:pt x="161" y="414"/>
                    </a:lnTo>
                    <a:lnTo>
                      <a:pt x="195" y="378"/>
                    </a:lnTo>
                    <a:lnTo>
                      <a:pt x="204" y="365"/>
                    </a:lnTo>
                    <a:lnTo>
                      <a:pt x="190" y="398"/>
                    </a:lnTo>
                    <a:lnTo>
                      <a:pt x="207" y="392"/>
                    </a:lnTo>
                    <a:lnTo>
                      <a:pt x="202" y="418"/>
                    </a:lnTo>
                    <a:lnTo>
                      <a:pt x="213" y="406"/>
                    </a:lnTo>
                    <a:lnTo>
                      <a:pt x="222" y="416"/>
                    </a:lnTo>
                    <a:lnTo>
                      <a:pt x="218" y="444"/>
                    </a:lnTo>
                    <a:lnTo>
                      <a:pt x="144" y="576"/>
                    </a:lnTo>
                    <a:lnTo>
                      <a:pt x="225" y="444"/>
                    </a:lnTo>
                    <a:lnTo>
                      <a:pt x="225" y="414"/>
                    </a:lnTo>
                    <a:lnTo>
                      <a:pt x="225" y="396"/>
                    </a:lnTo>
                    <a:lnTo>
                      <a:pt x="243" y="406"/>
                    </a:lnTo>
                    <a:lnTo>
                      <a:pt x="376" y="494"/>
                    </a:lnTo>
                    <a:lnTo>
                      <a:pt x="235" y="398"/>
                    </a:lnTo>
                    <a:lnTo>
                      <a:pt x="225" y="374"/>
                    </a:lnTo>
                    <a:lnTo>
                      <a:pt x="238" y="378"/>
                    </a:lnTo>
                    <a:lnTo>
                      <a:pt x="218" y="349"/>
                    </a:lnTo>
                    <a:lnTo>
                      <a:pt x="235" y="360"/>
                    </a:lnTo>
                    <a:lnTo>
                      <a:pt x="268" y="402"/>
                    </a:lnTo>
                    <a:lnTo>
                      <a:pt x="238" y="357"/>
                    </a:lnTo>
                    <a:lnTo>
                      <a:pt x="225" y="339"/>
                    </a:lnTo>
                    <a:lnTo>
                      <a:pt x="228" y="339"/>
                    </a:lnTo>
                    <a:lnTo>
                      <a:pt x="245" y="349"/>
                    </a:lnTo>
                    <a:lnTo>
                      <a:pt x="278" y="372"/>
                    </a:lnTo>
                    <a:lnTo>
                      <a:pt x="394" y="390"/>
                    </a:lnTo>
                    <a:lnTo>
                      <a:pt x="275" y="369"/>
                    </a:lnTo>
                    <a:lnTo>
                      <a:pt x="238" y="341"/>
                    </a:lnTo>
                    <a:lnTo>
                      <a:pt x="228" y="319"/>
                    </a:lnTo>
                    <a:lnTo>
                      <a:pt x="245" y="319"/>
                    </a:lnTo>
                    <a:lnTo>
                      <a:pt x="228" y="298"/>
                    </a:lnTo>
                    <a:lnTo>
                      <a:pt x="251" y="302"/>
                    </a:lnTo>
                    <a:lnTo>
                      <a:pt x="330" y="344"/>
                    </a:lnTo>
                    <a:lnTo>
                      <a:pt x="251" y="301"/>
                    </a:lnTo>
                    <a:lnTo>
                      <a:pt x="232" y="277"/>
                    </a:lnTo>
                    <a:lnTo>
                      <a:pt x="253" y="283"/>
                    </a:lnTo>
                    <a:lnTo>
                      <a:pt x="238" y="264"/>
                    </a:lnTo>
                    <a:lnTo>
                      <a:pt x="259" y="277"/>
                    </a:lnTo>
                    <a:lnTo>
                      <a:pt x="245" y="247"/>
                    </a:lnTo>
                    <a:lnTo>
                      <a:pt x="262" y="262"/>
                    </a:lnTo>
                    <a:lnTo>
                      <a:pt x="333" y="326"/>
                    </a:lnTo>
                    <a:lnTo>
                      <a:pt x="259" y="262"/>
                    </a:lnTo>
                    <a:lnTo>
                      <a:pt x="243" y="225"/>
                    </a:lnTo>
                    <a:lnTo>
                      <a:pt x="262" y="232"/>
                    </a:lnTo>
                    <a:lnTo>
                      <a:pt x="379" y="268"/>
                    </a:lnTo>
                    <a:lnTo>
                      <a:pt x="262" y="230"/>
                    </a:lnTo>
                    <a:lnTo>
                      <a:pt x="248" y="198"/>
                    </a:lnTo>
                    <a:lnTo>
                      <a:pt x="264" y="203"/>
                    </a:lnTo>
                    <a:lnTo>
                      <a:pt x="251" y="185"/>
                    </a:lnTo>
                    <a:lnTo>
                      <a:pt x="268" y="192"/>
                    </a:lnTo>
                    <a:lnTo>
                      <a:pt x="322" y="281"/>
                    </a:lnTo>
                    <a:lnTo>
                      <a:pt x="264" y="183"/>
                    </a:lnTo>
                    <a:lnTo>
                      <a:pt x="264" y="159"/>
                    </a:lnTo>
                    <a:lnTo>
                      <a:pt x="281" y="170"/>
                    </a:lnTo>
                    <a:lnTo>
                      <a:pt x="317" y="221"/>
                    </a:lnTo>
                    <a:lnTo>
                      <a:pt x="273" y="155"/>
                    </a:lnTo>
                    <a:lnTo>
                      <a:pt x="268" y="134"/>
                    </a:lnTo>
                    <a:lnTo>
                      <a:pt x="281" y="144"/>
                    </a:lnTo>
                    <a:lnTo>
                      <a:pt x="324" y="185"/>
                    </a:lnTo>
                    <a:lnTo>
                      <a:pt x="426" y="208"/>
                    </a:lnTo>
                    <a:lnTo>
                      <a:pt x="322" y="182"/>
                    </a:lnTo>
                    <a:lnTo>
                      <a:pt x="284" y="137"/>
                    </a:lnTo>
                    <a:lnTo>
                      <a:pt x="278" y="109"/>
                    </a:lnTo>
                    <a:lnTo>
                      <a:pt x="295" y="122"/>
                    </a:lnTo>
                    <a:lnTo>
                      <a:pt x="287" y="96"/>
                    </a:lnTo>
                    <a:lnTo>
                      <a:pt x="354" y="165"/>
                    </a:lnTo>
                    <a:lnTo>
                      <a:pt x="290" y="93"/>
                    </a:lnTo>
                    <a:lnTo>
                      <a:pt x="284" y="73"/>
                    </a:lnTo>
                    <a:lnTo>
                      <a:pt x="305" y="88"/>
                    </a:lnTo>
                    <a:lnTo>
                      <a:pt x="302" y="57"/>
                    </a:lnTo>
                    <a:lnTo>
                      <a:pt x="327" y="72"/>
                    </a:lnTo>
                    <a:lnTo>
                      <a:pt x="420" y="127"/>
                    </a:lnTo>
                    <a:lnTo>
                      <a:pt x="327" y="70"/>
                    </a:lnTo>
                    <a:lnTo>
                      <a:pt x="317" y="39"/>
                    </a:lnTo>
                    <a:lnTo>
                      <a:pt x="330" y="46"/>
                    </a:lnTo>
                    <a:lnTo>
                      <a:pt x="322" y="24"/>
                    </a:lnTo>
                    <a:lnTo>
                      <a:pt x="336" y="30"/>
                    </a:lnTo>
                    <a:lnTo>
                      <a:pt x="339" y="12"/>
                    </a:lnTo>
                    <a:lnTo>
                      <a:pt x="336" y="5"/>
                    </a:lnTo>
                    <a:lnTo>
                      <a:pt x="33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 name="Freeform 66"/>
              <p:cNvSpPr>
                <a:spLocks/>
              </p:cNvSpPr>
              <p:nvPr/>
            </p:nvSpPr>
            <p:spPr bwMode="ltGray">
              <a:xfrm>
                <a:off x="877" y="3692"/>
                <a:ext cx="158" cy="263"/>
              </a:xfrm>
              <a:custGeom>
                <a:avLst/>
                <a:gdLst>
                  <a:gd name="T0" fmla="*/ 157 w 158"/>
                  <a:gd name="T1" fmla="*/ 94 h 263"/>
                  <a:gd name="T2" fmla="*/ 140 w 158"/>
                  <a:gd name="T3" fmla="*/ 9 h 263"/>
                  <a:gd name="T4" fmla="*/ 119 w 158"/>
                  <a:gd name="T5" fmla="*/ 1 h 263"/>
                  <a:gd name="T6" fmla="*/ 102 w 158"/>
                  <a:gd name="T7" fmla="*/ 0 h 263"/>
                  <a:gd name="T8" fmla="*/ 75 w 158"/>
                  <a:gd name="T9" fmla="*/ 3 h 263"/>
                  <a:gd name="T10" fmla="*/ 59 w 158"/>
                  <a:gd name="T11" fmla="*/ 13 h 263"/>
                  <a:gd name="T12" fmla="*/ 40 w 158"/>
                  <a:gd name="T13" fmla="*/ 26 h 263"/>
                  <a:gd name="T14" fmla="*/ 22 w 158"/>
                  <a:gd name="T15" fmla="*/ 49 h 263"/>
                  <a:gd name="T16" fmla="*/ 12 w 158"/>
                  <a:gd name="T17" fmla="*/ 82 h 263"/>
                  <a:gd name="T18" fmla="*/ 7 w 158"/>
                  <a:gd name="T19" fmla="*/ 110 h 263"/>
                  <a:gd name="T20" fmla="*/ 0 w 158"/>
                  <a:gd name="T21" fmla="*/ 149 h 263"/>
                  <a:gd name="T22" fmla="*/ 0 w 158"/>
                  <a:gd name="T23" fmla="*/ 174 h 263"/>
                  <a:gd name="T24" fmla="*/ 12 w 158"/>
                  <a:gd name="T25" fmla="*/ 209 h 263"/>
                  <a:gd name="T26" fmla="*/ 35 w 158"/>
                  <a:gd name="T27" fmla="*/ 238 h 263"/>
                  <a:gd name="T28" fmla="*/ 59 w 158"/>
                  <a:gd name="T29" fmla="*/ 262 h 263"/>
                  <a:gd name="T30" fmla="*/ 46 w 158"/>
                  <a:gd name="T31" fmla="*/ 226 h 263"/>
                  <a:gd name="T32" fmla="*/ 40 w 158"/>
                  <a:gd name="T33" fmla="*/ 193 h 263"/>
                  <a:gd name="T34" fmla="*/ 43 w 158"/>
                  <a:gd name="T35" fmla="*/ 158 h 263"/>
                  <a:gd name="T36" fmla="*/ 46 w 158"/>
                  <a:gd name="T37" fmla="*/ 128 h 263"/>
                  <a:gd name="T38" fmla="*/ 51 w 158"/>
                  <a:gd name="T39" fmla="*/ 97 h 263"/>
                  <a:gd name="T40" fmla="*/ 59 w 158"/>
                  <a:gd name="T41" fmla="*/ 70 h 263"/>
                  <a:gd name="T42" fmla="*/ 61 w 158"/>
                  <a:gd name="T43" fmla="*/ 49 h 263"/>
                  <a:gd name="T44" fmla="*/ 71 w 158"/>
                  <a:gd name="T45" fmla="*/ 27 h 263"/>
                  <a:gd name="T46" fmla="*/ 94 w 158"/>
                  <a:gd name="T47" fmla="*/ 10 h 263"/>
                  <a:gd name="T48" fmla="*/ 114 w 158"/>
                  <a:gd name="T49" fmla="*/ 11 h 263"/>
                  <a:gd name="T50" fmla="*/ 135 w 158"/>
                  <a:gd name="T51" fmla="*/ 59 h 263"/>
                  <a:gd name="T52" fmla="*/ 150 w 158"/>
                  <a:gd name="T53" fmla="*/ 70 h 263"/>
                  <a:gd name="T54" fmla="*/ 157 w 158"/>
                  <a:gd name="T55" fmla="*/ 94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8" h="263">
                    <a:moveTo>
                      <a:pt x="157" y="94"/>
                    </a:moveTo>
                    <a:lnTo>
                      <a:pt x="140" y="9"/>
                    </a:lnTo>
                    <a:lnTo>
                      <a:pt x="119" y="1"/>
                    </a:lnTo>
                    <a:lnTo>
                      <a:pt x="102" y="0"/>
                    </a:lnTo>
                    <a:lnTo>
                      <a:pt x="75" y="3"/>
                    </a:lnTo>
                    <a:lnTo>
                      <a:pt x="59" y="13"/>
                    </a:lnTo>
                    <a:lnTo>
                      <a:pt x="40" y="26"/>
                    </a:lnTo>
                    <a:lnTo>
                      <a:pt x="22" y="49"/>
                    </a:lnTo>
                    <a:lnTo>
                      <a:pt x="12" y="82"/>
                    </a:lnTo>
                    <a:lnTo>
                      <a:pt x="7" y="110"/>
                    </a:lnTo>
                    <a:lnTo>
                      <a:pt x="0" y="149"/>
                    </a:lnTo>
                    <a:lnTo>
                      <a:pt x="0" y="174"/>
                    </a:lnTo>
                    <a:lnTo>
                      <a:pt x="12" y="209"/>
                    </a:lnTo>
                    <a:lnTo>
                      <a:pt x="35" y="238"/>
                    </a:lnTo>
                    <a:lnTo>
                      <a:pt x="59" y="262"/>
                    </a:lnTo>
                    <a:lnTo>
                      <a:pt x="46" y="226"/>
                    </a:lnTo>
                    <a:lnTo>
                      <a:pt x="40" y="193"/>
                    </a:lnTo>
                    <a:lnTo>
                      <a:pt x="43" y="158"/>
                    </a:lnTo>
                    <a:lnTo>
                      <a:pt x="46" y="128"/>
                    </a:lnTo>
                    <a:lnTo>
                      <a:pt x="51" y="97"/>
                    </a:lnTo>
                    <a:lnTo>
                      <a:pt x="59" y="70"/>
                    </a:lnTo>
                    <a:lnTo>
                      <a:pt x="61" y="49"/>
                    </a:lnTo>
                    <a:lnTo>
                      <a:pt x="71" y="27"/>
                    </a:lnTo>
                    <a:lnTo>
                      <a:pt x="94" y="10"/>
                    </a:lnTo>
                    <a:lnTo>
                      <a:pt x="114" y="11"/>
                    </a:lnTo>
                    <a:lnTo>
                      <a:pt x="135" y="59"/>
                    </a:lnTo>
                    <a:lnTo>
                      <a:pt x="150" y="70"/>
                    </a:lnTo>
                    <a:lnTo>
                      <a:pt x="157" y="9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 name="Freeform 67"/>
              <p:cNvSpPr>
                <a:spLocks/>
              </p:cNvSpPr>
              <p:nvPr/>
            </p:nvSpPr>
            <p:spPr bwMode="ltGray">
              <a:xfrm>
                <a:off x="1002" y="3501"/>
                <a:ext cx="176" cy="322"/>
              </a:xfrm>
              <a:custGeom>
                <a:avLst/>
                <a:gdLst>
                  <a:gd name="T0" fmla="*/ 3 w 176"/>
                  <a:gd name="T1" fmla="*/ 51 h 322"/>
                  <a:gd name="T2" fmla="*/ 40 w 176"/>
                  <a:gd name="T3" fmla="*/ 0 h 322"/>
                  <a:gd name="T4" fmla="*/ 63 w 176"/>
                  <a:gd name="T5" fmla="*/ 1 h 322"/>
                  <a:gd name="T6" fmla="*/ 83 w 176"/>
                  <a:gd name="T7" fmla="*/ 4 h 322"/>
                  <a:gd name="T8" fmla="*/ 99 w 176"/>
                  <a:gd name="T9" fmla="*/ 18 h 322"/>
                  <a:gd name="T10" fmla="*/ 139 w 176"/>
                  <a:gd name="T11" fmla="*/ 59 h 322"/>
                  <a:gd name="T12" fmla="*/ 152 w 176"/>
                  <a:gd name="T13" fmla="*/ 77 h 322"/>
                  <a:gd name="T14" fmla="*/ 161 w 176"/>
                  <a:gd name="T15" fmla="*/ 96 h 322"/>
                  <a:gd name="T16" fmla="*/ 171 w 176"/>
                  <a:gd name="T17" fmla="*/ 150 h 322"/>
                  <a:gd name="T18" fmla="*/ 175 w 176"/>
                  <a:gd name="T19" fmla="*/ 167 h 322"/>
                  <a:gd name="T20" fmla="*/ 171 w 176"/>
                  <a:gd name="T21" fmla="*/ 188 h 322"/>
                  <a:gd name="T22" fmla="*/ 164 w 176"/>
                  <a:gd name="T23" fmla="*/ 210 h 322"/>
                  <a:gd name="T24" fmla="*/ 148 w 176"/>
                  <a:gd name="T25" fmla="*/ 244 h 322"/>
                  <a:gd name="T26" fmla="*/ 136 w 176"/>
                  <a:gd name="T27" fmla="*/ 267 h 322"/>
                  <a:gd name="T28" fmla="*/ 115 w 176"/>
                  <a:gd name="T29" fmla="*/ 291 h 322"/>
                  <a:gd name="T30" fmla="*/ 76 w 176"/>
                  <a:gd name="T31" fmla="*/ 321 h 322"/>
                  <a:gd name="T32" fmla="*/ 96 w 176"/>
                  <a:gd name="T33" fmla="*/ 283 h 322"/>
                  <a:gd name="T34" fmla="*/ 113 w 176"/>
                  <a:gd name="T35" fmla="*/ 249 h 322"/>
                  <a:gd name="T36" fmla="*/ 123 w 176"/>
                  <a:gd name="T37" fmla="*/ 217 h 322"/>
                  <a:gd name="T38" fmla="*/ 118 w 176"/>
                  <a:gd name="T39" fmla="*/ 188 h 322"/>
                  <a:gd name="T40" fmla="*/ 115 w 176"/>
                  <a:gd name="T41" fmla="*/ 167 h 322"/>
                  <a:gd name="T42" fmla="*/ 123 w 176"/>
                  <a:gd name="T43" fmla="*/ 141 h 322"/>
                  <a:gd name="T44" fmla="*/ 126 w 176"/>
                  <a:gd name="T45" fmla="*/ 119 h 322"/>
                  <a:gd name="T46" fmla="*/ 109 w 176"/>
                  <a:gd name="T47" fmla="*/ 77 h 322"/>
                  <a:gd name="T48" fmla="*/ 106 w 176"/>
                  <a:gd name="T49" fmla="*/ 54 h 322"/>
                  <a:gd name="T50" fmla="*/ 92 w 176"/>
                  <a:gd name="T51" fmla="*/ 37 h 322"/>
                  <a:gd name="T52" fmla="*/ 63 w 176"/>
                  <a:gd name="T53" fmla="*/ 13 h 322"/>
                  <a:gd name="T54" fmla="*/ 49 w 176"/>
                  <a:gd name="T55" fmla="*/ 32 h 322"/>
                  <a:gd name="T56" fmla="*/ 0 w 176"/>
                  <a:gd name="T57" fmla="*/ 61 h 322"/>
                  <a:gd name="T58" fmla="*/ 3 w 176"/>
                  <a:gd name="T59" fmla="*/ 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6" h="322">
                    <a:moveTo>
                      <a:pt x="3" y="51"/>
                    </a:moveTo>
                    <a:lnTo>
                      <a:pt x="40" y="0"/>
                    </a:lnTo>
                    <a:lnTo>
                      <a:pt x="63" y="1"/>
                    </a:lnTo>
                    <a:lnTo>
                      <a:pt x="83" y="4"/>
                    </a:lnTo>
                    <a:lnTo>
                      <a:pt x="99" y="18"/>
                    </a:lnTo>
                    <a:lnTo>
                      <a:pt x="139" y="59"/>
                    </a:lnTo>
                    <a:lnTo>
                      <a:pt x="152" y="77"/>
                    </a:lnTo>
                    <a:lnTo>
                      <a:pt x="161" y="96"/>
                    </a:lnTo>
                    <a:lnTo>
                      <a:pt x="171" y="150"/>
                    </a:lnTo>
                    <a:lnTo>
                      <a:pt x="175" y="167"/>
                    </a:lnTo>
                    <a:lnTo>
                      <a:pt x="171" y="188"/>
                    </a:lnTo>
                    <a:lnTo>
                      <a:pt x="164" y="210"/>
                    </a:lnTo>
                    <a:lnTo>
                      <a:pt x="148" y="244"/>
                    </a:lnTo>
                    <a:lnTo>
                      <a:pt x="136" y="267"/>
                    </a:lnTo>
                    <a:lnTo>
                      <a:pt x="115" y="291"/>
                    </a:lnTo>
                    <a:lnTo>
                      <a:pt x="76" y="321"/>
                    </a:lnTo>
                    <a:lnTo>
                      <a:pt x="96" y="283"/>
                    </a:lnTo>
                    <a:lnTo>
                      <a:pt x="113" y="249"/>
                    </a:lnTo>
                    <a:lnTo>
                      <a:pt x="123" y="217"/>
                    </a:lnTo>
                    <a:lnTo>
                      <a:pt x="118" y="188"/>
                    </a:lnTo>
                    <a:lnTo>
                      <a:pt x="115" y="167"/>
                    </a:lnTo>
                    <a:lnTo>
                      <a:pt x="123" y="141"/>
                    </a:lnTo>
                    <a:lnTo>
                      <a:pt x="126" y="119"/>
                    </a:lnTo>
                    <a:lnTo>
                      <a:pt x="109" y="77"/>
                    </a:lnTo>
                    <a:lnTo>
                      <a:pt x="106" y="54"/>
                    </a:lnTo>
                    <a:lnTo>
                      <a:pt x="92" y="37"/>
                    </a:lnTo>
                    <a:lnTo>
                      <a:pt x="63" y="13"/>
                    </a:lnTo>
                    <a:lnTo>
                      <a:pt x="49" y="32"/>
                    </a:lnTo>
                    <a:lnTo>
                      <a:pt x="0" y="61"/>
                    </a:lnTo>
                    <a:lnTo>
                      <a:pt x="3" y="5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 name="Group 111"/>
            <p:cNvGrpSpPr>
              <a:grpSpLocks/>
            </p:cNvGrpSpPr>
            <p:nvPr/>
          </p:nvGrpSpPr>
          <p:grpSpPr bwMode="auto">
            <a:xfrm>
              <a:off x="10057193" y="5283200"/>
              <a:ext cx="2032000" cy="1581150"/>
              <a:chOff x="4495" y="3328"/>
              <a:chExt cx="1280" cy="996"/>
            </a:xfrm>
          </p:grpSpPr>
          <p:grpSp>
            <p:nvGrpSpPr>
              <p:cNvPr id="13" name="Group 84"/>
              <p:cNvGrpSpPr>
                <a:grpSpLocks/>
              </p:cNvGrpSpPr>
              <p:nvPr/>
            </p:nvGrpSpPr>
            <p:grpSpPr bwMode="auto">
              <a:xfrm>
                <a:off x="4636" y="3328"/>
                <a:ext cx="1056" cy="993"/>
                <a:chOff x="4636" y="3328"/>
                <a:chExt cx="1056" cy="993"/>
              </a:xfrm>
            </p:grpSpPr>
            <p:sp>
              <p:nvSpPr>
                <p:cNvPr id="40" name="Freeform 69"/>
                <p:cNvSpPr>
                  <a:spLocks/>
                </p:cNvSpPr>
                <p:nvPr/>
              </p:nvSpPr>
              <p:spPr bwMode="ltGray">
                <a:xfrm>
                  <a:off x="5544" y="3891"/>
                  <a:ext cx="148" cy="230"/>
                </a:xfrm>
                <a:custGeom>
                  <a:avLst/>
                  <a:gdLst>
                    <a:gd name="T0" fmla="*/ 0 w 148"/>
                    <a:gd name="T1" fmla="*/ 229 h 230"/>
                    <a:gd name="T2" fmla="*/ 21 w 148"/>
                    <a:gd name="T3" fmla="*/ 177 h 230"/>
                    <a:gd name="T4" fmla="*/ 40 w 148"/>
                    <a:gd name="T5" fmla="*/ 121 h 230"/>
                    <a:gd name="T6" fmla="*/ 49 w 148"/>
                    <a:gd name="T7" fmla="*/ 96 h 230"/>
                    <a:gd name="T8" fmla="*/ 62 w 148"/>
                    <a:gd name="T9" fmla="*/ 68 h 230"/>
                    <a:gd name="T10" fmla="*/ 80 w 148"/>
                    <a:gd name="T11" fmla="*/ 37 h 230"/>
                    <a:gd name="T12" fmla="*/ 94 w 148"/>
                    <a:gd name="T13" fmla="*/ 18 h 230"/>
                    <a:gd name="T14" fmla="*/ 104 w 148"/>
                    <a:gd name="T15" fmla="*/ 9 h 230"/>
                    <a:gd name="T16" fmla="*/ 118 w 148"/>
                    <a:gd name="T17" fmla="*/ 2 h 230"/>
                    <a:gd name="T18" fmla="*/ 132 w 148"/>
                    <a:gd name="T19" fmla="*/ 0 h 230"/>
                    <a:gd name="T20" fmla="*/ 139 w 148"/>
                    <a:gd name="T21" fmla="*/ 6 h 230"/>
                    <a:gd name="T22" fmla="*/ 147 w 148"/>
                    <a:gd name="T23" fmla="*/ 2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0">
                      <a:moveTo>
                        <a:pt x="0" y="229"/>
                      </a:moveTo>
                      <a:lnTo>
                        <a:pt x="21" y="177"/>
                      </a:lnTo>
                      <a:lnTo>
                        <a:pt x="40" y="121"/>
                      </a:lnTo>
                      <a:lnTo>
                        <a:pt x="49" y="96"/>
                      </a:lnTo>
                      <a:lnTo>
                        <a:pt x="62" y="68"/>
                      </a:lnTo>
                      <a:lnTo>
                        <a:pt x="80" y="37"/>
                      </a:lnTo>
                      <a:lnTo>
                        <a:pt x="94" y="18"/>
                      </a:lnTo>
                      <a:lnTo>
                        <a:pt x="104" y="9"/>
                      </a:lnTo>
                      <a:lnTo>
                        <a:pt x="118" y="2"/>
                      </a:lnTo>
                      <a:lnTo>
                        <a:pt x="132" y="0"/>
                      </a:lnTo>
                      <a:lnTo>
                        <a:pt x="139" y="6"/>
                      </a:lnTo>
                      <a:lnTo>
                        <a:pt x="147" y="21"/>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Freeform 70"/>
                <p:cNvSpPr>
                  <a:spLocks/>
                </p:cNvSpPr>
                <p:nvPr/>
              </p:nvSpPr>
              <p:spPr bwMode="ltGray">
                <a:xfrm>
                  <a:off x="5072" y="3830"/>
                  <a:ext cx="117" cy="390"/>
                </a:xfrm>
                <a:custGeom>
                  <a:avLst/>
                  <a:gdLst>
                    <a:gd name="T0" fmla="*/ 116 w 117"/>
                    <a:gd name="T1" fmla="*/ 389 h 390"/>
                    <a:gd name="T2" fmla="*/ 93 w 117"/>
                    <a:gd name="T3" fmla="*/ 156 h 390"/>
                    <a:gd name="T4" fmla="*/ 75 w 117"/>
                    <a:gd name="T5" fmla="*/ 40 h 390"/>
                    <a:gd name="T6" fmla="*/ 69 w 117"/>
                    <a:gd name="T7" fmla="*/ 16 h 390"/>
                    <a:gd name="T8" fmla="*/ 60 w 117"/>
                    <a:gd name="T9" fmla="*/ 4 h 390"/>
                    <a:gd name="T10" fmla="*/ 43 w 117"/>
                    <a:gd name="T11" fmla="*/ 0 h 390"/>
                    <a:gd name="T12" fmla="*/ 28 w 117"/>
                    <a:gd name="T13" fmla="*/ 4 h 390"/>
                    <a:gd name="T14" fmla="*/ 13 w 117"/>
                    <a:gd name="T15" fmla="*/ 17 h 390"/>
                    <a:gd name="T16" fmla="*/ 0 w 117"/>
                    <a:gd name="T17" fmla="*/ 3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390">
                      <a:moveTo>
                        <a:pt x="116" y="389"/>
                      </a:moveTo>
                      <a:lnTo>
                        <a:pt x="93" y="156"/>
                      </a:lnTo>
                      <a:lnTo>
                        <a:pt x="75" y="40"/>
                      </a:lnTo>
                      <a:lnTo>
                        <a:pt x="69" y="16"/>
                      </a:lnTo>
                      <a:lnTo>
                        <a:pt x="60" y="4"/>
                      </a:lnTo>
                      <a:lnTo>
                        <a:pt x="43" y="0"/>
                      </a:lnTo>
                      <a:lnTo>
                        <a:pt x="28" y="4"/>
                      </a:lnTo>
                      <a:lnTo>
                        <a:pt x="13" y="17"/>
                      </a:lnTo>
                      <a:lnTo>
                        <a:pt x="0" y="3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Freeform 71"/>
                <p:cNvSpPr>
                  <a:spLocks/>
                </p:cNvSpPr>
                <p:nvPr/>
              </p:nvSpPr>
              <p:spPr bwMode="ltGray">
                <a:xfrm>
                  <a:off x="5086" y="3328"/>
                  <a:ext cx="158" cy="988"/>
                </a:xfrm>
                <a:custGeom>
                  <a:avLst/>
                  <a:gdLst>
                    <a:gd name="T0" fmla="*/ 156 w 158"/>
                    <a:gd name="T1" fmla="*/ 987 h 988"/>
                    <a:gd name="T2" fmla="*/ 157 w 158"/>
                    <a:gd name="T3" fmla="*/ 844 h 988"/>
                    <a:gd name="T4" fmla="*/ 157 w 158"/>
                    <a:gd name="T5" fmla="*/ 778 h 988"/>
                    <a:gd name="T6" fmla="*/ 153 w 158"/>
                    <a:gd name="T7" fmla="*/ 732 h 988"/>
                    <a:gd name="T8" fmla="*/ 151 w 158"/>
                    <a:gd name="T9" fmla="*/ 676 h 988"/>
                    <a:gd name="T10" fmla="*/ 152 w 158"/>
                    <a:gd name="T11" fmla="*/ 618 h 988"/>
                    <a:gd name="T12" fmla="*/ 150 w 158"/>
                    <a:gd name="T13" fmla="*/ 569 h 988"/>
                    <a:gd name="T14" fmla="*/ 146 w 158"/>
                    <a:gd name="T15" fmla="*/ 526 h 988"/>
                    <a:gd name="T16" fmla="*/ 141 w 158"/>
                    <a:gd name="T17" fmla="*/ 448 h 988"/>
                    <a:gd name="T18" fmla="*/ 133 w 158"/>
                    <a:gd name="T19" fmla="*/ 363 h 988"/>
                    <a:gd name="T20" fmla="*/ 123 w 158"/>
                    <a:gd name="T21" fmla="*/ 277 h 988"/>
                    <a:gd name="T22" fmla="*/ 115 w 158"/>
                    <a:gd name="T23" fmla="*/ 185 h 988"/>
                    <a:gd name="T24" fmla="*/ 109 w 158"/>
                    <a:gd name="T25" fmla="*/ 131 h 988"/>
                    <a:gd name="T26" fmla="*/ 103 w 158"/>
                    <a:gd name="T27" fmla="*/ 109 h 988"/>
                    <a:gd name="T28" fmla="*/ 88 w 158"/>
                    <a:gd name="T29" fmla="*/ 72 h 988"/>
                    <a:gd name="T30" fmla="*/ 76 w 158"/>
                    <a:gd name="T31" fmla="*/ 45 h 988"/>
                    <a:gd name="T32" fmla="*/ 60 w 158"/>
                    <a:gd name="T33" fmla="*/ 23 h 988"/>
                    <a:gd name="T34" fmla="*/ 44 w 158"/>
                    <a:gd name="T35" fmla="*/ 5 h 988"/>
                    <a:gd name="T36" fmla="*/ 33 w 158"/>
                    <a:gd name="T37" fmla="*/ 0 h 988"/>
                    <a:gd name="T38" fmla="*/ 18 w 158"/>
                    <a:gd name="T39" fmla="*/ 0 h 988"/>
                    <a:gd name="T40" fmla="*/ 6 w 158"/>
                    <a:gd name="T41" fmla="*/ 5 h 988"/>
                    <a:gd name="T42" fmla="*/ 0 w 158"/>
                    <a:gd name="T43" fmla="*/ 16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8" h="988">
                      <a:moveTo>
                        <a:pt x="156" y="987"/>
                      </a:moveTo>
                      <a:lnTo>
                        <a:pt x="157" y="844"/>
                      </a:lnTo>
                      <a:lnTo>
                        <a:pt x="157" y="778"/>
                      </a:lnTo>
                      <a:lnTo>
                        <a:pt x="153" y="732"/>
                      </a:lnTo>
                      <a:lnTo>
                        <a:pt x="151" y="676"/>
                      </a:lnTo>
                      <a:lnTo>
                        <a:pt x="152" y="618"/>
                      </a:lnTo>
                      <a:lnTo>
                        <a:pt x="150" y="569"/>
                      </a:lnTo>
                      <a:lnTo>
                        <a:pt x="146" y="526"/>
                      </a:lnTo>
                      <a:lnTo>
                        <a:pt x="141" y="448"/>
                      </a:lnTo>
                      <a:lnTo>
                        <a:pt x="133" y="363"/>
                      </a:lnTo>
                      <a:lnTo>
                        <a:pt x="123" y="277"/>
                      </a:lnTo>
                      <a:lnTo>
                        <a:pt x="115" y="185"/>
                      </a:lnTo>
                      <a:lnTo>
                        <a:pt x="109" y="131"/>
                      </a:lnTo>
                      <a:lnTo>
                        <a:pt x="103" y="109"/>
                      </a:lnTo>
                      <a:lnTo>
                        <a:pt x="88" y="72"/>
                      </a:lnTo>
                      <a:lnTo>
                        <a:pt x="76" y="45"/>
                      </a:lnTo>
                      <a:lnTo>
                        <a:pt x="60" y="23"/>
                      </a:lnTo>
                      <a:lnTo>
                        <a:pt x="44" y="5"/>
                      </a:lnTo>
                      <a:lnTo>
                        <a:pt x="33" y="0"/>
                      </a:lnTo>
                      <a:lnTo>
                        <a:pt x="18" y="0"/>
                      </a:lnTo>
                      <a:lnTo>
                        <a:pt x="6" y="5"/>
                      </a:lnTo>
                      <a:lnTo>
                        <a:pt x="0" y="1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Freeform 72"/>
                <p:cNvSpPr>
                  <a:spLocks/>
                </p:cNvSpPr>
                <p:nvPr/>
              </p:nvSpPr>
              <p:spPr bwMode="ltGray">
                <a:xfrm>
                  <a:off x="5072" y="3692"/>
                  <a:ext cx="163" cy="317"/>
                </a:xfrm>
                <a:custGeom>
                  <a:avLst/>
                  <a:gdLst>
                    <a:gd name="T0" fmla="*/ 162 w 163"/>
                    <a:gd name="T1" fmla="*/ 316 h 317"/>
                    <a:gd name="T2" fmla="*/ 138 w 163"/>
                    <a:gd name="T3" fmla="*/ 245 h 317"/>
                    <a:gd name="T4" fmla="*/ 117 w 163"/>
                    <a:gd name="T5" fmla="*/ 167 h 317"/>
                    <a:gd name="T6" fmla="*/ 106 w 163"/>
                    <a:gd name="T7" fmla="*/ 133 h 317"/>
                    <a:gd name="T8" fmla="*/ 92 w 163"/>
                    <a:gd name="T9" fmla="*/ 94 h 317"/>
                    <a:gd name="T10" fmla="*/ 72 w 163"/>
                    <a:gd name="T11" fmla="*/ 52 h 317"/>
                    <a:gd name="T12" fmla="*/ 57 w 163"/>
                    <a:gd name="T13" fmla="*/ 26 h 317"/>
                    <a:gd name="T14" fmla="*/ 46 w 163"/>
                    <a:gd name="T15" fmla="*/ 14 h 317"/>
                    <a:gd name="T16" fmla="*/ 32 w 163"/>
                    <a:gd name="T17" fmla="*/ 4 h 317"/>
                    <a:gd name="T18" fmla="*/ 15 w 163"/>
                    <a:gd name="T19" fmla="*/ 0 h 317"/>
                    <a:gd name="T20" fmla="*/ 8 w 163"/>
                    <a:gd name="T21" fmla="*/ 9 h 317"/>
                    <a:gd name="T22" fmla="*/ 0 w 163"/>
                    <a:gd name="T23" fmla="*/ 2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317">
                      <a:moveTo>
                        <a:pt x="162" y="316"/>
                      </a:moveTo>
                      <a:lnTo>
                        <a:pt x="138" y="245"/>
                      </a:lnTo>
                      <a:lnTo>
                        <a:pt x="117" y="167"/>
                      </a:lnTo>
                      <a:lnTo>
                        <a:pt x="106" y="133"/>
                      </a:lnTo>
                      <a:lnTo>
                        <a:pt x="92" y="94"/>
                      </a:lnTo>
                      <a:lnTo>
                        <a:pt x="72" y="52"/>
                      </a:lnTo>
                      <a:lnTo>
                        <a:pt x="57" y="26"/>
                      </a:lnTo>
                      <a:lnTo>
                        <a:pt x="46" y="14"/>
                      </a:lnTo>
                      <a:lnTo>
                        <a:pt x="32" y="4"/>
                      </a:lnTo>
                      <a:lnTo>
                        <a:pt x="15" y="0"/>
                      </a:lnTo>
                      <a:lnTo>
                        <a:pt x="8" y="9"/>
                      </a:lnTo>
                      <a:lnTo>
                        <a:pt x="0" y="28"/>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Freeform 73"/>
                <p:cNvSpPr>
                  <a:spLocks/>
                </p:cNvSpPr>
                <p:nvPr/>
              </p:nvSpPr>
              <p:spPr bwMode="ltGray">
                <a:xfrm>
                  <a:off x="5357" y="3974"/>
                  <a:ext cx="157" cy="347"/>
                </a:xfrm>
                <a:custGeom>
                  <a:avLst/>
                  <a:gdLst>
                    <a:gd name="T0" fmla="*/ 156 w 157"/>
                    <a:gd name="T1" fmla="*/ 346 h 347"/>
                    <a:gd name="T2" fmla="*/ 133 w 157"/>
                    <a:gd name="T3" fmla="*/ 313 h 347"/>
                    <a:gd name="T4" fmla="*/ 123 w 157"/>
                    <a:gd name="T5" fmla="*/ 292 h 347"/>
                    <a:gd name="T6" fmla="*/ 117 w 157"/>
                    <a:gd name="T7" fmla="*/ 275 h 347"/>
                    <a:gd name="T8" fmla="*/ 82 w 157"/>
                    <a:gd name="T9" fmla="*/ 116 h 347"/>
                    <a:gd name="T10" fmla="*/ 64 w 157"/>
                    <a:gd name="T11" fmla="*/ 65 h 347"/>
                    <a:gd name="T12" fmla="*/ 50 w 157"/>
                    <a:gd name="T13" fmla="*/ 32 h 347"/>
                    <a:gd name="T14" fmla="*/ 39 w 157"/>
                    <a:gd name="T15" fmla="*/ 17 h 347"/>
                    <a:gd name="T16" fmla="*/ 27 w 157"/>
                    <a:gd name="T17" fmla="*/ 4 h 347"/>
                    <a:gd name="T18" fmla="*/ 13 w 157"/>
                    <a:gd name="T19" fmla="*/ 0 h 347"/>
                    <a:gd name="T20" fmla="*/ 4 w 157"/>
                    <a:gd name="T21" fmla="*/ 3 h 347"/>
                    <a:gd name="T22" fmla="*/ 0 w 157"/>
                    <a:gd name="T23" fmla="*/ 2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347">
                      <a:moveTo>
                        <a:pt x="156" y="346"/>
                      </a:moveTo>
                      <a:lnTo>
                        <a:pt x="133" y="313"/>
                      </a:lnTo>
                      <a:lnTo>
                        <a:pt x="123" y="292"/>
                      </a:lnTo>
                      <a:lnTo>
                        <a:pt x="117" y="275"/>
                      </a:lnTo>
                      <a:lnTo>
                        <a:pt x="82" y="116"/>
                      </a:lnTo>
                      <a:lnTo>
                        <a:pt x="64" y="65"/>
                      </a:lnTo>
                      <a:lnTo>
                        <a:pt x="50" y="32"/>
                      </a:lnTo>
                      <a:lnTo>
                        <a:pt x="39" y="17"/>
                      </a:lnTo>
                      <a:lnTo>
                        <a:pt x="27" y="4"/>
                      </a:lnTo>
                      <a:lnTo>
                        <a:pt x="13" y="0"/>
                      </a:lnTo>
                      <a:lnTo>
                        <a:pt x="4" y="3"/>
                      </a:lnTo>
                      <a:lnTo>
                        <a:pt x="0" y="2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Freeform 74"/>
                <p:cNvSpPr>
                  <a:spLocks/>
                </p:cNvSpPr>
                <p:nvPr/>
              </p:nvSpPr>
              <p:spPr bwMode="ltGray">
                <a:xfrm>
                  <a:off x="4948" y="3692"/>
                  <a:ext cx="340" cy="526"/>
                </a:xfrm>
                <a:custGeom>
                  <a:avLst/>
                  <a:gdLst>
                    <a:gd name="T0" fmla="*/ 339 w 340"/>
                    <a:gd name="T1" fmla="*/ 525 h 526"/>
                    <a:gd name="T2" fmla="*/ 329 w 340"/>
                    <a:gd name="T3" fmla="*/ 483 h 526"/>
                    <a:gd name="T4" fmla="*/ 222 w 340"/>
                    <a:gd name="T5" fmla="*/ 198 h 526"/>
                    <a:gd name="T6" fmla="*/ 175 w 340"/>
                    <a:gd name="T7" fmla="*/ 110 h 526"/>
                    <a:gd name="T8" fmla="*/ 161 w 340"/>
                    <a:gd name="T9" fmla="*/ 80 h 526"/>
                    <a:gd name="T10" fmla="*/ 143 w 340"/>
                    <a:gd name="T11" fmla="*/ 47 h 526"/>
                    <a:gd name="T12" fmla="*/ 121 w 340"/>
                    <a:gd name="T13" fmla="*/ 23 h 526"/>
                    <a:gd name="T14" fmla="*/ 102 w 340"/>
                    <a:gd name="T15" fmla="*/ 9 h 526"/>
                    <a:gd name="T16" fmla="*/ 77 w 340"/>
                    <a:gd name="T17" fmla="*/ 0 h 526"/>
                    <a:gd name="T18" fmla="*/ 53 w 340"/>
                    <a:gd name="T19" fmla="*/ 0 h 526"/>
                    <a:gd name="T20" fmla="*/ 35 w 340"/>
                    <a:gd name="T21" fmla="*/ 9 h 526"/>
                    <a:gd name="T22" fmla="*/ 0 w 340"/>
                    <a:gd name="T23" fmla="*/ 58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 h="526">
                      <a:moveTo>
                        <a:pt x="339" y="525"/>
                      </a:moveTo>
                      <a:lnTo>
                        <a:pt x="329" y="483"/>
                      </a:lnTo>
                      <a:lnTo>
                        <a:pt x="222" y="198"/>
                      </a:lnTo>
                      <a:lnTo>
                        <a:pt x="175" y="110"/>
                      </a:lnTo>
                      <a:lnTo>
                        <a:pt x="161" y="80"/>
                      </a:lnTo>
                      <a:lnTo>
                        <a:pt x="143" y="47"/>
                      </a:lnTo>
                      <a:lnTo>
                        <a:pt x="121" y="23"/>
                      </a:lnTo>
                      <a:lnTo>
                        <a:pt x="102" y="9"/>
                      </a:lnTo>
                      <a:lnTo>
                        <a:pt x="77" y="0"/>
                      </a:lnTo>
                      <a:lnTo>
                        <a:pt x="53" y="0"/>
                      </a:lnTo>
                      <a:lnTo>
                        <a:pt x="35" y="9"/>
                      </a:lnTo>
                      <a:lnTo>
                        <a:pt x="0" y="58"/>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Freeform 75"/>
                <p:cNvSpPr>
                  <a:spLocks/>
                </p:cNvSpPr>
                <p:nvPr/>
              </p:nvSpPr>
              <p:spPr bwMode="ltGray">
                <a:xfrm>
                  <a:off x="5183" y="3343"/>
                  <a:ext cx="338" cy="870"/>
                </a:xfrm>
                <a:custGeom>
                  <a:avLst/>
                  <a:gdLst>
                    <a:gd name="T0" fmla="*/ 0 w 338"/>
                    <a:gd name="T1" fmla="*/ 869 h 870"/>
                    <a:gd name="T2" fmla="*/ 89 w 338"/>
                    <a:gd name="T3" fmla="*/ 622 h 870"/>
                    <a:gd name="T4" fmla="*/ 137 w 338"/>
                    <a:gd name="T5" fmla="*/ 499 h 870"/>
                    <a:gd name="T6" fmla="*/ 179 w 338"/>
                    <a:gd name="T7" fmla="*/ 381 h 870"/>
                    <a:gd name="T8" fmla="*/ 205 w 338"/>
                    <a:gd name="T9" fmla="*/ 299 h 870"/>
                    <a:gd name="T10" fmla="*/ 217 w 338"/>
                    <a:gd name="T11" fmla="*/ 256 h 870"/>
                    <a:gd name="T12" fmla="*/ 225 w 338"/>
                    <a:gd name="T13" fmla="*/ 209 h 870"/>
                    <a:gd name="T14" fmla="*/ 235 w 338"/>
                    <a:gd name="T15" fmla="*/ 166 h 870"/>
                    <a:gd name="T16" fmla="*/ 251 w 338"/>
                    <a:gd name="T17" fmla="*/ 114 h 870"/>
                    <a:gd name="T18" fmla="*/ 269 w 338"/>
                    <a:gd name="T19" fmla="*/ 68 h 870"/>
                    <a:gd name="T20" fmla="*/ 292 w 338"/>
                    <a:gd name="T21" fmla="*/ 27 h 870"/>
                    <a:gd name="T22" fmla="*/ 309 w 338"/>
                    <a:gd name="T23" fmla="*/ 2 h 870"/>
                    <a:gd name="T24" fmla="*/ 320 w 338"/>
                    <a:gd name="T25" fmla="*/ 0 h 870"/>
                    <a:gd name="T26" fmla="*/ 331 w 338"/>
                    <a:gd name="T27" fmla="*/ 12 h 870"/>
                    <a:gd name="T28" fmla="*/ 337 w 338"/>
                    <a:gd name="T29" fmla="*/ 58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8" h="870">
                      <a:moveTo>
                        <a:pt x="0" y="869"/>
                      </a:moveTo>
                      <a:lnTo>
                        <a:pt x="89" y="622"/>
                      </a:lnTo>
                      <a:lnTo>
                        <a:pt x="137" y="499"/>
                      </a:lnTo>
                      <a:lnTo>
                        <a:pt x="179" y="381"/>
                      </a:lnTo>
                      <a:lnTo>
                        <a:pt x="205" y="299"/>
                      </a:lnTo>
                      <a:lnTo>
                        <a:pt x="217" y="256"/>
                      </a:lnTo>
                      <a:lnTo>
                        <a:pt x="225" y="209"/>
                      </a:lnTo>
                      <a:lnTo>
                        <a:pt x="235" y="166"/>
                      </a:lnTo>
                      <a:lnTo>
                        <a:pt x="251" y="114"/>
                      </a:lnTo>
                      <a:lnTo>
                        <a:pt x="269" y="68"/>
                      </a:lnTo>
                      <a:lnTo>
                        <a:pt x="292" y="27"/>
                      </a:lnTo>
                      <a:lnTo>
                        <a:pt x="309" y="2"/>
                      </a:lnTo>
                      <a:lnTo>
                        <a:pt x="320" y="0"/>
                      </a:lnTo>
                      <a:lnTo>
                        <a:pt x="331" y="12"/>
                      </a:lnTo>
                      <a:lnTo>
                        <a:pt x="337" y="58"/>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Freeform 76"/>
                <p:cNvSpPr>
                  <a:spLocks/>
                </p:cNvSpPr>
                <p:nvPr/>
              </p:nvSpPr>
              <p:spPr bwMode="ltGray">
                <a:xfrm>
                  <a:off x="5266" y="3703"/>
                  <a:ext cx="248" cy="299"/>
                </a:xfrm>
                <a:custGeom>
                  <a:avLst/>
                  <a:gdLst>
                    <a:gd name="T0" fmla="*/ 0 w 248"/>
                    <a:gd name="T1" fmla="*/ 298 h 299"/>
                    <a:gd name="T2" fmla="*/ 46 w 248"/>
                    <a:gd name="T3" fmla="*/ 233 h 299"/>
                    <a:gd name="T4" fmla="*/ 75 w 248"/>
                    <a:gd name="T5" fmla="*/ 159 h 299"/>
                    <a:gd name="T6" fmla="*/ 90 w 248"/>
                    <a:gd name="T7" fmla="*/ 126 h 299"/>
                    <a:gd name="T8" fmla="*/ 111 w 248"/>
                    <a:gd name="T9" fmla="*/ 87 h 299"/>
                    <a:gd name="T10" fmla="*/ 140 w 248"/>
                    <a:gd name="T11" fmla="*/ 47 h 299"/>
                    <a:gd name="T12" fmla="*/ 161 w 248"/>
                    <a:gd name="T13" fmla="*/ 23 h 299"/>
                    <a:gd name="T14" fmla="*/ 176 w 248"/>
                    <a:gd name="T15" fmla="*/ 11 h 299"/>
                    <a:gd name="T16" fmla="*/ 199 w 248"/>
                    <a:gd name="T17" fmla="*/ 1 h 299"/>
                    <a:gd name="T18" fmla="*/ 223 w 248"/>
                    <a:gd name="T19" fmla="*/ 0 h 299"/>
                    <a:gd name="T20" fmla="*/ 233 w 248"/>
                    <a:gd name="T21" fmla="*/ 14 h 299"/>
                    <a:gd name="T22" fmla="*/ 247 w 248"/>
                    <a:gd name="T2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8" h="299">
                      <a:moveTo>
                        <a:pt x="0" y="298"/>
                      </a:moveTo>
                      <a:lnTo>
                        <a:pt x="46" y="233"/>
                      </a:lnTo>
                      <a:lnTo>
                        <a:pt x="75" y="159"/>
                      </a:lnTo>
                      <a:lnTo>
                        <a:pt x="90" y="126"/>
                      </a:lnTo>
                      <a:lnTo>
                        <a:pt x="111" y="87"/>
                      </a:lnTo>
                      <a:lnTo>
                        <a:pt x="140" y="47"/>
                      </a:lnTo>
                      <a:lnTo>
                        <a:pt x="161" y="23"/>
                      </a:lnTo>
                      <a:lnTo>
                        <a:pt x="176" y="11"/>
                      </a:lnTo>
                      <a:lnTo>
                        <a:pt x="199" y="1"/>
                      </a:lnTo>
                      <a:lnTo>
                        <a:pt x="223" y="0"/>
                      </a:lnTo>
                      <a:lnTo>
                        <a:pt x="233" y="14"/>
                      </a:lnTo>
                      <a:lnTo>
                        <a:pt x="247" y="3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Freeform 77"/>
                <p:cNvSpPr>
                  <a:spLocks/>
                </p:cNvSpPr>
                <p:nvPr/>
              </p:nvSpPr>
              <p:spPr bwMode="ltGray">
                <a:xfrm>
                  <a:off x="5164" y="3809"/>
                  <a:ext cx="119" cy="146"/>
                </a:xfrm>
                <a:custGeom>
                  <a:avLst/>
                  <a:gdLst>
                    <a:gd name="T0" fmla="*/ 0 w 119"/>
                    <a:gd name="T1" fmla="*/ 0 h 146"/>
                    <a:gd name="T2" fmla="*/ 19 w 119"/>
                    <a:gd name="T3" fmla="*/ 9 h 146"/>
                    <a:gd name="T4" fmla="*/ 44 w 119"/>
                    <a:gd name="T5" fmla="*/ 19 h 146"/>
                    <a:gd name="T6" fmla="*/ 65 w 119"/>
                    <a:gd name="T7" fmla="*/ 40 h 146"/>
                    <a:gd name="T8" fmla="*/ 85 w 119"/>
                    <a:gd name="T9" fmla="*/ 57 h 146"/>
                    <a:gd name="T10" fmla="*/ 101 w 119"/>
                    <a:gd name="T11" fmla="*/ 75 h 146"/>
                    <a:gd name="T12" fmla="*/ 109 w 119"/>
                    <a:gd name="T13" fmla="*/ 91 h 146"/>
                    <a:gd name="T14" fmla="*/ 115 w 119"/>
                    <a:gd name="T15" fmla="*/ 105 h 146"/>
                    <a:gd name="T16" fmla="*/ 118 w 119"/>
                    <a:gd name="T17" fmla="*/ 125 h 146"/>
                    <a:gd name="T18" fmla="*/ 118 w 119"/>
                    <a:gd name="T19" fmla="*/ 14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46">
                      <a:moveTo>
                        <a:pt x="0" y="0"/>
                      </a:moveTo>
                      <a:lnTo>
                        <a:pt x="19" y="9"/>
                      </a:lnTo>
                      <a:lnTo>
                        <a:pt x="44" y="19"/>
                      </a:lnTo>
                      <a:lnTo>
                        <a:pt x="65" y="40"/>
                      </a:lnTo>
                      <a:lnTo>
                        <a:pt x="85" y="57"/>
                      </a:lnTo>
                      <a:lnTo>
                        <a:pt x="101" y="75"/>
                      </a:lnTo>
                      <a:lnTo>
                        <a:pt x="109" y="91"/>
                      </a:lnTo>
                      <a:lnTo>
                        <a:pt x="115" y="105"/>
                      </a:lnTo>
                      <a:lnTo>
                        <a:pt x="118" y="125"/>
                      </a:lnTo>
                      <a:lnTo>
                        <a:pt x="118" y="145"/>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Freeform 78"/>
                <p:cNvSpPr>
                  <a:spLocks/>
                </p:cNvSpPr>
                <p:nvPr/>
              </p:nvSpPr>
              <p:spPr bwMode="ltGray">
                <a:xfrm>
                  <a:off x="5545" y="3616"/>
                  <a:ext cx="100" cy="574"/>
                </a:xfrm>
                <a:custGeom>
                  <a:avLst/>
                  <a:gdLst>
                    <a:gd name="T0" fmla="*/ 0 w 100"/>
                    <a:gd name="T1" fmla="*/ 573 h 574"/>
                    <a:gd name="T2" fmla="*/ 0 w 100"/>
                    <a:gd name="T3" fmla="*/ 519 h 574"/>
                    <a:gd name="T4" fmla="*/ 0 w 100"/>
                    <a:gd name="T5" fmla="*/ 479 h 574"/>
                    <a:gd name="T6" fmla="*/ 2 w 100"/>
                    <a:gd name="T7" fmla="*/ 450 h 574"/>
                    <a:gd name="T8" fmla="*/ 3 w 100"/>
                    <a:gd name="T9" fmla="*/ 416 h 574"/>
                    <a:gd name="T10" fmla="*/ 3 w 100"/>
                    <a:gd name="T11" fmla="*/ 380 h 574"/>
                    <a:gd name="T12" fmla="*/ 4 w 100"/>
                    <a:gd name="T13" fmla="*/ 351 h 574"/>
                    <a:gd name="T14" fmla="*/ 6 w 100"/>
                    <a:gd name="T15" fmla="*/ 323 h 574"/>
                    <a:gd name="T16" fmla="*/ 9 w 100"/>
                    <a:gd name="T17" fmla="*/ 276 h 574"/>
                    <a:gd name="T18" fmla="*/ 14 w 100"/>
                    <a:gd name="T19" fmla="*/ 223 h 574"/>
                    <a:gd name="T20" fmla="*/ 21 w 100"/>
                    <a:gd name="T21" fmla="*/ 170 h 574"/>
                    <a:gd name="T22" fmla="*/ 26 w 100"/>
                    <a:gd name="T23" fmla="*/ 114 h 574"/>
                    <a:gd name="T24" fmla="*/ 30 w 100"/>
                    <a:gd name="T25" fmla="*/ 80 h 574"/>
                    <a:gd name="T26" fmla="*/ 33 w 100"/>
                    <a:gd name="T27" fmla="*/ 67 h 574"/>
                    <a:gd name="T28" fmla="*/ 42 w 100"/>
                    <a:gd name="T29" fmla="*/ 44 h 574"/>
                    <a:gd name="T30" fmla="*/ 51 w 100"/>
                    <a:gd name="T31" fmla="*/ 28 h 574"/>
                    <a:gd name="T32" fmla="*/ 61 w 100"/>
                    <a:gd name="T33" fmla="*/ 14 h 574"/>
                    <a:gd name="T34" fmla="*/ 71 w 100"/>
                    <a:gd name="T35" fmla="*/ 3 h 574"/>
                    <a:gd name="T36" fmla="*/ 77 w 100"/>
                    <a:gd name="T37" fmla="*/ 0 h 574"/>
                    <a:gd name="T38" fmla="*/ 87 w 100"/>
                    <a:gd name="T39" fmla="*/ 0 h 574"/>
                    <a:gd name="T40" fmla="*/ 95 w 100"/>
                    <a:gd name="T41" fmla="*/ 4 h 574"/>
                    <a:gd name="T42" fmla="*/ 99 w 100"/>
                    <a:gd name="T43" fmla="*/ 9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0" h="574">
                      <a:moveTo>
                        <a:pt x="0" y="573"/>
                      </a:moveTo>
                      <a:lnTo>
                        <a:pt x="0" y="519"/>
                      </a:lnTo>
                      <a:lnTo>
                        <a:pt x="0" y="479"/>
                      </a:lnTo>
                      <a:lnTo>
                        <a:pt x="2" y="450"/>
                      </a:lnTo>
                      <a:lnTo>
                        <a:pt x="3" y="416"/>
                      </a:lnTo>
                      <a:lnTo>
                        <a:pt x="3" y="380"/>
                      </a:lnTo>
                      <a:lnTo>
                        <a:pt x="4" y="351"/>
                      </a:lnTo>
                      <a:lnTo>
                        <a:pt x="6" y="323"/>
                      </a:lnTo>
                      <a:lnTo>
                        <a:pt x="9" y="276"/>
                      </a:lnTo>
                      <a:lnTo>
                        <a:pt x="14" y="223"/>
                      </a:lnTo>
                      <a:lnTo>
                        <a:pt x="21" y="170"/>
                      </a:lnTo>
                      <a:lnTo>
                        <a:pt x="26" y="114"/>
                      </a:lnTo>
                      <a:lnTo>
                        <a:pt x="30" y="80"/>
                      </a:lnTo>
                      <a:lnTo>
                        <a:pt x="33" y="67"/>
                      </a:lnTo>
                      <a:lnTo>
                        <a:pt x="42" y="44"/>
                      </a:lnTo>
                      <a:lnTo>
                        <a:pt x="51" y="28"/>
                      </a:lnTo>
                      <a:lnTo>
                        <a:pt x="61" y="14"/>
                      </a:lnTo>
                      <a:lnTo>
                        <a:pt x="71" y="3"/>
                      </a:lnTo>
                      <a:lnTo>
                        <a:pt x="77" y="0"/>
                      </a:lnTo>
                      <a:lnTo>
                        <a:pt x="87" y="0"/>
                      </a:lnTo>
                      <a:lnTo>
                        <a:pt x="95" y="4"/>
                      </a:lnTo>
                      <a:lnTo>
                        <a:pt x="99" y="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Freeform 79"/>
                <p:cNvSpPr>
                  <a:spLocks/>
                </p:cNvSpPr>
                <p:nvPr/>
              </p:nvSpPr>
              <p:spPr bwMode="ltGray">
                <a:xfrm>
                  <a:off x="5433" y="3986"/>
                  <a:ext cx="124" cy="161"/>
                </a:xfrm>
                <a:custGeom>
                  <a:avLst/>
                  <a:gdLst>
                    <a:gd name="T0" fmla="*/ 123 w 124"/>
                    <a:gd name="T1" fmla="*/ 160 h 161"/>
                    <a:gd name="T2" fmla="*/ 104 w 124"/>
                    <a:gd name="T3" fmla="*/ 124 h 161"/>
                    <a:gd name="T4" fmla="*/ 89 w 124"/>
                    <a:gd name="T5" fmla="*/ 84 h 161"/>
                    <a:gd name="T6" fmla="*/ 81 w 124"/>
                    <a:gd name="T7" fmla="*/ 67 h 161"/>
                    <a:gd name="T8" fmla="*/ 70 w 124"/>
                    <a:gd name="T9" fmla="*/ 47 h 161"/>
                    <a:gd name="T10" fmla="*/ 55 w 124"/>
                    <a:gd name="T11" fmla="*/ 26 h 161"/>
                    <a:gd name="T12" fmla="*/ 44 w 124"/>
                    <a:gd name="T13" fmla="*/ 13 h 161"/>
                    <a:gd name="T14" fmla="*/ 35 w 124"/>
                    <a:gd name="T15" fmla="*/ 7 h 161"/>
                    <a:gd name="T16" fmla="*/ 24 w 124"/>
                    <a:gd name="T17" fmla="*/ 1 h 161"/>
                    <a:gd name="T18" fmla="*/ 11 w 124"/>
                    <a:gd name="T19" fmla="*/ 0 h 161"/>
                    <a:gd name="T20" fmla="*/ 5 w 124"/>
                    <a:gd name="T21" fmla="*/ 4 h 161"/>
                    <a:gd name="T22" fmla="*/ 0 w 124"/>
                    <a:gd name="T23" fmla="*/ 1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 h="161">
                      <a:moveTo>
                        <a:pt x="123" y="160"/>
                      </a:moveTo>
                      <a:lnTo>
                        <a:pt x="104" y="124"/>
                      </a:lnTo>
                      <a:lnTo>
                        <a:pt x="89" y="84"/>
                      </a:lnTo>
                      <a:lnTo>
                        <a:pt x="81" y="67"/>
                      </a:lnTo>
                      <a:lnTo>
                        <a:pt x="70" y="47"/>
                      </a:lnTo>
                      <a:lnTo>
                        <a:pt x="55" y="26"/>
                      </a:lnTo>
                      <a:lnTo>
                        <a:pt x="44" y="13"/>
                      </a:lnTo>
                      <a:lnTo>
                        <a:pt x="35" y="7"/>
                      </a:lnTo>
                      <a:lnTo>
                        <a:pt x="24" y="1"/>
                      </a:lnTo>
                      <a:lnTo>
                        <a:pt x="11" y="0"/>
                      </a:lnTo>
                      <a:lnTo>
                        <a:pt x="5" y="4"/>
                      </a:lnTo>
                      <a:lnTo>
                        <a:pt x="0" y="14"/>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Freeform 80"/>
                <p:cNvSpPr>
                  <a:spLocks/>
                </p:cNvSpPr>
                <p:nvPr/>
              </p:nvSpPr>
              <p:spPr bwMode="ltGray">
                <a:xfrm>
                  <a:off x="5472" y="3794"/>
                  <a:ext cx="84" cy="400"/>
                </a:xfrm>
                <a:custGeom>
                  <a:avLst/>
                  <a:gdLst>
                    <a:gd name="T0" fmla="*/ 82 w 84"/>
                    <a:gd name="T1" fmla="*/ 399 h 400"/>
                    <a:gd name="T2" fmla="*/ 83 w 84"/>
                    <a:gd name="T3" fmla="*/ 361 h 400"/>
                    <a:gd name="T4" fmla="*/ 83 w 84"/>
                    <a:gd name="T5" fmla="*/ 333 h 400"/>
                    <a:gd name="T6" fmla="*/ 81 w 84"/>
                    <a:gd name="T7" fmla="*/ 314 h 400"/>
                    <a:gd name="T8" fmla="*/ 80 w 84"/>
                    <a:gd name="T9" fmla="*/ 289 h 400"/>
                    <a:gd name="T10" fmla="*/ 80 w 84"/>
                    <a:gd name="T11" fmla="*/ 264 h 400"/>
                    <a:gd name="T12" fmla="*/ 79 w 84"/>
                    <a:gd name="T13" fmla="*/ 244 h 400"/>
                    <a:gd name="T14" fmla="*/ 77 w 84"/>
                    <a:gd name="T15" fmla="*/ 225 h 400"/>
                    <a:gd name="T16" fmla="*/ 74 w 84"/>
                    <a:gd name="T17" fmla="*/ 191 h 400"/>
                    <a:gd name="T18" fmla="*/ 70 w 84"/>
                    <a:gd name="T19" fmla="*/ 155 h 400"/>
                    <a:gd name="T20" fmla="*/ 65 w 84"/>
                    <a:gd name="T21" fmla="*/ 119 h 400"/>
                    <a:gd name="T22" fmla="*/ 61 w 84"/>
                    <a:gd name="T23" fmla="*/ 79 h 400"/>
                    <a:gd name="T24" fmla="*/ 57 w 84"/>
                    <a:gd name="T25" fmla="*/ 55 h 400"/>
                    <a:gd name="T26" fmla="*/ 54 w 84"/>
                    <a:gd name="T27" fmla="*/ 46 h 400"/>
                    <a:gd name="T28" fmla="*/ 47 w 84"/>
                    <a:gd name="T29" fmla="*/ 31 h 400"/>
                    <a:gd name="T30" fmla="*/ 39 w 84"/>
                    <a:gd name="T31" fmla="*/ 19 h 400"/>
                    <a:gd name="T32" fmla="*/ 31 w 84"/>
                    <a:gd name="T33" fmla="*/ 10 h 400"/>
                    <a:gd name="T34" fmla="*/ 23 w 84"/>
                    <a:gd name="T35" fmla="*/ 2 h 400"/>
                    <a:gd name="T36" fmla="*/ 17 w 84"/>
                    <a:gd name="T37" fmla="*/ 0 h 400"/>
                    <a:gd name="T38" fmla="*/ 9 w 84"/>
                    <a:gd name="T39" fmla="*/ 0 h 400"/>
                    <a:gd name="T40" fmla="*/ 2 w 84"/>
                    <a:gd name="T41" fmla="*/ 3 h 400"/>
                    <a:gd name="T42" fmla="*/ 0 w 84"/>
                    <a:gd name="T43" fmla="*/ 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 h="400">
                      <a:moveTo>
                        <a:pt x="82" y="399"/>
                      </a:moveTo>
                      <a:lnTo>
                        <a:pt x="83" y="361"/>
                      </a:lnTo>
                      <a:lnTo>
                        <a:pt x="83" y="333"/>
                      </a:lnTo>
                      <a:lnTo>
                        <a:pt x="81" y="314"/>
                      </a:lnTo>
                      <a:lnTo>
                        <a:pt x="80" y="289"/>
                      </a:lnTo>
                      <a:lnTo>
                        <a:pt x="80" y="264"/>
                      </a:lnTo>
                      <a:lnTo>
                        <a:pt x="79" y="244"/>
                      </a:lnTo>
                      <a:lnTo>
                        <a:pt x="77" y="225"/>
                      </a:lnTo>
                      <a:lnTo>
                        <a:pt x="74" y="191"/>
                      </a:lnTo>
                      <a:lnTo>
                        <a:pt x="70" y="155"/>
                      </a:lnTo>
                      <a:lnTo>
                        <a:pt x="65" y="119"/>
                      </a:lnTo>
                      <a:lnTo>
                        <a:pt x="61" y="79"/>
                      </a:lnTo>
                      <a:lnTo>
                        <a:pt x="57" y="55"/>
                      </a:lnTo>
                      <a:lnTo>
                        <a:pt x="54" y="46"/>
                      </a:lnTo>
                      <a:lnTo>
                        <a:pt x="47" y="31"/>
                      </a:lnTo>
                      <a:lnTo>
                        <a:pt x="39" y="19"/>
                      </a:lnTo>
                      <a:lnTo>
                        <a:pt x="31" y="10"/>
                      </a:lnTo>
                      <a:lnTo>
                        <a:pt x="23" y="2"/>
                      </a:lnTo>
                      <a:lnTo>
                        <a:pt x="17" y="0"/>
                      </a:lnTo>
                      <a:lnTo>
                        <a:pt x="9" y="0"/>
                      </a:lnTo>
                      <a:lnTo>
                        <a:pt x="2" y="3"/>
                      </a:lnTo>
                      <a:lnTo>
                        <a:pt x="0" y="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Freeform 81"/>
                <p:cNvSpPr>
                  <a:spLocks/>
                </p:cNvSpPr>
                <p:nvPr/>
              </p:nvSpPr>
              <p:spPr bwMode="ltGray">
                <a:xfrm>
                  <a:off x="5547" y="4043"/>
                  <a:ext cx="131" cy="151"/>
                </a:xfrm>
                <a:custGeom>
                  <a:avLst/>
                  <a:gdLst>
                    <a:gd name="T0" fmla="*/ 0 w 131"/>
                    <a:gd name="T1" fmla="*/ 150 h 151"/>
                    <a:gd name="T2" fmla="*/ 19 w 131"/>
                    <a:gd name="T3" fmla="*/ 135 h 151"/>
                    <a:gd name="T4" fmla="*/ 26 w 131"/>
                    <a:gd name="T5" fmla="*/ 126 h 151"/>
                    <a:gd name="T6" fmla="*/ 32 w 131"/>
                    <a:gd name="T7" fmla="*/ 119 h 151"/>
                    <a:gd name="T8" fmla="*/ 60 w 131"/>
                    <a:gd name="T9" fmla="*/ 50 h 151"/>
                    <a:gd name="T10" fmla="*/ 76 w 131"/>
                    <a:gd name="T11" fmla="*/ 28 h 151"/>
                    <a:gd name="T12" fmla="*/ 87 w 131"/>
                    <a:gd name="T13" fmla="*/ 14 h 151"/>
                    <a:gd name="T14" fmla="*/ 96 w 131"/>
                    <a:gd name="T15" fmla="*/ 7 h 151"/>
                    <a:gd name="T16" fmla="*/ 107 w 131"/>
                    <a:gd name="T17" fmla="*/ 2 h 151"/>
                    <a:gd name="T18" fmla="*/ 118 w 131"/>
                    <a:gd name="T19" fmla="*/ 0 h 151"/>
                    <a:gd name="T20" fmla="*/ 125 w 131"/>
                    <a:gd name="T21" fmla="*/ 1 h 151"/>
                    <a:gd name="T22" fmla="*/ 130 w 131"/>
                    <a:gd name="T23" fmla="*/ 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151">
                      <a:moveTo>
                        <a:pt x="0" y="150"/>
                      </a:moveTo>
                      <a:lnTo>
                        <a:pt x="19" y="135"/>
                      </a:lnTo>
                      <a:lnTo>
                        <a:pt x="26" y="126"/>
                      </a:lnTo>
                      <a:lnTo>
                        <a:pt x="32" y="119"/>
                      </a:lnTo>
                      <a:lnTo>
                        <a:pt x="60" y="50"/>
                      </a:lnTo>
                      <a:lnTo>
                        <a:pt x="76" y="28"/>
                      </a:lnTo>
                      <a:lnTo>
                        <a:pt x="87" y="14"/>
                      </a:lnTo>
                      <a:lnTo>
                        <a:pt x="96" y="7"/>
                      </a:lnTo>
                      <a:lnTo>
                        <a:pt x="107" y="2"/>
                      </a:lnTo>
                      <a:lnTo>
                        <a:pt x="118" y="0"/>
                      </a:lnTo>
                      <a:lnTo>
                        <a:pt x="125" y="1"/>
                      </a:lnTo>
                      <a:lnTo>
                        <a:pt x="130" y="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Freeform 82"/>
                <p:cNvSpPr>
                  <a:spLocks/>
                </p:cNvSpPr>
                <p:nvPr/>
              </p:nvSpPr>
              <p:spPr bwMode="ltGray">
                <a:xfrm>
                  <a:off x="4636" y="3710"/>
                  <a:ext cx="304" cy="525"/>
                </a:xfrm>
                <a:custGeom>
                  <a:avLst/>
                  <a:gdLst>
                    <a:gd name="T0" fmla="*/ 303 w 304"/>
                    <a:gd name="T1" fmla="*/ 524 h 525"/>
                    <a:gd name="T2" fmla="*/ 292 w 304"/>
                    <a:gd name="T3" fmla="*/ 462 h 525"/>
                    <a:gd name="T4" fmla="*/ 278 w 304"/>
                    <a:gd name="T5" fmla="*/ 396 h 525"/>
                    <a:gd name="T6" fmla="*/ 266 w 304"/>
                    <a:gd name="T7" fmla="*/ 344 h 525"/>
                    <a:gd name="T8" fmla="*/ 253 w 304"/>
                    <a:gd name="T9" fmla="*/ 297 h 525"/>
                    <a:gd name="T10" fmla="*/ 236 w 304"/>
                    <a:gd name="T11" fmla="*/ 257 h 525"/>
                    <a:gd name="T12" fmla="*/ 220 w 304"/>
                    <a:gd name="T13" fmla="*/ 213 h 525"/>
                    <a:gd name="T14" fmla="*/ 197 w 304"/>
                    <a:gd name="T15" fmla="*/ 176 h 525"/>
                    <a:gd name="T16" fmla="*/ 148 w 304"/>
                    <a:gd name="T17" fmla="*/ 102 h 525"/>
                    <a:gd name="T18" fmla="*/ 134 w 304"/>
                    <a:gd name="T19" fmla="*/ 80 h 525"/>
                    <a:gd name="T20" fmla="*/ 124 w 304"/>
                    <a:gd name="T21" fmla="*/ 70 h 525"/>
                    <a:gd name="T22" fmla="*/ 100 w 304"/>
                    <a:gd name="T23" fmla="*/ 42 h 525"/>
                    <a:gd name="T24" fmla="*/ 87 w 304"/>
                    <a:gd name="T25" fmla="*/ 28 h 525"/>
                    <a:gd name="T26" fmla="*/ 71 w 304"/>
                    <a:gd name="T27" fmla="*/ 18 h 525"/>
                    <a:gd name="T28" fmla="*/ 47 w 304"/>
                    <a:gd name="T29" fmla="*/ 6 h 525"/>
                    <a:gd name="T30" fmla="*/ 30 w 304"/>
                    <a:gd name="T31" fmla="*/ 0 h 525"/>
                    <a:gd name="T32" fmla="*/ 18 w 304"/>
                    <a:gd name="T33" fmla="*/ 0 h 525"/>
                    <a:gd name="T34" fmla="*/ 7 w 304"/>
                    <a:gd name="T35" fmla="*/ 3 h 525"/>
                    <a:gd name="T36" fmla="*/ 0 w 304"/>
                    <a:gd name="T37" fmla="*/ 10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4" h="525">
                      <a:moveTo>
                        <a:pt x="303" y="524"/>
                      </a:moveTo>
                      <a:lnTo>
                        <a:pt x="292" y="462"/>
                      </a:lnTo>
                      <a:lnTo>
                        <a:pt x="278" y="396"/>
                      </a:lnTo>
                      <a:lnTo>
                        <a:pt x="266" y="344"/>
                      </a:lnTo>
                      <a:lnTo>
                        <a:pt x="253" y="297"/>
                      </a:lnTo>
                      <a:lnTo>
                        <a:pt x="236" y="257"/>
                      </a:lnTo>
                      <a:lnTo>
                        <a:pt x="220" y="213"/>
                      </a:lnTo>
                      <a:lnTo>
                        <a:pt x="197" y="176"/>
                      </a:lnTo>
                      <a:lnTo>
                        <a:pt x="148" y="102"/>
                      </a:lnTo>
                      <a:lnTo>
                        <a:pt x="134" y="80"/>
                      </a:lnTo>
                      <a:lnTo>
                        <a:pt x="124" y="70"/>
                      </a:lnTo>
                      <a:lnTo>
                        <a:pt x="100" y="42"/>
                      </a:lnTo>
                      <a:lnTo>
                        <a:pt x="87" y="28"/>
                      </a:lnTo>
                      <a:lnTo>
                        <a:pt x="71" y="18"/>
                      </a:lnTo>
                      <a:lnTo>
                        <a:pt x="47" y="6"/>
                      </a:lnTo>
                      <a:lnTo>
                        <a:pt x="30" y="0"/>
                      </a:lnTo>
                      <a:lnTo>
                        <a:pt x="18" y="0"/>
                      </a:lnTo>
                      <a:lnTo>
                        <a:pt x="7" y="3"/>
                      </a:lnTo>
                      <a:lnTo>
                        <a:pt x="0"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Freeform 83"/>
                <p:cNvSpPr>
                  <a:spLocks/>
                </p:cNvSpPr>
                <p:nvPr/>
              </p:nvSpPr>
              <p:spPr bwMode="ltGray">
                <a:xfrm>
                  <a:off x="4834" y="3768"/>
                  <a:ext cx="126" cy="432"/>
                </a:xfrm>
                <a:custGeom>
                  <a:avLst/>
                  <a:gdLst>
                    <a:gd name="T0" fmla="*/ 125 w 126"/>
                    <a:gd name="T1" fmla="*/ 431 h 432"/>
                    <a:gd name="T2" fmla="*/ 57 w 126"/>
                    <a:gd name="T3" fmla="*/ 16 h 432"/>
                    <a:gd name="T4" fmla="*/ 52 w 126"/>
                    <a:gd name="T5" fmla="*/ 10 h 432"/>
                    <a:gd name="T6" fmla="*/ 45 w 126"/>
                    <a:gd name="T7" fmla="*/ 3 h 432"/>
                    <a:gd name="T8" fmla="*/ 38 w 126"/>
                    <a:gd name="T9" fmla="*/ 1 h 432"/>
                    <a:gd name="T10" fmla="*/ 27 w 126"/>
                    <a:gd name="T11" fmla="*/ 0 h 432"/>
                    <a:gd name="T12" fmla="*/ 19 w 126"/>
                    <a:gd name="T13" fmla="*/ 1 h 432"/>
                    <a:gd name="T14" fmla="*/ 12 w 126"/>
                    <a:gd name="T15" fmla="*/ 6 h 432"/>
                    <a:gd name="T16" fmla="*/ 4 w 126"/>
                    <a:gd name="T17" fmla="*/ 14 h 432"/>
                    <a:gd name="T18" fmla="*/ 0 w 126"/>
                    <a:gd name="T19" fmla="*/ 2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432">
                      <a:moveTo>
                        <a:pt x="125" y="431"/>
                      </a:moveTo>
                      <a:lnTo>
                        <a:pt x="57" y="16"/>
                      </a:lnTo>
                      <a:lnTo>
                        <a:pt x="52" y="10"/>
                      </a:lnTo>
                      <a:lnTo>
                        <a:pt x="45" y="3"/>
                      </a:lnTo>
                      <a:lnTo>
                        <a:pt x="38" y="1"/>
                      </a:lnTo>
                      <a:lnTo>
                        <a:pt x="27" y="0"/>
                      </a:lnTo>
                      <a:lnTo>
                        <a:pt x="19" y="1"/>
                      </a:lnTo>
                      <a:lnTo>
                        <a:pt x="12" y="6"/>
                      </a:lnTo>
                      <a:lnTo>
                        <a:pt x="4" y="14"/>
                      </a:lnTo>
                      <a:lnTo>
                        <a:pt x="0" y="27"/>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 name="Freeform 85"/>
              <p:cNvSpPr>
                <a:spLocks/>
              </p:cNvSpPr>
              <p:nvPr/>
            </p:nvSpPr>
            <p:spPr bwMode="ltGray">
              <a:xfrm>
                <a:off x="5031" y="3712"/>
                <a:ext cx="46" cy="270"/>
              </a:xfrm>
              <a:custGeom>
                <a:avLst/>
                <a:gdLst>
                  <a:gd name="T0" fmla="*/ 45 w 46"/>
                  <a:gd name="T1" fmla="*/ 0 h 270"/>
                  <a:gd name="T2" fmla="*/ 28 w 46"/>
                  <a:gd name="T3" fmla="*/ 17 h 270"/>
                  <a:gd name="T4" fmla="*/ 19 w 46"/>
                  <a:gd name="T5" fmla="*/ 51 h 270"/>
                  <a:gd name="T6" fmla="*/ 9 w 46"/>
                  <a:gd name="T7" fmla="*/ 96 h 270"/>
                  <a:gd name="T8" fmla="*/ 0 w 46"/>
                  <a:gd name="T9" fmla="*/ 153 h 270"/>
                  <a:gd name="T10" fmla="*/ 0 w 46"/>
                  <a:gd name="T11" fmla="*/ 215 h 270"/>
                  <a:gd name="T12" fmla="*/ 5 w 46"/>
                  <a:gd name="T13" fmla="*/ 269 h 270"/>
                  <a:gd name="T14" fmla="*/ 9 w 46"/>
                  <a:gd name="T15" fmla="*/ 269 h 270"/>
                  <a:gd name="T16" fmla="*/ 5 w 46"/>
                  <a:gd name="T17" fmla="*/ 215 h 270"/>
                  <a:gd name="T18" fmla="*/ 5 w 46"/>
                  <a:gd name="T19" fmla="*/ 169 h 270"/>
                  <a:gd name="T20" fmla="*/ 14 w 46"/>
                  <a:gd name="T21" fmla="*/ 121 h 270"/>
                  <a:gd name="T22" fmla="*/ 28 w 46"/>
                  <a:gd name="T23" fmla="*/ 71 h 270"/>
                  <a:gd name="T24" fmla="*/ 44 w 46"/>
                  <a:gd name="T25" fmla="*/ 7 h 270"/>
                  <a:gd name="T26" fmla="*/ 45 w 46"/>
                  <a:gd name="T27"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270">
                    <a:moveTo>
                      <a:pt x="45" y="0"/>
                    </a:moveTo>
                    <a:lnTo>
                      <a:pt x="28" y="17"/>
                    </a:lnTo>
                    <a:lnTo>
                      <a:pt x="19" y="51"/>
                    </a:lnTo>
                    <a:lnTo>
                      <a:pt x="9" y="96"/>
                    </a:lnTo>
                    <a:lnTo>
                      <a:pt x="0" y="153"/>
                    </a:lnTo>
                    <a:lnTo>
                      <a:pt x="0" y="215"/>
                    </a:lnTo>
                    <a:lnTo>
                      <a:pt x="5" y="269"/>
                    </a:lnTo>
                    <a:lnTo>
                      <a:pt x="9" y="269"/>
                    </a:lnTo>
                    <a:lnTo>
                      <a:pt x="5" y="215"/>
                    </a:lnTo>
                    <a:lnTo>
                      <a:pt x="5" y="169"/>
                    </a:lnTo>
                    <a:lnTo>
                      <a:pt x="14" y="121"/>
                    </a:lnTo>
                    <a:lnTo>
                      <a:pt x="28" y="71"/>
                    </a:lnTo>
                    <a:lnTo>
                      <a:pt x="44" y="7"/>
                    </a:lnTo>
                    <a:lnTo>
                      <a:pt x="4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86"/>
              <p:cNvSpPr>
                <a:spLocks/>
              </p:cNvSpPr>
              <p:nvPr/>
            </p:nvSpPr>
            <p:spPr bwMode="ltGray">
              <a:xfrm>
                <a:off x="5499" y="3719"/>
                <a:ext cx="72" cy="278"/>
              </a:xfrm>
              <a:custGeom>
                <a:avLst/>
                <a:gdLst>
                  <a:gd name="T0" fmla="*/ 14 w 72"/>
                  <a:gd name="T1" fmla="*/ 0 h 278"/>
                  <a:gd name="T2" fmla="*/ 28 w 72"/>
                  <a:gd name="T3" fmla="*/ 21 h 278"/>
                  <a:gd name="T4" fmla="*/ 42 w 72"/>
                  <a:gd name="T5" fmla="*/ 55 h 278"/>
                  <a:gd name="T6" fmla="*/ 56 w 72"/>
                  <a:gd name="T7" fmla="*/ 101 h 278"/>
                  <a:gd name="T8" fmla="*/ 71 w 72"/>
                  <a:gd name="T9" fmla="*/ 159 h 278"/>
                  <a:gd name="T10" fmla="*/ 71 w 72"/>
                  <a:gd name="T11" fmla="*/ 222 h 278"/>
                  <a:gd name="T12" fmla="*/ 64 w 72"/>
                  <a:gd name="T13" fmla="*/ 277 h 278"/>
                  <a:gd name="T14" fmla="*/ 56 w 72"/>
                  <a:gd name="T15" fmla="*/ 277 h 278"/>
                  <a:gd name="T16" fmla="*/ 64 w 72"/>
                  <a:gd name="T17" fmla="*/ 222 h 278"/>
                  <a:gd name="T18" fmla="*/ 64 w 72"/>
                  <a:gd name="T19" fmla="*/ 176 h 278"/>
                  <a:gd name="T20" fmla="*/ 49 w 72"/>
                  <a:gd name="T21" fmla="*/ 125 h 278"/>
                  <a:gd name="T22" fmla="*/ 28 w 72"/>
                  <a:gd name="T23" fmla="*/ 75 h 278"/>
                  <a:gd name="T24" fmla="*/ 0 w 72"/>
                  <a:gd name="T25" fmla="*/ 13 h 278"/>
                  <a:gd name="T26" fmla="*/ 14 w 72"/>
                  <a:gd name="T27"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278">
                    <a:moveTo>
                      <a:pt x="14" y="0"/>
                    </a:moveTo>
                    <a:lnTo>
                      <a:pt x="28" y="21"/>
                    </a:lnTo>
                    <a:lnTo>
                      <a:pt x="42" y="55"/>
                    </a:lnTo>
                    <a:lnTo>
                      <a:pt x="56" y="101"/>
                    </a:lnTo>
                    <a:lnTo>
                      <a:pt x="71" y="159"/>
                    </a:lnTo>
                    <a:lnTo>
                      <a:pt x="71" y="222"/>
                    </a:lnTo>
                    <a:lnTo>
                      <a:pt x="64" y="277"/>
                    </a:lnTo>
                    <a:lnTo>
                      <a:pt x="56" y="277"/>
                    </a:lnTo>
                    <a:lnTo>
                      <a:pt x="64" y="222"/>
                    </a:lnTo>
                    <a:lnTo>
                      <a:pt x="64" y="176"/>
                    </a:lnTo>
                    <a:lnTo>
                      <a:pt x="49" y="125"/>
                    </a:lnTo>
                    <a:lnTo>
                      <a:pt x="28" y="75"/>
                    </a:lnTo>
                    <a:lnTo>
                      <a:pt x="0" y="13"/>
                    </a:lnTo>
                    <a:lnTo>
                      <a:pt x="14"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87"/>
              <p:cNvSpPr>
                <a:spLocks/>
              </p:cNvSpPr>
              <p:nvPr/>
            </p:nvSpPr>
            <p:spPr bwMode="ltGray">
              <a:xfrm>
                <a:off x="4955" y="3844"/>
                <a:ext cx="196" cy="332"/>
              </a:xfrm>
              <a:custGeom>
                <a:avLst/>
                <a:gdLst>
                  <a:gd name="T0" fmla="*/ 114 w 196"/>
                  <a:gd name="T1" fmla="*/ 8 h 332"/>
                  <a:gd name="T2" fmla="*/ 97 w 196"/>
                  <a:gd name="T3" fmla="*/ 21 h 332"/>
                  <a:gd name="T4" fmla="*/ 61 w 196"/>
                  <a:gd name="T5" fmla="*/ 35 h 332"/>
                  <a:gd name="T6" fmla="*/ 75 w 196"/>
                  <a:gd name="T7" fmla="*/ 32 h 332"/>
                  <a:gd name="T8" fmla="*/ 80 w 196"/>
                  <a:gd name="T9" fmla="*/ 41 h 332"/>
                  <a:gd name="T10" fmla="*/ 75 w 196"/>
                  <a:gd name="T11" fmla="*/ 48 h 332"/>
                  <a:gd name="T12" fmla="*/ 55 w 196"/>
                  <a:gd name="T13" fmla="*/ 64 h 332"/>
                  <a:gd name="T14" fmla="*/ 55 w 196"/>
                  <a:gd name="T15" fmla="*/ 68 h 332"/>
                  <a:gd name="T16" fmla="*/ 69 w 196"/>
                  <a:gd name="T17" fmla="*/ 68 h 332"/>
                  <a:gd name="T18" fmla="*/ 64 w 196"/>
                  <a:gd name="T19" fmla="*/ 73 h 332"/>
                  <a:gd name="T20" fmla="*/ 55 w 196"/>
                  <a:gd name="T21" fmla="*/ 89 h 332"/>
                  <a:gd name="T22" fmla="*/ 64 w 196"/>
                  <a:gd name="T23" fmla="*/ 86 h 332"/>
                  <a:gd name="T24" fmla="*/ 67 w 196"/>
                  <a:gd name="T25" fmla="*/ 97 h 332"/>
                  <a:gd name="T26" fmla="*/ 19 w 196"/>
                  <a:gd name="T27" fmla="*/ 124 h 332"/>
                  <a:gd name="T28" fmla="*/ 50 w 196"/>
                  <a:gd name="T29" fmla="*/ 116 h 332"/>
                  <a:gd name="T30" fmla="*/ 38 w 196"/>
                  <a:gd name="T31" fmla="*/ 132 h 332"/>
                  <a:gd name="T32" fmla="*/ 25 w 196"/>
                  <a:gd name="T33" fmla="*/ 135 h 332"/>
                  <a:gd name="T34" fmla="*/ 58 w 196"/>
                  <a:gd name="T35" fmla="*/ 116 h 332"/>
                  <a:gd name="T36" fmla="*/ 67 w 196"/>
                  <a:gd name="T37" fmla="*/ 124 h 332"/>
                  <a:gd name="T38" fmla="*/ 41 w 196"/>
                  <a:gd name="T39" fmla="*/ 149 h 332"/>
                  <a:gd name="T40" fmla="*/ 22 w 196"/>
                  <a:gd name="T41" fmla="*/ 165 h 332"/>
                  <a:gd name="T42" fmla="*/ 45 w 196"/>
                  <a:gd name="T43" fmla="*/ 155 h 332"/>
                  <a:gd name="T44" fmla="*/ 52 w 196"/>
                  <a:gd name="T45" fmla="*/ 162 h 332"/>
                  <a:gd name="T46" fmla="*/ 41 w 196"/>
                  <a:gd name="T47" fmla="*/ 181 h 332"/>
                  <a:gd name="T48" fmla="*/ 25 w 196"/>
                  <a:gd name="T49" fmla="*/ 193 h 332"/>
                  <a:gd name="T50" fmla="*/ 30 w 196"/>
                  <a:gd name="T51" fmla="*/ 198 h 332"/>
                  <a:gd name="T52" fmla="*/ 33 w 196"/>
                  <a:gd name="T53" fmla="*/ 206 h 332"/>
                  <a:gd name="T54" fmla="*/ 30 w 196"/>
                  <a:gd name="T55" fmla="*/ 208 h 332"/>
                  <a:gd name="T56" fmla="*/ 27 w 196"/>
                  <a:gd name="T57" fmla="*/ 217 h 332"/>
                  <a:gd name="T58" fmla="*/ 30 w 196"/>
                  <a:gd name="T59" fmla="*/ 225 h 332"/>
                  <a:gd name="T60" fmla="*/ 5 w 196"/>
                  <a:gd name="T61" fmla="*/ 257 h 332"/>
                  <a:gd name="T62" fmla="*/ 36 w 196"/>
                  <a:gd name="T63" fmla="*/ 238 h 332"/>
                  <a:gd name="T64" fmla="*/ 64 w 196"/>
                  <a:gd name="T65" fmla="*/ 331 h 332"/>
                  <a:gd name="T66" fmla="*/ 41 w 196"/>
                  <a:gd name="T67" fmla="*/ 249 h 332"/>
                  <a:gd name="T68" fmla="*/ 55 w 196"/>
                  <a:gd name="T69" fmla="*/ 227 h 332"/>
                  <a:gd name="T70" fmla="*/ 58 w 196"/>
                  <a:gd name="T71" fmla="*/ 217 h 332"/>
                  <a:gd name="T72" fmla="*/ 67 w 196"/>
                  <a:gd name="T73" fmla="*/ 236 h 332"/>
                  <a:gd name="T74" fmla="*/ 64 w 196"/>
                  <a:gd name="T75" fmla="*/ 200 h 332"/>
                  <a:gd name="T76" fmla="*/ 83 w 196"/>
                  <a:gd name="T77" fmla="*/ 246 h 332"/>
                  <a:gd name="T78" fmla="*/ 92 w 196"/>
                  <a:gd name="T79" fmla="*/ 249 h 332"/>
                  <a:gd name="T80" fmla="*/ 69 w 196"/>
                  <a:gd name="T81" fmla="*/ 217 h 332"/>
                  <a:gd name="T82" fmla="*/ 75 w 196"/>
                  <a:gd name="T83" fmla="*/ 179 h 332"/>
                  <a:gd name="T84" fmla="*/ 134 w 196"/>
                  <a:gd name="T85" fmla="*/ 287 h 332"/>
                  <a:gd name="T86" fmla="*/ 80 w 196"/>
                  <a:gd name="T87" fmla="*/ 187 h 332"/>
                  <a:gd name="T88" fmla="*/ 86 w 196"/>
                  <a:gd name="T89" fmla="*/ 143 h 332"/>
                  <a:gd name="T90" fmla="*/ 114 w 196"/>
                  <a:gd name="T91" fmla="*/ 206 h 332"/>
                  <a:gd name="T92" fmla="*/ 94 w 196"/>
                  <a:gd name="T93" fmla="*/ 146 h 332"/>
                  <a:gd name="T94" fmla="*/ 119 w 196"/>
                  <a:gd name="T95" fmla="*/ 238 h 332"/>
                  <a:gd name="T96" fmla="*/ 97 w 196"/>
                  <a:gd name="T97" fmla="*/ 116 h 332"/>
                  <a:gd name="T98" fmla="*/ 102 w 196"/>
                  <a:gd name="T99" fmla="*/ 86 h 332"/>
                  <a:gd name="T100" fmla="*/ 136 w 196"/>
                  <a:gd name="T101" fmla="*/ 137 h 332"/>
                  <a:gd name="T102" fmla="*/ 136 w 196"/>
                  <a:gd name="T103" fmla="*/ 137 h 332"/>
                  <a:gd name="T104" fmla="*/ 111 w 196"/>
                  <a:gd name="T105" fmla="*/ 92 h 332"/>
                  <a:gd name="T106" fmla="*/ 114 w 196"/>
                  <a:gd name="T107" fmla="*/ 68 h 332"/>
                  <a:gd name="T108" fmla="*/ 122 w 196"/>
                  <a:gd name="T109" fmla="*/ 79 h 332"/>
                  <a:gd name="T110" fmla="*/ 195 w 196"/>
                  <a:gd name="T111" fmla="*/ 127 h 332"/>
                  <a:gd name="T112" fmla="*/ 119 w 196"/>
                  <a:gd name="T113" fmla="*/ 70 h 332"/>
                  <a:gd name="T114" fmla="*/ 134 w 196"/>
                  <a:gd name="T115" fmla="*/ 64 h 332"/>
                  <a:gd name="T116" fmla="*/ 178 w 196"/>
                  <a:gd name="T117" fmla="*/ 119 h 332"/>
                  <a:gd name="T118" fmla="*/ 128 w 196"/>
                  <a:gd name="T119" fmla="*/ 32 h 332"/>
                  <a:gd name="T120" fmla="*/ 125 w 196"/>
                  <a:gd name="T121" fmla="*/ 16 h 332"/>
                  <a:gd name="T122" fmla="*/ 139 w 196"/>
                  <a:gd name="T123"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6" h="332">
                    <a:moveTo>
                      <a:pt x="128" y="2"/>
                    </a:moveTo>
                    <a:lnTo>
                      <a:pt x="119" y="2"/>
                    </a:lnTo>
                    <a:lnTo>
                      <a:pt x="114" y="8"/>
                    </a:lnTo>
                    <a:lnTo>
                      <a:pt x="108" y="14"/>
                    </a:lnTo>
                    <a:lnTo>
                      <a:pt x="106" y="16"/>
                    </a:lnTo>
                    <a:lnTo>
                      <a:pt x="97" y="21"/>
                    </a:lnTo>
                    <a:lnTo>
                      <a:pt x="88" y="29"/>
                    </a:lnTo>
                    <a:lnTo>
                      <a:pt x="80" y="32"/>
                    </a:lnTo>
                    <a:lnTo>
                      <a:pt x="61" y="35"/>
                    </a:lnTo>
                    <a:lnTo>
                      <a:pt x="13" y="35"/>
                    </a:lnTo>
                    <a:lnTo>
                      <a:pt x="61" y="37"/>
                    </a:lnTo>
                    <a:lnTo>
                      <a:pt x="75" y="32"/>
                    </a:lnTo>
                    <a:lnTo>
                      <a:pt x="83" y="35"/>
                    </a:lnTo>
                    <a:lnTo>
                      <a:pt x="72" y="41"/>
                    </a:lnTo>
                    <a:lnTo>
                      <a:pt x="80" y="41"/>
                    </a:lnTo>
                    <a:lnTo>
                      <a:pt x="72" y="48"/>
                    </a:lnTo>
                    <a:lnTo>
                      <a:pt x="11" y="94"/>
                    </a:lnTo>
                    <a:lnTo>
                      <a:pt x="75" y="48"/>
                    </a:lnTo>
                    <a:lnTo>
                      <a:pt x="72" y="54"/>
                    </a:lnTo>
                    <a:lnTo>
                      <a:pt x="64" y="62"/>
                    </a:lnTo>
                    <a:lnTo>
                      <a:pt x="55" y="64"/>
                    </a:lnTo>
                    <a:lnTo>
                      <a:pt x="38" y="68"/>
                    </a:lnTo>
                    <a:lnTo>
                      <a:pt x="11" y="62"/>
                    </a:lnTo>
                    <a:lnTo>
                      <a:pt x="55" y="68"/>
                    </a:lnTo>
                    <a:lnTo>
                      <a:pt x="64" y="62"/>
                    </a:lnTo>
                    <a:lnTo>
                      <a:pt x="72" y="59"/>
                    </a:lnTo>
                    <a:lnTo>
                      <a:pt x="69" y="68"/>
                    </a:lnTo>
                    <a:lnTo>
                      <a:pt x="64" y="70"/>
                    </a:lnTo>
                    <a:lnTo>
                      <a:pt x="9" y="97"/>
                    </a:lnTo>
                    <a:lnTo>
                      <a:pt x="64" y="73"/>
                    </a:lnTo>
                    <a:lnTo>
                      <a:pt x="69" y="73"/>
                    </a:lnTo>
                    <a:lnTo>
                      <a:pt x="64" y="81"/>
                    </a:lnTo>
                    <a:lnTo>
                      <a:pt x="55" y="89"/>
                    </a:lnTo>
                    <a:lnTo>
                      <a:pt x="9" y="105"/>
                    </a:lnTo>
                    <a:lnTo>
                      <a:pt x="61" y="86"/>
                    </a:lnTo>
                    <a:lnTo>
                      <a:pt x="64" y="86"/>
                    </a:lnTo>
                    <a:lnTo>
                      <a:pt x="67" y="89"/>
                    </a:lnTo>
                    <a:lnTo>
                      <a:pt x="55" y="99"/>
                    </a:lnTo>
                    <a:lnTo>
                      <a:pt x="67" y="97"/>
                    </a:lnTo>
                    <a:lnTo>
                      <a:pt x="52" y="111"/>
                    </a:lnTo>
                    <a:lnTo>
                      <a:pt x="41" y="119"/>
                    </a:lnTo>
                    <a:lnTo>
                      <a:pt x="19" y="124"/>
                    </a:lnTo>
                    <a:lnTo>
                      <a:pt x="9" y="124"/>
                    </a:lnTo>
                    <a:lnTo>
                      <a:pt x="27" y="122"/>
                    </a:lnTo>
                    <a:lnTo>
                      <a:pt x="50" y="116"/>
                    </a:lnTo>
                    <a:lnTo>
                      <a:pt x="55" y="113"/>
                    </a:lnTo>
                    <a:lnTo>
                      <a:pt x="50" y="122"/>
                    </a:lnTo>
                    <a:lnTo>
                      <a:pt x="38" y="132"/>
                    </a:lnTo>
                    <a:lnTo>
                      <a:pt x="19" y="137"/>
                    </a:lnTo>
                    <a:lnTo>
                      <a:pt x="0" y="143"/>
                    </a:lnTo>
                    <a:lnTo>
                      <a:pt x="25" y="135"/>
                    </a:lnTo>
                    <a:lnTo>
                      <a:pt x="41" y="127"/>
                    </a:lnTo>
                    <a:lnTo>
                      <a:pt x="55" y="119"/>
                    </a:lnTo>
                    <a:lnTo>
                      <a:pt x="58" y="116"/>
                    </a:lnTo>
                    <a:lnTo>
                      <a:pt x="55" y="124"/>
                    </a:lnTo>
                    <a:lnTo>
                      <a:pt x="61" y="122"/>
                    </a:lnTo>
                    <a:lnTo>
                      <a:pt x="67" y="124"/>
                    </a:lnTo>
                    <a:lnTo>
                      <a:pt x="55" y="132"/>
                    </a:lnTo>
                    <a:lnTo>
                      <a:pt x="55" y="137"/>
                    </a:lnTo>
                    <a:lnTo>
                      <a:pt x="41" y="149"/>
                    </a:lnTo>
                    <a:lnTo>
                      <a:pt x="46" y="149"/>
                    </a:lnTo>
                    <a:lnTo>
                      <a:pt x="41" y="155"/>
                    </a:lnTo>
                    <a:lnTo>
                      <a:pt x="22" y="165"/>
                    </a:lnTo>
                    <a:lnTo>
                      <a:pt x="5" y="168"/>
                    </a:lnTo>
                    <a:lnTo>
                      <a:pt x="30" y="162"/>
                    </a:lnTo>
                    <a:lnTo>
                      <a:pt x="45" y="155"/>
                    </a:lnTo>
                    <a:lnTo>
                      <a:pt x="52" y="151"/>
                    </a:lnTo>
                    <a:lnTo>
                      <a:pt x="52" y="160"/>
                    </a:lnTo>
                    <a:lnTo>
                      <a:pt x="52" y="162"/>
                    </a:lnTo>
                    <a:lnTo>
                      <a:pt x="45" y="173"/>
                    </a:lnTo>
                    <a:lnTo>
                      <a:pt x="36" y="181"/>
                    </a:lnTo>
                    <a:lnTo>
                      <a:pt x="41" y="181"/>
                    </a:lnTo>
                    <a:lnTo>
                      <a:pt x="33" y="187"/>
                    </a:lnTo>
                    <a:lnTo>
                      <a:pt x="5" y="200"/>
                    </a:lnTo>
                    <a:lnTo>
                      <a:pt x="25" y="193"/>
                    </a:lnTo>
                    <a:lnTo>
                      <a:pt x="38" y="187"/>
                    </a:lnTo>
                    <a:lnTo>
                      <a:pt x="38" y="195"/>
                    </a:lnTo>
                    <a:lnTo>
                      <a:pt x="30" y="198"/>
                    </a:lnTo>
                    <a:lnTo>
                      <a:pt x="38" y="195"/>
                    </a:lnTo>
                    <a:lnTo>
                      <a:pt x="38" y="200"/>
                    </a:lnTo>
                    <a:lnTo>
                      <a:pt x="33" y="206"/>
                    </a:lnTo>
                    <a:lnTo>
                      <a:pt x="9" y="214"/>
                    </a:lnTo>
                    <a:lnTo>
                      <a:pt x="30" y="206"/>
                    </a:lnTo>
                    <a:lnTo>
                      <a:pt x="30" y="208"/>
                    </a:lnTo>
                    <a:lnTo>
                      <a:pt x="33" y="211"/>
                    </a:lnTo>
                    <a:lnTo>
                      <a:pt x="9" y="231"/>
                    </a:lnTo>
                    <a:lnTo>
                      <a:pt x="27" y="217"/>
                    </a:lnTo>
                    <a:lnTo>
                      <a:pt x="33" y="214"/>
                    </a:lnTo>
                    <a:lnTo>
                      <a:pt x="36" y="219"/>
                    </a:lnTo>
                    <a:lnTo>
                      <a:pt x="30" y="225"/>
                    </a:lnTo>
                    <a:lnTo>
                      <a:pt x="36" y="222"/>
                    </a:lnTo>
                    <a:lnTo>
                      <a:pt x="30" y="238"/>
                    </a:lnTo>
                    <a:lnTo>
                      <a:pt x="5" y="257"/>
                    </a:lnTo>
                    <a:lnTo>
                      <a:pt x="30" y="238"/>
                    </a:lnTo>
                    <a:lnTo>
                      <a:pt x="27" y="246"/>
                    </a:lnTo>
                    <a:lnTo>
                      <a:pt x="36" y="238"/>
                    </a:lnTo>
                    <a:lnTo>
                      <a:pt x="36" y="246"/>
                    </a:lnTo>
                    <a:lnTo>
                      <a:pt x="38" y="284"/>
                    </a:lnTo>
                    <a:lnTo>
                      <a:pt x="64" y="331"/>
                    </a:lnTo>
                    <a:lnTo>
                      <a:pt x="38" y="282"/>
                    </a:lnTo>
                    <a:lnTo>
                      <a:pt x="38" y="263"/>
                    </a:lnTo>
                    <a:lnTo>
                      <a:pt x="41" y="249"/>
                    </a:lnTo>
                    <a:lnTo>
                      <a:pt x="45" y="238"/>
                    </a:lnTo>
                    <a:lnTo>
                      <a:pt x="50" y="219"/>
                    </a:lnTo>
                    <a:lnTo>
                      <a:pt x="55" y="227"/>
                    </a:lnTo>
                    <a:lnTo>
                      <a:pt x="92" y="331"/>
                    </a:lnTo>
                    <a:lnTo>
                      <a:pt x="58" y="227"/>
                    </a:lnTo>
                    <a:lnTo>
                      <a:pt x="58" y="217"/>
                    </a:lnTo>
                    <a:lnTo>
                      <a:pt x="64" y="222"/>
                    </a:lnTo>
                    <a:lnTo>
                      <a:pt x="69" y="322"/>
                    </a:lnTo>
                    <a:lnTo>
                      <a:pt x="67" y="236"/>
                    </a:lnTo>
                    <a:lnTo>
                      <a:pt x="64" y="219"/>
                    </a:lnTo>
                    <a:lnTo>
                      <a:pt x="61" y="214"/>
                    </a:lnTo>
                    <a:lnTo>
                      <a:pt x="64" y="200"/>
                    </a:lnTo>
                    <a:lnTo>
                      <a:pt x="67" y="211"/>
                    </a:lnTo>
                    <a:lnTo>
                      <a:pt x="75" y="233"/>
                    </a:lnTo>
                    <a:lnTo>
                      <a:pt x="83" y="246"/>
                    </a:lnTo>
                    <a:lnTo>
                      <a:pt x="106" y="266"/>
                    </a:lnTo>
                    <a:lnTo>
                      <a:pt x="153" y="301"/>
                    </a:lnTo>
                    <a:lnTo>
                      <a:pt x="92" y="249"/>
                    </a:lnTo>
                    <a:lnTo>
                      <a:pt x="80" y="236"/>
                    </a:lnTo>
                    <a:lnTo>
                      <a:pt x="75" y="227"/>
                    </a:lnTo>
                    <a:lnTo>
                      <a:pt x="69" y="217"/>
                    </a:lnTo>
                    <a:lnTo>
                      <a:pt x="72" y="187"/>
                    </a:lnTo>
                    <a:lnTo>
                      <a:pt x="75" y="195"/>
                    </a:lnTo>
                    <a:lnTo>
                      <a:pt x="75" y="179"/>
                    </a:lnTo>
                    <a:lnTo>
                      <a:pt x="75" y="173"/>
                    </a:lnTo>
                    <a:lnTo>
                      <a:pt x="80" y="187"/>
                    </a:lnTo>
                    <a:lnTo>
                      <a:pt x="134" y="287"/>
                    </a:lnTo>
                    <a:lnTo>
                      <a:pt x="88" y="206"/>
                    </a:lnTo>
                    <a:lnTo>
                      <a:pt x="83" y="198"/>
                    </a:lnTo>
                    <a:lnTo>
                      <a:pt x="80" y="187"/>
                    </a:lnTo>
                    <a:lnTo>
                      <a:pt x="80" y="157"/>
                    </a:lnTo>
                    <a:lnTo>
                      <a:pt x="83" y="160"/>
                    </a:lnTo>
                    <a:lnTo>
                      <a:pt x="86" y="143"/>
                    </a:lnTo>
                    <a:lnTo>
                      <a:pt x="94" y="149"/>
                    </a:lnTo>
                    <a:lnTo>
                      <a:pt x="136" y="260"/>
                    </a:lnTo>
                    <a:lnTo>
                      <a:pt x="114" y="206"/>
                    </a:lnTo>
                    <a:lnTo>
                      <a:pt x="106" y="181"/>
                    </a:lnTo>
                    <a:lnTo>
                      <a:pt x="94" y="160"/>
                    </a:lnTo>
                    <a:lnTo>
                      <a:pt x="94" y="146"/>
                    </a:lnTo>
                    <a:lnTo>
                      <a:pt x="92" y="124"/>
                    </a:lnTo>
                    <a:lnTo>
                      <a:pt x="97" y="127"/>
                    </a:lnTo>
                    <a:lnTo>
                      <a:pt x="119" y="238"/>
                    </a:lnTo>
                    <a:lnTo>
                      <a:pt x="94" y="119"/>
                    </a:lnTo>
                    <a:lnTo>
                      <a:pt x="94" y="108"/>
                    </a:lnTo>
                    <a:lnTo>
                      <a:pt x="97" y="116"/>
                    </a:lnTo>
                    <a:lnTo>
                      <a:pt x="97" y="92"/>
                    </a:lnTo>
                    <a:lnTo>
                      <a:pt x="102" y="99"/>
                    </a:lnTo>
                    <a:lnTo>
                      <a:pt x="102" y="86"/>
                    </a:lnTo>
                    <a:lnTo>
                      <a:pt x="111" y="94"/>
                    </a:lnTo>
                    <a:lnTo>
                      <a:pt x="122" y="122"/>
                    </a:lnTo>
                    <a:lnTo>
                      <a:pt x="136" y="137"/>
                    </a:lnTo>
                    <a:lnTo>
                      <a:pt x="161" y="165"/>
                    </a:lnTo>
                    <a:lnTo>
                      <a:pt x="175" y="189"/>
                    </a:lnTo>
                    <a:lnTo>
                      <a:pt x="136" y="137"/>
                    </a:lnTo>
                    <a:lnTo>
                      <a:pt x="125" y="124"/>
                    </a:lnTo>
                    <a:lnTo>
                      <a:pt x="114" y="105"/>
                    </a:lnTo>
                    <a:lnTo>
                      <a:pt x="111" y="92"/>
                    </a:lnTo>
                    <a:lnTo>
                      <a:pt x="106" y="68"/>
                    </a:lnTo>
                    <a:lnTo>
                      <a:pt x="108" y="70"/>
                    </a:lnTo>
                    <a:lnTo>
                      <a:pt x="114" y="68"/>
                    </a:lnTo>
                    <a:lnTo>
                      <a:pt x="111" y="56"/>
                    </a:lnTo>
                    <a:lnTo>
                      <a:pt x="116" y="68"/>
                    </a:lnTo>
                    <a:lnTo>
                      <a:pt x="122" y="79"/>
                    </a:lnTo>
                    <a:lnTo>
                      <a:pt x="136" y="89"/>
                    </a:lnTo>
                    <a:lnTo>
                      <a:pt x="156" y="99"/>
                    </a:lnTo>
                    <a:lnTo>
                      <a:pt x="195" y="127"/>
                    </a:lnTo>
                    <a:lnTo>
                      <a:pt x="130" y="86"/>
                    </a:lnTo>
                    <a:lnTo>
                      <a:pt x="122" y="75"/>
                    </a:lnTo>
                    <a:lnTo>
                      <a:pt x="119" y="70"/>
                    </a:lnTo>
                    <a:lnTo>
                      <a:pt x="119" y="43"/>
                    </a:lnTo>
                    <a:lnTo>
                      <a:pt x="125" y="52"/>
                    </a:lnTo>
                    <a:lnTo>
                      <a:pt x="134" y="64"/>
                    </a:lnTo>
                    <a:lnTo>
                      <a:pt x="150" y="86"/>
                    </a:lnTo>
                    <a:lnTo>
                      <a:pt x="172" y="108"/>
                    </a:lnTo>
                    <a:lnTo>
                      <a:pt x="178" y="119"/>
                    </a:lnTo>
                    <a:lnTo>
                      <a:pt x="125" y="62"/>
                    </a:lnTo>
                    <a:lnTo>
                      <a:pt x="125" y="46"/>
                    </a:lnTo>
                    <a:lnTo>
                      <a:pt x="128" y="32"/>
                    </a:lnTo>
                    <a:lnTo>
                      <a:pt x="125" y="23"/>
                    </a:lnTo>
                    <a:lnTo>
                      <a:pt x="122" y="21"/>
                    </a:lnTo>
                    <a:lnTo>
                      <a:pt x="125" y="16"/>
                    </a:lnTo>
                    <a:lnTo>
                      <a:pt x="128" y="8"/>
                    </a:lnTo>
                    <a:lnTo>
                      <a:pt x="134" y="2"/>
                    </a:lnTo>
                    <a:lnTo>
                      <a:pt x="139" y="0"/>
                    </a:lnTo>
                    <a:lnTo>
                      <a:pt x="128" y="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88"/>
              <p:cNvSpPr>
                <a:spLocks/>
              </p:cNvSpPr>
              <p:nvPr/>
            </p:nvSpPr>
            <p:spPr bwMode="ltGray">
              <a:xfrm>
                <a:off x="5091" y="3509"/>
                <a:ext cx="122" cy="289"/>
              </a:xfrm>
              <a:custGeom>
                <a:avLst/>
                <a:gdLst>
                  <a:gd name="T0" fmla="*/ 121 w 122"/>
                  <a:gd name="T1" fmla="*/ 103 h 289"/>
                  <a:gd name="T2" fmla="*/ 108 w 122"/>
                  <a:gd name="T3" fmla="*/ 10 h 289"/>
                  <a:gd name="T4" fmla="*/ 92 w 122"/>
                  <a:gd name="T5" fmla="*/ 1 h 289"/>
                  <a:gd name="T6" fmla="*/ 79 w 122"/>
                  <a:gd name="T7" fmla="*/ 0 h 289"/>
                  <a:gd name="T8" fmla="*/ 58 w 122"/>
                  <a:gd name="T9" fmla="*/ 4 h 289"/>
                  <a:gd name="T10" fmla="*/ 45 w 122"/>
                  <a:gd name="T11" fmla="*/ 14 h 289"/>
                  <a:gd name="T12" fmla="*/ 31 w 122"/>
                  <a:gd name="T13" fmla="*/ 28 h 289"/>
                  <a:gd name="T14" fmla="*/ 17 w 122"/>
                  <a:gd name="T15" fmla="*/ 54 h 289"/>
                  <a:gd name="T16" fmla="*/ 9 w 122"/>
                  <a:gd name="T17" fmla="*/ 90 h 289"/>
                  <a:gd name="T18" fmla="*/ 5 w 122"/>
                  <a:gd name="T19" fmla="*/ 121 h 289"/>
                  <a:gd name="T20" fmla="*/ 0 w 122"/>
                  <a:gd name="T21" fmla="*/ 164 h 289"/>
                  <a:gd name="T22" fmla="*/ 0 w 122"/>
                  <a:gd name="T23" fmla="*/ 192 h 289"/>
                  <a:gd name="T24" fmla="*/ 9 w 122"/>
                  <a:gd name="T25" fmla="*/ 230 h 289"/>
                  <a:gd name="T26" fmla="*/ 27 w 122"/>
                  <a:gd name="T27" fmla="*/ 262 h 289"/>
                  <a:gd name="T28" fmla="*/ 45 w 122"/>
                  <a:gd name="T29" fmla="*/ 288 h 289"/>
                  <a:gd name="T30" fmla="*/ 35 w 122"/>
                  <a:gd name="T31" fmla="*/ 249 h 289"/>
                  <a:gd name="T32" fmla="*/ 31 w 122"/>
                  <a:gd name="T33" fmla="*/ 212 h 289"/>
                  <a:gd name="T34" fmla="*/ 33 w 122"/>
                  <a:gd name="T35" fmla="*/ 174 h 289"/>
                  <a:gd name="T36" fmla="*/ 35 w 122"/>
                  <a:gd name="T37" fmla="*/ 141 h 289"/>
                  <a:gd name="T38" fmla="*/ 39 w 122"/>
                  <a:gd name="T39" fmla="*/ 107 h 289"/>
                  <a:gd name="T40" fmla="*/ 45 w 122"/>
                  <a:gd name="T41" fmla="*/ 76 h 289"/>
                  <a:gd name="T42" fmla="*/ 47 w 122"/>
                  <a:gd name="T43" fmla="*/ 53 h 289"/>
                  <a:gd name="T44" fmla="*/ 55 w 122"/>
                  <a:gd name="T45" fmla="*/ 30 h 289"/>
                  <a:gd name="T46" fmla="*/ 73 w 122"/>
                  <a:gd name="T47" fmla="*/ 11 h 289"/>
                  <a:gd name="T48" fmla="*/ 88 w 122"/>
                  <a:gd name="T49" fmla="*/ 13 h 289"/>
                  <a:gd name="T50" fmla="*/ 103 w 122"/>
                  <a:gd name="T51" fmla="*/ 65 h 289"/>
                  <a:gd name="T52" fmla="*/ 116 w 122"/>
                  <a:gd name="T53" fmla="*/ 76 h 289"/>
                  <a:gd name="T54" fmla="*/ 121 w 122"/>
                  <a:gd name="T55" fmla="*/ 103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2" h="289">
                    <a:moveTo>
                      <a:pt x="121" y="103"/>
                    </a:moveTo>
                    <a:lnTo>
                      <a:pt x="108" y="10"/>
                    </a:lnTo>
                    <a:lnTo>
                      <a:pt x="92" y="1"/>
                    </a:lnTo>
                    <a:lnTo>
                      <a:pt x="79" y="0"/>
                    </a:lnTo>
                    <a:lnTo>
                      <a:pt x="58" y="4"/>
                    </a:lnTo>
                    <a:lnTo>
                      <a:pt x="45" y="14"/>
                    </a:lnTo>
                    <a:lnTo>
                      <a:pt x="31" y="28"/>
                    </a:lnTo>
                    <a:lnTo>
                      <a:pt x="17" y="54"/>
                    </a:lnTo>
                    <a:lnTo>
                      <a:pt x="9" y="90"/>
                    </a:lnTo>
                    <a:lnTo>
                      <a:pt x="5" y="121"/>
                    </a:lnTo>
                    <a:lnTo>
                      <a:pt x="0" y="164"/>
                    </a:lnTo>
                    <a:lnTo>
                      <a:pt x="0" y="192"/>
                    </a:lnTo>
                    <a:lnTo>
                      <a:pt x="9" y="230"/>
                    </a:lnTo>
                    <a:lnTo>
                      <a:pt x="27" y="262"/>
                    </a:lnTo>
                    <a:lnTo>
                      <a:pt x="45" y="288"/>
                    </a:lnTo>
                    <a:lnTo>
                      <a:pt x="35" y="249"/>
                    </a:lnTo>
                    <a:lnTo>
                      <a:pt x="31" y="212"/>
                    </a:lnTo>
                    <a:lnTo>
                      <a:pt x="33" y="174"/>
                    </a:lnTo>
                    <a:lnTo>
                      <a:pt x="35" y="141"/>
                    </a:lnTo>
                    <a:lnTo>
                      <a:pt x="39" y="107"/>
                    </a:lnTo>
                    <a:lnTo>
                      <a:pt x="45" y="76"/>
                    </a:lnTo>
                    <a:lnTo>
                      <a:pt x="47" y="53"/>
                    </a:lnTo>
                    <a:lnTo>
                      <a:pt x="55" y="30"/>
                    </a:lnTo>
                    <a:lnTo>
                      <a:pt x="73" y="11"/>
                    </a:lnTo>
                    <a:lnTo>
                      <a:pt x="88" y="13"/>
                    </a:lnTo>
                    <a:lnTo>
                      <a:pt x="103" y="65"/>
                    </a:lnTo>
                    <a:lnTo>
                      <a:pt x="116" y="76"/>
                    </a:lnTo>
                    <a:lnTo>
                      <a:pt x="121" y="10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89"/>
              <p:cNvSpPr>
                <a:spLocks/>
              </p:cNvSpPr>
              <p:nvPr/>
            </p:nvSpPr>
            <p:spPr bwMode="ltGray">
              <a:xfrm>
                <a:off x="4882" y="3332"/>
                <a:ext cx="266" cy="590"/>
              </a:xfrm>
              <a:custGeom>
                <a:avLst/>
                <a:gdLst>
                  <a:gd name="T0" fmla="*/ 178 w 266"/>
                  <a:gd name="T1" fmla="*/ 6 h 590"/>
                  <a:gd name="T2" fmla="*/ 171 w 266"/>
                  <a:gd name="T3" fmla="*/ 25 h 590"/>
                  <a:gd name="T4" fmla="*/ 112 w 266"/>
                  <a:gd name="T5" fmla="*/ 21 h 590"/>
                  <a:gd name="T6" fmla="*/ 135 w 266"/>
                  <a:gd name="T7" fmla="*/ 29 h 590"/>
                  <a:gd name="T8" fmla="*/ 161 w 266"/>
                  <a:gd name="T9" fmla="*/ 40 h 590"/>
                  <a:gd name="T10" fmla="*/ 105 w 266"/>
                  <a:gd name="T11" fmla="*/ 55 h 590"/>
                  <a:gd name="T12" fmla="*/ 148 w 266"/>
                  <a:gd name="T13" fmla="*/ 60 h 590"/>
                  <a:gd name="T14" fmla="*/ 152 w 266"/>
                  <a:gd name="T15" fmla="*/ 77 h 590"/>
                  <a:gd name="T16" fmla="*/ 26 w 266"/>
                  <a:gd name="T17" fmla="*/ 160 h 590"/>
                  <a:gd name="T18" fmla="*/ 143 w 266"/>
                  <a:gd name="T19" fmla="*/ 100 h 590"/>
                  <a:gd name="T20" fmla="*/ 118 w 266"/>
                  <a:gd name="T21" fmla="*/ 134 h 590"/>
                  <a:gd name="T22" fmla="*/ 134 w 266"/>
                  <a:gd name="T23" fmla="*/ 137 h 590"/>
                  <a:gd name="T24" fmla="*/ 112 w 266"/>
                  <a:gd name="T25" fmla="*/ 184 h 590"/>
                  <a:gd name="T26" fmla="*/ 66 w 266"/>
                  <a:gd name="T27" fmla="*/ 234 h 590"/>
                  <a:gd name="T28" fmla="*/ 118 w 266"/>
                  <a:gd name="T29" fmla="*/ 197 h 590"/>
                  <a:gd name="T30" fmla="*/ 75 w 266"/>
                  <a:gd name="T31" fmla="*/ 271 h 590"/>
                  <a:gd name="T32" fmla="*/ 115 w 266"/>
                  <a:gd name="T33" fmla="*/ 223 h 590"/>
                  <a:gd name="T34" fmla="*/ 124 w 266"/>
                  <a:gd name="T35" fmla="*/ 223 h 590"/>
                  <a:gd name="T36" fmla="*/ 108 w 266"/>
                  <a:gd name="T37" fmla="*/ 266 h 590"/>
                  <a:gd name="T38" fmla="*/ 121 w 266"/>
                  <a:gd name="T39" fmla="*/ 266 h 590"/>
                  <a:gd name="T40" fmla="*/ 97 w 266"/>
                  <a:gd name="T41" fmla="*/ 317 h 590"/>
                  <a:gd name="T42" fmla="*/ 111 w 266"/>
                  <a:gd name="T43" fmla="*/ 304 h 590"/>
                  <a:gd name="T44" fmla="*/ 98 w 266"/>
                  <a:gd name="T45" fmla="*/ 352 h 590"/>
                  <a:gd name="T46" fmla="*/ 108 w 266"/>
                  <a:gd name="T47" fmla="*/ 336 h 590"/>
                  <a:gd name="T48" fmla="*/ 120 w 266"/>
                  <a:gd name="T49" fmla="*/ 331 h 590"/>
                  <a:gd name="T50" fmla="*/ 112 w 266"/>
                  <a:gd name="T51" fmla="*/ 367 h 590"/>
                  <a:gd name="T52" fmla="*/ 88 w 266"/>
                  <a:gd name="T53" fmla="*/ 432 h 590"/>
                  <a:gd name="T54" fmla="*/ 120 w 266"/>
                  <a:gd name="T55" fmla="*/ 382 h 590"/>
                  <a:gd name="T56" fmla="*/ 127 w 266"/>
                  <a:gd name="T57" fmla="*/ 373 h 590"/>
                  <a:gd name="T58" fmla="*/ 125 w 266"/>
                  <a:gd name="T59" fmla="*/ 427 h 590"/>
                  <a:gd name="T60" fmla="*/ 135 w 266"/>
                  <a:gd name="T61" fmla="*/ 454 h 590"/>
                  <a:gd name="T62" fmla="*/ 139 w 266"/>
                  <a:gd name="T63" fmla="*/ 424 h 590"/>
                  <a:gd name="T64" fmla="*/ 234 w 266"/>
                  <a:gd name="T65" fmla="*/ 504 h 590"/>
                  <a:gd name="T66" fmla="*/ 148 w 266"/>
                  <a:gd name="T67" fmla="*/ 387 h 590"/>
                  <a:gd name="T68" fmla="*/ 167 w 266"/>
                  <a:gd name="T69" fmla="*/ 412 h 590"/>
                  <a:gd name="T70" fmla="*/ 141 w 266"/>
                  <a:gd name="T71" fmla="*/ 346 h 590"/>
                  <a:gd name="T72" fmla="*/ 245 w 266"/>
                  <a:gd name="T73" fmla="*/ 398 h 590"/>
                  <a:gd name="T74" fmla="*/ 141 w 266"/>
                  <a:gd name="T75" fmla="*/ 327 h 590"/>
                  <a:gd name="T76" fmla="*/ 156 w 266"/>
                  <a:gd name="T77" fmla="*/ 310 h 590"/>
                  <a:gd name="T78" fmla="*/ 144 w 266"/>
                  <a:gd name="T79" fmla="*/ 283 h 590"/>
                  <a:gd name="T80" fmla="*/ 161 w 266"/>
                  <a:gd name="T81" fmla="*/ 283 h 590"/>
                  <a:gd name="T82" fmla="*/ 208 w 266"/>
                  <a:gd name="T83" fmla="*/ 333 h 590"/>
                  <a:gd name="T84" fmla="*/ 162 w 266"/>
                  <a:gd name="T85" fmla="*/ 238 h 590"/>
                  <a:gd name="T86" fmla="*/ 153 w 266"/>
                  <a:gd name="T87" fmla="*/ 202 h 590"/>
                  <a:gd name="T88" fmla="*/ 167 w 266"/>
                  <a:gd name="T89" fmla="*/ 196 h 590"/>
                  <a:gd name="T90" fmla="*/ 164 w 266"/>
                  <a:gd name="T91" fmla="*/ 163 h 590"/>
                  <a:gd name="T92" fmla="*/ 170 w 266"/>
                  <a:gd name="T93" fmla="*/ 158 h 590"/>
                  <a:gd name="T94" fmla="*/ 201 w 266"/>
                  <a:gd name="T95" fmla="*/ 189 h 590"/>
                  <a:gd name="T96" fmla="*/ 176 w 266"/>
                  <a:gd name="T97" fmla="*/ 140 h 590"/>
                  <a:gd name="T98" fmla="*/ 178 w 266"/>
                  <a:gd name="T99" fmla="*/ 98 h 590"/>
                  <a:gd name="T100" fmla="*/ 176 w 266"/>
                  <a:gd name="T101" fmla="*/ 75 h 590"/>
                  <a:gd name="T102" fmla="*/ 204 w 266"/>
                  <a:gd name="T103" fmla="*/ 74 h 590"/>
                  <a:gd name="T104" fmla="*/ 197 w 266"/>
                  <a:gd name="T105" fmla="*/ 40 h 590"/>
                  <a:gd name="T106" fmla="*/ 209 w 266"/>
                  <a:gd name="T107" fmla="*/ 32 h 590"/>
                  <a:gd name="T108" fmla="*/ 205 w 266"/>
                  <a:gd name="T109"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6" h="590">
                    <a:moveTo>
                      <a:pt x="205" y="0"/>
                    </a:moveTo>
                    <a:lnTo>
                      <a:pt x="195" y="1"/>
                    </a:lnTo>
                    <a:lnTo>
                      <a:pt x="178" y="6"/>
                    </a:lnTo>
                    <a:lnTo>
                      <a:pt x="190" y="9"/>
                    </a:lnTo>
                    <a:lnTo>
                      <a:pt x="181" y="16"/>
                    </a:lnTo>
                    <a:lnTo>
                      <a:pt x="171" y="25"/>
                    </a:lnTo>
                    <a:lnTo>
                      <a:pt x="157" y="28"/>
                    </a:lnTo>
                    <a:lnTo>
                      <a:pt x="135" y="27"/>
                    </a:lnTo>
                    <a:lnTo>
                      <a:pt x="112" y="21"/>
                    </a:lnTo>
                    <a:lnTo>
                      <a:pt x="52" y="27"/>
                    </a:lnTo>
                    <a:lnTo>
                      <a:pt x="111" y="23"/>
                    </a:lnTo>
                    <a:lnTo>
                      <a:pt x="135" y="29"/>
                    </a:lnTo>
                    <a:lnTo>
                      <a:pt x="157" y="28"/>
                    </a:lnTo>
                    <a:lnTo>
                      <a:pt x="171" y="33"/>
                    </a:lnTo>
                    <a:lnTo>
                      <a:pt x="161" y="40"/>
                    </a:lnTo>
                    <a:lnTo>
                      <a:pt x="167" y="43"/>
                    </a:lnTo>
                    <a:lnTo>
                      <a:pt x="148" y="56"/>
                    </a:lnTo>
                    <a:lnTo>
                      <a:pt x="105" y="55"/>
                    </a:lnTo>
                    <a:lnTo>
                      <a:pt x="50" y="102"/>
                    </a:lnTo>
                    <a:lnTo>
                      <a:pt x="105" y="56"/>
                    </a:lnTo>
                    <a:lnTo>
                      <a:pt x="148" y="60"/>
                    </a:lnTo>
                    <a:lnTo>
                      <a:pt x="161" y="61"/>
                    </a:lnTo>
                    <a:lnTo>
                      <a:pt x="138" y="77"/>
                    </a:lnTo>
                    <a:lnTo>
                      <a:pt x="152" y="77"/>
                    </a:lnTo>
                    <a:lnTo>
                      <a:pt x="127" y="95"/>
                    </a:lnTo>
                    <a:lnTo>
                      <a:pt x="80" y="119"/>
                    </a:lnTo>
                    <a:lnTo>
                      <a:pt x="26" y="160"/>
                    </a:lnTo>
                    <a:lnTo>
                      <a:pt x="82" y="122"/>
                    </a:lnTo>
                    <a:lnTo>
                      <a:pt x="129" y="98"/>
                    </a:lnTo>
                    <a:lnTo>
                      <a:pt x="143" y="100"/>
                    </a:lnTo>
                    <a:lnTo>
                      <a:pt x="121" y="114"/>
                    </a:lnTo>
                    <a:lnTo>
                      <a:pt x="135" y="117"/>
                    </a:lnTo>
                    <a:lnTo>
                      <a:pt x="118" y="134"/>
                    </a:lnTo>
                    <a:lnTo>
                      <a:pt x="4" y="276"/>
                    </a:lnTo>
                    <a:lnTo>
                      <a:pt x="118" y="137"/>
                    </a:lnTo>
                    <a:lnTo>
                      <a:pt x="134" y="137"/>
                    </a:lnTo>
                    <a:lnTo>
                      <a:pt x="116" y="158"/>
                    </a:lnTo>
                    <a:lnTo>
                      <a:pt x="129" y="158"/>
                    </a:lnTo>
                    <a:lnTo>
                      <a:pt x="112" y="184"/>
                    </a:lnTo>
                    <a:lnTo>
                      <a:pt x="66" y="233"/>
                    </a:lnTo>
                    <a:lnTo>
                      <a:pt x="18" y="303"/>
                    </a:lnTo>
                    <a:lnTo>
                      <a:pt x="66" y="234"/>
                    </a:lnTo>
                    <a:lnTo>
                      <a:pt x="115" y="186"/>
                    </a:lnTo>
                    <a:lnTo>
                      <a:pt x="129" y="178"/>
                    </a:lnTo>
                    <a:lnTo>
                      <a:pt x="118" y="197"/>
                    </a:lnTo>
                    <a:lnTo>
                      <a:pt x="127" y="194"/>
                    </a:lnTo>
                    <a:lnTo>
                      <a:pt x="112" y="220"/>
                    </a:lnTo>
                    <a:lnTo>
                      <a:pt x="75" y="271"/>
                    </a:lnTo>
                    <a:lnTo>
                      <a:pt x="0" y="338"/>
                    </a:lnTo>
                    <a:lnTo>
                      <a:pt x="73" y="273"/>
                    </a:lnTo>
                    <a:lnTo>
                      <a:pt x="115" y="223"/>
                    </a:lnTo>
                    <a:lnTo>
                      <a:pt x="120" y="223"/>
                    </a:lnTo>
                    <a:lnTo>
                      <a:pt x="50" y="373"/>
                    </a:lnTo>
                    <a:lnTo>
                      <a:pt x="124" y="223"/>
                    </a:lnTo>
                    <a:lnTo>
                      <a:pt x="115" y="243"/>
                    </a:lnTo>
                    <a:lnTo>
                      <a:pt x="124" y="236"/>
                    </a:lnTo>
                    <a:lnTo>
                      <a:pt x="108" y="266"/>
                    </a:lnTo>
                    <a:lnTo>
                      <a:pt x="60" y="336"/>
                    </a:lnTo>
                    <a:lnTo>
                      <a:pt x="108" y="271"/>
                    </a:lnTo>
                    <a:lnTo>
                      <a:pt x="121" y="266"/>
                    </a:lnTo>
                    <a:lnTo>
                      <a:pt x="108" y="286"/>
                    </a:lnTo>
                    <a:lnTo>
                      <a:pt x="52" y="424"/>
                    </a:lnTo>
                    <a:lnTo>
                      <a:pt x="97" y="317"/>
                    </a:lnTo>
                    <a:lnTo>
                      <a:pt x="112" y="286"/>
                    </a:lnTo>
                    <a:lnTo>
                      <a:pt x="121" y="283"/>
                    </a:lnTo>
                    <a:lnTo>
                      <a:pt x="111" y="304"/>
                    </a:lnTo>
                    <a:lnTo>
                      <a:pt x="120" y="302"/>
                    </a:lnTo>
                    <a:lnTo>
                      <a:pt x="105" y="328"/>
                    </a:lnTo>
                    <a:lnTo>
                      <a:pt x="98" y="352"/>
                    </a:lnTo>
                    <a:lnTo>
                      <a:pt x="25" y="430"/>
                    </a:lnTo>
                    <a:lnTo>
                      <a:pt x="100" y="353"/>
                    </a:lnTo>
                    <a:lnTo>
                      <a:pt x="108" y="336"/>
                    </a:lnTo>
                    <a:lnTo>
                      <a:pt x="118" y="331"/>
                    </a:lnTo>
                    <a:lnTo>
                      <a:pt x="100" y="377"/>
                    </a:lnTo>
                    <a:lnTo>
                      <a:pt x="120" y="331"/>
                    </a:lnTo>
                    <a:lnTo>
                      <a:pt x="108" y="353"/>
                    </a:lnTo>
                    <a:lnTo>
                      <a:pt x="121" y="348"/>
                    </a:lnTo>
                    <a:lnTo>
                      <a:pt x="112" y="367"/>
                    </a:lnTo>
                    <a:lnTo>
                      <a:pt x="88" y="432"/>
                    </a:lnTo>
                    <a:lnTo>
                      <a:pt x="62" y="471"/>
                    </a:lnTo>
                    <a:lnTo>
                      <a:pt x="88" y="432"/>
                    </a:lnTo>
                    <a:lnTo>
                      <a:pt x="115" y="370"/>
                    </a:lnTo>
                    <a:lnTo>
                      <a:pt x="124" y="367"/>
                    </a:lnTo>
                    <a:lnTo>
                      <a:pt x="120" y="382"/>
                    </a:lnTo>
                    <a:lnTo>
                      <a:pt x="100" y="424"/>
                    </a:lnTo>
                    <a:lnTo>
                      <a:pt x="121" y="387"/>
                    </a:lnTo>
                    <a:lnTo>
                      <a:pt x="127" y="373"/>
                    </a:lnTo>
                    <a:lnTo>
                      <a:pt x="118" y="406"/>
                    </a:lnTo>
                    <a:lnTo>
                      <a:pt x="129" y="400"/>
                    </a:lnTo>
                    <a:lnTo>
                      <a:pt x="125" y="427"/>
                    </a:lnTo>
                    <a:lnTo>
                      <a:pt x="132" y="416"/>
                    </a:lnTo>
                    <a:lnTo>
                      <a:pt x="138" y="425"/>
                    </a:lnTo>
                    <a:lnTo>
                      <a:pt x="135" y="454"/>
                    </a:lnTo>
                    <a:lnTo>
                      <a:pt x="89" y="589"/>
                    </a:lnTo>
                    <a:lnTo>
                      <a:pt x="139" y="454"/>
                    </a:lnTo>
                    <a:lnTo>
                      <a:pt x="139" y="424"/>
                    </a:lnTo>
                    <a:lnTo>
                      <a:pt x="139" y="406"/>
                    </a:lnTo>
                    <a:lnTo>
                      <a:pt x="150" y="416"/>
                    </a:lnTo>
                    <a:lnTo>
                      <a:pt x="234" y="504"/>
                    </a:lnTo>
                    <a:lnTo>
                      <a:pt x="146" y="406"/>
                    </a:lnTo>
                    <a:lnTo>
                      <a:pt x="139" y="382"/>
                    </a:lnTo>
                    <a:lnTo>
                      <a:pt x="148" y="387"/>
                    </a:lnTo>
                    <a:lnTo>
                      <a:pt x="135" y="356"/>
                    </a:lnTo>
                    <a:lnTo>
                      <a:pt x="146" y="369"/>
                    </a:lnTo>
                    <a:lnTo>
                      <a:pt x="167" y="412"/>
                    </a:lnTo>
                    <a:lnTo>
                      <a:pt x="148" y="365"/>
                    </a:lnTo>
                    <a:lnTo>
                      <a:pt x="139" y="346"/>
                    </a:lnTo>
                    <a:lnTo>
                      <a:pt x="141" y="346"/>
                    </a:lnTo>
                    <a:lnTo>
                      <a:pt x="152" y="356"/>
                    </a:lnTo>
                    <a:lnTo>
                      <a:pt x="173" y="380"/>
                    </a:lnTo>
                    <a:lnTo>
                      <a:pt x="245" y="398"/>
                    </a:lnTo>
                    <a:lnTo>
                      <a:pt x="171" y="377"/>
                    </a:lnTo>
                    <a:lnTo>
                      <a:pt x="148" y="348"/>
                    </a:lnTo>
                    <a:lnTo>
                      <a:pt x="141" y="327"/>
                    </a:lnTo>
                    <a:lnTo>
                      <a:pt x="152" y="327"/>
                    </a:lnTo>
                    <a:lnTo>
                      <a:pt x="141" y="304"/>
                    </a:lnTo>
                    <a:lnTo>
                      <a:pt x="156" y="310"/>
                    </a:lnTo>
                    <a:lnTo>
                      <a:pt x="205" y="352"/>
                    </a:lnTo>
                    <a:lnTo>
                      <a:pt x="156" y="308"/>
                    </a:lnTo>
                    <a:lnTo>
                      <a:pt x="144" y="283"/>
                    </a:lnTo>
                    <a:lnTo>
                      <a:pt x="157" y="290"/>
                    </a:lnTo>
                    <a:lnTo>
                      <a:pt x="148" y="270"/>
                    </a:lnTo>
                    <a:lnTo>
                      <a:pt x="161" y="283"/>
                    </a:lnTo>
                    <a:lnTo>
                      <a:pt x="152" y="253"/>
                    </a:lnTo>
                    <a:lnTo>
                      <a:pt x="162" y="268"/>
                    </a:lnTo>
                    <a:lnTo>
                      <a:pt x="208" y="333"/>
                    </a:lnTo>
                    <a:lnTo>
                      <a:pt x="161" y="268"/>
                    </a:lnTo>
                    <a:lnTo>
                      <a:pt x="150" y="229"/>
                    </a:lnTo>
                    <a:lnTo>
                      <a:pt x="162" y="238"/>
                    </a:lnTo>
                    <a:lnTo>
                      <a:pt x="236" y="275"/>
                    </a:lnTo>
                    <a:lnTo>
                      <a:pt x="162" y="236"/>
                    </a:lnTo>
                    <a:lnTo>
                      <a:pt x="153" y="202"/>
                    </a:lnTo>
                    <a:lnTo>
                      <a:pt x="164" y="207"/>
                    </a:lnTo>
                    <a:lnTo>
                      <a:pt x="156" y="189"/>
                    </a:lnTo>
                    <a:lnTo>
                      <a:pt x="167" y="196"/>
                    </a:lnTo>
                    <a:lnTo>
                      <a:pt x="200" y="288"/>
                    </a:lnTo>
                    <a:lnTo>
                      <a:pt x="164" y="188"/>
                    </a:lnTo>
                    <a:lnTo>
                      <a:pt x="164" y="163"/>
                    </a:lnTo>
                    <a:lnTo>
                      <a:pt x="175" y="173"/>
                    </a:lnTo>
                    <a:lnTo>
                      <a:pt x="197" y="226"/>
                    </a:lnTo>
                    <a:lnTo>
                      <a:pt x="170" y="158"/>
                    </a:lnTo>
                    <a:lnTo>
                      <a:pt x="167" y="137"/>
                    </a:lnTo>
                    <a:lnTo>
                      <a:pt x="175" y="147"/>
                    </a:lnTo>
                    <a:lnTo>
                      <a:pt x="201" y="189"/>
                    </a:lnTo>
                    <a:lnTo>
                      <a:pt x="265" y="213"/>
                    </a:lnTo>
                    <a:lnTo>
                      <a:pt x="200" y="186"/>
                    </a:lnTo>
                    <a:lnTo>
                      <a:pt x="176" y="140"/>
                    </a:lnTo>
                    <a:lnTo>
                      <a:pt x="173" y="112"/>
                    </a:lnTo>
                    <a:lnTo>
                      <a:pt x="184" y="126"/>
                    </a:lnTo>
                    <a:lnTo>
                      <a:pt x="178" y="98"/>
                    </a:lnTo>
                    <a:lnTo>
                      <a:pt x="220" y="169"/>
                    </a:lnTo>
                    <a:lnTo>
                      <a:pt x="181" y="95"/>
                    </a:lnTo>
                    <a:lnTo>
                      <a:pt x="176" y="75"/>
                    </a:lnTo>
                    <a:lnTo>
                      <a:pt x="190" y="90"/>
                    </a:lnTo>
                    <a:lnTo>
                      <a:pt x="187" y="58"/>
                    </a:lnTo>
                    <a:lnTo>
                      <a:pt x="204" y="74"/>
                    </a:lnTo>
                    <a:lnTo>
                      <a:pt x="261" y="129"/>
                    </a:lnTo>
                    <a:lnTo>
                      <a:pt x="204" y="72"/>
                    </a:lnTo>
                    <a:lnTo>
                      <a:pt x="197" y="40"/>
                    </a:lnTo>
                    <a:lnTo>
                      <a:pt x="205" y="48"/>
                    </a:lnTo>
                    <a:lnTo>
                      <a:pt x="200" y="25"/>
                    </a:lnTo>
                    <a:lnTo>
                      <a:pt x="209" y="32"/>
                    </a:lnTo>
                    <a:lnTo>
                      <a:pt x="211" y="13"/>
                    </a:lnTo>
                    <a:lnTo>
                      <a:pt x="209" y="4"/>
                    </a:lnTo>
                    <a:lnTo>
                      <a:pt x="20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90"/>
              <p:cNvSpPr>
                <a:spLocks/>
              </p:cNvSpPr>
              <p:nvPr/>
            </p:nvSpPr>
            <p:spPr bwMode="ltGray">
              <a:xfrm>
                <a:off x="5200" y="3441"/>
                <a:ext cx="112" cy="329"/>
              </a:xfrm>
              <a:custGeom>
                <a:avLst/>
                <a:gdLst>
                  <a:gd name="T0" fmla="*/ 2 w 112"/>
                  <a:gd name="T1" fmla="*/ 52 h 329"/>
                  <a:gd name="T2" fmla="*/ 25 w 112"/>
                  <a:gd name="T3" fmla="*/ 0 h 329"/>
                  <a:gd name="T4" fmla="*/ 40 w 112"/>
                  <a:gd name="T5" fmla="*/ 1 h 329"/>
                  <a:gd name="T6" fmla="*/ 53 w 112"/>
                  <a:gd name="T7" fmla="*/ 4 h 329"/>
                  <a:gd name="T8" fmla="*/ 62 w 112"/>
                  <a:gd name="T9" fmla="*/ 18 h 329"/>
                  <a:gd name="T10" fmla="*/ 87 w 112"/>
                  <a:gd name="T11" fmla="*/ 60 h 329"/>
                  <a:gd name="T12" fmla="*/ 96 w 112"/>
                  <a:gd name="T13" fmla="*/ 79 h 329"/>
                  <a:gd name="T14" fmla="*/ 102 w 112"/>
                  <a:gd name="T15" fmla="*/ 98 h 329"/>
                  <a:gd name="T16" fmla="*/ 108 w 112"/>
                  <a:gd name="T17" fmla="*/ 154 h 329"/>
                  <a:gd name="T18" fmla="*/ 111 w 112"/>
                  <a:gd name="T19" fmla="*/ 170 h 329"/>
                  <a:gd name="T20" fmla="*/ 108 w 112"/>
                  <a:gd name="T21" fmla="*/ 192 h 329"/>
                  <a:gd name="T22" fmla="*/ 104 w 112"/>
                  <a:gd name="T23" fmla="*/ 215 h 329"/>
                  <a:gd name="T24" fmla="*/ 94 w 112"/>
                  <a:gd name="T25" fmla="*/ 250 h 329"/>
                  <a:gd name="T26" fmla="*/ 86 w 112"/>
                  <a:gd name="T27" fmla="*/ 272 h 329"/>
                  <a:gd name="T28" fmla="*/ 73 w 112"/>
                  <a:gd name="T29" fmla="*/ 297 h 329"/>
                  <a:gd name="T30" fmla="*/ 48 w 112"/>
                  <a:gd name="T31" fmla="*/ 328 h 329"/>
                  <a:gd name="T32" fmla="*/ 61 w 112"/>
                  <a:gd name="T33" fmla="*/ 290 h 329"/>
                  <a:gd name="T34" fmla="*/ 72 w 112"/>
                  <a:gd name="T35" fmla="*/ 254 h 329"/>
                  <a:gd name="T36" fmla="*/ 77 w 112"/>
                  <a:gd name="T37" fmla="*/ 222 h 329"/>
                  <a:gd name="T38" fmla="*/ 75 w 112"/>
                  <a:gd name="T39" fmla="*/ 192 h 329"/>
                  <a:gd name="T40" fmla="*/ 73 w 112"/>
                  <a:gd name="T41" fmla="*/ 170 h 329"/>
                  <a:gd name="T42" fmla="*/ 77 w 112"/>
                  <a:gd name="T43" fmla="*/ 144 h 329"/>
                  <a:gd name="T44" fmla="*/ 80 w 112"/>
                  <a:gd name="T45" fmla="*/ 122 h 329"/>
                  <a:gd name="T46" fmla="*/ 69 w 112"/>
                  <a:gd name="T47" fmla="*/ 79 h 329"/>
                  <a:gd name="T48" fmla="*/ 67 w 112"/>
                  <a:gd name="T49" fmla="*/ 56 h 329"/>
                  <a:gd name="T50" fmla="*/ 58 w 112"/>
                  <a:gd name="T51" fmla="*/ 37 h 329"/>
                  <a:gd name="T52" fmla="*/ 40 w 112"/>
                  <a:gd name="T53" fmla="*/ 14 h 329"/>
                  <a:gd name="T54" fmla="*/ 31 w 112"/>
                  <a:gd name="T55" fmla="*/ 32 h 329"/>
                  <a:gd name="T56" fmla="*/ 0 w 112"/>
                  <a:gd name="T57" fmla="*/ 62 h 329"/>
                  <a:gd name="T58" fmla="*/ 2 w 112"/>
                  <a:gd name="T59" fmla="*/ 52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2" h="329">
                    <a:moveTo>
                      <a:pt x="2" y="52"/>
                    </a:moveTo>
                    <a:lnTo>
                      <a:pt x="25" y="0"/>
                    </a:lnTo>
                    <a:lnTo>
                      <a:pt x="40" y="1"/>
                    </a:lnTo>
                    <a:lnTo>
                      <a:pt x="53" y="4"/>
                    </a:lnTo>
                    <a:lnTo>
                      <a:pt x="62" y="18"/>
                    </a:lnTo>
                    <a:lnTo>
                      <a:pt x="87" y="60"/>
                    </a:lnTo>
                    <a:lnTo>
                      <a:pt x="96" y="79"/>
                    </a:lnTo>
                    <a:lnTo>
                      <a:pt x="102" y="98"/>
                    </a:lnTo>
                    <a:lnTo>
                      <a:pt x="108" y="154"/>
                    </a:lnTo>
                    <a:lnTo>
                      <a:pt x="111" y="170"/>
                    </a:lnTo>
                    <a:lnTo>
                      <a:pt x="108" y="192"/>
                    </a:lnTo>
                    <a:lnTo>
                      <a:pt x="104" y="215"/>
                    </a:lnTo>
                    <a:lnTo>
                      <a:pt x="94" y="250"/>
                    </a:lnTo>
                    <a:lnTo>
                      <a:pt x="86" y="272"/>
                    </a:lnTo>
                    <a:lnTo>
                      <a:pt x="73" y="297"/>
                    </a:lnTo>
                    <a:lnTo>
                      <a:pt x="48" y="328"/>
                    </a:lnTo>
                    <a:lnTo>
                      <a:pt x="61" y="290"/>
                    </a:lnTo>
                    <a:lnTo>
                      <a:pt x="72" y="254"/>
                    </a:lnTo>
                    <a:lnTo>
                      <a:pt x="77" y="222"/>
                    </a:lnTo>
                    <a:lnTo>
                      <a:pt x="75" y="192"/>
                    </a:lnTo>
                    <a:lnTo>
                      <a:pt x="73" y="170"/>
                    </a:lnTo>
                    <a:lnTo>
                      <a:pt x="77" y="144"/>
                    </a:lnTo>
                    <a:lnTo>
                      <a:pt x="80" y="122"/>
                    </a:lnTo>
                    <a:lnTo>
                      <a:pt x="69" y="79"/>
                    </a:lnTo>
                    <a:lnTo>
                      <a:pt x="67" y="56"/>
                    </a:lnTo>
                    <a:lnTo>
                      <a:pt x="58" y="37"/>
                    </a:lnTo>
                    <a:lnTo>
                      <a:pt x="40" y="14"/>
                    </a:lnTo>
                    <a:lnTo>
                      <a:pt x="31" y="32"/>
                    </a:lnTo>
                    <a:lnTo>
                      <a:pt x="0" y="62"/>
                    </a:lnTo>
                    <a:lnTo>
                      <a:pt x="2" y="5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91"/>
              <p:cNvSpPr>
                <a:spLocks/>
              </p:cNvSpPr>
              <p:nvPr/>
            </p:nvSpPr>
            <p:spPr bwMode="ltGray">
              <a:xfrm>
                <a:off x="5316" y="3988"/>
                <a:ext cx="46" cy="336"/>
              </a:xfrm>
              <a:custGeom>
                <a:avLst/>
                <a:gdLst>
                  <a:gd name="T0" fmla="*/ 35 w 46"/>
                  <a:gd name="T1" fmla="*/ 0 h 336"/>
                  <a:gd name="T2" fmla="*/ 32 w 46"/>
                  <a:gd name="T3" fmla="*/ 6 h 336"/>
                  <a:gd name="T4" fmla="*/ 18 w 46"/>
                  <a:gd name="T5" fmla="*/ 66 h 336"/>
                  <a:gd name="T6" fmla="*/ 9 w 46"/>
                  <a:gd name="T7" fmla="*/ 122 h 336"/>
                  <a:gd name="T8" fmla="*/ 0 w 46"/>
                  <a:gd name="T9" fmla="*/ 192 h 336"/>
                  <a:gd name="T10" fmla="*/ 0 w 46"/>
                  <a:gd name="T11" fmla="*/ 268 h 336"/>
                  <a:gd name="T12" fmla="*/ 4 w 46"/>
                  <a:gd name="T13" fmla="*/ 335 h 336"/>
                  <a:gd name="T14" fmla="*/ 9 w 46"/>
                  <a:gd name="T15" fmla="*/ 335 h 336"/>
                  <a:gd name="T16" fmla="*/ 4 w 46"/>
                  <a:gd name="T17" fmla="*/ 268 h 336"/>
                  <a:gd name="T18" fmla="*/ 4 w 46"/>
                  <a:gd name="T19" fmla="*/ 212 h 336"/>
                  <a:gd name="T20" fmla="*/ 13 w 46"/>
                  <a:gd name="T21" fmla="*/ 151 h 336"/>
                  <a:gd name="T22" fmla="*/ 26 w 46"/>
                  <a:gd name="T23" fmla="*/ 91 h 336"/>
                  <a:gd name="T24" fmla="*/ 45 w 46"/>
                  <a:gd name="T25" fmla="*/ 14 h 336"/>
                  <a:gd name="T26" fmla="*/ 35 w 46"/>
                  <a:gd name="T2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336">
                    <a:moveTo>
                      <a:pt x="35" y="0"/>
                    </a:moveTo>
                    <a:lnTo>
                      <a:pt x="32" y="6"/>
                    </a:lnTo>
                    <a:lnTo>
                      <a:pt x="18" y="66"/>
                    </a:lnTo>
                    <a:lnTo>
                      <a:pt x="9" y="122"/>
                    </a:lnTo>
                    <a:lnTo>
                      <a:pt x="0" y="192"/>
                    </a:lnTo>
                    <a:lnTo>
                      <a:pt x="0" y="268"/>
                    </a:lnTo>
                    <a:lnTo>
                      <a:pt x="4" y="335"/>
                    </a:lnTo>
                    <a:lnTo>
                      <a:pt x="9" y="335"/>
                    </a:lnTo>
                    <a:lnTo>
                      <a:pt x="4" y="268"/>
                    </a:lnTo>
                    <a:lnTo>
                      <a:pt x="4" y="212"/>
                    </a:lnTo>
                    <a:lnTo>
                      <a:pt x="13" y="151"/>
                    </a:lnTo>
                    <a:lnTo>
                      <a:pt x="26" y="91"/>
                    </a:lnTo>
                    <a:lnTo>
                      <a:pt x="45" y="14"/>
                    </a:lnTo>
                    <a:lnTo>
                      <a:pt x="3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92"/>
              <p:cNvSpPr>
                <a:spLocks/>
              </p:cNvSpPr>
              <p:nvPr/>
            </p:nvSpPr>
            <p:spPr bwMode="ltGray">
              <a:xfrm>
                <a:off x="5690" y="3903"/>
                <a:ext cx="41" cy="203"/>
              </a:xfrm>
              <a:custGeom>
                <a:avLst/>
                <a:gdLst>
                  <a:gd name="T0" fmla="*/ 8 w 41"/>
                  <a:gd name="T1" fmla="*/ 0 h 203"/>
                  <a:gd name="T2" fmla="*/ 16 w 41"/>
                  <a:gd name="T3" fmla="*/ 14 h 203"/>
                  <a:gd name="T4" fmla="*/ 23 w 41"/>
                  <a:gd name="T5" fmla="*/ 39 h 203"/>
                  <a:gd name="T6" fmla="*/ 31 w 41"/>
                  <a:gd name="T7" fmla="*/ 73 h 203"/>
                  <a:gd name="T8" fmla="*/ 40 w 41"/>
                  <a:gd name="T9" fmla="*/ 116 h 203"/>
                  <a:gd name="T10" fmla="*/ 40 w 41"/>
                  <a:gd name="T11" fmla="*/ 161 h 203"/>
                  <a:gd name="T12" fmla="*/ 35 w 41"/>
                  <a:gd name="T13" fmla="*/ 202 h 203"/>
                  <a:gd name="T14" fmla="*/ 31 w 41"/>
                  <a:gd name="T15" fmla="*/ 202 h 203"/>
                  <a:gd name="T16" fmla="*/ 35 w 41"/>
                  <a:gd name="T17" fmla="*/ 161 h 203"/>
                  <a:gd name="T18" fmla="*/ 35 w 41"/>
                  <a:gd name="T19" fmla="*/ 128 h 203"/>
                  <a:gd name="T20" fmla="*/ 27 w 41"/>
                  <a:gd name="T21" fmla="*/ 91 h 203"/>
                  <a:gd name="T22" fmla="*/ 16 w 41"/>
                  <a:gd name="T23" fmla="*/ 55 h 203"/>
                  <a:gd name="T24" fmla="*/ 0 w 41"/>
                  <a:gd name="T25" fmla="*/ 9 h 203"/>
                  <a:gd name="T26" fmla="*/ 8 w 41"/>
                  <a:gd name="T27"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203">
                    <a:moveTo>
                      <a:pt x="8" y="0"/>
                    </a:moveTo>
                    <a:lnTo>
                      <a:pt x="16" y="14"/>
                    </a:lnTo>
                    <a:lnTo>
                      <a:pt x="23" y="39"/>
                    </a:lnTo>
                    <a:lnTo>
                      <a:pt x="31" y="73"/>
                    </a:lnTo>
                    <a:lnTo>
                      <a:pt x="40" y="116"/>
                    </a:lnTo>
                    <a:lnTo>
                      <a:pt x="40" y="161"/>
                    </a:lnTo>
                    <a:lnTo>
                      <a:pt x="35" y="202"/>
                    </a:lnTo>
                    <a:lnTo>
                      <a:pt x="31" y="202"/>
                    </a:lnTo>
                    <a:lnTo>
                      <a:pt x="35" y="161"/>
                    </a:lnTo>
                    <a:lnTo>
                      <a:pt x="35" y="128"/>
                    </a:lnTo>
                    <a:lnTo>
                      <a:pt x="27" y="91"/>
                    </a:lnTo>
                    <a:lnTo>
                      <a:pt x="16" y="55"/>
                    </a:lnTo>
                    <a:lnTo>
                      <a:pt x="0" y="9"/>
                    </a:lnTo>
                    <a:lnTo>
                      <a:pt x="8"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93"/>
              <p:cNvSpPr>
                <a:spLocks/>
              </p:cNvSpPr>
              <p:nvPr/>
            </p:nvSpPr>
            <p:spPr bwMode="ltGray">
              <a:xfrm>
                <a:off x="5485" y="3795"/>
                <a:ext cx="71" cy="202"/>
              </a:xfrm>
              <a:custGeom>
                <a:avLst/>
                <a:gdLst>
                  <a:gd name="T0" fmla="*/ 68 w 71"/>
                  <a:gd name="T1" fmla="*/ 31 h 202"/>
                  <a:gd name="T2" fmla="*/ 53 w 71"/>
                  <a:gd name="T3" fmla="*/ 0 h 202"/>
                  <a:gd name="T4" fmla="*/ 44 w 71"/>
                  <a:gd name="T5" fmla="*/ 0 h 202"/>
                  <a:gd name="T6" fmla="*/ 36 w 71"/>
                  <a:gd name="T7" fmla="*/ 2 h 202"/>
                  <a:gd name="T8" fmla="*/ 30 w 71"/>
                  <a:gd name="T9" fmla="*/ 10 h 202"/>
                  <a:gd name="T10" fmla="*/ 14 w 71"/>
                  <a:gd name="T11" fmla="*/ 37 h 202"/>
                  <a:gd name="T12" fmla="*/ 8 w 71"/>
                  <a:gd name="T13" fmla="*/ 48 h 202"/>
                  <a:gd name="T14" fmla="*/ 5 w 71"/>
                  <a:gd name="T15" fmla="*/ 60 h 202"/>
                  <a:gd name="T16" fmla="*/ 0 w 71"/>
                  <a:gd name="T17" fmla="*/ 94 h 202"/>
                  <a:gd name="T18" fmla="*/ 0 w 71"/>
                  <a:gd name="T19" fmla="*/ 104 h 202"/>
                  <a:gd name="T20" fmla="*/ 0 w 71"/>
                  <a:gd name="T21" fmla="*/ 117 h 202"/>
                  <a:gd name="T22" fmla="*/ 4 w 71"/>
                  <a:gd name="T23" fmla="*/ 131 h 202"/>
                  <a:gd name="T24" fmla="*/ 9 w 71"/>
                  <a:gd name="T25" fmla="*/ 153 h 202"/>
                  <a:gd name="T26" fmla="*/ 15 w 71"/>
                  <a:gd name="T27" fmla="*/ 167 h 202"/>
                  <a:gd name="T28" fmla="*/ 23 w 71"/>
                  <a:gd name="T29" fmla="*/ 182 h 202"/>
                  <a:gd name="T30" fmla="*/ 39 w 71"/>
                  <a:gd name="T31" fmla="*/ 201 h 202"/>
                  <a:gd name="T32" fmla="*/ 31 w 71"/>
                  <a:gd name="T33" fmla="*/ 177 h 202"/>
                  <a:gd name="T34" fmla="*/ 24 w 71"/>
                  <a:gd name="T35" fmla="*/ 156 h 202"/>
                  <a:gd name="T36" fmla="*/ 21 w 71"/>
                  <a:gd name="T37" fmla="*/ 136 h 202"/>
                  <a:gd name="T38" fmla="*/ 22 w 71"/>
                  <a:gd name="T39" fmla="*/ 117 h 202"/>
                  <a:gd name="T40" fmla="*/ 23 w 71"/>
                  <a:gd name="T41" fmla="*/ 104 h 202"/>
                  <a:gd name="T42" fmla="*/ 21 w 71"/>
                  <a:gd name="T43" fmla="*/ 88 h 202"/>
                  <a:gd name="T44" fmla="*/ 19 w 71"/>
                  <a:gd name="T45" fmla="*/ 74 h 202"/>
                  <a:gd name="T46" fmla="*/ 25 w 71"/>
                  <a:gd name="T47" fmla="*/ 48 h 202"/>
                  <a:gd name="T48" fmla="*/ 27 w 71"/>
                  <a:gd name="T49" fmla="*/ 34 h 202"/>
                  <a:gd name="T50" fmla="*/ 32 w 71"/>
                  <a:gd name="T51" fmla="*/ 23 h 202"/>
                  <a:gd name="T52" fmla="*/ 44 w 71"/>
                  <a:gd name="T53" fmla="*/ 8 h 202"/>
                  <a:gd name="T54" fmla="*/ 50 w 71"/>
                  <a:gd name="T55" fmla="*/ 19 h 202"/>
                  <a:gd name="T56" fmla="*/ 70 w 71"/>
                  <a:gd name="T57" fmla="*/ 37 h 202"/>
                  <a:gd name="T58" fmla="*/ 68 w 71"/>
                  <a:gd name="T59" fmla="*/ 3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1" h="202">
                    <a:moveTo>
                      <a:pt x="68" y="31"/>
                    </a:moveTo>
                    <a:lnTo>
                      <a:pt x="53" y="0"/>
                    </a:lnTo>
                    <a:lnTo>
                      <a:pt x="44" y="0"/>
                    </a:lnTo>
                    <a:lnTo>
                      <a:pt x="36" y="2"/>
                    </a:lnTo>
                    <a:lnTo>
                      <a:pt x="30" y="10"/>
                    </a:lnTo>
                    <a:lnTo>
                      <a:pt x="14" y="37"/>
                    </a:lnTo>
                    <a:lnTo>
                      <a:pt x="8" y="48"/>
                    </a:lnTo>
                    <a:lnTo>
                      <a:pt x="5" y="60"/>
                    </a:lnTo>
                    <a:lnTo>
                      <a:pt x="0" y="94"/>
                    </a:lnTo>
                    <a:lnTo>
                      <a:pt x="0" y="104"/>
                    </a:lnTo>
                    <a:lnTo>
                      <a:pt x="0" y="117"/>
                    </a:lnTo>
                    <a:lnTo>
                      <a:pt x="4" y="131"/>
                    </a:lnTo>
                    <a:lnTo>
                      <a:pt x="9" y="153"/>
                    </a:lnTo>
                    <a:lnTo>
                      <a:pt x="15" y="167"/>
                    </a:lnTo>
                    <a:lnTo>
                      <a:pt x="23" y="182"/>
                    </a:lnTo>
                    <a:lnTo>
                      <a:pt x="39" y="201"/>
                    </a:lnTo>
                    <a:lnTo>
                      <a:pt x="31" y="177"/>
                    </a:lnTo>
                    <a:lnTo>
                      <a:pt x="24" y="156"/>
                    </a:lnTo>
                    <a:lnTo>
                      <a:pt x="21" y="136"/>
                    </a:lnTo>
                    <a:lnTo>
                      <a:pt x="22" y="117"/>
                    </a:lnTo>
                    <a:lnTo>
                      <a:pt x="23" y="104"/>
                    </a:lnTo>
                    <a:lnTo>
                      <a:pt x="21" y="88"/>
                    </a:lnTo>
                    <a:lnTo>
                      <a:pt x="19" y="74"/>
                    </a:lnTo>
                    <a:lnTo>
                      <a:pt x="25" y="48"/>
                    </a:lnTo>
                    <a:lnTo>
                      <a:pt x="27" y="34"/>
                    </a:lnTo>
                    <a:lnTo>
                      <a:pt x="32" y="23"/>
                    </a:lnTo>
                    <a:lnTo>
                      <a:pt x="44" y="8"/>
                    </a:lnTo>
                    <a:lnTo>
                      <a:pt x="50" y="19"/>
                    </a:lnTo>
                    <a:lnTo>
                      <a:pt x="70" y="37"/>
                    </a:lnTo>
                    <a:lnTo>
                      <a:pt x="68" y="3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94"/>
              <p:cNvSpPr>
                <a:spLocks/>
              </p:cNvSpPr>
              <p:nvPr/>
            </p:nvSpPr>
            <p:spPr bwMode="ltGray">
              <a:xfrm>
                <a:off x="5603" y="3616"/>
                <a:ext cx="172" cy="364"/>
              </a:xfrm>
              <a:custGeom>
                <a:avLst/>
                <a:gdLst>
                  <a:gd name="T0" fmla="*/ 56 w 172"/>
                  <a:gd name="T1" fmla="*/ 4 h 364"/>
                  <a:gd name="T2" fmla="*/ 60 w 172"/>
                  <a:gd name="T3" fmla="*/ 15 h 364"/>
                  <a:gd name="T4" fmla="*/ 98 w 172"/>
                  <a:gd name="T5" fmla="*/ 13 h 364"/>
                  <a:gd name="T6" fmla="*/ 83 w 172"/>
                  <a:gd name="T7" fmla="*/ 18 h 364"/>
                  <a:gd name="T8" fmla="*/ 67 w 172"/>
                  <a:gd name="T9" fmla="*/ 24 h 364"/>
                  <a:gd name="T10" fmla="*/ 103 w 172"/>
                  <a:gd name="T11" fmla="*/ 33 h 364"/>
                  <a:gd name="T12" fmla="*/ 75 w 172"/>
                  <a:gd name="T13" fmla="*/ 37 h 364"/>
                  <a:gd name="T14" fmla="*/ 72 w 172"/>
                  <a:gd name="T15" fmla="*/ 47 h 364"/>
                  <a:gd name="T16" fmla="*/ 153 w 172"/>
                  <a:gd name="T17" fmla="*/ 98 h 364"/>
                  <a:gd name="T18" fmla="*/ 79 w 172"/>
                  <a:gd name="T19" fmla="*/ 61 h 364"/>
                  <a:gd name="T20" fmla="*/ 95 w 172"/>
                  <a:gd name="T21" fmla="*/ 83 h 364"/>
                  <a:gd name="T22" fmla="*/ 84 w 172"/>
                  <a:gd name="T23" fmla="*/ 84 h 364"/>
                  <a:gd name="T24" fmla="*/ 98 w 172"/>
                  <a:gd name="T25" fmla="*/ 113 h 364"/>
                  <a:gd name="T26" fmla="*/ 128 w 172"/>
                  <a:gd name="T27" fmla="*/ 144 h 364"/>
                  <a:gd name="T28" fmla="*/ 95 w 172"/>
                  <a:gd name="T29" fmla="*/ 121 h 364"/>
                  <a:gd name="T30" fmla="*/ 123 w 172"/>
                  <a:gd name="T31" fmla="*/ 167 h 364"/>
                  <a:gd name="T32" fmla="*/ 97 w 172"/>
                  <a:gd name="T33" fmla="*/ 137 h 364"/>
                  <a:gd name="T34" fmla="*/ 91 w 172"/>
                  <a:gd name="T35" fmla="*/ 137 h 364"/>
                  <a:gd name="T36" fmla="*/ 100 w 172"/>
                  <a:gd name="T37" fmla="*/ 164 h 364"/>
                  <a:gd name="T38" fmla="*/ 92 w 172"/>
                  <a:gd name="T39" fmla="*/ 164 h 364"/>
                  <a:gd name="T40" fmla="*/ 109 w 172"/>
                  <a:gd name="T41" fmla="*/ 195 h 364"/>
                  <a:gd name="T42" fmla="*/ 99 w 172"/>
                  <a:gd name="T43" fmla="*/ 187 h 364"/>
                  <a:gd name="T44" fmla="*/ 107 w 172"/>
                  <a:gd name="T45" fmla="*/ 217 h 364"/>
                  <a:gd name="T46" fmla="*/ 100 w 172"/>
                  <a:gd name="T47" fmla="*/ 207 h 364"/>
                  <a:gd name="T48" fmla="*/ 93 w 172"/>
                  <a:gd name="T49" fmla="*/ 204 h 364"/>
                  <a:gd name="T50" fmla="*/ 98 w 172"/>
                  <a:gd name="T51" fmla="*/ 226 h 364"/>
                  <a:gd name="T52" fmla="*/ 114 w 172"/>
                  <a:gd name="T53" fmla="*/ 265 h 364"/>
                  <a:gd name="T54" fmla="*/ 93 w 172"/>
                  <a:gd name="T55" fmla="*/ 235 h 364"/>
                  <a:gd name="T56" fmla="*/ 88 w 172"/>
                  <a:gd name="T57" fmla="*/ 230 h 364"/>
                  <a:gd name="T58" fmla="*/ 90 w 172"/>
                  <a:gd name="T59" fmla="*/ 263 h 364"/>
                  <a:gd name="T60" fmla="*/ 83 w 172"/>
                  <a:gd name="T61" fmla="*/ 279 h 364"/>
                  <a:gd name="T62" fmla="*/ 80 w 172"/>
                  <a:gd name="T63" fmla="*/ 260 h 364"/>
                  <a:gd name="T64" fmla="*/ 19 w 172"/>
                  <a:gd name="T65" fmla="*/ 311 h 364"/>
                  <a:gd name="T66" fmla="*/ 75 w 172"/>
                  <a:gd name="T67" fmla="*/ 238 h 364"/>
                  <a:gd name="T68" fmla="*/ 64 w 172"/>
                  <a:gd name="T69" fmla="*/ 254 h 364"/>
                  <a:gd name="T70" fmla="*/ 80 w 172"/>
                  <a:gd name="T71" fmla="*/ 214 h 364"/>
                  <a:gd name="T72" fmla="*/ 12 w 172"/>
                  <a:gd name="T73" fmla="*/ 245 h 364"/>
                  <a:gd name="T74" fmla="*/ 80 w 172"/>
                  <a:gd name="T75" fmla="*/ 200 h 364"/>
                  <a:gd name="T76" fmla="*/ 71 w 172"/>
                  <a:gd name="T77" fmla="*/ 190 h 364"/>
                  <a:gd name="T78" fmla="*/ 77 w 172"/>
                  <a:gd name="T79" fmla="*/ 174 h 364"/>
                  <a:gd name="T80" fmla="*/ 67 w 172"/>
                  <a:gd name="T81" fmla="*/ 174 h 364"/>
                  <a:gd name="T82" fmla="*/ 37 w 172"/>
                  <a:gd name="T83" fmla="*/ 205 h 364"/>
                  <a:gd name="T84" fmla="*/ 66 w 172"/>
                  <a:gd name="T85" fmla="*/ 146 h 364"/>
                  <a:gd name="T86" fmla="*/ 71 w 172"/>
                  <a:gd name="T87" fmla="*/ 125 h 364"/>
                  <a:gd name="T88" fmla="*/ 64 w 172"/>
                  <a:gd name="T89" fmla="*/ 121 h 364"/>
                  <a:gd name="T90" fmla="*/ 65 w 172"/>
                  <a:gd name="T91" fmla="*/ 100 h 364"/>
                  <a:gd name="T92" fmla="*/ 61 w 172"/>
                  <a:gd name="T93" fmla="*/ 97 h 364"/>
                  <a:gd name="T94" fmla="*/ 40 w 172"/>
                  <a:gd name="T95" fmla="*/ 116 h 364"/>
                  <a:gd name="T96" fmla="*/ 57 w 172"/>
                  <a:gd name="T97" fmla="*/ 87 h 364"/>
                  <a:gd name="T98" fmla="*/ 56 w 172"/>
                  <a:gd name="T99" fmla="*/ 60 h 364"/>
                  <a:gd name="T100" fmla="*/ 57 w 172"/>
                  <a:gd name="T101" fmla="*/ 46 h 364"/>
                  <a:gd name="T102" fmla="*/ 39 w 172"/>
                  <a:gd name="T103" fmla="*/ 45 h 364"/>
                  <a:gd name="T104" fmla="*/ 44 w 172"/>
                  <a:gd name="T105" fmla="*/ 24 h 364"/>
                  <a:gd name="T106" fmla="*/ 36 w 172"/>
                  <a:gd name="T107" fmla="*/ 19 h 364"/>
                  <a:gd name="T108" fmla="*/ 38 w 172"/>
                  <a:gd name="T10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2" h="364">
                    <a:moveTo>
                      <a:pt x="38" y="0"/>
                    </a:moveTo>
                    <a:lnTo>
                      <a:pt x="45" y="0"/>
                    </a:lnTo>
                    <a:lnTo>
                      <a:pt x="56" y="4"/>
                    </a:lnTo>
                    <a:lnTo>
                      <a:pt x="48" y="5"/>
                    </a:lnTo>
                    <a:lnTo>
                      <a:pt x="54" y="10"/>
                    </a:lnTo>
                    <a:lnTo>
                      <a:pt x="60" y="15"/>
                    </a:lnTo>
                    <a:lnTo>
                      <a:pt x="69" y="17"/>
                    </a:lnTo>
                    <a:lnTo>
                      <a:pt x="83" y="16"/>
                    </a:lnTo>
                    <a:lnTo>
                      <a:pt x="98" y="13"/>
                    </a:lnTo>
                    <a:lnTo>
                      <a:pt x="137" y="16"/>
                    </a:lnTo>
                    <a:lnTo>
                      <a:pt x="99" y="13"/>
                    </a:lnTo>
                    <a:lnTo>
                      <a:pt x="83" y="18"/>
                    </a:lnTo>
                    <a:lnTo>
                      <a:pt x="69" y="17"/>
                    </a:lnTo>
                    <a:lnTo>
                      <a:pt x="60" y="20"/>
                    </a:lnTo>
                    <a:lnTo>
                      <a:pt x="67" y="24"/>
                    </a:lnTo>
                    <a:lnTo>
                      <a:pt x="62" y="27"/>
                    </a:lnTo>
                    <a:lnTo>
                      <a:pt x="75" y="35"/>
                    </a:lnTo>
                    <a:lnTo>
                      <a:pt x="103" y="33"/>
                    </a:lnTo>
                    <a:lnTo>
                      <a:pt x="139" y="62"/>
                    </a:lnTo>
                    <a:lnTo>
                      <a:pt x="103" y="35"/>
                    </a:lnTo>
                    <a:lnTo>
                      <a:pt x="75" y="37"/>
                    </a:lnTo>
                    <a:lnTo>
                      <a:pt x="67" y="37"/>
                    </a:lnTo>
                    <a:lnTo>
                      <a:pt x="82" y="47"/>
                    </a:lnTo>
                    <a:lnTo>
                      <a:pt x="72" y="47"/>
                    </a:lnTo>
                    <a:lnTo>
                      <a:pt x="88" y="59"/>
                    </a:lnTo>
                    <a:lnTo>
                      <a:pt x="118" y="73"/>
                    </a:lnTo>
                    <a:lnTo>
                      <a:pt x="153" y="98"/>
                    </a:lnTo>
                    <a:lnTo>
                      <a:pt x="118" y="75"/>
                    </a:lnTo>
                    <a:lnTo>
                      <a:pt x="87" y="60"/>
                    </a:lnTo>
                    <a:lnTo>
                      <a:pt x="79" y="61"/>
                    </a:lnTo>
                    <a:lnTo>
                      <a:pt x="92" y="69"/>
                    </a:lnTo>
                    <a:lnTo>
                      <a:pt x="83" y="72"/>
                    </a:lnTo>
                    <a:lnTo>
                      <a:pt x="95" y="83"/>
                    </a:lnTo>
                    <a:lnTo>
                      <a:pt x="167" y="170"/>
                    </a:lnTo>
                    <a:lnTo>
                      <a:pt x="95" y="84"/>
                    </a:lnTo>
                    <a:lnTo>
                      <a:pt x="84" y="84"/>
                    </a:lnTo>
                    <a:lnTo>
                      <a:pt x="95" y="97"/>
                    </a:lnTo>
                    <a:lnTo>
                      <a:pt x="87" y="97"/>
                    </a:lnTo>
                    <a:lnTo>
                      <a:pt x="98" y="113"/>
                    </a:lnTo>
                    <a:lnTo>
                      <a:pt x="128" y="144"/>
                    </a:lnTo>
                    <a:lnTo>
                      <a:pt x="159" y="186"/>
                    </a:lnTo>
                    <a:lnTo>
                      <a:pt x="128" y="144"/>
                    </a:lnTo>
                    <a:lnTo>
                      <a:pt x="97" y="114"/>
                    </a:lnTo>
                    <a:lnTo>
                      <a:pt x="87" y="111"/>
                    </a:lnTo>
                    <a:lnTo>
                      <a:pt x="95" y="121"/>
                    </a:lnTo>
                    <a:lnTo>
                      <a:pt x="88" y="119"/>
                    </a:lnTo>
                    <a:lnTo>
                      <a:pt x="98" y="136"/>
                    </a:lnTo>
                    <a:lnTo>
                      <a:pt x="123" y="167"/>
                    </a:lnTo>
                    <a:lnTo>
                      <a:pt x="171" y="209"/>
                    </a:lnTo>
                    <a:lnTo>
                      <a:pt x="123" y="168"/>
                    </a:lnTo>
                    <a:lnTo>
                      <a:pt x="97" y="137"/>
                    </a:lnTo>
                    <a:lnTo>
                      <a:pt x="93" y="137"/>
                    </a:lnTo>
                    <a:lnTo>
                      <a:pt x="138" y="230"/>
                    </a:lnTo>
                    <a:lnTo>
                      <a:pt x="91" y="137"/>
                    </a:lnTo>
                    <a:lnTo>
                      <a:pt x="97" y="149"/>
                    </a:lnTo>
                    <a:lnTo>
                      <a:pt x="91" y="145"/>
                    </a:lnTo>
                    <a:lnTo>
                      <a:pt x="100" y="164"/>
                    </a:lnTo>
                    <a:lnTo>
                      <a:pt x="132" y="207"/>
                    </a:lnTo>
                    <a:lnTo>
                      <a:pt x="100" y="167"/>
                    </a:lnTo>
                    <a:lnTo>
                      <a:pt x="92" y="164"/>
                    </a:lnTo>
                    <a:lnTo>
                      <a:pt x="100" y="176"/>
                    </a:lnTo>
                    <a:lnTo>
                      <a:pt x="137" y="260"/>
                    </a:lnTo>
                    <a:lnTo>
                      <a:pt x="109" y="195"/>
                    </a:lnTo>
                    <a:lnTo>
                      <a:pt x="98" y="176"/>
                    </a:lnTo>
                    <a:lnTo>
                      <a:pt x="92" y="174"/>
                    </a:lnTo>
                    <a:lnTo>
                      <a:pt x="99" y="187"/>
                    </a:lnTo>
                    <a:lnTo>
                      <a:pt x="93" y="186"/>
                    </a:lnTo>
                    <a:lnTo>
                      <a:pt x="103" y="202"/>
                    </a:lnTo>
                    <a:lnTo>
                      <a:pt x="107" y="217"/>
                    </a:lnTo>
                    <a:lnTo>
                      <a:pt x="155" y="265"/>
                    </a:lnTo>
                    <a:lnTo>
                      <a:pt x="106" y="218"/>
                    </a:lnTo>
                    <a:lnTo>
                      <a:pt x="100" y="207"/>
                    </a:lnTo>
                    <a:lnTo>
                      <a:pt x="95" y="204"/>
                    </a:lnTo>
                    <a:lnTo>
                      <a:pt x="106" y="232"/>
                    </a:lnTo>
                    <a:lnTo>
                      <a:pt x="93" y="204"/>
                    </a:lnTo>
                    <a:lnTo>
                      <a:pt x="100" y="218"/>
                    </a:lnTo>
                    <a:lnTo>
                      <a:pt x="92" y="214"/>
                    </a:lnTo>
                    <a:lnTo>
                      <a:pt x="98" y="226"/>
                    </a:lnTo>
                    <a:lnTo>
                      <a:pt x="114" y="265"/>
                    </a:lnTo>
                    <a:lnTo>
                      <a:pt x="130" y="290"/>
                    </a:lnTo>
                    <a:lnTo>
                      <a:pt x="114" y="265"/>
                    </a:lnTo>
                    <a:lnTo>
                      <a:pt x="97" y="228"/>
                    </a:lnTo>
                    <a:lnTo>
                      <a:pt x="91" y="226"/>
                    </a:lnTo>
                    <a:lnTo>
                      <a:pt x="93" y="235"/>
                    </a:lnTo>
                    <a:lnTo>
                      <a:pt x="106" y="260"/>
                    </a:lnTo>
                    <a:lnTo>
                      <a:pt x="92" y="238"/>
                    </a:lnTo>
                    <a:lnTo>
                      <a:pt x="88" y="230"/>
                    </a:lnTo>
                    <a:lnTo>
                      <a:pt x="95" y="251"/>
                    </a:lnTo>
                    <a:lnTo>
                      <a:pt x="87" y="246"/>
                    </a:lnTo>
                    <a:lnTo>
                      <a:pt x="90" y="263"/>
                    </a:lnTo>
                    <a:lnTo>
                      <a:pt x="85" y="255"/>
                    </a:lnTo>
                    <a:lnTo>
                      <a:pt x="82" y="262"/>
                    </a:lnTo>
                    <a:lnTo>
                      <a:pt x="83" y="279"/>
                    </a:lnTo>
                    <a:lnTo>
                      <a:pt x="113" y="363"/>
                    </a:lnTo>
                    <a:lnTo>
                      <a:pt x="80" y="279"/>
                    </a:lnTo>
                    <a:lnTo>
                      <a:pt x="80" y="260"/>
                    </a:lnTo>
                    <a:lnTo>
                      <a:pt x="80" y="250"/>
                    </a:lnTo>
                    <a:lnTo>
                      <a:pt x="74" y="255"/>
                    </a:lnTo>
                    <a:lnTo>
                      <a:pt x="19" y="311"/>
                    </a:lnTo>
                    <a:lnTo>
                      <a:pt x="76" y="251"/>
                    </a:lnTo>
                    <a:lnTo>
                      <a:pt x="80" y="235"/>
                    </a:lnTo>
                    <a:lnTo>
                      <a:pt x="75" y="238"/>
                    </a:lnTo>
                    <a:lnTo>
                      <a:pt x="83" y="219"/>
                    </a:lnTo>
                    <a:lnTo>
                      <a:pt x="76" y="227"/>
                    </a:lnTo>
                    <a:lnTo>
                      <a:pt x="64" y="254"/>
                    </a:lnTo>
                    <a:lnTo>
                      <a:pt x="75" y="225"/>
                    </a:lnTo>
                    <a:lnTo>
                      <a:pt x="80" y="214"/>
                    </a:lnTo>
                    <a:lnTo>
                      <a:pt x="80" y="214"/>
                    </a:lnTo>
                    <a:lnTo>
                      <a:pt x="72" y="219"/>
                    </a:lnTo>
                    <a:lnTo>
                      <a:pt x="59" y="234"/>
                    </a:lnTo>
                    <a:lnTo>
                      <a:pt x="12" y="245"/>
                    </a:lnTo>
                    <a:lnTo>
                      <a:pt x="60" y="232"/>
                    </a:lnTo>
                    <a:lnTo>
                      <a:pt x="75" y="214"/>
                    </a:lnTo>
                    <a:lnTo>
                      <a:pt x="80" y="200"/>
                    </a:lnTo>
                    <a:lnTo>
                      <a:pt x="72" y="200"/>
                    </a:lnTo>
                    <a:lnTo>
                      <a:pt x="80" y="187"/>
                    </a:lnTo>
                    <a:lnTo>
                      <a:pt x="71" y="190"/>
                    </a:lnTo>
                    <a:lnTo>
                      <a:pt x="38" y="217"/>
                    </a:lnTo>
                    <a:lnTo>
                      <a:pt x="71" y="190"/>
                    </a:lnTo>
                    <a:lnTo>
                      <a:pt x="77" y="174"/>
                    </a:lnTo>
                    <a:lnTo>
                      <a:pt x="69" y="178"/>
                    </a:lnTo>
                    <a:lnTo>
                      <a:pt x="75" y="166"/>
                    </a:lnTo>
                    <a:lnTo>
                      <a:pt x="67" y="174"/>
                    </a:lnTo>
                    <a:lnTo>
                      <a:pt x="72" y="155"/>
                    </a:lnTo>
                    <a:lnTo>
                      <a:pt x="66" y="165"/>
                    </a:lnTo>
                    <a:lnTo>
                      <a:pt x="37" y="205"/>
                    </a:lnTo>
                    <a:lnTo>
                      <a:pt x="67" y="165"/>
                    </a:lnTo>
                    <a:lnTo>
                      <a:pt x="74" y="141"/>
                    </a:lnTo>
                    <a:lnTo>
                      <a:pt x="66" y="146"/>
                    </a:lnTo>
                    <a:lnTo>
                      <a:pt x="19" y="169"/>
                    </a:lnTo>
                    <a:lnTo>
                      <a:pt x="66" y="145"/>
                    </a:lnTo>
                    <a:lnTo>
                      <a:pt x="71" y="125"/>
                    </a:lnTo>
                    <a:lnTo>
                      <a:pt x="65" y="128"/>
                    </a:lnTo>
                    <a:lnTo>
                      <a:pt x="71" y="116"/>
                    </a:lnTo>
                    <a:lnTo>
                      <a:pt x="64" y="121"/>
                    </a:lnTo>
                    <a:lnTo>
                      <a:pt x="41" y="177"/>
                    </a:lnTo>
                    <a:lnTo>
                      <a:pt x="65" y="116"/>
                    </a:lnTo>
                    <a:lnTo>
                      <a:pt x="65" y="100"/>
                    </a:lnTo>
                    <a:lnTo>
                      <a:pt x="57" y="107"/>
                    </a:lnTo>
                    <a:lnTo>
                      <a:pt x="44" y="139"/>
                    </a:lnTo>
                    <a:lnTo>
                      <a:pt x="61" y="97"/>
                    </a:lnTo>
                    <a:lnTo>
                      <a:pt x="64" y="84"/>
                    </a:lnTo>
                    <a:lnTo>
                      <a:pt x="57" y="90"/>
                    </a:lnTo>
                    <a:lnTo>
                      <a:pt x="40" y="116"/>
                    </a:lnTo>
                    <a:lnTo>
                      <a:pt x="0" y="130"/>
                    </a:lnTo>
                    <a:lnTo>
                      <a:pt x="41" y="114"/>
                    </a:lnTo>
                    <a:lnTo>
                      <a:pt x="57" y="87"/>
                    </a:lnTo>
                    <a:lnTo>
                      <a:pt x="59" y="69"/>
                    </a:lnTo>
                    <a:lnTo>
                      <a:pt x="52" y="77"/>
                    </a:lnTo>
                    <a:lnTo>
                      <a:pt x="56" y="60"/>
                    </a:lnTo>
                    <a:lnTo>
                      <a:pt x="28" y="104"/>
                    </a:lnTo>
                    <a:lnTo>
                      <a:pt x="54" y="59"/>
                    </a:lnTo>
                    <a:lnTo>
                      <a:pt x="57" y="46"/>
                    </a:lnTo>
                    <a:lnTo>
                      <a:pt x="48" y="55"/>
                    </a:lnTo>
                    <a:lnTo>
                      <a:pt x="49" y="36"/>
                    </a:lnTo>
                    <a:lnTo>
                      <a:pt x="39" y="45"/>
                    </a:lnTo>
                    <a:lnTo>
                      <a:pt x="2" y="79"/>
                    </a:lnTo>
                    <a:lnTo>
                      <a:pt x="39" y="44"/>
                    </a:lnTo>
                    <a:lnTo>
                      <a:pt x="44" y="24"/>
                    </a:lnTo>
                    <a:lnTo>
                      <a:pt x="38" y="30"/>
                    </a:lnTo>
                    <a:lnTo>
                      <a:pt x="41" y="15"/>
                    </a:lnTo>
                    <a:lnTo>
                      <a:pt x="36" y="19"/>
                    </a:lnTo>
                    <a:lnTo>
                      <a:pt x="34" y="8"/>
                    </a:lnTo>
                    <a:lnTo>
                      <a:pt x="36" y="3"/>
                    </a:lnTo>
                    <a:lnTo>
                      <a:pt x="38"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95"/>
              <p:cNvSpPr>
                <a:spLocks/>
              </p:cNvSpPr>
              <p:nvPr/>
            </p:nvSpPr>
            <p:spPr bwMode="ltGray">
              <a:xfrm>
                <a:off x="5400" y="3995"/>
                <a:ext cx="35" cy="142"/>
              </a:xfrm>
              <a:custGeom>
                <a:avLst/>
                <a:gdLst>
                  <a:gd name="T0" fmla="*/ 27 w 35"/>
                  <a:gd name="T1" fmla="*/ 0 h 142"/>
                  <a:gd name="T2" fmla="*/ 20 w 35"/>
                  <a:gd name="T3" fmla="*/ 10 h 142"/>
                  <a:gd name="T4" fmla="*/ 13 w 35"/>
                  <a:gd name="T5" fmla="*/ 28 h 142"/>
                  <a:gd name="T6" fmla="*/ 6 w 35"/>
                  <a:gd name="T7" fmla="*/ 51 h 142"/>
                  <a:gd name="T8" fmla="*/ 0 w 35"/>
                  <a:gd name="T9" fmla="*/ 80 h 142"/>
                  <a:gd name="T10" fmla="*/ 0 w 35"/>
                  <a:gd name="T11" fmla="*/ 112 h 142"/>
                  <a:gd name="T12" fmla="*/ 3 w 35"/>
                  <a:gd name="T13" fmla="*/ 141 h 142"/>
                  <a:gd name="T14" fmla="*/ 6 w 35"/>
                  <a:gd name="T15" fmla="*/ 141 h 142"/>
                  <a:gd name="T16" fmla="*/ 3 w 35"/>
                  <a:gd name="T17" fmla="*/ 112 h 142"/>
                  <a:gd name="T18" fmla="*/ 3 w 35"/>
                  <a:gd name="T19" fmla="*/ 89 h 142"/>
                  <a:gd name="T20" fmla="*/ 9 w 35"/>
                  <a:gd name="T21" fmla="*/ 64 h 142"/>
                  <a:gd name="T22" fmla="*/ 20 w 35"/>
                  <a:gd name="T23" fmla="*/ 38 h 142"/>
                  <a:gd name="T24" fmla="*/ 34 w 35"/>
                  <a:gd name="T25" fmla="*/ 6 h 142"/>
                  <a:gd name="T26" fmla="*/ 27 w 35"/>
                  <a:gd name="T2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142">
                    <a:moveTo>
                      <a:pt x="27" y="0"/>
                    </a:moveTo>
                    <a:lnTo>
                      <a:pt x="20" y="10"/>
                    </a:lnTo>
                    <a:lnTo>
                      <a:pt x="13" y="28"/>
                    </a:lnTo>
                    <a:lnTo>
                      <a:pt x="6" y="51"/>
                    </a:lnTo>
                    <a:lnTo>
                      <a:pt x="0" y="80"/>
                    </a:lnTo>
                    <a:lnTo>
                      <a:pt x="0" y="112"/>
                    </a:lnTo>
                    <a:lnTo>
                      <a:pt x="3" y="141"/>
                    </a:lnTo>
                    <a:lnTo>
                      <a:pt x="6" y="141"/>
                    </a:lnTo>
                    <a:lnTo>
                      <a:pt x="3" y="112"/>
                    </a:lnTo>
                    <a:lnTo>
                      <a:pt x="3" y="89"/>
                    </a:lnTo>
                    <a:lnTo>
                      <a:pt x="9" y="64"/>
                    </a:lnTo>
                    <a:lnTo>
                      <a:pt x="20" y="38"/>
                    </a:lnTo>
                    <a:lnTo>
                      <a:pt x="34" y="6"/>
                    </a:lnTo>
                    <a:lnTo>
                      <a:pt x="2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96"/>
              <p:cNvSpPr>
                <a:spLocks/>
              </p:cNvSpPr>
              <p:nvPr/>
            </p:nvSpPr>
            <p:spPr bwMode="ltGray">
              <a:xfrm>
                <a:off x="5547" y="3919"/>
                <a:ext cx="59" cy="141"/>
              </a:xfrm>
              <a:custGeom>
                <a:avLst/>
                <a:gdLst>
                  <a:gd name="T0" fmla="*/ 1 w 59"/>
                  <a:gd name="T1" fmla="*/ 22 h 141"/>
                  <a:gd name="T2" fmla="*/ 13 w 59"/>
                  <a:gd name="T3" fmla="*/ 0 h 141"/>
                  <a:gd name="T4" fmla="*/ 21 w 59"/>
                  <a:gd name="T5" fmla="*/ 0 h 141"/>
                  <a:gd name="T6" fmla="*/ 27 w 59"/>
                  <a:gd name="T7" fmla="*/ 1 h 141"/>
                  <a:gd name="T8" fmla="*/ 33 w 59"/>
                  <a:gd name="T9" fmla="*/ 7 h 141"/>
                  <a:gd name="T10" fmla="*/ 46 w 59"/>
                  <a:gd name="T11" fmla="*/ 25 h 141"/>
                  <a:gd name="T12" fmla="*/ 50 w 59"/>
                  <a:gd name="T13" fmla="*/ 33 h 141"/>
                  <a:gd name="T14" fmla="*/ 53 w 59"/>
                  <a:gd name="T15" fmla="*/ 42 h 141"/>
                  <a:gd name="T16" fmla="*/ 57 w 59"/>
                  <a:gd name="T17" fmla="*/ 65 h 141"/>
                  <a:gd name="T18" fmla="*/ 58 w 59"/>
                  <a:gd name="T19" fmla="*/ 73 h 141"/>
                  <a:gd name="T20" fmla="*/ 57 w 59"/>
                  <a:gd name="T21" fmla="*/ 82 h 141"/>
                  <a:gd name="T22" fmla="*/ 54 w 59"/>
                  <a:gd name="T23" fmla="*/ 92 h 141"/>
                  <a:gd name="T24" fmla="*/ 49 w 59"/>
                  <a:gd name="T25" fmla="*/ 107 h 141"/>
                  <a:gd name="T26" fmla="*/ 44 w 59"/>
                  <a:gd name="T27" fmla="*/ 116 h 141"/>
                  <a:gd name="T28" fmla="*/ 38 w 59"/>
                  <a:gd name="T29" fmla="*/ 126 h 141"/>
                  <a:gd name="T30" fmla="*/ 25 w 59"/>
                  <a:gd name="T31" fmla="*/ 140 h 141"/>
                  <a:gd name="T32" fmla="*/ 32 w 59"/>
                  <a:gd name="T33" fmla="*/ 123 h 141"/>
                  <a:gd name="T34" fmla="*/ 37 w 59"/>
                  <a:gd name="T35" fmla="*/ 108 h 141"/>
                  <a:gd name="T36" fmla="*/ 40 w 59"/>
                  <a:gd name="T37" fmla="*/ 95 h 141"/>
                  <a:gd name="T38" fmla="*/ 39 w 59"/>
                  <a:gd name="T39" fmla="*/ 82 h 141"/>
                  <a:gd name="T40" fmla="*/ 38 w 59"/>
                  <a:gd name="T41" fmla="*/ 73 h 141"/>
                  <a:gd name="T42" fmla="*/ 40 w 59"/>
                  <a:gd name="T43" fmla="*/ 61 h 141"/>
                  <a:gd name="T44" fmla="*/ 42 w 59"/>
                  <a:gd name="T45" fmla="*/ 51 h 141"/>
                  <a:gd name="T46" fmla="*/ 36 w 59"/>
                  <a:gd name="T47" fmla="*/ 33 h 141"/>
                  <a:gd name="T48" fmla="*/ 35 w 59"/>
                  <a:gd name="T49" fmla="*/ 23 h 141"/>
                  <a:gd name="T50" fmla="*/ 30 w 59"/>
                  <a:gd name="T51" fmla="*/ 15 h 141"/>
                  <a:gd name="T52" fmla="*/ 21 w 59"/>
                  <a:gd name="T53" fmla="*/ 5 h 141"/>
                  <a:gd name="T54" fmla="*/ 16 w 59"/>
                  <a:gd name="T55" fmla="*/ 14 h 141"/>
                  <a:gd name="T56" fmla="*/ 0 w 59"/>
                  <a:gd name="T57" fmla="*/ 26 h 141"/>
                  <a:gd name="T58" fmla="*/ 1 w 59"/>
                  <a:gd name="T59"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 h="141">
                    <a:moveTo>
                      <a:pt x="1" y="22"/>
                    </a:moveTo>
                    <a:lnTo>
                      <a:pt x="13" y="0"/>
                    </a:lnTo>
                    <a:lnTo>
                      <a:pt x="21" y="0"/>
                    </a:lnTo>
                    <a:lnTo>
                      <a:pt x="27" y="1"/>
                    </a:lnTo>
                    <a:lnTo>
                      <a:pt x="33" y="7"/>
                    </a:lnTo>
                    <a:lnTo>
                      <a:pt x="46" y="25"/>
                    </a:lnTo>
                    <a:lnTo>
                      <a:pt x="50" y="33"/>
                    </a:lnTo>
                    <a:lnTo>
                      <a:pt x="53" y="42"/>
                    </a:lnTo>
                    <a:lnTo>
                      <a:pt x="57" y="65"/>
                    </a:lnTo>
                    <a:lnTo>
                      <a:pt x="58" y="73"/>
                    </a:lnTo>
                    <a:lnTo>
                      <a:pt x="57" y="82"/>
                    </a:lnTo>
                    <a:lnTo>
                      <a:pt x="54" y="92"/>
                    </a:lnTo>
                    <a:lnTo>
                      <a:pt x="49" y="107"/>
                    </a:lnTo>
                    <a:lnTo>
                      <a:pt x="44" y="116"/>
                    </a:lnTo>
                    <a:lnTo>
                      <a:pt x="38" y="126"/>
                    </a:lnTo>
                    <a:lnTo>
                      <a:pt x="25" y="140"/>
                    </a:lnTo>
                    <a:lnTo>
                      <a:pt x="32" y="123"/>
                    </a:lnTo>
                    <a:lnTo>
                      <a:pt x="37" y="108"/>
                    </a:lnTo>
                    <a:lnTo>
                      <a:pt x="40" y="95"/>
                    </a:lnTo>
                    <a:lnTo>
                      <a:pt x="39" y="82"/>
                    </a:lnTo>
                    <a:lnTo>
                      <a:pt x="38" y="73"/>
                    </a:lnTo>
                    <a:lnTo>
                      <a:pt x="40" y="61"/>
                    </a:lnTo>
                    <a:lnTo>
                      <a:pt x="42" y="51"/>
                    </a:lnTo>
                    <a:lnTo>
                      <a:pt x="36" y="33"/>
                    </a:lnTo>
                    <a:lnTo>
                      <a:pt x="35" y="23"/>
                    </a:lnTo>
                    <a:lnTo>
                      <a:pt x="30" y="15"/>
                    </a:lnTo>
                    <a:lnTo>
                      <a:pt x="21" y="5"/>
                    </a:lnTo>
                    <a:lnTo>
                      <a:pt x="16" y="14"/>
                    </a:lnTo>
                    <a:lnTo>
                      <a:pt x="0" y="26"/>
                    </a:lnTo>
                    <a:lnTo>
                      <a:pt x="1" y="2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97"/>
              <p:cNvSpPr>
                <a:spLocks/>
              </p:cNvSpPr>
              <p:nvPr/>
            </p:nvSpPr>
            <p:spPr bwMode="ltGray">
              <a:xfrm>
                <a:off x="5364" y="3794"/>
                <a:ext cx="144" cy="255"/>
              </a:xfrm>
              <a:custGeom>
                <a:avLst/>
                <a:gdLst>
                  <a:gd name="T0" fmla="*/ 96 w 144"/>
                  <a:gd name="T1" fmla="*/ 3 h 255"/>
                  <a:gd name="T2" fmla="*/ 92 w 144"/>
                  <a:gd name="T3" fmla="*/ 10 h 255"/>
                  <a:gd name="T4" fmla="*/ 60 w 144"/>
                  <a:gd name="T5" fmla="*/ 9 h 255"/>
                  <a:gd name="T6" fmla="*/ 73 w 144"/>
                  <a:gd name="T7" fmla="*/ 13 h 255"/>
                  <a:gd name="T8" fmla="*/ 86 w 144"/>
                  <a:gd name="T9" fmla="*/ 17 h 255"/>
                  <a:gd name="T10" fmla="*/ 56 w 144"/>
                  <a:gd name="T11" fmla="*/ 23 h 255"/>
                  <a:gd name="T12" fmla="*/ 79 w 144"/>
                  <a:gd name="T13" fmla="*/ 26 h 255"/>
                  <a:gd name="T14" fmla="*/ 82 w 144"/>
                  <a:gd name="T15" fmla="*/ 32 h 255"/>
                  <a:gd name="T16" fmla="*/ 14 w 144"/>
                  <a:gd name="T17" fmla="*/ 69 h 255"/>
                  <a:gd name="T18" fmla="*/ 77 w 144"/>
                  <a:gd name="T19" fmla="*/ 42 h 255"/>
                  <a:gd name="T20" fmla="*/ 64 w 144"/>
                  <a:gd name="T21" fmla="*/ 58 h 255"/>
                  <a:gd name="T22" fmla="*/ 72 w 144"/>
                  <a:gd name="T23" fmla="*/ 59 h 255"/>
                  <a:gd name="T24" fmla="*/ 60 w 144"/>
                  <a:gd name="T25" fmla="*/ 79 h 255"/>
                  <a:gd name="T26" fmla="*/ 35 w 144"/>
                  <a:gd name="T27" fmla="*/ 100 h 255"/>
                  <a:gd name="T28" fmla="*/ 64 w 144"/>
                  <a:gd name="T29" fmla="*/ 84 h 255"/>
                  <a:gd name="T30" fmla="*/ 40 w 144"/>
                  <a:gd name="T31" fmla="*/ 117 h 255"/>
                  <a:gd name="T32" fmla="*/ 61 w 144"/>
                  <a:gd name="T33" fmla="*/ 95 h 255"/>
                  <a:gd name="T34" fmla="*/ 66 w 144"/>
                  <a:gd name="T35" fmla="*/ 95 h 255"/>
                  <a:gd name="T36" fmla="*/ 59 w 144"/>
                  <a:gd name="T37" fmla="*/ 115 h 255"/>
                  <a:gd name="T38" fmla="*/ 65 w 144"/>
                  <a:gd name="T39" fmla="*/ 115 h 255"/>
                  <a:gd name="T40" fmla="*/ 51 w 144"/>
                  <a:gd name="T41" fmla="*/ 136 h 255"/>
                  <a:gd name="T42" fmla="*/ 59 w 144"/>
                  <a:gd name="T43" fmla="*/ 131 h 255"/>
                  <a:gd name="T44" fmla="*/ 53 w 144"/>
                  <a:gd name="T45" fmla="*/ 151 h 255"/>
                  <a:gd name="T46" fmla="*/ 59 w 144"/>
                  <a:gd name="T47" fmla="*/ 145 h 255"/>
                  <a:gd name="T48" fmla="*/ 64 w 144"/>
                  <a:gd name="T49" fmla="*/ 143 h 255"/>
                  <a:gd name="T50" fmla="*/ 60 w 144"/>
                  <a:gd name="T51" fmla="*/ 158 h 255"/>
                  <a:gd name="T52" fmla="*/ 47 w 144"/>
                  <a:gd name="T53" fmla="*/ 186 h 255"/>
                  <a:gd name="T54" fmla="*/ 64 w 144"/>
                  <a:gd name="T55" fmla="*/ 164 h 255"/>
                  <a:gd name="T56" fmla="*/ 69 w 144"/>
                  <a:gd name="T57" fmla="*/ 160 h 255"/>
                  <a:gd name="T58" fmla="*/ 67 w 144"/>
                  <a:gd name="T59" fmla="*/ 184 h 255"/>
                  <a:gd name="T60" fmla="*/ 73 w 144"/>
                  <a:gd name="T61" fmla="*/ 195 h 255"/>
                  <a:gd name="T62" fmla="*/ 74 w 144"/>
                  <a:gd name="T63" fmla="*/ 183 h 255"/>
                  <a:gd name="T64" fmla="*/ 126 w 144"/>
                  <a:gd name="T65" fmla="*/ 217 h 255"/>
                  <a:gd name="T66" fmla="*/ 79 w 144"/>
                  <a:gd name="T67" fmla="*/ 166 h 255"/>
                  <a:gd name="T68" fmla="*/ 89 w 144"/>
                  <a:gd name="T69" fmla="*/ 178 h 255"/>
                  <a:gd name="T70" fmla="*/ 76 w 144"/>
                  <a:gd name="T71" fmla="*/ 149 h 255"/>
                  <a:gd name="T72" fmla="*/ 132 w 144"/>
                  <a:gd name="T73" fmla="*/ 171 h 255"/>
                  <a:gd name="T74" fmla="*/ 76 w 144"/>
                  <a:gd name="T75" fmla="*/ 141 h 255"/>
                  <a:gd name="T76" fmla="*/ 83 w 144"/>
                  <a:gd name="T77" fmla="*/ 133 h 255"/>
                  <a:gd name="T78" fmla="*/ 78 w 144"/>
                  <a:gd name="T79" fmla="*/ 122 h 255"/>
                  <a:gd name="T80" fmla="*/ 86 w 144"/>
                  <a:gd name="T81" fmla="*/ 122 h 255"/>
                  <a:gd name="T82" fmla="*/ 112 w 144"/>
                  <a:gd name="T83" fmla="*/ 143 h 255"/>
                  <a:gd name="T84" fmla="*/ 87 w 144"/>
                  <a:gd name="T85" fmla="*/ 102 h 255"/>
                  <a:gd name="T86" fmla="*/ 83 w 144"/>
                  <a:gd name="T87" fmla="*/ 87 h 255"/>
                  <a:gd name="T88" fmla="*/ 89 w 144"/>
                  <a:gd name="T89" fmla="*/ 84 h 255"/>
                  <a:gd name="T90" fmla="*/ 88 w 144"/>
                  <a:gd name="T91" fmla="*/ 70 h 255"/>
                  <a:gd name="T92" fmla="*/ 91 w 144"/>
                  <a:gd name="T93" fmla="*/ 68 h 255"/>
                  <a:gd name="T94" fmla="*/ 108 w 144"/>
                  <a:gd name="T95" fmla="*/ 81 h 255"/>
                  <a:gd name="T96" fmla="*/ 95 w 144"/>
                  <a:gd name="T97" fmla="*/ 61 h 255"/>
                  <a:gd name="T98" fmla="*/ 96 w 144"/>
                  <a:gd name="T99" fmla="*/ 42 h 255"/>
                  <a:gd name="T100" fmla="*/ 95 w 144"/>
                  <a:gd name="T101" fmla="*/ 32 h 255"/>
                  <a:gd name="T102" fmla="*/ 109 w 144"/>
                  <a:gd name="T103" fmla="*/ 32 h 255"/>
                  <a:gd name="T104" fmla="*/ 105 w 144"/>
                  <a:gd name="T105" fmla="*/ 17 h 255"/>
                  <a:gd name="T106" fmla="*/ 113 w 144"/>
                  <a:gd name="T107" fmla="*/ 14 h 255"/>
                  <a:gd name="T108" fmla="*/ 110 w 144"/>
                  <a:gd name="T109"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 h="255">
                    <a:moveTo>
                      <a:pt x="110" y="0"/>
                    </a:moveTo>
                    <a:lnTo>
                      <a:pt x="104" y="0"/>
                    </a:lnTo>
                    <a:lnTo>
                      <a:pt x="96" y="3"/>
                    </a:lnTo>
                    <a:lnTo>
                      <a:pt x="102" y="4"/>
                    </a:lnTo>
                    <a:lnTo>
                      <a:pt x="97" y="7"/>
                    </a:lnTo>
                    <a:lnTo>
                      <a:pt x="92" y="10"/>
                    </a:lnTo>
                    <a:lnTo>
                      <a:pt x="84" y="12"/>
                    </a:lnTo>
                    <a:lnTo>
                      <a:pt x="73" y="11"/>
                    </a:lnTo>
                    <a:lnTo>
                      <a:pt x="60" y="9"/>
                    </a:lnTo>
                    <a:lnTo>
                      <a:pt x="28" y="11"/>
                    </a:lnTo>
                    <a:lnTo>
                      <a:pt x="59" y="9"/>
                    </a:lnTo>
                    <a:lnTo>
                      <a:pt x="73" y="13"/>
                    </a:lnTo>
                    <a:lnTo>
                      <a:pt x="84" y="12"/>
                    </a:lnTo>
                    <a:lnTo>
                      <a:pt x="92" y="14"/>
                    </a:lnTo>
                    <a:lnTo>
                      <a:pt x="86" y="17"/>
                    </a:lnTo>
                    <a:lnTo>
                      <a:pt x="90" y="18"/>
                    </a:lnTo>
                    <a:lnTo>
                      <a:pt x="79" y="24"/>
                    </a:lnTo>
                    <a:lnTo>
                      <a:pt x="56" y="23"/>
                    </a:lnTo>
                    <a:lnTo>
                      <a:pt x="26" y="43"/>
                    </a:lnTo>
                    <a:lnTo>
                      <a:pt x="56" y="24"/>
                    </a:lnTo>
                    <a:lnTo>
                      <a:pt x="79" y="26"/>
                    </a:lnTo>
                    <a:lnTo>
                      <a:pt x="86" y="26"/>
                    </a:lnTo>
                    <a:lnTo>
                      <a:pt x="73" y="32"/>
                    </a:lnTo>
                    <a:lnTo>
                      <a:pt x="82" y="32"/>
                    </a:lnTo>
                    <a:lnTo>
                      <a:pt x="69" y="41"/>
                    </a:lnTo>
                    <a:lnTo>
                      <a:pt x="43" y="51"/>
                    </a:lnTo>
                    <a:lnTo>
                      <a:pt x="14" y="69"/>
                    </a:lnTo>
                    <a:lnTo>
                      <a:pt x="44" y="52"/>
                    </a:lnTo>
                    <a:lnTo>
                      <a:pt x="69" y="42"/>
                    </a:lnTo>
                    <a:lnTo>
                      <a:pt x="77" y="42"/>
                    </a:lnTo>
                    <a:lnTo>
                      <a:pt x="65" y="48"/>
                    </a:lnTo>
                    <a:lnTo>
                      <a:pt x="73" y="50"/>
                    </a:lnTo>
                    <a:lnTo>
                      <a:pt x="64" y="58"/>
                    </a:lnTo>
                    <a:lnTo>
                      <a:pt x="2" y="119"/>
                    </a:lnTo>
                    <a:lnTo>
                      <a:pt x="64" y="59"/>
                    </a:lnTo>
                    <a:lnTo>
                      <a:pt x="72" y="59"/>
                    </a:lnTo>
                    <a:lnTo>
                      <a:pt x="63" y="68"/>
                    </a:lnTo>
                    <a:lnTo>
                      <a:pt x="69" y="67"/>
                    </a:lnTo>
                    <a:lnTo>
                      <a:pt x="60" y="79"/>
                    </a:lnTo>
                    <a:lnTo>
                      <a:pt x="35" y="100"/>
                    </a:lnTo>
                    <a:lnTo>
                      <a:pt x="9" y="131"/>
                    </a:lnTo>
                    <a:lnTo>
                      <a:pt x="35" y="100"/>
                    </a:lnTo>
                    <a:lnTo>
                      <a:pt x="61" y="79"/>
                    </a:lnTo>
                    <a:lnTo>
                      <a:pt x="69" y="77"/>
                    </a:lnTo>
                    <a:lnTo>
                      <a:pt x="64" y="84"/>
                    </a:lnTo>
                    <a:lnTo>
                      <a:pt x="69" y="84"/>
                    </a:lnTo>
                    <a:lnTo>
                      <a:pt x="60" y="95"/>
                    </a:lnTo>
                    <a:lnTo>
                      <a:pt x="40" y="117"/>
                    </a:lnTo>
                    <a:lnTo>
                      <a:pt x="0" y="145"/>
                    </a:lnTo>
                    <a:lnTo>
                      <a:pt x="39" y="117"/>
                    </a:lnTo>
                    <a:lnTo>
                      <a:pt x="61" y="95"/>
                    </a:lnTo>
                    <a:lnTo>
                      <a:pt x="64" y="95"/>
                    </a:lnTo>
                    <a:lnTo>
                      <a:pt x="27" y="160"/>
                    </a:lnTo>
                    <a:lnTo>
                      <a:pt x="66" y="95"/>
                    </a:lnTo>
                    <a:lnTo>
                      <a:pt x="61" y="104"/>
                    </a:lnTo>
                    <a:lnTo>
                      <a:pt x="66" y="101"/>
                    </a:lnTo>
                    <a:lnTo>
                      <a:pt x="59" y="115"/>
                    </a:lnTo>
                    <a:lnTo>
                      <a:pt x="32" y="145"/>
                    </a:lnTo>
                    <a:lnTo>
                      <a:pt x="59" y="117"/>
                    </a:lnTo>
                    <a:lnTo>
                      <a:pt x="65" y="115"/>
                    </a:lnTo>
                    <a:lnTo>
                      <a:pt x="59" y="123"/>
                    </a:lnTo>
                    <a:lnTo>
                      <a:pt x="27" y="183"/>
                    </a:lnTo>
                    <a:lnTo>
                      <a:pt x="51" y="136"/>
                    </a:lnTo>
                    <a:lnTo>
                      <a:pt x="60" y="123"/>
                    </a:lnTo>
                    <a:lnTo>
                      <a:pt x="65" y="122"/>
                    </a:lnTo>
                    <a:lnTo>
                      <a:pt x="59" y="131"/>
                    </a:lnTo>
                    <a:lnTo>
                      <a:pt x="64" y="130"/>
                    </a:lnTo>
                    <a:lnTo>
                      <a:pt x="56" y="141"/>
                    </a:lnTo>
                    <a:lnTo>
                      <a:pt x="53" y="151"/>
                    </a:lnTo>
                    <a:lnTo>
                      <a:pt x="13" y="185"/>
                    </a:lnTo>
                    <a:lnTo>
                      <a:pt x="54" y="152"/>
                    </a:lnTo>
                    <a:lnTo>
                      <a:pt x="59" y="145"/>
                    </a:lnTo>
                    <a:lnTo>
                      <a:pt x="64" y="143"/>
                    </a:lnTo>
                    <a:lnTo>
                      <a:pt x="54" y="162"/>
                    </a:lnTo>
                    <a:lnTo>
                      <a:pt x="64" y="143"/>
                    </a:lnTo>
                    <a:lnTo>
                      <a:pt x="59" y="152"/>
                    </a:lnTo>
                    <a:lnTo>
                      <a:pt x="65" y="150"/>
                    </a:lnTo>
                    <a:lnTo>
                      <a:pt x="60" y="158"/>
                    </a:lnTo>
                    <a:lnTo>
                      <a:pt x="47" y="186"/>
                    </a:lnTo>
                    <a:lnTo>
                      <a:pt x="34" y="202"/>
                    </a:lnTo>
                    <a:lnTo>
                      <a:pt x="47" y="186"/>
                    </a:lnTo>
                    <a:lnTo>
                      <a:pt x="61" y="159"/>
                    </a:lnTo>
                    <a:lnTo>
                      <a:pt x="66" y="158"/>
                    </a:lnTo>
                    <a:lnTo>
                      <a:pt x="64" y="164"/>
                    </a:lnTo>
                    <a:lnTo>
                      <a:pt x="54" y="183"/>
                    </a:lnTo>
                    <a:lnTo>
                      <a:pt x="65" y="166"/>
                    </a:lnTo>
                    <a:lnTo>
                      <a:pt x="69" y="160"/>
                    </a:lnTo>
                    <a:lnTo>
                      <a:pt x="64" y="175"/>
                    </a:lnTo>
                    <a:lnTo>
                      <a:pt x="69" y="173"/>
                    </a:lnTo>
                    <a:lnTo>
                      <a:pt x="67" y="184"/>
                    </a:lnTo>
                    <a:lnTo>
                      <a:pt x="71" y="179"/>
                    </a:lnTo>
                    <a:lnTo>
                      <a:pt x="73" y="183"/>
                    </a:lnTo>
                    <a:lnTo>
                      <a:pt x="73" y="195"/>
                    </a:lnTo>
                    <a:lnTo>
                      <a:pt x="48" y="254"/>
                    </a:lnTo>
                    <a:lnTo>
                      <a:pt x="74" y="195"/>
                    </a:lnTo>
                    <a:lnTo>
                      <a:pt x="74" y="183"/>
                    </a:lnTo>
                    <a:lnTo>
                      <a:pt x="74" y="174"/>
                    </a:lnTo>
                    <a:lnTo>
                      <a:pt x="80" y="179"/>
                    </a:lnTo>
                    <a:lnTo>
                      <a:pt x="126" y="217"/>
                    </a:lnTo>
                    <a:lnTo>
                      <a:pt x="78" y="175"/>
                    </a:lnTo>
                    <a:lnTo>
                      <a:pt x="74" y="164"/>
                    </a:lnTo>
                    <a:lnTo>
                      <a:pt x="79" y="166"/>
                    </a:lnTo>
                    <a:lnTo>
                      <a:pt x="73" y="153"/>
                    </a:lnTo>
                    <a:lnTo>
                      <a:pt x="78" y="159"/>
                    </a:lnTo>
                    <a:lnTo>
                      <a:pt x="89" y="178"/>
                    </a:lnTo>
                    <a:lnTo>
                      <a:pt x="79" y="157"/>
                    </a:lnTo>
                    <a:lnTo>
                      <a:pt x="74" y="149"/>
                    </a:lnTo>
                    <a:lnTo>
                      <a:pt x="76" y="149"/>
                    </a:lnTo>
                    <a:lnTo>
                      <a:pt x="82" y="153"/>
                    </a:lnTo>
                    <a:lnTo>
                      <a:pt x="93" y="164"/>
                    </a:lnTo>
                    <a:lnTo>
                      <a:pt x="132" y="171"/>
                    </a:lnTo>
                    <a:lnTo>
                      <a:pt x="92" y="162"/>
                    </a:lnTo>
                    <a:lnTo>
                      <a:pt x="79" y="150"/>
                    </a:lnTo>
                    <a:lnTo>
                      <a:pt x="76" y="141"/>
                    </a:lnTo>
                    <a:lnTo>
                      <a:pt x="82" y="141"/>
                    </a:lnTo>
                    <a:lnTo>
                      <a:pt x="76" y="131"/>
                    </a:lnTo>
                    <a:lnTo>
                      <a:pt x="83" y="133"/>
                    </a:lnTo>
                    <a:lnTo>
                      <a:pt x="110" y="151"/>
                    </a:lnTo>
                    <a:lnTo>
                      <a:pt x="83" y="132"/>
                    </a:lnTo>
                    <a:lnTo>
                      <a:pt x="78" y="122"/>
                    </a:lnTo>
                    <a:lnTo>
                      <a:pt x="84" y="125"/>
                    </a:lnTo>
                    <a:lnTo>
                      <a:pt x="79" y="116"/>
                    </a:lnTo>
                    <a:lnTo>
                      <a:pt x="86" y="122"/>
                    </a:lnTo>
                    <a:lnTo>
                      <a:pt x="82" y="108"/>
                    </a:lnTo>
                    <a:lnTo>
                      <a:pt x="87" y="115"/>
                    </a:lnTo>
                    <a:lnTo>
                      <a:pt x="112" y="143"/>
                    </a:lnTo>
                    <a:lnTo>
                      <a:pt x="86" y="115"/>
                    </a:lnTo>
                    <a:lnTo>
                      <a:pt x="80" y="98"/>
                    </a:lnTo>
                    <a:lnTo>
                      <a:pt x="87" y="102"/>
                    </a:lnTo>
                    <a:lnTo>
                      <a:pt x="127" y="118"/>
                    </a:lnTo>
                    <a:lnTo>
                      <a:pt x="87" y="101"/>
                    </a:lnTo>
                    <a:lnTo>
                      <a:pt x="83" y="87"/>
                    </a:lnTo>
                    <a:lnTo>
                      <a:pt x="88" y="89"/>
                    </a:lnTo>
                    <a:lnTo>
                      <a:pt x="83" y="81"/>
                    </a:lnTo>
                    <a:lnTo>
                      <a:pt x="89" y="84"/>
                    </a:lnTo>
                    <a:lnTo>
                      <a:pt x="108" y="124"/>
                    </a:lnTo>
                    <a:lnTo>
                      <a:pt x="88" y="80"/>
                    </a:lnTo>
                    <a:lnTo>
                      <a:pt x="88" y="70"/>
                    </a:lnTo>
                    <a:lnTo>
                      <a:pt x="94" y="75"/>
                    </a:lnTo>
                    <a:lnTo>
                      <a:pt x="105" y="97"/>
                    </a:lnTo>
                    <a:lnTo>
                      <a:pt x="91" y="68"/>
                    </a:lnTo>
                    <a:lnTo>
                      <a:pt x="89" y="59"/>
                    </a:lnTo>
                    <a:lnTo>
                      <a:pt x="94" y="63"/>
                    </a:lnTo>
                    <a:lnTo>
                      <a:pt x="108" y="81"/>
                    </a:lnTo>
                    <a:lnTo>
                      <a:pt x="143" y="91"/>
                    </a:lnTo>
                    <a:lnTo>
                      <a:pt x="108" y="79"/>
                    </a:lnTo>
                    <a:lnTo>
                      <a:pt x="95" y="61"/>
                    </a:lnTo>
                    <a:lnTo>
                      <a:pt x="93" y="48"/>
                    </a:lnTo>
                    <a:lnTo>
                      <a:pt x="99" y="54"/>
                    </a:lnTo>
                    <a:lnTo>
                      <a:pt x="96" y="42"/>
                    </a:lnTo>
                    <a:lnTo>
                      <a:pt x="118" y="73"/>
                    </a:lnTo>
                    <a:lnTo>
                      <a:pt x="97" y="41"/>
                    </a:lnTo>
                    <a:lnTo>
                      <a:pt x="95" y="32"/>
                    </a:lnTo>
                    <a:lnTo>
                      <a:pt x="102" y="39"/>
                    </a:lnTo>
                    <a:lnTo>
                      <a:pt x="101" y="25"/>
                    </a:lnTo>
                    <a:lnTo>
                      <a:pt x="109" y="32"/>
                    </a:lnTo>
                    <a:lnTo>
                      <a:pt x="141" y="56"/>
                    </a:lnTo>
                    <a:lnTo>
                      <a:pt x="109" y="31"/>
                    </a:lnTo>
                    <a:lnTo>
                      <a:pt x="105" y="17"/>
                    </a:lnTo>
                    <a:lnTo>
                      <a:pt x="110" y="21"/>
                    </a:lnTo>
                    <a:lnTo>
                      <a:pt x="108" y="10"/>
                    </a:lnTo>
                    <a:lnTo>
                      <a:pt x="113" y="14"/>
                    </a:lnTo>
                    <a:lnTo>
                      <a:pt x="113" y="5"/>
                    </a:lnTo>
                    <a:lnTo>
                      <a:pt x="113" y="2"/>
                    </a:lnTo>
                    <a:lnTo>
                      <a:pt x="11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98"/>
              <p:cNvSpPr>
                <a:spLocks/>
              </p:cNvSpPr>
              <p:nvPr/>
            </p:nvSpPr>
            <p:spPr bwMode="ltGray">
              <a:xfrm>
                <a:off x="5673" y="4049"/>
                <a:ext cx="38" cy="146"/>
              </a:xfrm>
              <a:custGeom>
                <a:avLst/>
                <a:gdLst>
                  <a:gd name="T0" fmla="*/ 7 w 38"/>
                  <a:gd name="T1" fmla="*/ 0 h 146"/>
                  <a:gd name="T2" fmla="*/ 9 w 38"/>
                  <a:gd name="T3" fmla="*/ 2 h 146"/>
                  <a:gd name="T4" fmla="*/ 22 w 38"/>
                  <a:gd name="T5" fmla="*/ 28 h 146"/>
                  <a:gd name="T6" fmla="*/ 29 w 38"/>
                  <a:gd name="T7" fmla="*/ 52 h 146"/>
                  <a:gd name="T8" fmla="*/ 37 w 38"/>
                  <a:gd name="T9" fmla="*/ 83 h 146"/>
                  <a:gd name="T10" fmla="*/ 37 w 38"/>
                  <a:gd name="T11" fmla="*/ 116 h 146"/>
                  <a:gd name="T12" fmla="*/ 32 w 38"/>
                  <a:gd name="T13" fmla="*/ 145 h 146"/>
                  <a:gd name="T14" fmla="*/ 29 w 38"/>
                  <a:gd name="T15" fmla="*/ 145 h 146"/>
                  <a:gd name="T16" fmla="*/ 32 w 38"/>
                  <a:gd name="T17" fmla="*/ 116 h 146"/>
                  <a:gd name="T18" fmla="*/ 32 w 38"/>
                  <a:gd name="T19" fmla="*/ 92 h 146"/>
                  <a:gd name="T20" fmla="*/ 25 w 38"/>
                  <a:gd name="T21" fmla="*/ 65 h 146"/>
                  <a:gd name="T22" fmla="*/ 14 w 38"/>
                  <a:gd name="T23" fmla="*/ 39 h 146"/>
                  <a:gd name="T24" fmla="*/ 0 w 38"/>
                  <a:gd name="T25" fmla="*/ 6 h 146"/>
                  <a:gd name="T26" fmla="*/ 7 w 38"/>
                  <a:gd name="T2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146">
                    <a:moveTo>
                      <a:pt x="7" y="0"/>
                    </a:moveTo>
                    <a:lnTo>
                      <a:pt x="9" y="2"/>
                    </a:lnTo>
                    <a:lnTo>
                      <a:pt x="22" y="28"/>
                    </a:lnTo>
                    <a:lnTo>
                      <a:pt x="29" y="52"/>
                    </a:lnTo>
                    <a:lnTo>
                      <a:pt x="37" y="83"/>
                    </a:lnTo>
                    <a:lnTo>
                      <a:pt x="37" y="116"/>
                    </a:lnTo>
                    <a:lnTo>
                      <a:pt x="32" y="145"/>
                    </a:lnTo>
                    <a:lnTo>
                      <a:pt x="29" y="145"/>
                    </a:lnTo>
                    <a:lnTo>
                      <a:pt x="32" y="116"/>
                    </a:lnTo>
                    <a:lnTo>
                      <a:pt x="32" y="92"/>
                    </a:lnTo>
                    <a:lnTo>
                      <a:pt x="25" y="65"/>
                    </a:lnTo>
                    <a:lnTo>
                      <a:pt x="14" y="39"/>
                    </a:lnTo>
                    <a:lnTo>
                      <a:pt x="0" y="6"/>
                    </a:lnTo>
                    <a:lnTo>
                      <a:pt x="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99"/>
              <p:cNvSpPr>
                <a:spLocks/>
              </p:cNvSpPr>
              <p:nvPr/>
            </p:nvSpPr>
            <p:spPr bwMode="ltGray">
              <a:xfrm>
                <a:off x="4807" y="3785"/>
                <a:ext cx="34" cy="249"/>
              </a:xfrm>
              <a:custGeom>
                <a:avLst/>
                <a:gdLst>
                  <a:gd name="T0" fmla="*/ 26 w 34"/>
                  <a:gd name="T1" fmla="*/ 0 h 249"/>
                  <a:gd name="T2" fmla="*/ 33 w 34"/>
                  <a:gd name="T3" fmla="*/ 9 h 249"/>
                  <a:gd name="T4" fmla="*/ 23 w 34"/>
                  <a:gd name="T5" fmla="*/ 103 h 249"/>
                  <a:gd name="T6" fmla="*/ 24 w 34"/>
                  <a:gd name="T7" fmla="*/ 130 h 249"/>
                  <a:gd name="T8" fmla="*/ 28 w 34"/>
                  <a:gd name="T9" fmla="*/ 248 h 249"/>
                  <a:gd name="T10" fmla="*/ 8 w 34"/>
                  <a:gd name="T11" fmla="*/ 154 h 249"/>
                  <a:gd name="T12" fmla="*/ 4 w 34"/>
                  <a:gd name="T13" fmla="*/ 127 h 249"/>
                  <a:gd name="T14" fmla="*/ 1 w 34"/>
                  <a:gd name="T15" fmla="*/ 105 h 249"/>
                  <a:gd name="T16" fmla="*/ 0 w 34"/>
                  <a:gd name="T17" fmla="*/ 84 h 249"/>
                  <a:gd name="T18" fmla="*/ 4 w 34"/>
                  <a:gd name="T19" fmla="*/ 62 h 249"/>
                  <a:gd name="T20" fmla="*/ 8 w 34"/>
                  <a:gd name="T21" fmla="*/ 35 h 249"/>
                  <a:gd name="T22" fmla="*/ 26 w 34"/>
                  <a:gd name="T2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49">
                    <a:moveTo>
                      <a:pt x="26" y="0"/>
                    </a:moveTo>
                    <a:lnTo>
                      <a:pt x="33" y="9"/>
                    </a:lnTo>
                    <a:lnTo>
                      <a:pt x="23" y="103"/>
                    </a:lnTo>
                    <a:lnTo>
                      <a:pt x="24" y="130"/>
                    </a:lnTo>
                    <a:lnTo>
                      <a:pt x="28" y="248"/>
                    </a:lnTo>
                    <a:lnTo>
                      <a:pt x="8" y="154"/>
                    </a:lnTo>
                    <a:lnTo>
                      <a:pt x="4" y="127"/>
                    </a:lnTo>
                    <a:lnTo>
                      <a:pt x="1" y="105"/>
                    </a:lnTo>
                    <a:lnTo>
                      <a:pt x="0" y="84"/>
                    </a:lnTo>
                    <a:lnTo>
                      <a:pt x="4" y="62"/>
                    </a:lnTo>
                    <a:lnTo>
                      <a:pt x="8" y="35"/>
                    </a:lnTo>
                    <a:lnTo>
                      <a:pt x="26"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Freeform 100"/>
              <p:cNvSpPr>
                <a:spLocks/>
              </p:cNvSpPr>
              <p:nvPr/>
            </p:nvSpPr>
            <p:spPr bwMode="ltGray">
              <a:xfrm>
                <a:off x="4495" y="3709"/>
                <a:ext cx="207" cy="349"/>
              </a:xfrm>
              <a:custGeom>
                <a:avLst/>
                <a:gdLst>
                  <a:gd name="T0" fmla="*/ 115 w 207"/>
                  <a:gd name="T1" fmla="*/ 13 h 349"/>
                  <a:gd name="T2" fmla="*/ 107 w 207"/>
                  <a:gd name="T3" fmla="*/ 26 h 349"/>
                  <a:gd name="T4" fmla="*/ 38 w 207"/>
                  <a:gd name="T5" fmla="*/ 35 h 349"/>
                  <a:gd name="T6" fmla="*/ 102 w 207"/>
                  <a:gd name="T7" fmla="*/ 35 h 349"/>
                  <a:gd name="T8" fmla="*/ 83 w 207"/>
                  <a:gd name="T9" fmla="*/ 60 h 349"/>
                  <a:gd name="T10" fmla="*/ 73 w 207"/>
                  <a:gd name="T11" fmla="*/ 74 h 349"/>
                  <a:gd name="T12" fmla="*/ 82 w 207"/>
                  <a:gd name="T13" fmla="*/ 75 h 349"/>
                  <a:gd name="T14" fmla="*/ 50 w 207"/>
                  <a:gd name="T15" fmla="*/ 96 h 349"/>
                  <a:gd name="T16" fmla="*/ 74 w 207"/>
                  <a:gd name="T17" fmla="*/ 96 h 349"/>
                  <a:gd name="T18" fmla="*/ 67 w 207"/>
                  <a:gd name="T19" fmla="*/ 105 h 349"/>
                  <a:gd name="T20" fmla="*/ 73 w 207"/>
                  <a:gd name="T21" fmla="*/ 111 h 349"/>
                  <a:gd name="T22" fmla="*/ 13 w 207"/>
                  <a:gd name="T23" fmla="*/ 148 h 349"/>
                  <a:gd name="T24" fmla="*/ 69 w 207"/>
                  <a:gd name="T25" fmla="*/ 139 h 349"/>
                  <a:gd name="T26" fmla="*/ 74 w 207"/>
                  <a:gd name="T27" fmla="*/ 150 h 349"/>
                  <a:gd name="T28" fmla="*/ 28 w 207"/>
                  <a:gd name="T29" fmla="*/ 184 h 349"/>
                  <a:gd name="T30" fmla="*/ 45 w 207"/>
                  <a:gd name="T31" fmla="*/ 178 h 349"/>
                  <a:gd name="T32" fmla="*/ 59 w 207"/>
                  <a:gd name="T33" fmla="*/ 186 h 349"/>
                  <a:gd name="T34" fmla="*/ 0 w 207"/>
                  <a:gd name="T35" fmla="*/ 251 h 349"/>
                  <a:gd name="T36" fmla="*/ 51 w 207"/>
                  <a:gd name="T37" fmla="*/ 215 h 349"/>
                  <a:gd name="T38" fmla="*/ 58 w 207"/>
                  <a:gd name="T39" fmla="*/ 228 h 349"/>
                  <a:gd name="T40" fmla="*/ 45 w 207"/>
                  <a:gd name="T41" fmla="*/ 243 h 349"/>
                  <a:gd name="T42" fmla="*/ 53 w 207"/>
                  <a:gd name="T43" fmla="*/ 254 h 349"/>
                  <a:gd name="T44" fmla="*/ 46 w 207"/>
                  <a:gd name="T45" fmla="*/ 278 h 349"/>
                  <a:gd name="T46" fmla="*/ 39 w 207"/>
                  <a:gd name="T47" fmla="*/ 328 h 349"/>
                  <a:gd name="T48" fmla="*/ 58 w 207"/>
                  <a:gd name="T49" fmla="*/ 287 h 349"/>
                  <a:gd name="T50" fmla="*/ 95 w 207"/>
                  <a:gd name="T51" fmla="*/ 347 h 349"/>
                  <a:gd name="T52" fmla="*/ 82 w 207"/>
                  <a:gd name="T53" fmla="*/ 264 h 349"/>
                  <a:gd name="T54" fmla="*/ 77 w 207"/>
                  <a:gd name="T55" fmla="*/ 236 h 349"/>
                  <a:gd name="T56" fmla="*/ 164 w 207"/>
                  <a:gd name="T57" fmla="*/ 347 h 349"/>
                  <a:gd name="T58" fmla="*/ 84 w 207"/>
                  <a:gd name="T59" fmla="*/ 220 h 349"/>
                  <a:gd name="T60" fmla="*/ 95 w 207"/>
                  <a:gd name="T61" fmla="*/ 215 h 349"/>
                  <a:gd name="T62" fmla="*/ 104 w 207"/>
                  <a:gd name="T63" fmla="*/ 240 h 349"/>
                  <a:gd name="T64" fmla="*/ 99 w 207"/>
                  <a:gd name="T65" fmla="*/ 193 h 349"/>
                  <a:gd name="T66" fmla="*/ 146 w 207"/>
                  <a:gd name="T67" fmla="*/ 301 h 349"/>
                  <a:gd name="T68" fmla="*/ 112 w 207"/>
                  <a:gd name="T69" fmla="*/ 157 h 349"/>
                  <a:gd name="T70" fmla="*/ 106 w 207"/>
                  <a:gd name="T71" fmla="*/ 134 h 349"/>
                  <a:gd name="T72" fmla="*/ 109 w 207"/>
                  <a:gd name="T73" fmla="*/ 114 h 349"/>
                  <a:gd name="T74" fmla="*/ 115 w 207"/>
                  <a:gd name="T75" fmla="*/ 96 h 349"/>
                  <a:gd name="T76" fmla="*/ 175 w 207"/>
                  <a:gd name="T77" fmla="*/ 192 h 349"/>
                  <a:gd name="T78" fmla="*/ 136 w 207"/>
                  <a:gd name="T79" fmla="*/ 137 h 349"/>
                  <a:gd name="T80" fmla="*/ 128 w 207"/>
                  <a:gd name="T81" fmla="*/ 84 h 349"/>
                  <a:gd name="T82" fmla="*/ 138 w 207"/>
                  <a:gd name="T83" fmla="*/ 93 h 349"/>
                  <a:gd name="T84" fmla="*/ 133 w 207"/>
                  <a:gd name="T85" fmla="*/ 75 h 349"/>
                  <a:gd name="T86" fmla="*/ 146 w 207"/>
                  <a:gd name="T87" fmla="*/ 75 h 349"/>
                  <a:gd name="T88" fmla="*/ 140 w 207"/>
                  <a:gd name="T89" fmla="*/ 50 h 349"/>
                  <a:gd name="T90" fmla="*/ 145 w 207"/>
                  <a:gd name="T91" fmla="*/ 27 h 349"/>
                  <a:gd name="T92" fmla="*/ 134 w 207"/>
                  <a:gd name="T93" fmla="*/ 1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7" h="349">
                    <a:moveTo>
                      <a:pt x="140" y="0"/>
                    </a:moveTo>
                    <a:lnTo>
                      <a:pt x="130" y="10"/>
                    </a:lnTo>
                    <a:lnTo>
                      <a:pt x="115" y="13"/>
                    </a:lnTo>
                    <a:lnTo>
                      <a:pt x="107" y="16"/>
                    </a:lnTo>
                    <a:lnTo>
                      <a:pt x="98" y="25"/>
                    </a:lnTo>
                    <a:lnTo>
                      <a:pt x="107" y="26"/>
                    </a:lnTo>
                    <a:lnTo>
                      <a:pt x="95" y="32"/>
                    </a:lnTo>
                    <a:lnTo>
                      <a:pt x="78" y="35"/>
                    </a:lnTo>
                    <a:lnTo>
                      <a:pt x="38" y="35"/>
                    </a:lnTo>
                    <a:lnTo>
                      <a:pt x="79" y="37"/>
                    </a:lnTo>
                    <a:lnTo>
                      <a:pt x="95" y="32"/>
                    </a:lnTo>
                    <a:lnTo>
                      <a:pt x="102" y="35"/>
                    </a:lnTo>
                    <a:lnTo>
                      <a:pt x="84" y="46"/>
                    </a:lnTo>
                    <a:lnTo>
                      <a:pt x="97" y="50"/>
                    </a:lnTo>
                    <a:lnTo>
                      <a:pt x="83" y="60"/>
                    </a:lnTo>
                    <a:lnTo>
                      <a:pt x="73" y="71"/>
                    </a:lnTo>
                    <a:lnTo>
                      <a:pt x="11" y="75"/>
                    </a:lnTo>
                    <a:lnTo>
                      <a:pt x="73" y="74"/>
                    </a:lnTo>
                    <a:lnTo>
                      <a:pt x="83" y="64"/>
                    </a:lnTo>
                    <a:lnTo>
                      <a:pt x="93" y="66"/>
                    </a:lnTo>
                    <a:lnTo>
                      <a:pt x="82" y="75"/>
                    </a:lnTo>
                    <a:lnTo>
                      <a:pt x="50" y="95"/>
                    </a:lnTo>
                    <a:lnTo>
                      <a:pt x="16" y="101"/>
                    </a:lnTo>
                    <a:lnTo>
                      <a:pt x="50" y="96"/>
                    </a:lnTo>
                    <a:lnTo>
                      <a:pt x="82" y="79"/>
                    </a:lnTo>
                    <a:lnTo>
                      <a:pt x="88" y="84"/>
                    </a:lnTo>
                    <a:lnTo>
                      <a:pt x="74" y="96"/>
                    </a:lnTo>
                    <a:lnTo>
                      <a:pt x="67" y="104"/>
                    </a:lnTo>
                    <a:lnTo>
                      <a:pt x="24" y="120"/>
                    </a:lnTo>
                    <a:lnTo>
                      <a:pt x="67" y="105"/>
                    </a:lnTo>
                    <a:lnTo>
                      <a:pt x="74" y="98"/>
                    </a:lnTo>
                    <a:lnTo>
                      <a:pt x="85" y="100"/>
                    </a:lnTo>
                    <a:lnTo>
                      <a:pt x="73" y="111"/>
                    </a:lnTo>
                    <a:lnTo>
                      <a:pt x="83" y="112"/>
                    </a:lnTo>
                    <a:lnTo>
                      <a:pt x="64" y="125"/>
                    </a:lnTo>
                    <a:lnTo>
                      <a:pt x="13" y="148"/>
                    </a:lnTo>
                    <a:lnTo>
                      <a:pt x="64" y="128"/>
                    </a:lnTo>
                    <a:lnTo>
                      <a:pt x="81" y="126"/>
                    </a:lnTo>
                    <a:lnTo>
                      <a:pt x="69" y="139"/>
                    </a:lnTo>
                    <a:lnTo>
                      <a:pt x="78" y="137"/>
                    </a:lnTo>
                    <a:lnTo>
                      <a:pt x="64" y="152"/>
                    </a:lnTo>
                    <a:lnTo>
                      <a:pt x="74" y="150"/>
                    </a:lnTo>
                    <a:lnTo>
                      <a:pt x="63" y="164"/>
                    </a:lnTo>
                    <a:lnTo>
                      <a:pt x="45" y="176"/>
                    </a:lnTo>
                    <a:lnTo>
                      <a:pt x="28" y="184"/>
                    </a:lnTo>
                    <a:lnTo>
                      <a:pt x="4" y="186"/>
                    </a:lnTo>
                    <a:lnTo>
                      <a:pt x="28" y="186"/>
                    </a:lnTo>
                    <a:lnTo>
                      <a:pt x="45" y="178"/>
                    </a:lnTo>
                    <a:lnTo>
                      <a:pt x="63" y="168"/>
                    </a:lnTo>
                    <a:lnTo>
                      <a:pt x="74" y="170"/>
                    </a:lnTo>
                    <a:lnTo>
                      <a:pt x="59" y="186"/>
                    </a:lnTo>
                    <a:lnTo>
                      <a:pt x="70" y="186"/>
                    </a:lnTo>
                    <a:lnTo>
                      <a:pt x="56" y="199"/>
                    </a:lnTo>
                    <a:lnTo>
                      <a:pt x="0" y="251"/>
                    </a:lnTo>
                    <a:lnTo>
                      <a:pt x="57" y="200"/>
                    </a:lnTo>
                    <a:lnTo>
                      <a:pt x="66" y="202"/>
                    </a:lnTo>
                    <a:lnTo>
                      <a:pt x="51" y="215"/>
                    </a:lnTo>
                    <a:lnTo>
                      <a:pt x="60" y="218"/>
                    </a:lnTo>
                    <a:lnTo>
                      <a:pt x="47" y="231"/>
                    </a:lnTo>
                    <a:lnTo>
                      <a:pt x="58" y="228"/>
                    </a:lnTo>
                    <a:lnTo>
                      <a:pt x="24" y="270"/>
                    </a:lnTo>
                    <a:lnTo>
                      <a:pt x="59" y="231"/>
                    </a:lnTo>
                    <a:lnTo>
                      <a:pt x="45" y="243"/>
                    </a:lnTo>
                    <a:lnTo>
                      <a:pt x="55" y="243"/>
                    </a:lnTo>
                    <a:lnTo>
                      <a:pt x="45" y="257"/>
                    </a:lnTo>
                    <a:lnTo>
                      <a:pt x="53" y="254"/>
                    </a:lnTo>
                    <a:lnTo>
                      <a:pt x="42" y="270"/>
                    </a:lnTo>
                    <a:lnTo>
                      <a:pt x="53" y="259"/>
                    </a:lnTo>
                    <a:lnTo>
                      <a:pt x="46" y="278"/>
                    </a:lnTo>
                    <a:lnTo>
                      <a:pt x="38" y="328"/>
                    </a:lnTo>
                    <a:lnTo>
                      <a:pt x="42" y="348"/>
                    </a:lnTo>
                    <a:lnTo>
                      <a:pt x="39" y="328"/>
                    </a:lnTo>
                    <a:lnTo>
                      <a:pt x="47" y="279"/>
                    </a:lnTo>
                    <a:lnTo>
                      <a:pt x="56" y="273"/>
                    </a:lnTo>
                    <a:lnTo>
                      <a:pt x="58" y="287"/>
                    </a:lnTo>
                    <a:lnTo>
                      <a:pt x="64" y="270"/>
                    </a:lnTo>
                    <a:lnTo>
                      <a:pt x="71" y="276"/>
                    </a:lnTo>
                    <a:lnTo>
                      <a:pt x="95" y="347"/>
                    </a:lnTo>
                    <a:lnTo>
                      <a:pt x="73" y="270"/>
                    </a:lnTo>
                    <a:lnTo>
                      <a:pt x="73" y="254"/>
                    </a:lnTo>
                    <a:lnTo>
                      <a:pt x="82" y="264"/>
                    </a:lnTo>
                    <a:lnTo>
                      <a:pt x="82" y="315"/>
                    </a:lnTo>
                    <a:lnTo>
                      <a:pt x="82" y="259"/>
                    </a:lnTo>
                    <a:lnTo>
                      <a:pt x="77" y="236"/>
                    </a:lnTo>
                    <a:lnTo>
                      <a:pt x="86" y="248"/>
                    </a:lnTo>
                    <a:lnTo>
                      <a:pt x="102" y="287"/>
                    </a:lnTo>
                    <a:lnTo>
                      <a:pt x="164" y="347"/>
                    </a:lnTo>
                    <a:lnTo>
                      <a:pt x="103" y="285"/>
                    </a:lnTo>
                    <a:lnTo>
                      <a:pt x="86" y="245"/>
                    </a:lnTo>
                    <a:lnTo>
                      <a:pt x="84" y="220"/>
                    </a:lnTo>
                    <a:lnTo>
                      <a:pt x="93" y="232"/>
                    </a:lnTo>
                    <a:lnTo>
                      <a:pt x="88" y="204"/>
                    </a:lnTo>
                    <a:lnTo>
                      <a:pt x="95" y="215"/>
                    </a:lnTo>
                    <a:lnTo>
                      <a:pt x="103" y="241"/>
                    </a:lnTo>
                    <a:lnTo>
                      <a:pt x="140" y="329"/>
                    </a:lnTo>
                    <a:lnTo>
                      <a:pt x="104" y="240"/>
                    </a:lnTo>
                    <a:lnTo>
                      <a:pt x="95" y="215"/>
                    </a:lnTo>
                    <a:lnTo>
                      <a:pt x="93" y="184"/>
                    </a:lnTo>
                    <a:lnTo>
                      <a:pt x="99" y="193"/>
                    </a:lnTo>
                    <a:lnTo>
                      <a:pt x="98" y="172"/>
                    </a:lnTo>
                    <a:lnTo>
                      <a:pt x="104" y="178"/>
                    </a:lnTo>
                    <a:lnTo>
                      <a:pt x="146" y="301"/>
                    </a:lnTo>
                    <a:lnTo>
                      <a:pt x="107" y="175"/>
                    </a:lnTo>
                    <a:lnTo>
                      <a:pt x="104" y="150"/>
                    </a:lnTo>
                    <a:lnTo>
                      <a:pt x="112" y="157"/>
                    </a:lnTo>
                    <a:lnTo>
                      <a:pt x="125" y="251"/>
                    </a:lnTo>
                    <a:lnTo>
                      <a:pt x="114" y="153"/>
                    </a:lnTo>
                    <a:lnTo>
                      <a:pt x="106" y="134"/>
                    </a:lnTo>
                    <a:lnTo>
                      <a:pt x="106" y="127"/>
                    </a:lnTo>
                    <a:lnTo>
                      <a:pt x="112" y="140"/>
                    </a:lnTo>
                    <a:lnTo>
                      <a:pt x="109" y="114"/>
                    </a:lnTo>
                    <a:lnTo>
                      <a:pt x="111" y="106"/>
                    </a:lnTo>
                    <a:lnTo>
                      <a:pt x="115" y="121"/>
                    </a:lnTo>
                    <a:lnTo>
                      <a:pt x="115" y="96"/>
                    </a:lnTo>
                    <a:lnTo>
                      <a:pt x="122" y="101"/>
                    </a:lnTo>
                    <a:lnTo>
                      <a:pt x="135" y="139"/>
                    </a:lnTo>
                    <a:lnTo>
                      <a:pt x="175" y="192"/>
                    </a:lnTo>
                    <a:lnTo>
                      <a:pt x="188" y="228"/>
                    </a:lnTo>
                    <a:lnTo>
                      <a:pt x="175" y="189"/>
                    </a:lnTo>
                    <a:lnTo>
                      <a:pt x="136" y="137"/>
                    </a:lnTo>
                    <a:lnTo>
                      <a:pt x="123" y="99"/>
                    </a:lnTo>
                    <a:lnTo>
                      <a:pt x="120" y="75"/>
                    </a:lnTo>
                    <a:lnTo>
                      <a:pt x="128" y="84"/>
                    </a:lnTo>
                    <a:lnTo>
                      <a:pt x="125" y="61"/>
                    </a:lnTo>
                    <a:lnTo>
                      <a:pt x="132" y="75"/>
                    </a:lnTo>
                    <a:lnTo>
                      <a:pt x="138" y="93"/>
                    </a:lnTo>
                    <a:lnTo>
                      <a:pt x="206" y="146"/>
                    </a:lnTo>
                    <a:lnTo>
                      <a:pt x="140" y="93"/>
                    </a:lnTo>
                    <a:lnTo>
                      <a:pt x="133" y="75"/>
                    </a:lnTo>
                    <a:lnTo>
                      <a:pt x="134" y="44"/>
                    </a:lnTo>
                    <a:lnTo>
                      <a:pt x="138" y="52"/>
                    </a:lnTo>
                    <a:lnTo>
                      <a:pt x="146" y="75"/>
                    </a:lnTo>
                    <a:lnTo>
                      <a:pt x="191" y="129"/>
                    </a:lnTo>
                    <a:lnTo>
                      <a:pt x="146" y="73"/>
                    </a:lnTo>
                    <a:lnTo>
                      <a:pt x="140" y="50"/>
                    </a:lnTo>
                    <a:lnTo>
                      <a:pt x="137" y="28"/>
                    </a:lnTo>
                    <a:lnTo>
                      <a:pt x="148" y="40"/>
                    </a:lnTo>
                    <a:lnTo>
                      <a:pt x="145" y="27"/>
                    </a:lnTo>
                    <a:lnTo>
                      <a:pt x="142" y="19"/>
                    </a:lnTo>
                    <a:lnTo>
                      <a:pt x="140" y="13"/>
                    </a:lnTo>
                    <a:lnTo>
                      <a:pt x="134" y="10"/>
                    </a:lnTo>
                    <a:lnTo>
                      <a:pt x="14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Freeform 101"/>
              <p:cNvSpPr>
                <a:spLocks/>
              </p:cNvSpPr>
              <p:nvPr/>
            </p:nvSpPr>
            <p:spPr bwMode="ltGray">
              <a:xfrm>
                <a:off x="4679" y="3766"/>
                <a:ext cx="99" cy="243"/>
              </a:xfrm>
              <a:custGeom>
                <a:avLst/>
                <a:gdLst>
                  <a:gd name="T0" fmla="*/ 96 w 99"/>
                  <a:gd name="T1" fmla="*/ 25 h 243"/>
                  <a:gd name="T2" fmla="*/ 61 w 99"/>
                  <a:gd name="T3" fmla="*/ 0 h 243"/>
                  <a:gd name="T4" fmla="*/ 51 w 99"/>
                  <a:gd name="T5" fmla="*/ 0 h 243"/>
                  <a:gd name="T6" fmla="*/ 42 w 99"/>
                  <a:gd name="T7" fmla="*/ 3 h 243"/>
                  <a:gd name="T8" fmla="*/ 34 w 99"/>
                  <a:gd name="T9" fmla="*/ 13 h 243"/>
                  <a:gd name="T10" fmla="*/ 16 w 99"/>
                  <a:gd name="T11" fmla="*/ 45 h 243"/>
                  <a:gd name="T12" fmla="*/ 10 w 99"/>
                  <a:gd name="T13" fmla="*/ 58 h 243"/>
                  <a:gd name="T14" fmla="*/ 5 w 99"/>
                  <a:gd name="T15" fmla="*/ 71 h 243"/>
                  <a:gd name="T16" fmla="*/ 1 w 99"/>
                  <a:gd name="T17" fmla="*/ 113 h 243"/>
                  <a:gd name="T18" fmla="*/ 0 w 99"/>
                  <a:gd name="T19" fmla="*/ 126 h 243"/>
                  <a:gd name="T20" fmla="*/ 1 w 99"/>
                  <a:gd name="T21" fmla="*/ 142 h 243"/>
                  <a:gd name="T22" fmla="*/ 4 w 99"/>
                  <a:gd name="T23" fmla="*/ 158 h 243"/>
                  <a:gd name="T24" fmla="*/ 11 w 99"/>
                  <a:gd name="T25" fmla="*/ 185 h 243"/>
                  <a:gd name="T26" fmla="*/ 18 w 99"/>
                  <a:gd name="T27" fmla="*/ 201 h 243"/>
                  <a:gd name="T28" fmla="*/ 27 w 99"/>
                  <a:gd name="T29" fmla="*/ 219 h 243"/>
                  <a:gd name="T30" fmla="*/ 45 w 99"/>
                  <a:gd name="T31" fmla="*/ 242 h 243"/>
                  <a:gd name="T32" fmla="*/ 36 w 99"/>
                  <a:gd name="T33" fmla="*/ 213 h 243"/>
                  <a:gd name="T34" fmla="*/ 28 w 99"/>
                  <a:gd name="T35" fmla="*/ 187 h 243"/>
                  <a:gd name="T36" fmla="*/ 23 w 99"/>
                  <a:gd name="T37" fmla="*/ 164 h 243"/>
                  <a:gd name="T38" fmla="*/ 25 w 99"/>
                  <a:gd name="T39" fmla="*/ 142 h 243"/>
                  <a:gd name="T40" fmla="*/ 27 w 99"/>
                  <a:gd name="T41" fmla="*/ 126 h 243"/>
                  <a:gd name="T42" fmla="*/ 23 w 99"/>
                  <a:gd name="T43" fmla="*/ 107 h 243"/>
                  <a:gd name="T44" fmla="*/ 22 w 99"/>
                  <a:gd name="T45" fmla="*/ 90 h 243"/>
                  <a:gd name="T46" fmla="*/ 29 w 99"/>
                  <a:gd name="T47" fmla="*/ 58 h 243"/>
                  <a:gd name="T48" fmla="*/ 31 w 99"/>
                  <a:gd name="T49" fmla="*/ 42 h 243"/>
                  <a:gd name="T50" fmla="*/ 37 w 99"/>
                  <a:gd name="T51" fmla="*/ 28 h 243"/>
                  <a:gd name="T52" fmla="*/ 51 w 99"/>
                  <a:gd name="T53" fmla="*/ 10 h 243"/>
                  <a:gd name="T54" fmla="*/ 65 w 99"/>
                  <a:gd name="T55" fmla="*/ 10 h 243"/>
                  <a:gd name="T56" fmla="*/ 98 w 99"/>
                  <a:gd name="T57" fmla="*/ 33 h 243"/>
                  <a:gd name="T58" fmla="*/ 96 w 99"/>
                  <a:gd name="T59"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243">
                    <a:moveTo>
                      <a:pt x="96" y="25"/>
                    </a:moveTo>
                    <a:lnTo>
                      <a:pt x="61" y="0"/>
                    </a:lnTo>
                    <a:lnTo>
                      <a:pt x="51" y="0"/>
                    </a:lnTo>
                    <a:lnTo>
                      <a:pt x="42" y="3"/>
                    </a:lnTo>
                    <a:lnTo>
                      <a:pt x="34" y="13"/>
                    </a:lnTo>
                    <a:lnTo>
                      <a:pt x="16" y="45"/>
                    </a:lnTo>
                    <a:lnTo>
                      <a:pt x="10" y="58"/>
                    </a:lnTo>
                    <a:lnTo>
                      <a:pt x="5" y="71"/>
                    </a:lnTo>
                    <a:lnTo>
                      <a:pt x="1" y="113"/>
                    </a:lnTo>
                    <a:lnTo>
                      <a:pt x="0" y="126"/>
                    </a:lnTo>
                    <a:lnTo>
                      <a:pt x="1" y="142"/>
                    </a:lnTo>
                    <a:lnTo>
                      <a:pt x="4" y="158"/>
                    </a:lnTo>
                    <a:lnTo>
                      <a:pt x="11" y="185"/>
                    </a:lnTo>
                    <a:lnTo>
                      <a:pt x="18" y="201"/>
                    </a:lnTo>
                    <a:lnTo>
                      <a:pt x="27" y="219"/>
                    </a:lnTo>
                    <a:lnTo>
                      <a:pt x="45" y="242"/>
                    </a:lnTo>
                    <a:lnTo>
                      <a:pt x="36" y="213"/>
                    </a:lnTo>
                    <a:lnTo>
                      <a:pt x="28" y="187"/>
                    </a:lnTo>
                    <a:lnTo>
                      <a:pt x="23" y="164"/>
                    </a:lnTo>
                    <a:lnTo>
                      <a:pt x="25" y="142"/>
                    </a:lnTo>
                    <a:lnTo>
                      <a:pt x="27" y="126"/>
                    </a:lnTo>
                    <a:lnTo>
                      <a:pt x="23" y="107"/>
                    </a:lnTo>
                    <a:lnTo>
                      <a:pt x="22" y="90"/>
                    </a:lnTo>
                    <a:lnTo>
                      <a:pt x="29" y="58"/>
                    </a:lnTo>
                    <a:lnTo>
                      <a:pt x="31" y="42"/>
                    </a:lnTo>
                    <a:lnTo>
                      <a:pt x="37" y="28"/>
                    </a:lnTo>
                    <a:lnTo>
                      <a:pt x="51" y="10"/>
                    </a:lnTo>
                    <a:lnTo>
                      <a:pt x="65" y="10"/>
                    </a:lnTo>
                    <a:lnTo>
                      <a:pt x="98" y="33"/>
                    </a:lnTo>
                    <a:lnTo>
                      <a:pt x="96"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Freeform 102"/>
              <p:cNvSpPr>
                <a:spLocks/>
              </p:cNvSpPr>
              <p:nvPr/>
            </p:nvSpPr>
            <p:spPr bwMode="ltGray">
              <a:xfrm>
                <a:off x="4901" y="3651"/>
                <a:ext cx="181" cy="262"/>
              </a:xfrm>
              <a:custGeom>
                <a:avLst/>
                <a:gdLst>
                  <a:gd name="T0" fmla="*/ 126 w 181"/>
                  <a:gd name="T1" fmla="*/ 261 h 262"/>
                  <a:gd name="T2" fmla="*/ 140 w 181"/>
                  <a:gd name="T3" fmla="*/ 216 h 262"/>
                  <a:gd name="T4" fmla="*/ 145 w 181"/>
                  <a:gd name="T5" fmla="*/ 197 h 262"/>
                  <a:gd name="T6" fmla="*/ 157 w 181"/>
                  <a:gd name="T7" fmla="*/ 173 h 262"/>
                  <a:gd name="T8" fmla="*/ 170 w 181"/>
                  <a:gd name="T9" fmla="*/ 151 h 262"/>
                  <a:gd name="T10" fmla="*/ 178 w 181"/>
                  <a:gd name="T11" fmla="*/ 137 h 262"/>
                  <a:gd name="T12" fmla="*/ 180 w 181"/>
                  <a:gd name="T13" fmla="*/ 124 h 262"/>
                  <a:gd name="T14" fmla="*/ 175 w 181"/>
                  <a:gd name="T15" fmla="*/ 104 h 262"/>
                  <a:gd name="T16" fmla="*/ 174 w 181"/>
                  <a:gd name="T17" fmla="*/ 85 h 262"/>
                  <a:gd name="T18" fmla="*/ 154 w 181"/>
                  <a:gd name="T19" fmla="*/ 35 h 262"/>
                  <a:gd name="T20" fmla="*/ 145 w 181"/>
                  <a:gd name="T21" fmla="*/ 23 h 262"/>
                  <a:gd name="T22" fmla="*/ 129 w 181"/>
                  <a:gd name="T23" fmla="*/ 10 h 262"/>
                  <a:gd name="T24" fmla="*/ 114 w 181"/>
                  <a:gd name="T25" fmla="*/ 2 h 262"/>
                  <a:gd name="T26" fmla="*/ 96 w 181"/>
                  <a:gd name="T27" fmla="*/ 0 h 262"/>
                  <a:gd name="T28" fmla="*/ 81 w 181"/>
                  <a:gd name="T29" fmla="*/ 5 h 262"/>
                  <a:gd name="T30" fmla="*/ 64 w 181"/>
                  <a:gd name="T31" fmla="*/ 10 h 262"/>
                  <a:gd name="T32" fmla="*/ 45 w 181"/>
                  <a:gd name="T33" fmla="*/ 26 h 262"/>
                  <a:gd name="T34" fmla="*/ 38 w 181"/>
                  <a:gd name="T35" fmla="*/ 37 h 262"/>
                  <a:gd name="T36" fmla="*/ 27 w 181"/>
                  <a:gd name="T37" fmla="*/ 52 h 262"/>
                  <a:gd name="T38" fmla="*/ 18 w 181"/>
                  <a:gd name="T39" fmla="*/ 66 h 262"/>
                  <a:gd name="T40" fmla="*/ 1 w 181"/>
                  <a:gd name="T41" fmla="*/ 135 h 262"/>
                  <a:gd name="T42" fmla="*/ 0 w 181"/>
                  <a:gd name="T43" fmla="*/ 148 h 262"/>
                  <a:gd name="T44" fmla="*/ 4 w 181"/>
                  <a:gd name="T45" fmla="*/ 170 h 262"/>
                  <a:gd name="T46" fmla="*/ 13 w 181"/>
                  <a:gd name="T47" fmla="*/ 235 h 262"/>
                  <a:gd name="T48" fmla="*/ 12 w 181"/>
                  <a:gd name="T49" fmla="*/ 171 h 262"/>
                  <a:gd name="T50" fmla="*/ 18 w 181"/>
                  <a:gd name="T51" fmla="*/ 144 h 262"/>
                  <a:gd name="T52" fmla="*/ 21 w 181"/>
                  <a:gd name="T53" fmla="*/ 127 h 262"/>
                  <a:gd name="T54" fmla="*/ 29 w 181"/>
                  <a:gd name="T55" fmla="*/ 104 h 262"/>
                  <a:gd name="T56" fmla="*/ 35 w 181"/>
                  <a:gd name="T57" fmla="*/ 82 h 262"/>
                  <a:gd name="T58" fmla="*/ 47 w 181"/>
                  <a:gd name="T59" fmla="*/ 59 h 262"/>
                  <a:gd name="T60" fmla="*/ 60 w 181"/>
                  <a:gd name="T61" fmla="*/ 39 h 262"/>
                  <a:gd name="T62" fmla="*/ 70 w 181"/>
                  <a:gd name="T63" fmla="*/ 21 h 262"/>
                  <a:gd name="T64" fmla="*/ 81 w 181"/>
                  <a:gd name="T65" fmla="*/ 10 h 262"/>
                  <a:gd name="T66" fmla="*/ 95 w 181"/>
                  <a:gd name="T67" fmla="*/ 6 h 262"/>
                  <a:gd name="T68" fmla="*/ 107 w 181"/>
                  <a:gd name="T69" fmla="*/ 10 h 262"/>
                  <a:gd name="T70" fmla="*/ 115 w 181"/>
                  <a:gd name="T71" fmla="*/ 19 h 262"/>
                  <a:gd name="T72" fmla="*/ 121 w 181"/>
                  <a:gd name="T73" fmla="*/ 37 h 262"/>
                  <a:gd name="T74" fmla="*/ 121 w 181"/>
                  <a:gd name="T75" fmla="*/ 50 h 262"/>
                  <a:gd name="T76" fmla="*/ 125 w 181"/>
                  <a:gd name="T77" fmla="*/ 74 h 262"/>
                  <a:gd name="T78" fmla="*/ 130 w 181"/>
                  <a:gd name="T79" fmla="*/ 89 h 262"/>
                  <a:gd name="T80" fmla="*/ 143 w 181"/>
                  <a:gd name="T81" fmla="*/ 112 h 262"/>
                  <a:gd name="T82" fmla="*/ 145 w 181"/>
                  <a:gd name="T83" fmla="*/ 124 h 262"/>
                  <a:gd name="T84" fmla="*/ 147 w 181"/>
                  <a:gd name="T85" fmla="*/ 136 h 262"/>
                  <a:gd name="T86" fmla="*/ 147 w 181"/>
                  <a:gd name="T87" fmla="*/ 153 h 262"/>
                  <a:gd name="T88" fmla="*/ 125 w 181"/>
                  <a:gd name="T89" fmla="*/ 212 h 262"/>
                  <a:gd name="T90" fmla="*/ 126 w 181"/>
                  <a:gd name="T91" fmla="*/ 26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 h="262">
                    <a:moveTo>
                      <a:pt x="126" y="261"/>
                    </a:moveTo>
                    <a:lnTo>
                      <a:pt x="140" y="216"/>
                    </a:lnTo>
                    <a:lnTo>
                      <a:pt x="145" y="197"/>
                    </a:lnTo>
                    <a:lnTo>
                      <a:pt x="157" y="173"/>
                    </a:lnTo>
                    <a:lnTo>
                      <a:pt x="170" y="151"/>
                    </a:lnTo>
                    <a:lnTo>
                      <a:pt x="178" y="137"/>
                    </a:lnTo>
                    <a:lnTo>
                      <a:pt x="180" y="124"/>
                    </a:lnTo>
                    <a:lnTo>
                      <a:pt x="175" y="104"/>
                    </a:lnTo>
                    <a:lnTo>
                      <a:pt x="174" y="85"/>
                    </a:lnTo>
                    <a:lnTo>
                      <a:pt x="154" y="35"/>
                    </a:lnTo>
                    <a:lnTo>
                      <a:pt x="145" y="23"/>
                    </a:lnTo>
                    <a:lnTo>
                      <a:pt x="129" y="10"/>
                    </a:lnTo>
                    <a:lnTo>
                      <a:pt x="114" y="2"/>
                    </a:lnTo>
                    <a:lnTo>
                      <a:pt x="96" y="0"/>
                    </a:lnTo>
                    <a:lnTo>
                      <a:pt x="81" y="5"/>
                    </a:lnTo>
                    <a:lnTo>
                      <a:pt x="64" y="10"/>
                    </a:lnTo>
                    <a:lnTo>
                      <a:pt x="45" y="26"/>
                    </a:lnTo>
                    <a:lnTo>
                      <a:pt x="38" y="37"/>
                    </a:lnTo>
                    <a:lnTo>
                      <a:pt x="27" y="52"/>
                    </a:lnTo>
                    <a:lnTo>
                      <a:pt x="18" y="66"/>
                    </a:lnTo>
                    <a:lnTo>
                      <a:pt x="1" y="135"/>
                    </a:lnTo>
                    <a:lnTo>
                      <a:pt x="0" y="148"/>
                    </a:lnTo>
                    <a:lnTo>
                      <a:pt x="4" y="170"/>
                    </a:lnTo>
                    <a:lnTo>
                      <a:pt x="13" y="235"/>
                    </a:lnTo>
                    <a:lnTo>
                      <a:pt x="12" y="171"/>
                    </a:lnTo>
                    <a:lnTo>
                      <a:pt x="18" y="144"/>
                    </a:lnTo>
                    <a:lnTo>
                      <a:pt x="21" y="127"/>
                    </a:lnTo>
                    <a:lnTo>
                      <a:pt x="29" y="104"/>
                    </a:lnTo>
                    <a:lnTo>
                      <a:pt x="35" y="82"/>
                    </a:lnTo>
                    <a:lnTo>
                      <a:pt x="47" y="59"/>
                    </a:lnTo>
                    <a:lnTo>
                      <a:pt x="60" y="39"/>
                    </a:lnTo>
                    <a:lnTo>
                      <a:pt x="70" y="21"/>
                    </a:lnTo>
                    <a:lnTo>
                      <a:pt x="81" y="10"/>
                    </a:lnTo>
                    <a:lnTo>
                      <a:pt x="95" y="6"/>
                    </a:lnTo>
                    <a:lnTo>
                      <a:pt x="107" y="10"/>
                    </a:lnTo>
                    <a:lnTo>
                      <a:pt x="115" y="19"/>
                    </a:lnTo>
                    <a:lnTo>
                      <a:pt x="121" y="37"/>
                    </a:lnTo>
                    <a:lnTo>
                      <a:pt x="121" y="50"/>
                    </a:lnTo>
                    <a:lnTo>
                      <a:pt x="125" y="74"/>
                    </a:lnTo>
                    <a:lnTo>
                      <a:pt x="130" y="89"/>
                    </a:lnTo>
                    <a:lnTo>
                      <a:pt x="143" y="112"/>
                    </a:lnTo>
                    <a:lnTo>
                      <a:pt x="145" y="124"/>
                    </a:lnTo>
                    <a:lnTo>
                      <a:pt x="147" y="136"/>
                    </a:lnTo>
                    <a:lnTo>
                      <a:pt x="147" y="153"/>
                    </a:lnTo>
                    <a:lnTo>
                      <a:pt x="125" y="212"/>
                    </a:lnTo>
                    <a:lnTo>
                      <a:pt x="126" y="26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Freeform 103"/>
              <p:cNvSpPr>
                <a:spLocks/>
              </p:cNvSpPr>
              <p:nvPr/>
            </p:nvSpPr>
            <p:spPr bwMode="ltGray">
              <a:xfrm>
                <a:off x="4732" y="3948"/>
                <a:ext cx="149" cy="237"/>
              </a:xfrm>
              <a:custGeom>
                <a:avLst/>
                <a:gdLst>
                  <a:gd name="T0" fmla="*/ 144 w 149"/>
                  <a:gd name="T1" fmla="*/ 37 h 237"/>
                  <a:gd name="T2" fmla="*/ 114 w 149"/>
                  <a:gd name="T3" fmla="*/ 0 h 237"/>
                  <a:gd name="T4" fmla="*/ 94 w 149"/>
                  <a:gd name="T5" fmla="*/ 0 h 237"/>
                  <a:gd name="T6" fmla="*/ 77 w 149"/>
                  <a:gd name="T7" fmla="*/ 3 h 237"/>
                  <a:gd name="T8" fmla="*/ 63 w 149"/>
                  <a:gd name="T9" fmla="*/ 13 h 237"/>
                  <a:gd name="T10" fmla="*/ 30 w 149"/>
                  <a:gd name="T11" fmla="*/ 43 h 237"/>
                  <a:gd name="T12" fmla="*/ 19 w 149"/>
                  <a:gd name="T13" fmla="*/ 57 h 237"/>
                  <a:gd name="T14" fmla="*/ 10 w 149"/>
                  <a:gd name="T15" fmla="*/ 70 h 237"/>
                  <a:gd name="T16" fmla="*/ 3 w 149"/>
                  <a:gd name="T17" fmla="*/ 111 h 237"/>
                  <a:gd name="T18" fmla="*/ 0 w 149"/>
                  <a:gd name="T19" fmla="*/ 122 h 237"/>
                  <a:gd name="T20" fmla="*/ 3 w 149"/>
                  <a:gd name="T21" fmla="*/ 138 h 237"/>
                  <a:gd name="T22" fmla="*/ 8 w 149"/>
                  <a:gd name="T23" fmla="*/ 154 h 237"/>
                  <a:gd name="T24" fmla="*/ 22 w 149"/>
                  <a:gd name="T25" fmla="*/ 180 h 237"/>
                  <a:gd name="T26" fmla="*/ 33 w 149"/>
                  <a:gd name="T27" fmla="*/ 196 h 237"/>
                  <a:gd name="T28" fmla="*/ 49 w 149"/>
                  <a:gd name="T29" fmla="*/ 214 h 237"/>
                  <a:gd name="T30" fmla="*/ 83 w 149"/>
                  <a:gd name="T31" fmla="*/ 236 h 237"/>
                  <a:gd name="T32" fmla="*/ 66 w 149"/>
                  <a:gd name="T33" fmla="*/ 208 h 237"/>
                  <a:gd name="T34" fmla="*/ 52 w 149"/>
                  <a:gd name="T35" fmla="*/ 183 h 237"/>
                  <a:gd name="T36" fmla="*/ 43 w 149"/>
                  <a:gd name="T37" fmla="*/ 160 h 237"/>
                  <a:gd name="T38" fmla="*/ 47 w 149"/>
                  <a:gd name="T39" fmla="*/ 138 h 237"/>
                  <a:gd name="T40" fmla="*/ 49 w 149"/>
                  <a:gd name="T41" fmla="*/ 122 h 237"/>
                  <a:gd name="T42" fmla="*/ 43 w 149"/>
                  <a:gd name="T43" fmla="*/ 104 h 237"/>
                  <a:gd name="T44" fmla="*/ 41 w 149"/>
                  <a:gd name="T45" fmla="*/ 87 h 237"/>
                  <a:gd name="T46" fmla="*/ 55 w 149"/>
                  <a:gd name="T47" fmla="*/ 57 h 237"/>
                  <a:gd name="T48" fmla="*/ 57 w 149"/>
                  <a:gd name="T49" fmla="*/ 40 h 237"/>
                  <a:gd name="T50" fmla="*/ 69 w 149"/>
                  <a:gd name="T51" fmla="*/ 27 h 237"/>
                  <a:gd name="T52" fmla="*/ 94 w 149"/>
                  <a:gd name="T53" fmla="*/ 9 h 237"/>
                  <a:gd name="T54" fmla="*/ 105 w 149"/>
                  <a:gd name="T55" fmla="*/ 23 h 237"/>
                  <a:gd name="T56" fmla="*/ 148 w 149"/>
                  <a:gd name="T57" fmla="*/ 45 h 237"/>
                  <a:gd name="T58" fmla="*/ 144 w 149"/>
                  <a:gd name="T59" fmla="*/ 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9" h="237">
                    <a:moveTo>
                      <a:pt x="144" y="37"/>
                    </a:moveTo>
                    <a:lnTo>
                      <a:pt x="114" y="0"/>
                    </a:lnTo>
                    <a:lnTo>
                      <a:pt x="94" y="0"/>
                    </a:lnTo>
                    <a:lnTo>
                      <a:pt x="77" y="3"/>
                    </a:lnTo>
                    <a:lnTo>
                      <a:pt x="63" y="13"/>
                    </a:lnTo>
                    <a:lnTo>
                      <a:pt x="30" y="43"/>
                    </a:lnTo>
                    <a:lnTo>
                      <a:pt x="19" y="57"/>
                    </a:lnTo>
                    <a:lnTo>
                      <a:pt x="10" y="70"/>
                    </a:lnTo>
                    <a:lnTo>
                      <a:pt x="3" y="111"/>
                    </a:lnTo>
                    <a:lnTo>
                      <a:pt x="0" y="122"/>
                    </a:lnTo>
                    <a:lnTo>
                      <a:pt x="3" y="138"/>
                    </a:lnTo>
                    <a:lnTo>
                      <a:pt x="8" y="154"/>
                    </a:lnTo>
                    <a:lnTo>
                      <a:pt x="22" y="180"/>
                    </a:lnTo>
                    <a:lnTo>
                      <a:pt x="33" y="196"/>
                    </a:lnTo>
                    <a:lnTo>
                      <a:pt x="49" y="214"/>
                    </a:lnTo>
                    <a:lnTo>
                      <a:pt x="83" y="236"/>
                    </a:lnTo>
                    <a:lnTo>
                      <a:pt x="66" y="208"/>
                    </a:lnTo>
                    <a:lnTo>
                      <a:pt x="52" y="183"/>
                    </a:lnTo>
                    <a:lnTo>
                      <a:pt x="43" y="160"/>
                    </a:lnTo>
                    <a:lnTo>
                      <a:pt x="47" y="138"/>
                    </a:lnTo>
                    <a:lnTo>
                      <a:pt x="49" y="122"/>
                    </a:lnTo>
                    <a:lnTo>
                      <a:pt x="43" y="104"/>
                    </a:lnTo>
                    <a:lnTo>
                      <a:pt x="41" y="87"/>
                    </a:lnTo>
                    <a:lnTo>
                      <a:pt x="55" y="57"/>
                    </a:lnTo>
                    <a:lnTo>
                      <a:pt x="57" y="40"/>
                    </a:lnTo>
                    <a:lnTo>
                      <a:pt x="69" y="27"/>
                    </a:lnTo>
                    <a:lnTo>
                      <a:pt x="94" y="9"/>
                    </a:lnTo>
                    <a:lnTo>
                      <a:pt x="105" y="23"/>
                    </a:lnTo>
                    <a:lnTo>
                      <a:pt x="148" y="45"/>
                    </a:lnTo>
                    <a:lnTo>
                      <a:pt x="144" y="3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Freeform 104"/>
              <p:cNvSpPr>
                <a:spLocks/>
              </p:cNvSpPr>
              <p:nvPr/>
            </p:nvSpPr>
            <p:spPr bwMode="ltGray">
              <a:xfrm>
                <a:off x="4907" y="4027"/>
                <a:ext cx="152" cy="161"/>
              </a:xfrm>
              <a:custGeom>
                <a:avLst/>
                <a:gdLst>
                  <a:gd name="T0" fmla="*/ 3 w 152"/>
                  <a:gd name="T1" fmla="*/ 25 h 161"/>
                  <a:gd name="T2" fmla="*/ 34 w 152"/>
                  <a:gd name="T3" fmla="*/ 0 h 161"/>
                  <a:gd name="T4" fmla="*/ 54 w 152"/>
                  <a:gd name="T5" fmla="*/ 0 h 161"/>
                  <a:gd name="T6" fmla="*/ 72 w 152"/>
                  <a:gd name="T7" fmla="*/ 2 h 161"/>
                  <a:gd name="T8" fmla="*/ 85 w 152"/>
                  <a:gd name="T9" fmla="*/ 9 h 161"/>
                  <a:gd name="T10" fmla="*/ 120 w 152"/>
                  <a:gd name="T11" fmla="*/ 29 h 161"/>
                  <a:gd name="T12" fmla="*/ 131 w 152"/>
                  <a:gd name="T13" fmla="*/ 38 h 161"/>
                  <a:gd name="T14" fmla="*/ 139 w 152"/>
                  <a:gd name="T15" fmla="*/ 47 h 161"/>
                  <a:gd name="T16" fmla="*/ 147 w 152"/>
                  <a:gd name="T17" fmla="*/ 75 h 161"/>
                  <a:gd name="T18" fmla="*/ 151 w 152"/>
                  <a:gd name="T19" fmla="*/ 83 h 161"/>
                  <a:gd name="T20" fmla="*/ 147 w 152"/>
                  <a:gd name="T21" fmla="*/ 94 h 161"/>
                  <a:gd name="T22" fmla="*/ 142 w 152"/>
                  <a:gd name="T23" fmla="*/ 104 h 161"/>
                  <a:gd name="T24" fmla="*/ 128 w 152"/>
                  <a:gd name="T25" fmla="*/ 122 h 161"/>
                  <a:gd name="T26" fmla="*/ 116 w 152"/>
                  <a:gd name="T27" fmla="*/ 133 h 161"/>
                  <a:gd name="T28" fmla="*/ 100 w 152"/>
                  <a:gd name="T29" fmla="*/ 145 h 161"/>
                  <a:gd name="T30" fmla="*/ 65 w 152"/>
                  <a:gd name="T31" fmla="*/ 160 h 161"/>
                  <a:gd name="T32" fmla="*/ 82 w 152"/>
                  <a:gd name="T33" fmla="*/ 141 h 161"/>
                  <a:gd name="T34" fmla="*/ 97 w 152"/>
                  <a:gd name="T35" fmla="*/ 124 h 161"/>
                  <a:gd name="T36" fmla="*/ 106 w 152"/>
                  <a:gd name="T37" fmla="*/ 108 h 161"/>
                  <a:gd name="T38" fmla="*/ 102 w 152"/>
                  <a:gd name="T39" fmla="*/ 94 h 161"/>
                  <a:gd name="T40" fmla="*/ 100 w 152"/>
                  <a:gd name="T41" fmla="*/ 83 h 161"/>
                  <a:gd name="T42" fmla="*/ 106 w 152"/>
                  <a:gd name="T43" fmla="*/ 70 h 161"/>
                  <a:gd name="T44" fmla="*/ 108 w 152"/>
                  <a:gd name="T45" fmla="*/ 59 h 161"/>
                  <a:gd name="T46" fmla="*/ 94 w 152"/>
                  <a:gd name="T47" fmla="*/ 38 h 161"/>
                  <a:gd name="T48" fmla="*/ 91 w 152"/>
                  <a:gd name="T49" fmla="*/ 27 h 161"/>
                  <a:gd name="T50" fmla="*/ 79 w 152"/>
                  <a:gd name="T51" fmla="*/ 18 h 161"/>
                  <a:gd name="T52" fmla="*/ 54 w 152"/>
                  <a:gd name="T53" fmla="*/ 6 h 161"/>
                  <a:gd name="T54" fmla="*/ 43 w 152"/>
                  <a:gd name="T55" fmla="*/ 15 h 161"/>
                  <a:gd name="T56" fmla="*/ 0 w 152"/>
                  <a:gd name="T57" fmla="*/ 30 h 161"/>
                  <a:gd name="T58" fmla="*/ 3 w 152"/>
                  <a:gd name="T59" fmla="*/ 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2" h="161">
                    <a:moveTo>
                      <a:pt x="3" y="25"/>
                    </a:moveTo>
                    <a:lnTo>
                      <a:pt x="34" y="0"/>
                    </a:lnTo>
                    <a:lnTo>
                      <a:pt x="54" y="0"/>
                    </a:lnTo>
                    <a:lnTo>
                      <a:pt x="72" y="2"/>
                    </a:lnTo>
                    <a:lnTo>
                      <a:pt x="85" y="9"/>
                    </a:lnTo>
                    <a:lnTo>
                      <a:pt x="120" y="29"/>
                    </a:lnTo>
                    <a:lnTo>
                      <a:pt x="131" y="38"/>
                    </a:lnTo>
                    <a:lnTo>
                      <a:pt x="139" y="47"/>
                    </a:lnTo>
                    <a:lnTo>
                      <a:pt x="147" y="75"/>
                    </a:lnTo>
                    <a:lnTo>
                      <a:pt x="151" y="83"/>
                    </a:lnTo>
                    <a:lnTo>
                      <a:pt x="147" y="94"/>
                    </a:lnTo>
                    <a:lnTo>
                      <a:pt x="142" y="104"/>
                    </a:lnTo>
                    <a:lnTo>
                      <a:pt x="128" y="122"/>
                    </a:lnTo>
                    <a:lnTo>
                      <a:pt x="116" y="133"/>
                    </a:lnTo>
                    <a:lnTo>
                      <a:pt x="100" y="145"/>
                    </a:lnTo>
                    <a:lnTo>
                      <a:pt x="65" y="160"/>
                    </a:lnTo>
                    <a:lnTo>
                      <a:pt x="82" y="141"/>
                    </a:lnTo>
                    <a:lnTo>
                      <a:pt x="97" y="124"/>
                    </a:lnTo>
                    <a:lnTo>
                      <a:pt x="106" y="108"/>
                    </a:lnTo>
                    <a:lnTo>
                      <a:pt x="102" y="94"/>
                    </a:lnTo>
                    <a:lnTo>
                      <a:pt x="100" y="83"/>
                    </a:lnTo>
                    <a:lnTo>
                      <a:pt x="106" y="70"/>
                    </a:lnTo>
                    <a:lnTo>
                      <a:pt x="108" y="59"/>
                    </a:lnTo>
                    <a:lnTo>
                      <a:pt x="94" y="38"/>
                    </a:lnTo>
                    <a:lnTo>
                      <a:pt x="91" y="27"/>
                    </a:lnTo>
                    <a:lnTo>
                      <a:pt x="79" y="18"/>
                    </a:lnTo>
                    <a:lnTo>
                      <a:pt x="54" y="6"/>
                    </a:lnTo>
                    <a:lnTo>
                      <a:pt x="43" y="15"/>
                    </a:lnTo>
                    <a:lnTo>
                      <a:pt x="0" y="30"/>
                    </a:lnTo>
                    <a:lnTo>
                      <a:pt x="3"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Freeform 105"/>
              <p:cNvSpPr>
                <a:spLocks/>
              </p:cNvSpPr>
              <p:nvPr/>
            </p:nvSpPr>
            <p:spPr bwMode="ltGray">
              <a:xfrm>
                <a:off x="5250" y="3351"/>
                <a:ext cx="288" cy="365"/>
              </a:xfrm>
              <a:custGeom>
                <a:avLst/>
                <a:gdLst>
                  <a:gd name="T0" fmla="*/ 270 w 288"/>
                  <a:gd name="T1" fmla="*/ 8 h 365"/>
                  <a:gd name="T2" fmla="*/ 268 w 288"/>
                  <a:gd name="T3" fmla="*/ 0 h 365"/>
                  <a:gd name="T4" fmla="*/ 248 w 288"/>
                  <a:gd name="T5" fmla="*/ 3 h 365"/>
                  <a:gd name="T6" fmla="*/ 236 w 288"/>
                  <a:gd name="T7" fmla="*/ 13 h 365"/>
                  <a:gd name="T8" fmla="*/ 8 w 288"/>
                  <a:gd name="T9" fmla="*/ 79 h 365"/>
                  <a:gd name="T10" fmla="*/ 211 w 288"/>
                  <a:gd name="T11" fmla="*/ 32 h 365"/>
                  <a:gd name="T12" fmla="*/ 213 w 288"/>
                  <a:gd name="T13" fmla="*/ 41 h 365"/>
                  <a:gd name="T14" fmla="*/ 114 w 288"/>
                  <a:gd name="T15" fmla="*/ 98 h 365"/>
                  <a:gd name="T16" fmla="*/ 237 w 288"/>
                  <a:gd name="T17" fmla="*/ 52 h 365"/>
                  <a:gd name="T18" fmla="*/ 222 w 288"/>
                  <a:gd name="T19" fmla="*/ 71 h 365"/>
                  <a:gd name="T20" fmla="*/ 182 w 288"/>
                  <a:gd name="T21" fmla="*/ 102 h 365"/>
                  <a:gd name="T22" fmla="*/ 62 w 288"/>
                  <a:gd name="T23" fmla="*/ 186 h 365"/>
                  <a:gd name="T24" fmla="*/ 67 w 288"/>
                  <a:gd name="T25" fmla="*/ 179 h 365"/>
                  <a:gd name="T26" fmla="*/ 145 w 288"/>
                  <a:gd name="T27" fmla="*/ 127 h 365"/>
                  <a:gd name="T28" fmla="*/ 207 w 288"/>
                  <a:gd name="T29" fmla="*/ 87 h 365"/>
                  <a:gd name="T30" fmla="*/ 236 w 288"/>
                  <a:gd name="T31" fmla="*/ 68 h 365"/>
                  <a:gd name="T32" fmla="*/ 240 w 288"/>
                  <a:gd name="T33" fmla="*/ 74 h 365"/>
                  <a:gd name="T34" fmla="*/ 207 w 288"/>
                  <a:gd name="T35" fmla="*/ 100 h 365"/>
                  <a:gd name="T36" fmla="*/ 158 w 288"/>
                  <a:gd name="T37" fmla="*/ 135 h 365"/>
                  <a:gd name="T38" fmla="*/ 222 w 288"/>
                  <a:gd name="T39" fmla="*/ 87 h 365"/>
                  <a:gd name="T40" fmla="*/ 240 w 288"/>
                  <a:gd name="T41" fmla="*/ 74 h 365"/>
                  <a:gd name="T42" fmla="*/ 243 w 288"/>
                  <a:gd name="T43" fmla="*/ 88 h 365"/>
                  <a:gd name="T44" fmla="*/ 222 w 288"/>
                  <a:gd name="T45" fmla="*/ 112 h 365"/>
                  <a:gd name="T46" fmla="*/ 158 w 288"/>
                  <a:gd name="T47" fmla="*/ 144 h 365"/>
                  <a:gd name="T48" fmla="*/ 105 w 288"/>
                  <a:gd name="T49" fmla="*/ 173 h 365"/>
                  <a:gd name="T50" fmla="*/ 167 w 288"/>
                  <a:gd name="T51" fmla="*/ 144 h 365"/>
                  <a:gd name="T52" fmla="*/ 231 w 288"/>
                  <a:gd name="T53" fmla="*/ 109 h 365"/>
                  <a:gd name="T54" fmla="*/ 228 w 288"/>
                  <a:gd name="T55" fmla="*/ 121 h 365"/>
                  <a:gd name="T56" fmla="*/ 231 w 288"/>
                  <a:gd name="T57" fmla="*/ 141 h 365"/>
                  <a:gd name="T58" fmla="*/ 221 w 288"/>
                  <a:gd name="T59" fmla="*/ 151 h 365"/>
                  <a:gd name="T60" fmla="*/ 169 w 288"/>
                  <a:gd name="T61" fmla="*/ 180 h 365"/>
                  <a:gd name="T62" fmla="*/ 71 w 288"/>
                  <a:gd name="T63" fmla="*/ 227 h 365"/>
                  <a:gd name="T64" fmla="*/ 86 w 288"/>
                  <a:gd name="T65" fmla="*/ 217 h 365"/>
                  <a:gd name="T66" fmla="*/ 207 w 288"/>
                  <a:gd name="T67" fmla="*/ 160 h 365"/>
                  <a:gd name="T68" fmla="*/ 245 w 288"/>
                  <a:gd name="T69" fmla="*/ 135 h 365"/>
                  <a:gd name="T70" fmla="*/ 148 w 288"/>
                  <a:gd name="T71" fmla="*/ 209 h 365"/>
                  <a:gd name="T72" fmla="*/ 244 w 288"/>
                  <a:gd name="T73" fmla="*/ 158 h 365"/>
                  <a:gd name="T74" fmla="*/ 241 w 288"/>
                  <a:gd name="T75" fmla="*/ 178 h 365"/>
                  <a:gd name="T76" fmla="*/ 193 w 288"/>
                  <a:gd name="T77" fmla="*/ 227 h 365"/>
                  <a:gd name="T78" fmla="*/ 111 w 288"/>
                  <a:gd name="T79" fmla="*/ 261 h 365"/>
                  <a:gd name="T80" fmla="*/ 33 w 288"/>
                  <a:gd name="T81" fmla="*/ 293 h 365"/>
                  <a:gd name="T82" fmla="*/ 149 w 288"/>
                  <a:gd name="T83" fmla="*/ 249 h 365"/>
                  <a:gd name="T84" fmla="*/ 197 w 288"/>
                  <a:gd name="T85" fmla="*/ 224 h 365"/>
                  <a:gd name="T86" fmla="*/ 240 w 288"/>
                  <a:gd name="T87" fmla="*/ 186 h 365"/>
                  <a:gd name="T88" fmla="*/ 236 w 288"/>
                  <a:gd name="T89" fmla="*/ 203 h 365"/>
                  <a:gd name="T90" fmla="*/ 233 w 288"/>
                  <a:gd name="T91" fmla="*/ 219 h 365"/>
                  <a:gd name="T92" fmla="*/ 236 w 288"/>
                  <a:gd name="T93" fmla="*/ 236 h 365"/>
                  <a:gd name="T94" fmla="*/ 193 w 288"/>
                  <a:gd name="T95" fmla="*/ 267 h 365"/>
                  <a:gd name="T96" fmla="*/ 113 w 288"/>
                  <a:gd name="T97" fmla="*/ 296 h 365"/>
                  <a:gd name="T98" fmla="*/ 118 w 288"/>
                  <a:gd name="T99" fmla="*/ 294 h 365"/>
                  <a:gd name="T100" fmla="*/ 217 w 288"/>
                  <a:gd name="T101" fmla="*/ 255 h 365"/>
                  <a:gd name="T102" fmla="*/ 212 w 288"/>
                  <a:gd name="T103" fmla="*/ 265 h 365"/>
                  <a:gd name="T104" fmla="*/ 217 w 288"/>
                  <a:gd name="T105" fmla="*/ 270 h 365"/>
                  <a:gd name="T106" fmla="*/ 222 w 288"/>
                  <a:gd name="T107" fmla="*/ 280 h 365"/>
                  <a:gd name="T108" fmla="*/ 173 w 288"/>
                  <a:gd name="T109" fmla="*/ 309 h 365"/>
                  <a:gd name="T110" fmla="*/ 120 w 288"/>
                  <a:gd name="T111" fmla="*/ 315 h 365"/>
                  <a:gd name="T112" fmla="*/ 217 w 288"/>
                  <a:gd name="T113" fmla="*/ 289 h 365"/>
                  <a:gd name="T114" fmla="*/ 212 w 288"/>
                  <a:gd name="T115" fmla="*/ 304 h 365"/>
                  <a:gd name="T116" fmla="*/ 218 w 288"/>
                  <a:gd name="T117" fmla="*/ 312 h 365"/>
                  <a:gd name="T118" fmla="*/ 105 w 288"/>
                  <a:gd name="T119" fmla="*/ 364 h 365"/>
                  <a:gd name="T120" fmla="*/ 212 w 288"/>
                  <a:gd name="T121" fmla="*/ 325 h 365"/>
                  <a:gd name="T122" fmla="*/ 235 w 288"/>
                  <a:gd name="T123" fmla="*/ 311 h 365"/>
                  <a:gd name="T124" fmla="*/ 249 w 288"/>
                  <a:gd name="T125" fmla="*/ 298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365">
                    <a:moveTo>
                      <a:pt x="266" y="28"/>
                    </a:moveTo>
                    <a:lnTo>
                      <a:pt x="270" y="8"/>
                    </a:lnTo>
                    <a:lnTo>
                      <a:pt x="287" y="6"/>
                    </a:lnTo>
                    <a:lnTo>
                      <a:pt x="268" y="0"/>
                    </a:lnTo>
                    <a:lnTo>
                      <a:pt x="260" y="0"/>
                    </a:lnTo>
                    <a:lnTo>
                      <a:pt x="248" y="3"/>
                    </a:lnTo>
                    <a:lnTo>
                      <a:pt x="247" y="9"/>
                    </a:lnTo>
                    <a:lnTo>
                      <a:pt x="236" y="13"/>
                    </a:lnTo>
                    <a:lnTo>
                      <a:pt x="139" y="65"/>
                    </a:lnTo>
                    <a:lnTo>
                      <a:pt x="8" y="79"/>
                    </a:lnTo>
                    <a:lnTo>
                      <a:pt x="138" y="64"/>
                    </a:lnTo>
                    <a:lnTo>
                      <a:pt x="211" y="32"/>
                    </a:lnTo>
                    <a:lnTo>
                      <a:pt x="236" y="28"/>
                    </a:lnTo>
                    <a:lnTo>
                      <a:pt x="213" y="41"/>
                    </a:lnTo>
                    <a:lnTo>
                      <a:pt x="236" y="42"/>
                    </a:lnTo>
                    <a:lnTo>
                      <a:pt x="114" y="98"/>
                    </a:lnTo>
                    <a:lnTo>
                      <a:pt x="197" y="63"/>
                    </a:lnTo>
                    <a:lnTo>
                      <a:pt x="237" y="52"/>
                    </a:lnTo>
                    <a:lnTo>
                      <a:pt x="236" y="60"/>
                    </a:lnTo>
                    <a:lnTo>
                      <a:pt x="222" y="71"/>
                    </a:lnTo>
                    <a:lnTo>
                      <a:pt x="211" y="81"/>
                    </a:lnTo>
                    <a:lnTo>
                      <a:pt x="182" y="102"/>
                    </a:lnTo>
                    <a:lnTo>
                      <a:pt x="129" y="141"/>
                    </a:lnTo>
                    <a:lnTo>
                      <a:pt x="62" y="186"/>
                    </a:lnTo>
                    <a:lnTo>
                      <a:pt x="9" y="217"/>
                    </a:lnTo>
                    <a:lnTo>
                      <a:pt x="67" y="179"/>
                    </a:lnTo>
                    <a:lnTo>
                      <a:pt x="101" y="156"/>
                    </a:lnTo>
                    <a:lnTo>
                      <a:pt x="145" y="127"/>
                    </a:lnTo>
                    <a:lnTo>
                      <a:pt x="168" y="109"/>
                    </a:lnTo>
                    <a:lnTo>
                      <a:pt x="207" y="87"/>
                    </a:lnTo>
                    <a:lnTo>
                      <a:pt x="222" y="78"/>
                    </a:lnTo>
                    <a:lnTo>
                      <a:pt x="236" y="68"/>
                    </a:lnTo>
                    <a:lnTo>
                      <a:pt x="228" y="70"/>
                    </a:lnTo>
                    <a:lnTo>
                      <a:pt x="240" y="74"/>
                    </a:lnTo>
                    <a:lnTo>
                      <a:pt x="226" y="81"/>
                    </a:lnTo>
                    <a:lnTo>
                      <a:pt x="207" y="100"/>
                    </a:lnTo>
                    <a:lnTo>
                      <a:pt x="185" y="120"/>
                    </a:lnTo>
                    <a:lnTo>
                      <a:pt x="158" y="135"/>
                    </a:lnTo>
                    <a:lnTo>
                      <a:pt x="202" y="102"/>
                    </a:lnTo>
                    <a:lnTo>
                      <a:pt x="222" y="87"/>
                    </a:lnTo>
                    <a:lnTo>
                      <a:pt x="236" y="74"/>
                    </a:lnTo>
                    <a:lnTo>
                      <a:pt x="240" y="74"/>
                    </a:lnTo>
                    <a:lnTo>
                      <a:pt x="230" y="93"/>
                    </a:lnTo>
                    <a:lnTo>
                      <a:pt x="243" y="88"/>
                    </a:lnTo>
                    <a:lnTo>
                      <a:pt x="236" y="100"/>
                    </a:lnTo>
                    <a:lnTo>
                      <a:pt x="222" y="112"/>
                    </a:lnTo>
                    <a:lnTo>
                      <a:pt x="193" y="131"/>
                    </a:lnTo>
                    <a:lnTo>
                      <a:pt x="158" y="144"/>
                    </a:lnTo>
                    <a:lnTo>
                      <a:pt x="129" y="160"/>
                    </a:lnTo>
                    <a:lnTo>
                      <a:pt x="105" y="173"/>
                    </a:lnTo>
                    <a:lnTo>
                      <a:pt x="120" y="167"/>
                    </a:lnTo>
                    <a:lnTo>
                      <a:pt x="167" y="144"/>
                    </a:lnTo>
                    <a:lnTo>
                      <a:pt x="222" y="116"/>
                    </a:lnTo>
                    <a:lnTo>
                      <a:pt x="231" y="109"/>
                    </a:lnTo>
                    <a:lnTo>
                      <a:pt x="240" y="100"/>
                    </a:lnTo>
                    <a:lnTo>
                      <a:pt x="228" y="121"/>
                    </a:lnTo>
                    <a:lnTo>
                      <a:pt x="249" y="113"/>
                    </a:lnTo>
                    <a:lnTo>
                      <a:pt x="231" y="141"/>
                    </a:lnTo>
                    <a:lnTo>
                      <a:pt x="226" y="147"/>
                    </a:lnTo>
                    <a:lnTo>
                      <a:pt x="221" y="151"/>
                    </a:lnTo>
                    <a:lnTo>
                      <a:pt x="196" y="166"/>
                    </a:lnTo>
                    <a:lnTo>
                      <a:pt x="169" y="180"/>
                    </a:lnTo>
                    <a:lnTo>
                      <a:pt x="119" y="205"/>
                    </a:lnTo>
                    <a:lnTo>
                      <a:pt x="71" y="227"/>
                    </a:lnTo>
                    <a:lnTo>
                      <a:pt x="0" y="258"/>
                    </a:lnTo>
                    <a:lnTo>
                      <a:pt x="86" y="217"/>
                    </a:lnTo>
                    <a:lnTo>
                      <a:pt x="173" y="176"/>
                    </a:lnTo>
                    <a:lnTo>
                      <a:pt x="207" y="160"/>
                    </a:lnTo>
                    <a:lnTo>
                      <a:pt x="228" y="143"/>
                    </a:lnTo>
                    <a:lnTo>
                      <a:pt x="245" y="135"/>
                    </a:lnTo>
                    <a:lnTo>
                      <a:pt x="248" y="136"/>
                    </a:lnTo>
                    <a:lnTo>
                      <a:pt x="148" y="209"/>
                    </a:lnTo>
                    <a:lnTo>
                      <a:pt x="225" y="159"/>
                    </a:lnTo>
                    <a:lnTo>
                      <a:pt x="244" y="158"/>
                    </a:lnTo>
                    <a:lnTo>
                      <a:pt x="222" y="184"/>
                    </a:lnTo>
                    <a:lnTo>
                      <a:pt x="241" y="178"/>
                    </a:lnTo>
                    <a:lnTo>
                      <a:pt x="212" y="208"/>
                    </a:lnTo>
                    <a:lnTo>
                      <a:pt x="193" y="227"/>
                    </a:lnTo>
                    <a:lnTo>
                      <a:pt x="158" y="242"/>
                    </a:lnTo>
                    <a:lnTo>
                      <a:pt x="111" y="261"/>
                    </a:lnTo>
                    <a:lnTo>
                      <a:pt x="67" y="280"/>
                    </a:lnTo>
                    <a:lnTo>
                      <a:pt x="33" y="293"/>
                    </a:lnTo>
                    <a:lnTo>
                      <a:pt x="9" y="299"/>
                    </a:lnTo>
                    <a:lnTo>
                      <a:pt x="149" y="249"/>
                    </a:lnTo>
                    <a:lnTo>
                      <a:pt x="181" y="234"/>
                    </a:lnTo>
                    <a:lnTo>
                      <a:pt x="197" y="224"/>
                    </a:lnTo>
                    <a:lnTo>
                      <a:pt x="219" y="205"/>
                    </a:lnTo>
                    <a:lnTo>
                      <a:pt x="240" y="186"/>
                    </a:lnTo>
                    <a:lnTo>
                      <a:pt x="218" y="212"/>
                    </a:lnTo>
                    <a:lnTo>
                      <a:pt x="236" y="203"/>
                    </a:lnTo>
                    <a:lnTo>
                      <a:pt x="217" y="224"/>
                    </a:lnTo>
                    <a:lnTo>
                      <a:pt x="233" y="219"/>
                    </a:lnTo>
                    <a:lnTo>
                      <a:pt x="215" y="244"/>
                    </a:lnTo>
                    <a:lnTo>
                      <a:pt x="236" y="236"/>
                    </a:lnTo>
                    <a:lnTo>
                      <a:pt x="217" y="249"/>
                    </a:lnTo>
                    <a:lnTo>
                      <a:pt x="193" y="267"/>
                    </a:lnTo>
                    <a:lnTo>
                      <a:pt x="173" y="273"/>
                    </a:lnTo>
                    <a:lnTo>
                      <a:pt x="113" y="296"/>
                    </a:lnTo>
                    <a:lnTo>
                      <a:pt x="58" y="309"/>
                    </a:lnTo>
                    <a:lnTo>
                      <a:pt x="118" y="294"/>
                    </a:lnTo>
                    <a:lnTo>
                      <a:pt x="168" y="274"/>
                    </a:lnTo>
                    <a:lnTo>
                      <a:pt x="217" y="255"/>
                    </a:lnTo>
                    <a:lnTo>
                      <a:pt x="231" y="246"/>
                    </a:lnTo>
                    <a:lnTo>
                      <a:pt x="212" y="265"/>
                    </a:lnTo>
                    <a:lnTo>
                      <a:pt x="226" y="261"/>
                    </a:lnTo>
                    <a:lnTo>
                      <a:pt x="217" y="270"/>
                    </a:lnTo>
                    <a:lnTo>
                      <a:pt x="212" y="284"/>
                    </a:lnTo>
                    <a:lnTo>
                      <a:pt x="222" y="280"/>
                    </a:lnTo>
                    <a:lnTo>
                      <a:pt x="209" y="291"/>
                    </a:lnTo>
                    <a:lnTo>
                      <a:pt x="173" y="309"/>
                    </a:lnTo>
                    <a:lnTo>
                      <a:pt x="149" y="312"/>
                    </a:lnTo>
                    <a:lnTo>
                      <a:pt x="120" y="315"/>
                    </a:lnTo>
                    <a:lnTo>
                      <a:pt x="178" y="306"/>
                    </a:lnTo>
                    <a:lnTo>
                      <a:pt x="217" y="289"/>
                    </a:lnTo>
                    <a:lnTo>
                      <a:pt x="226" y="277"/>
                    </a:lnTo>
                    <a:lnTo>
                      <a:pt x="212" y="304"/>
                    </a:lnTo>
                    <a:lnTo>
                      <a:pt x="228" y="298"/>
                    </a:lnTo>
                    <a:lnTo>
                      <a:pt x="218" y="312"/>
                    </a:lnTo>
                    <a:lnTo>
                      <a:pt x="202" y="332"/>
                    </a:lnTo>
                    <a:lnTo>
                      <a:pt x="105" y="364"/>
                    </a:lnTo>
                    <a:lnTo>
                      <a:pt x="203" y="335"/>
                    </a:lnTo>
                    <a:lnTo>
                      <a:pt x="212" y="325"/>
                    </a:lnTo>
                    <a:lnTo>
                      <a:pt x="218" y="318"/>
                    </a:lnTo>
                    <a:lnTo>
                      <a:pt x="235" y="311"/>
                    </a:lnTo>
                    <a:lnTo>
                      <a:pt x="245" y="326"/>
                    </a:lnTo>
                    <a:lnTo>
                      <a:pt x="249" y="298"/>
                    </a:lnTo>
                    <a:lnTo>
                      <a:pt x="266" y="2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Freeform 106"/>
              <p:cNvSpPr>
                <a:spLocks/>
              </p:cNvSpPr>
              <p:nvPr/>
            </p:nvSpPr>
            <p:spPr bwMode="ltGray">
              <a:xfrm>
                <a:off x="4803" y="3748"/>
                <a:ext cx="255" cy="271"/>
              </a:xfrm>
              <a:custGeom>
                <a:avLst/>
                <a:gdLst>
                  <a:gd name="T0" fmla="*/ 116 w 255"/>
                  <a:gd name="T1" fmla="*/ 7 h 271"/>
                  <a:gd name="T2" fmla="*/ 18 w 255"/>
                  <a:gd name="T3" fmla="*/ 12 h 271"/>
                  <a:gd name="T4" fmla="*/ 108 w 255"/>
                  <a:gd name="T5" fmla="*/ 12 h 271"/>
                  <a:gd name="T6" fmla="*/ 94 w 255"/>
                  <a:gd name="T7" fmla="*/ 23 h 271"/>
                  <a:gd name="T8" fmla="*/ 94 w 255"/>
                  <a:gd name="T9" fmla="*/ 28 h 271"/>
                  <a:gd name="T10" fmla="*/ 50 w 255"/>
                  <a:gd name="T11" fmla="*/ 40 h 271"/>
                  <a:gd name="T12" fmla="*/ 83 w 255"/>
                  <a:gd name="T13" fmla="*/ 36 h 271"/>
                  <a:gd name="T14" fmla="*/ 83 w 255"/>
                  <a:gd name="T15" fmla="*/ 42 h 271"/>
                  <a:gd name="T16" fmla="*/ 90 w 255"/>
                  <a:gd name="T17" fmla="*/ 45 h 271"/>
                  <a:gd name="T18" fmla="*/ 10 w 255"/>
                  <a:gd name="T19" fmla="*/ 73 h 271"/>
                  <a:gd name="T20" fmla="*/ 86 w 255"/>
                  <a:gd name="T21" fmla="*/ 59 h 271"/>
                  <a:gd name="T22" fmla="*/ 68 w 255"/>
                  <a:gd name="T23" fmla="*/ 78 h 271"/>
                  <a:gd name="T24" fmla="*/ 10 w 255"/>
                  <a:gd name="T25" fmla="*/ 90 h 271"/>
                  <a:gd name="T26" fmla="*/ 72 w 255"/>
                  <a:gd name="T27" fmla="*/ 80 h 271"/>
                  <a:gd name="T28" fmla="*/ 25 w 255"/>
                  <a:gd name="T29" fmla="*/ 102 h 271"/>
                  <a:gd name="T30" fmla="*/ 53 w 255"/>
                  <a:gd name="T31" fmla="*/ 92 h 271"/>
                  <a:gd name="T32" fmla="*/ 72 w 255"/>
                  <a:gd name="T33" fmla="*/ 90 h 271"/>
                  <a:gd name="T34" fmla="*/ 72 w 255"/>
                  <a:gd name="T35" fmla="*/ 97 h 271"/>
                  <a:gd name="T36" fmla="*/ 61 w 255"/>
                  <a:gd name="T37" fmla="*/ 111 h 271"/>
                  <a:gd name="T38" fmla="*/ 6 w 255"/>
                  <a:gd name="T39" fmla="*/ 127 h 271"/>
                  <a:gd name="T40" fmla="*/ 68 w 255"/>
                  <a:gd name="T41" fmla="*/ 113 h 271"/>
                  <a:gd name="T42" fmla="*/ 57 w 255"/>
                  <a:gd name="T43" fmla="*/ 132 h 271"/>
                  <a:gd name="T44" fmla="*/ 43 w 255"/>
                  <a:gd name="T45" fmla="*/ 144 h 271"/>
                  <a:gd name="T46" fmla="*/ 50 w 255"/>
                  <a:gd name="T47" fmla="*/ 144 h 271"/>
                  <a:gd name="T48" fmla="*/ 50 w 255"/>
                  <a:gd name="T49" fmla="*/ 151 h 271"/>
                  <a:gd name="T50" fmla="*/ 10 w 255"/>
                  <a:gd name="T51" fmla="*/ 168 h 271"/>
                  <a:gd name="T52" fmla="*/ 43 w 255"/>
                  <a:gd name="T53" fmla="*/ 165 h 271"/>
                  <a:gd name="T54" fmla="*/ 43 w 255"/>
                  <a:gd name="T55" fmla="*/ 168 h 271"/>
                  <a:gd name="T56" fmla="*/ 47 w 255"/>
                  <a:gd name="T57" fmla="*/ 175 h 271"/>
                  <a:gd name="T58" fmla="*/ 38 w 255"/>
                  <a:gd name="T59" fmla="*/ 189 h 271"/>
                  <a:gd name="T60" fmla="*/ 47 w 255"/>
                  <a:gd name="T61" fmla="*/ 196 h 271"/>
                  <a:gd name="T62" fmla="*/ 50 w 255"/>
                  <a:gd name="T63" fmla="*/ 227 h 271"/>
                  <a:gd name="T64" fmla="*/ 57 w 255"/>
                  <a:gd name="T65" fmla="*/ 189 h 271"/>
                  <a:gd name="T66" fmla="*/ 119 w 255"/>
                  <a:gd name="T67" fmla="*/ 270 h 271"/>
                  <a:gd name="T68" fmla="*/ 83 w 255"/>
                  <a:gd name="T69" fmla="*/ 175 h 271"/>
                  <a:gd name="T70" fmla="*/ 83 w 255"/>
                  <a:gd name="T71" fmla="*/ 173 h 271"/>
                  <a:gd name="T72" fmla="*/ 86 w 255"/>
                  <a:gd name="T73" fmla="*/ 165 h 271"/>
                  <a:gd name="T74" fmla="*/ 137 w 255"/>
                  <a:gd name="T75" fmla="*/ 213 h 271"/>
                  <a:gd name="T76" fmla="*/ 104 w 255"/>
                  <a:gd name="T77" fmla="*/ 187 h 271"/>
                  <a:gd name="T78" fmla="*/ 94 w 255"/>
                  <a:gd name="T79" fmla="*/ 144 h 271"/>
                  <a:gd name="T80" fmla="*/ 97 w 255"/>
                  <a:gd name="T81" fmla="*/ 132 h 271"/>
                  <a:gd name="T82" fmla="*/ 116 w 255"/>
                  <a:gd name="T83" fmla="*/ 161 h 271"/>
                  <a:gd name="T84" fmla="*/ 104 w 255"/>
                  <a:gd name="T85" fmla="*/ 118 h 271"/>
                  <a:gd name="T86" fmla="*/ 123 w 255"/>
                  <a:gd name="T87" fmla="*/ 111 h 271"/>
                  <a:gd name="T88" fmla="*/ 137 w 255"/>
                  <a:gd name="T89" fmla="*/ 140 h 271"/>
                  <a:gd name="T90" fmla="*/ 119 w 255"/>
                  <a:gd name="T91" fmla="*/ 90 h 271"/>
                  <a:gd name="T92" fmla="*/ 123 w 255"/>
                  <a:gd name="T93" fmla="*/ 85 h 271"/>
                  <a:gd name="T94" fmla="*/ 127 w 255"/>
                  <a:gd name="T95" fmla="*/ 61 h 271"/>
                  <a:gd name="T96" fmla="*/ 144 w 255"/>
                  <a:gd name="T97" fmla="*/ 64 h 271"/>
                  <a:gd name="T98" fmla="*/ 210 w 255"/>
                  <a:gd name="T99" fmla="*/ 125 h 271"/>
                  <a:gd name="T100" fmla="*/ 163 w 255"/>
                  <a:gd name="T101" fmla="*/ 90 h 271"/>
                  <a:gd name="T102" fmla="*/ 137 w 255"/>
                  <a:gd name="T103" fmla="*/ 40 h 271"/>
                  <a:gd name="T104" fmla="*/ 144 w 255"/>
                  <a:gd name="T105" fmla="*/ 31 h 271"/>
                  <a:gd name="T106" fmla="*/ 177 w 255"/>
                  <a:gd name="T107" fmla="*/ 59 h 271"/>
                  <a:gd name="T108" fmla="*/ 170 w 255"/>
                  <a:gd name="T109" fmla="*/ 56 h 271"/>
                  <a:gd name="T110" fmla="*/ 155 w 255"/>
                  <a:gd name="T111" fmla="*/ 18 h 271"/>
                  <a:gd name="T112" fmla="*/ 195 w 255"/>
                  <a:gd name="T113" fmla="*/ 56 h 271"/>
                  <a:gd name="T114" fmla="*/ 169 w 255"/>
                  <a:gd name="T115" fmla="*/ 37 h 271"/>
                  <a:gd name="T116" fmla="*/ 149 w 255"/>
                  <a:gd name="T117" fmla="*/ 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5" h="271">
                    <a:moveTo>
                      <a:pt x="143" y="3"/>
                    </a:moveTo>
                    <a:lnTo>
                      <a:pt x="127" y="0"/>
                    </a:lnTo>
                    <a:lnTo>
                      <a:pt x="116" y="7"/>
                    </a:lnTo>
                    <a:lnTo>
                      <a:pt x="104" y="9"/>
                    </a:lnTo>
                    <a:lnTo>
                      <a:pt x="79" y="12"/>
                    </a:lnTo>
                    <a:lnTo>
                      <a:pt x="18" y="12"/>
                    </a:lnTo>
                    <a:lnTo>
                      <a:pt x="79" y="14"/>
                    </a:lnTo>
                    <a:lnTo>
                      <a:pt x="97" y="9"/>
                    </a:lnTo>
                    <a:lnTo>
                      <a:pt x="108" y="12"/>
                    </a:lnTo>
                    <a:lnTo>
                      <a:pt x="94" y="16"/>
                    </a:lnTo>
                    <a:lnTo>
                      <a:pt x="104" y="16"/>
                    </a:lnTo>
                    <a:lnTo>
                      <a:pt x="94" y="23"/>
                    </a:lnTo>
                    <a:lnTo>
                      <a:pt x="14" y="64"/>
                    </a:lnTo>
                    <a:lnTo>
                      <a:pt x="97" y="23"/>
                    </a:lnTo>
                    <a:lnTo>
                      <a:pt x="94" y="28"/>
                    </a:lnTo>
                    <a:lnTo>
                      <a:pt x="83" y="36"/>
                    </a:lnTo>
                    <a:lnTo>
                      <a:pt x="72" y="37"/>
                    </a:lnTo>
                    <a:lnTo>
                      <a:pt x="50" y="40"/>
                    </a:lnTo>
                    <a:lnTo>
                      <a:pt x="14" y="36"/>
                    </a:lnTo>
                    <a:lnTo>
                      <a:pt x="72" y="40"/>
                    </a:lnTo>
                    <a:lnTo>
                      <a:pt x="83" y="36"/>
                    </a:lnTo>
                    <a:lnTo>
                      <a:pt x="94" y="33"/>
                    </a:lnTo>
                    <a:lnTo>
                      <a:pt x="90" y="40"/>
                    </a:lnTo>
                    <a:lnTo>
                      <a:pt x="83" y="42"/>
                    </a:lnTo>
                    <a:lnTo>
                      <a:pt x="10" y="66"/>
                    </a:lnTo>
                    <a:lnTo>
                      <a:pt x="83" y="45"/>
                    </a:lnTo>
                    <a:lnTo>
                      <a:pt x="90" y="45"/>
                    </a:lnTo>
                    <a:lnTo>
                      <a:pt x="83" y="52"/>
                    </a:lnTo>
                    <a:lnTo>
                      <a:pt x="72" y="59"/>
                    </a:lnTo>
                    <a:lnTo>
                      <a:pt x="10" y="73"/>
                    </a:lnTo>
                    <a:lnTo>
                      <a:pt x="79" y="56"/>
                    </a:lnTo>
                    <a:lnTo>
                      <a:pt x="83" y="56"/>
                    </a:lnTo>
                    <a:lnTo>
                      <a:pt x="86" y="59"/>
                    </a:lnTo>
                    <a:lnTo>
                      <a:pt x="72" y="68"/>
                    </a:lnTo>
                    <a:lnTo>
                      <a:pt x="86" y="66"/>
                    </a:lnTo>
                    <a:lnTo>
                      <a:pt x="68" y="78"/>
                    </a:lnTo>
                    <a:lnTo>
                      <a:pt x="53" y="85"/>
                    </a:lnTo>
                    <a:lnTo>
                      <a:pt x="25" y="90"/>
                    </a:lnTo>
                    <a:lnTo>
                      <a:pt x="10" y="90"/>
                    </a:lnTo>
                    <a:lnTo>
                      <a:pt x="35" y="88"/>
                    </a:lnTo>
                    <a:lnTo>
                      <a:pt x="65" y="82"/>
                    </a:lnTo>
                    <a:lnTo>
                      <a:pt x="72" y="80"/>
                    </a:lnTo>
                    <a:lnTo>
                      <a:pt x="65" y="88"/>
                    </a:lnTo>
                    <a:lnTo>
                      <a:pt x="50" y="97"/>
                    </a:lnTo>
                    <a:lnTo>
                      <a:pt x="25" y="102"/>
                    </a:lnTo>
                    <a:lnTo>
                      <a:pt x="0" y="106"/>
                    </a:lnTo>
                    <a:lnTo>
                      <a:pt x="32" y="99"/>
                    </a:lnTo>
                    <a:lnTo>
                      <a:pt x="53" y="92"/>
                    </a:lnTo>
                    <a:lnTo>
                      <a:pt x="72" y="85"/>
                    </a:lnTo>
                    <a:lnTo>
                      <a:pt x="75" y="82"/>
                    </a:lnTo>
                    <a:lnTo>
                      <a:pt x="72" y="90"/>
                    </a:lnTo>
                    <a:lnTo>
                      <a:pt x="79" y="88"/>
                    </a:lnTo>
                    <a:lnTo>
                      <a:pt x="86" y="90"/>
                    </a:lnTo>
                    <a:lnTo>
                      <a:pt x="72" y="97"/>
                    </a:lnTo>
                    <a:lnTo>
                      <a:pt x="72" y="102"/>
                    </a:lnTo>
                    <a:lnTo>
                      <a:pt x="53" y="111"/>
                    </a:lnTo>
                    <a:lnTo>
                      <a:pt x="61" y="111"/>
                    </a:lnTo>
                    <a:lnTo>
                      <a:pt x="53" y="116"/>
                    </a:lnTo>
                    <a:lnTo>
                      <a:pt x="28" y="125"/>
                    </a:lnTo>
                    <a:lnTo>
                      <a:pt x="6" y="127"/>
                    </a:lnTo>
                    <a:lnTo>
                      <a:pt x="38" y="123"/>
                    </a:lnTo>
                    <a:lnTo>
                      <a:pt x="57" y="116"/>
                    </a:lnTo>
                    <a:lnTo>
                      <a:pt x="68" y="113"/>
                    </a:lnTo>
                    <a:lnTo>
                      <a:pt x="68" y="120"/>
                    </a:lnTo>
                    <a:lnTo>
                      <a:pt x="68" y="123"/>
                    </a:lnTo>
                    <a:lnTo>
                      <a:pt x="57" y="132"/>
                    </a:lnTo>
                    <a:lnTo>
                      <a:pt x="47" y="140"/>
                    </a:lnTo>
                    <a:lnTo>
                      <a:pt x="53" y="140"/>
                    </a:lnTo>
                    <a:lnTo>
                      <a:pt x="43" y="144"/>
                    </a:lnTo>
                    <a:lnTo>
                      <a:pt x="6" y="156"/>
                    </a:lnTo>
                    <a:lnTo>
                      <a:pt x="32" y="149"/>
                    </a:lnTo>
                    <a:lnTo>
                      <a:pt x="50" y="144"/>
                    </a:lnTo>
                    <a:lnTo>
                      <a:pt x="50" y="151"/>
                    </a:lnTo>
                    <a:lnTo>
                      <a:pt x="38" y="153"/>
                    </a:lnTo>
                    <a:lnTo>
                      <a:pt x="50" y="151"/>
                    </a:lnTo>
                    <a:lnTo>
                      <a:pt x="50" y="156"/>
                    </a:lnTo>
                    <a:lnTo>
                      <a:pt x="43" y="161"/>
                    </a:lnTo>
                    <a:lnTo>
                      <a:pt x="10" y="168"/>
                    </a:lnTo>
                    <a:lnTo>
                      <a:pt x="38" y="161"/>
                    </a:lnTo>
                    <a:lnTo>
                      <a:pt x="38" y="163"/>
                    </a:lnTo>
                    <a:lnTo>
                      <a:pt x="43" y="165"/>
                    </a:lnTo>
                    <a:lnTo>
                      <a:pt x="10" y="182"/>
                    </a:lnTo>
                    <a:lnTo>
                      <a:pt x="35" y="170"/>
                    </a:lnTo>
                    <a:lnTo>
                      <a:pt x="43" y="168"/>
                    </a:lnTo>
                    <a:lnTo>
                      <a:pt x="47" y="173"/>
                    </a:lnTo>
                    <a:lnTo>
                      <a:pt x="38" y="177"/>
                    </a:lnTo>
                    <a:lnTo>
                      <a:pt x="47" y="175"/>
                    </a:lnTo>
                    <a:lnTo>
                      <a:pt x="38" y="189"/>
                    </a:lnTo>
                    <a:lnTo>
                      <a:pt x="6" y="205"/>
                    </a:lnTo>
                    <a:lnTo>
                      <a:pt x="38" y="189"/>
                    </a:lnTo>
                    <a:lnTo>
                      <a:pt x="35" y="196"/>
                    </a:lnTo>
                    <a:lnTo>
                      <a:pt x="47" y="189"/>
                    </a:lnTo>
                    <a:lnTo>
                      <a:pt x="47" y="196"/>
                    </a:lnTo>
                    <a:lnTo>
                      <a:pt x="50" y="229"/>
                    </a:lnTo>
                    <a:lnTo>
                      <a:pt x="83" y="270"/>
                    </a:lnTo>
                    <a:lnTo>
                      <a:pt x="50" y="227"/>
                    </a:lnTo>
                    <a:lnTo>
                      <a:pt x="50" y="211"/>
                    </a:lnTo>
                    <a:lnTo>
                      <a:pt x="53" y="198"/>
                    </a:lnTo>
                    <a:lnTo>
                      <a:pt x="57" y="189"/>
                    </a:lnTo>
                    <a:lnTo>
                      <a:pt x="65" y="173"/>
                    </a:lnTo>
                    <a:lnTo>
                      <a:pt x="72" y="180"/>
                    </a:lnTo>
                    <a:lnTo>
                      <a:pt x="119" y="270"/>
                    </a:lnTo>
                    <a:lnTo>
                      <a:pt x="75" y="180"/>
                    </a:lnTo>
                    <a:lnTo>
                      <a:pt x="75" y="170"/>
                    </a:lnTo>
                    <a:lnTo>
                      <a:pt x="83" y="175"/>
                    </a:lnTo>
                    <a:lnTo>
                      <a:pt x="90" y="263"/>
                    </a:lnTo>
                    <a:lnTo>
                      <a:pt x="86" y="187"/>
                    </a:lnTo>
                    <a:lnTo>
                      <a:pt x="83" y="173"/>
                    </a:lnTo>
                    <a:lnTo>
                      <a:pt x="79" y="168"/>
                    </a:lnTo>
                    <a:lnTo>
                      <a:pt x="83" y="156"/>
                    </a:lnTo>
                    <a:lnTo>
                      <a:pt x="86" y="165"/>
                    </a:lnTo>
                    <a:lnTo>
                      <a:pt x="97" y="184"/>
                    </a:lnTo>
                    <a:lnTo>
                      <a:pt x="108" y="196"/>
                    </a:lnTo>
                    <a:lnTo>
                      <a:pt x="137" y="213"/>
                    </a:lnTo>
                    <a:lnTo>
                      <a:pt x="199" y="244"/>
                    </a:lnTo>
                    <a:lnTo>
                      <a:pt x="119" y="198"/>
                    </a:lnTo>
                    <a:lnTo>
                      <a:pt x="104" y="187"/>
                    </a:lnTo>
                    <a:lnTo>
                      <a:pt x="97" y="180"/>
                    </a:lnTo>
                    <a:lnTo>
                      <a:pt x="90" y="170"/>
                    </a:lnTo>
                    <a:lnTo>
                      <a:pt x="94" y="144"/>
                    </a:lnTo>
                    <a:lnTo>
                      <a:pt x="97" y="151"/>
                    </a:lnTo>
                    <a:lnTo>
                      <a:pt x="97" y="137"/>
                    </a:lnTo>
                    <a:lnTo>
                      <a:pt x="97" y="132"/>
                    </a:lnTo>
                    <a:lnTo>
                      <a:pt x="104" y="144"/>
                    </a:lnTo>
                    <a:lnTo>
                      <a:pt x="174" y="232"/>
                    </a:lnTo>
                    <a:lnTo>
                      <a:pt x="116" y="161"/>
                    </a:lnTo>
                    <a:lnTo>
                      <a:pt x="108" y="153"/>
                    </a:lnTo>
                    <a:lnTo>
                      <a:pt x="104" y="144"/>
                    </a:lnTo>
                    <a:lnTo>
                      <a:pt x="104" y="118"/>
                    </a:lnTo>
                    <a:lnTo>
                      <a:pt x="108" y="120"/>
                    </a:lnTo>
                    <a:lnTo>
                      <a:pt x="112" y="106"/>
                    </a:lnTo>
                    <a:lnTo>
                      <a:pt x="123" y="111"/>
                    </a:lnTo>
                    <a:lnTo>
                      <a:pt x="177" y="208"/>
                    </a:lnTo>
                    <a:lnTo>
                      <a:pt x="148" y="161"/>
                    </a:lnTo>
                    <a:lnTo>
                      <a:pt x="137" y="140"/>
                    </a:lnTo>
                    <a:lnTo>
                      <a:pt x="123" y="120"/>
                    </a:lnTo>
                    <a:lnTo>
                      <a:pt x="123" y="108"/>
                    </a:lnTo>
                    <a:lnTo>
                      <a:pt x="119" y="90"/>
                    </a:lnTo>
                    <a:lnTo>
                      <a:pt x="127" y="92"/>
                    </a:lnTo>
                    <a:lnTo>
                      <a:pt x="155" y="189"/>
                    </a:lnTo>
                    <a:lnTo>
                      <a:pt x="123" y="85"/>
                    </a:lnTo>
                    <a:lnTo>
                      <a:pt x="123" y="75"/>
                    </a:lnTo>
                    <a:lnTo>
                      <a:pt x="127" y="82"/>
                    </a:lnTo>
                    <a:lnTo>
                      <a:pt x="127" y="61"/>
                    </a:lnTo>
                    <a:lnTo>
                      <a:pt x="133" y="68"/>
                    </a:lnTo>
                    <a:lnTo>
                      <a:pt x="133" y="56"/>
                    </a:lnTo>
                    <a:lnTo>
                      <a:pt x="144" y="64"/>
                    </a:lnTo>
                    <a:lnTo>
                      <a:pt x="159" y="88"/>
                    </a:lnTo>
                    <a:lnTo>
                      <a:pt x="177" y="102"/>
                    </a:lnTo>
                    <a:lnTo>
                      <a:pt x="210" y="125"/>
                    </a:lnTo>
                    <a:lnTo>
                      <a:pt x="228" y="146"/>
                    </a:lnTo>
                    <a:lnTo>
                      <a:pt x="177" y="102"/>
                    </a:lnTo>
                    <a:lnTo>
                      <a:pt x="163" y="90"/>
                    </a:lnTo>
                    <a:lnTo>
                      <a:pt x="148" y="73"/>
                    </a:lnTo>
                    <a:lnTo>
                      <a:pt x="144" y="61"/>
                    </a:lnTo>
                    <a:lnTo>
                      <a:pt x="137" y="40"/>
                    </a:lnTo>
                    <a:lnTo>
                      <a:pt x="141" y="42"/>
                    </a:lnTo>
                    <a:lnTo>
                      <a:pt x="148" y="40"/>
                    </a:lnTo>
                    <a:lnTo>
                      <a:pt x="144" y="31"/>
                    </a:lnTo>
                    <a:lnTo>
                      <a:pt x="151" y="40"/>
                    </a:lnTo>
                    <a:lnTo>
                      <a:pt x="159" y="49"/>
                    </a:lnTo>
                    <a:lnTo>
                      <a:pt x="177" y="59"/>
                    </a:lnTo>
                    <a:lnTo>
                      <a:pt x="203" y="68"/>
                    </a:lnTo>
                    <a:lnTo>
                      <a:pt x="254" y="92"/>
                    </a:lnTo>
                    <a:lnTo>
                      <a:pt x="170" y="56"/>
                    </a:lnTo>
                    <a:lnTo>
                      <a:pt x="159" y="47"/>
                    </a:lnTo>
                    <a:lnTo>
                      <a:pt x="155" y="42"/>
                    </a:lnTo>
                    <a:lnTo>
                      <a:pt x="155" y="18"/>
                    </a:lnTo>
                    <a:lnTo>
                      <a:pt x="163" y="26"/>
                    </a:lnTo>
                    <a:lnTo>
                      <a:pt x="174" y="37"/>
                    </a:lnTo>
                    <a:lnTo>
                      <a:pt x="195" y="56"/>
                    </a:lnTo>
                    <a:lnTo>
                      <a:pt x="225" y="75"/>
                    </a:lnTo>
                    <a:lnTo>
                      <a:pt x="231" y="85"/>
                    </a:lnTo>
                    <a:lnTo>
                      <a:pt x="169" y="37"/>
                    </a:lnTo>
                    <a:lnTo>
                      <a:pt x="163" y="21"/>
                    </a:lnTo>
                    <a:lnTo>
                      <a:pt x="166" y="9"/>
                    </a:lnTo>
                    <a:lnTo>
                      <a:pt x="149" y="2"/>
                    </a:lnTo>
                    <a:lnTo>
                      <a:pt x="143" y="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Freeform 107"/>
              <p:cNvSpPr>
                <a:spLocks/>
              </p:cNvSpPr>
              <p:nvPr/>
            </p:nvSpPr>
            <p:spPr bwMode="ltGray">
              <a:xfrm>
                <a:off x="4977" y="3785"/>
                <a:ext cx="212" cy="258"/>
              </a:xfrm>
              <a:custGeom>
                <a:avLst/>
                <a:gdLst>
                  <a:gd name="T0" fmla="*/ 208 w 212"/>
                  <a:gd name="T1" fmla="*/ 39 h 258"/>
                  <a:gd name="T2" fmla="*/ 192 w 212"/>
                  <a:gd name="T3" fmla="*/ 23 h 258"/>
                  <a:gd name="T4" fmla="*/ 186 w 212"/>
                  <a:gd name="T5" fmla="*/ 16 h 258"/>
                  <a:gd name="T6" fmla="*/ 170 w 212"/>
                  <a:gd name="T7" fmla="*/ 10 h 258"/>
                  <a:gd name="T8" fmla="*/ 156 w 212"/>
                  <a:gd name="T9" fmla="*/ 5 h 258"/>
                  <a:gd name="T10" fmla="*/ 136 w 212"/>
                  <a:gd name="T11" fmla="*/ 0 h 258"/>
                  <a:gd name="T12" fmla="*/ 119 w 212"/>
                  <a:gd name="T13" fmla="*/ 0 h 258"/>
                  <a:gd name="T14" fmla="*/ 104 w 212"/>
                  <a:gd name="T15" fmla="*/ 2 h 258"/>
                  <a:gd name="T16" fmla="*/ 86 w 212"/>
                  <a:gd name="T17" fmla="*/ 4 h 258"/>
                  <a:gd name="T18" fmla="*/ 66 w 212"/>
                  <a:gd name="T19" fmla="*/ 9 h 258"/>
                  <a:gd name="T20" fmla="*/ 54 w 212"/>
                  <a:gd name="T21" fmla="*/ 19 h 258"/>
                  <a:gd name="T22" fmla="*/ 42 w 212"/>
                  <a:gd name="T23" fmla="*/ 33 h 258"/>
                  <a:gd name="T24" fmla="*/ 29 w 212"/>
                  <a:gd name="T25" fmla="*/ 43 h 258"/>
                  <a:gd name="T26" fmla="*/ 19 w 212"/>
                  <a:gd name="T27" fmla="*/ 54 h 258"/>
                  <a:gd name="T28" fmla="*/ 8 w 212"/>
                  <a:gd name="T29" fmla="*/ 69 h 258"/>
                  <a:gd name="T30" fmla="*/ 0 w 212"/>
                  <a:gd name="T31" fmla="*/ 99 h 258"/>
                  <a:gd name="T32" fmla="*/ 2 w 212"/>
                  <a:gd name="T33" fmla="*/ 123 h 258"/>
                  <a:gd name="T34" fmla="*/ 12 w 212"/>
                  <a:gd name="T35" fmla="*/ 157 h 258"/>
                  <a:gd name="T36" fmla="*/ 29 w 212"/>
                  <a:gd name="T37" fmla="*/ 186 h 258"/>
                  <a:gd name="T38" fmla="*/ 66 w 212"/>
                  <a:gd name="T39" fmla="*/ 257 h 258"/>
                  <a:gd name="T40" fmla="*/ 52 w 212"/>
                  <a:gd name="T41" fmla="*/ 181 h 258"/>
                  <a:gd name="T42" fmla="*/ 44 w 212"/>
                  <a:gd name="T43" fmla="*/ 156 h 258"/>
                  <a:gd name="T44" fmla="*/ 39 w 212"/>
                  <a:gd name="T45" fmla="*/ 133 h 258"/>
                  <a:gd name="T46" fmla="*/ 37 w 212"/>
                  <a:gd name="T47" fmla="*/ 109 h 258"/>
                  <a:gd name="T48" fmla="*/ 42 w 212"/>
                  <a:gd name="T49" fmla="*/ 81 h 258"/>
                  <a:gd name="T50" fmla="*/ 46 w 212"/>
                  <a:gd name="T51" fmla="*/ 61 h 258"/>
                  <a:gd name="T52" fmla="*/ 56 w 212"/>
                  <a:gd name="T53" fmla="*/ 35 h 258"/>
                  <a:gd name="T54" fmla="*/ 72 w 212"/>
                  <a:gd name="T55" fmla="*/ 23 h 258"/>
                  <a:gd name="T56" fmla="*/ 92 w 212"/>
                  <a:gd name="T57" fmla="*/ 18 h 258"/>
                  <a:gd name="T58" fmla="*/ 144 w 212"/>
                  <a:gd name="T59" fmla="*/ 15 h 258"/>
                  <a:gd name="T60" fmla="*/ 176 w 212"/>
                  <a:gd name="T61" fmla="*/ 23 h 258"/>
                  <a:gd name="T62" fmla="*/ 211 w 212"/>
                  <a:gd name="T63" fmla="*/ 42 h 258"/>
                  <a:gd name="T64" fmla="*/ 208 w 212"/>
                  <a:gd name="T65" fmla="*/ 3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2" h="258">
                    <a:moveTo>
                      <a:pt x="208" y="39"/>
                    </a:moveTo>
                    <a:lnTo>
                      <a:pt x="192" y="23"/>
                    </a:lnTo>
                    <a:lnTo>
                      <a:pt x="186" y="16"/>
                    </a:lnTo>
                    <a:lnTo>
                      <a:pt x="170" y="10"/>
                    </a:lnTo>
                    <a:lnTo>
                      <a:pt x="156" y="5"/>
                    </a:lnTo>
                    <a:lnTo>
                      <a:pt x="136" y="0"/>
                    </a:lnTo>
                    <a:lnTo>
                      <a:pt x="119" y="0"/>
                    </a:lnTo>
                    <a:lnTo>
                      <a:pt x="104" y="2"/>
                    </a:lnTo>
                    <a:lnTo>
                      <a:pt x="86" y="4"/>
                    </a:lnTo>
                    <a:lnTo>
                      <a:pt x="66" y="9"/>
                    </a:lnTo>
                    <a:lnTo>
                      <a:pt x="54" y="19"/>
                    </a:lnTo>
                    <a:lnTo>
                      <a:pt x="42" y="33"/>
                    </a:lnTo>
                    <a:lnTo>
                      <a:pt x="29" y="43"/>
                    </a:lnTo>
                    <a:lnTo>
                      <a:pt x="19" y="54"/>
                    </a:lnTo>
                    <a:lnTo>
                      <a:pt x="8" y="69"/>
                    </a:lnTo>
                    <a:lnTo>
                      <a:pt x="0" y="99"/>
                    </a:lnTo>
                    <a:lnTo>
                      <a:pt x="2" y="123"/>
                    </a:lnTo>
                    <a:lnTo>
                      <a:pt x="12" y="157"/>
                    </a:lnTo>
                    <a:lnTo>
                      <a:pt x="29" y="186"/>
                    </a:lnTo>
                    <a:lnTo>
                      <a:pt x="66" y="257"/>
                    </a:lnTo>
                    <a:lnTo>
                      <a:pt x="52" y="181"/>
                    </a:lnTo>
                    <a:lnTo>
                      <a:pt x="44" y="156"/>
                    </a:lnTo>
                    <a:lnTo>
                      <a:pt x="39" y="133"/>
                    </a:lnTo>
                    <a:lnTo>
                      <a:pt x="37" y="109"/>
                    </a:lnTo>
                    <a:lnTo>
                      <a:pt x="42" y="81"/>
                    </a:lnTo>
                    <a:lnTo>
                      <a:pt x="46" y="61"/>
                    </a:lnTo>
                    <a:lnTo>
                      <a:pt x="56" y="35"/>
                    </a:lnTo>
                    <a:lnTo>
                      <a:pt x="72" y="23"/>
                    </a:lnTo>
                    <a:lnTo>
                      <a:pt x="92" y="18"/>
                    </a:lnTo>
                    <a:lnTo>
                      <a:pt x="144" y="15"/>
                    </a:lnTo>
                    <a:lnTo>
                      <a:pt x="176" y="23"/>
                    </a:lnTo>
                    <a:lnTo>
                      <a:pt x="211" y="42"/>
                    </a:lnTo>
                    <a:lnTo>
                      <a:pt x="208" y="3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Freeform 108"/>
              <p:cNvSpPr>
                <a:spLocks/>
              </p:cNvSpPr>
              <p:nvPr/>
            </p:nvSpPr>
            <p:spPr bwMode="ltGray">
              <a:xfrm>
                <a:off x="5130" y="3603"/>
                <a:ext cx="218" cy="252"/>
              </a:xfrm>
              <a:custGeom>
                <a:avLst/>
                <a:gdLst>
                  <a:gd name="T0" fmla="*/ 63 w 218"/>
                  <a:gd name="T1" fmla="*/ 251 h 252"/>
                  <a:gd name="T2" fmla="*/ 48 w 218"/>
                  <a:gd name="T3" fmla="*/ 207 h 252"/>
                  <a:gd name="T4" fmla="*/ 41 w 218"/>
                  <a:gd name="T5" fmla="*/ 189 h 252"/>
                  <a:gd name="T6" fmla="*/ 26 w 218"/>
                  <a:gd name="T7" fmla="*/ 166 h 252"/>
                  <a:gd name="T8" fmla="*/ 10 w 218"/>
                  <a:gd name="T9" fmla="*/ 145 h 252"/>
                  <a:gd name="T10" fmla="*/ 1 w 218"/>
                  <a:gd name="T11" fmla="*/ 132 h 252"/>
                  <a:gd name="T12" fmla="*/ 0 w 218"/>
                  <a:gd name="T13" fmla="*/ 119 h 252"/>
                  <a:gd name="T14" fmla="*/ 4 w 218"/>
                  <a:gd name="T15" fmla="*/ 100 h 252"/>
                  <a:gd name="T16" fmla="*/ 6 w 218"/>
                  <a:gd name="T17" fmla="*/ 81 h 252"/>
                  <a:gd name="T18" fmla="*/ 30 w 218"/>
                  <a:gd name="T19" fmla="*/ 34 h 252"/>
                  <a:gd name="T20" fmla="*/ 41 w 218"/>
                  <a:gd name="T21" fmla="*/ 23 h 252"/>
                  <a:gd name="T22" fmla="*/ 61 w 218"/>
                  <a:gd name="T23" fmla="*/ 10 h 252"/>
                  <a:gd name="T24" fmla="*/ 78 w 218"/>
                  <a:gd name="T25" fmla="*/ 2 h 252"/>
                  <a:gd name="T26" fmla="*/ 100 w 218"/>
                  <a:gd name="T27" fmla="*/ 0 h 252"/>
                  <a:gd name="T28" fmla="*/ 118 w 218"/>
                  <a:gd name="T29" fmla="*/ 5 h 252"/>
                  <a:gd name="T30" fmla="*/ 140 w 218"/>
                  <a:gd name="T31" fmla="*/ 10 h 252"/>
                  <a:gd name="T32" fmla="*/ 163 w 218"/>
                  <a:gd name="T33" fmla="*/ 25 h 252"/>
                  <a:gd name="T34" fmla="*/ 170 w 218"/>
                  <a:gd name="T35" fmla="*/ 36 h 252"/>
                  <a:gd name="T36" fmla="*/ 184 w 218"/>
                  <a:gd name="T37" fmla="*/ 51 h 252"/>
                  <a:gd name="T38" fmla="*/ 195 w 218"/>
                  <a:gd name="T39" fmla="*/ 64 h 252"/>
                  <a:gd name="T40" fmla="*/ 215 w 218"/>
                  <a:gd name="T41" fmla="*/ 129 h 252"/>
                  <a:gd name="T42" fmla="*/ 217 w 218"/>
                  <a:gd name="T43" fmla="*/ 142 h 252"/>
                  <a:gd name="T44" fmla="*/ 212 w 218"/>
                  <a:gd name="T45" fmla="*/ 164 h 252"/>
                  <a:gd name="T46" fmla="*/ 201 w 218"/>
                  <a:gd name="T47" fmla="*/ 225 h 252"/>
                  <a:gd name="T48" fmla="*/ 202 w 218"/>
                  <a:gd name="T49" fmla="*/ 165 h 252"/>
                  <a:gd name="T50" fmla="*/ 195 w 218"/>
                  <a:gd name="T51" fmla="*/ 138 h 252"/>
                  <a:gd name="T52" fmla="*/ 190 w 218"/>
                  <a:gd name="T53" fmla="*/ 122 h 252"/>
                  <a:gd name="T54" fmla="*/ 182 w 218"/>
                  <a:gd name="T55" fmla="*/ 100 h 252"/>
                  <a:gd name="T56" fmla="*/ 173 w 218"/>
                  <a:gd name="T57" fmla="*/ 79 h 252"/>
                  <a:gd name="T58" fmla="*/ 159 w 218"/>
                  <a:gd name="T59" fmla="*/ 57 h 252"/>
                  <a:gd name="T60" fmla="*/ 144 w 218"/>
                  <a:gd name="T61" fmla="*/ 37 h 252"/>
                  <a:gd name="T62" fmla="*/ 131 w 218"/>
                  <a:gd name="T63" fmla="*/ 20 h 252"/>
                  <a:gd name="T64" fmla="*/ 118 w 218"/>
                  <a:gd name="T65" fmla="*/ 10 h 252"/>
                  <a:gd name="T66" fmla="*/ 103 w 218"/>
                  <a:gd name="T67" fmla="*/ 6 h 252"/>
                  <a:gd name="T68" fmla="*/ 87 w 218"/>
                  <a:gd name="T69" fmla="*/ 10 h 252"/>
                  <a:gd name="T70" fmla="*/ 77 w 218"/>
                  <a:gd name="T71" fmla="*/ 19 h 252"/>
                  <a:gd name="T72" fmla="*/ 70 w 218"/>
                  <a:gd name="T73" fmla="*/ 36 h 252"/>
                  <a:gd name="T74" fmla="*/ 70 w 218"/>
                  <a:gd name="T75" fmla="*/ 48 h 252"/>
                  <a:gd name="T76" fmla="*/ 65 w 218"/>
                  <a:gd name="T77" fmla="*/ 71 h 252"/>
                  <a:gd name="T78" fmla="*/ 58 w 218"/>
                  <a:gd name="T79" fmla="*/ 85 h 252"/>
                  <a:gd name="T80" fmla="*/ 43 w 218"/>
                  <a:gd name="T81" fmla="*/ 108 h 252"/>
                  <a:gd name="T82" fmla="*/ 41 w 218"/>
                  <a:gd name="T83" fmla="*/ 119 h 252"/>
                  <a:gd name="T84" fmla="*/ 38 w 218"/>
                  <a:gd name="T85" fmla="*/ 131 h 252"/>
                  <a:gd name="T86" fmla="*/ 38 w 218"/>
                  <a:gd name="T87" fmla="*/ 147 h 252"/>
                  <a:gd name="T88" fmla="*/ 65 w 218"/>
                  <a:gd name="T89" fmla="*/ 203 h 252"/>
                  <a:gd name="T90" fmla="*/ 63 w 218"/>
                  <a:gd name="T91"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252">
                    <a:moveTo>
                      <a:pt x="63" y="251"/>
                    </a:moveTo>
                    <a:lnTo>
                      <a:pt x="48" y="207"/>
                    </a:lnTo>
                    <a:lnTo>
                      <a:pt x="41" y="189"/>
                    </a:lnTo>
                    <a:lnTo>
                      <a:pt x="26" y="166"/>
                    </a:lnTo>
                    <a:lnTo>
                      <a:pt x="10" y="145"/>
                    </a:lnTo>
                    <a:lnTo>
                      <a:pt x="1" y="132"/>
                    </a:lnTo>
                    <a:lnTo>
                      <a:pt x="0" y="119"/>
                    </a:lnTo>
                    <a:lnTo>
                      <a:pt x="4" y="100"/>
                    </a:lnTo>
                    <a:lnTo>
                      <a:pt x="6" y="81"/>
                    </a:lnTo>
                    <a:lnTo>
                      <a:pt x="30" y="34"/>
                    </a:lnTo>
                    <a:lnTo>
                      <a:pt x="41" y="23"/>
                    </a:lnTo>
                    <a:lnTo>
                      <a:pt x="61" y="10"/>
                    </a:lnTo>
                    <a:lnTo>
                      <a:pt x="78" y="2"/>
                    </a:lnTo>
                    <a:lnTo>
                      <a:pt x="100" y="0"/>
                    </a:lnTo>
                    <a:lnTo>
                      <a:pt x="118" y="5"/>
                    </a:lnTo>
                    <a:lnTo>
                      <a:pt x="140" y="10"/>
                    </a:lnTo>
                    <a:lnTo>
                      <a:pt x="163" y="25"/>
                    </a:lnTo>
                    <a:lnTo>
                      <a:pt x="170" y="36"/>
                    </a:lnTo>
                    <a:lnTo>
                      <a:pt x="184" y="51"/>
                    </a:lnTo>
                    <a:lnTo>
                      <a:pt x="195" y="64"/>
                    </a:lnTo>
                    <a:lnTo>
                      <a:pt x="215" y="129"/>
                    </a:lnTo>
                    <a:lnTo>
                      <a:pt x="217" y="142"/>
                    </a:lnTo>
                    <a:lnTo>
                      <a:pt x="212" y="164"/>
                    </a:lnTo>
                    <a:lnTo>
                      <a:pt x="201" y="225"/>
                    </a:lnTo>
                    <a:lnTo>
                      <a:pt x="202" y="165"/>
                    </a:lnTo>
                    <a:lnTo>
                      <a:pt x="195" y="138"/>
                    </a:lnTo>
                    <a:lnTo>
                      <a:pt x="190" y="122"/>
                    </a:lnTo>
                    <a:lnTo>
                      <a:pt x="182" y="100"/>
                    </a:lnTo>
                    <a:lnTo>
                      <a:pt x="173" y="79"/>
                    </a:lnTo>
                    <a:lnTo>
                      <a:pt x="159" y="57"/>
                    </a:lnTo>
                    <a:lnTo>
                      <a:pt x="144" y="37"/>
                    </a:lnTo>
                    <a:lnTo>
                      <a:pt x="131" y="20"/>
                    </a:lnTo>
                    <a:lnTo>
                      <a:pt x="118" y="10"/>
                    </a:lnTo>
                    <a:lnTo>
                      <a:pt x="103" y="6"/>
                    </a:lnTo>
                    <a:lnTo>
                      <a:pt x="87" y="10"/>
                    </a:lnTo>
                    <a:lnTo>
                      <a:pt x="77" y="19"/>
                    </a:lnTo>
                    <a:lnTo>
                      <a:pt x="70" y="36"/>
                    </a:lnTo>
                    <a:lnTo>
                      <a:pt x="70" y="48"/>
                    </a:lnTo>
                    <a:lnTo>
                      <a:pt x="65" y="71"/>
                    </a:lnTo>
                    <a:lnTo>
                      <a:pt x="58" y="85"/>
                    </a:lnTo>
                    <a:lnTo>
                      <a:pt x="43" y="108"/>
                    </a:lnTo>
                    <a:lnTo>
                      <a:pt x="41" y="119"/>
                    </a:lnTo>
                    <a:lnTo>
                      <a:pt x="38" y="131"/>
                    </a:lnTo>
                    <a:lnTo>
                      <a:pt x="38" y="147"/>
                    </a:lnTo>
                    <a:lnTo>
                      <a:pt x="65" y="203"/>
                    </a:lnTo>
                    <a:lnTo>
                      <a:pt x="63" y="25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Freeform 109"/>
              <p:cNvSpPr>
                <a:spLocks/>
              </p:cNvSpPr>
              <p:nvPr/>
            </p:nvSpPr>
            <p:spPr bwMode="ltGray">
              <a:xfrm>
                <a:off x="5495" y="3351"/>
                <a:ext cx="280" cy="366"/>
              </a:xfrm>
              <a:custGeom>
                <a:avLst/>
                <a:gdLst>
                  <a:gd name="T0" fmla="*/ 1 w 280"/>
                  <a:gd name="T1" fmla="*/ 301 h 366"/>
                  <a:gd name="T2" fmla="*/ 11 w 280"/>
                  <a:gd name="T3" fmla="*/ 289 h 366"/>
                  <a:gd name="T4" fmla="*/ 80 w 280"/>
                  <a:gd name="T5" fmla="*/ 365 h 366"/>
                  <a:gd name="T6" fmla="*/ 25 w 280"/>
                  <a:gd name="T7" fmla="*/ 291 h 366"/>
                  <a:gd name="T8" fmla="*/ 31 w 280"/>
                  <a:gd name="T9" fmla="*/ 283 h 366"/>
                  <a:gd name="T10" fmla="*/ 99 w 280"/>
                  <a:gd name="T11" fmla="*/ 336 h 366"/>
                  <a:gd name="T12" fmla="*/ 28 w 280"/>
                  <a:gd name="T13" fmla="*/ 280 h 366"/>
                  <a:gd name="T14" fmla="*/ 37 w 280"/>
                  <a:gd name="T15" fmla="*/ 267 h 366"/>
                  <a:gd name="T16" fmla="*/ 46 w 280"/>
                  <a:gd name="T17" fmla="*/ 254 h 366"/>
                  <a:gd name="T18" fmla="*/ 41 w 280"/>
                  <a:gd name="T19" fmla="*/ 245 h 366"/>
                  <a:gd name="T20" fmla="*/ 50 w 280"/>
                  <a:gd name="T21" fmla="*/ 239 h 366"/>
                  <a:gd name="T22" fmla="*/ 46 w 280"/>
                  <a:gd name="T23" fmla="*/ 238 h 366"/>
                  <a:gd name="T24" fmla="*/ 46 w 280"/>
                  <a:gd name="T25" fmla="*/ 225 h 366"/>
                  <a:gd name="T26" fmla="*/ 50 w 280"/>
                  <a:gd name="T27" fmla="*/ 216 h 366"/>
                  <a:gd name="T28" fmla="*/ 132 w 280"/>
                  <a:gd name="T29" fmla="*/ 280 h 366"/>
                  <a:gd name="T30" fmla="*/ 46 w 280"/>
                  <a:gd name="T31" fmla="*/ 213 h 366"/>
                  <a:gd name="T32" fmla="*/ 55 w 280"/>
                  <a:gd name="T33" fmla="*/ 213 h 366"/>
                  <a:gd name="T34" fmla="*/ 55 w 280"/>
                  <a:gd name="T35" fmla="*/ 194 h 366"/>
                  <a:gd name="T36" fmla="*/ 159 w 280"/>
                  <a:gd name="T37" fmla="*/ 238 h 366"/>
                  <a:gd name="T38" fmla="*/ 77 w 280"/>
                  <a:gd name="T39" fmla="*/ 208 h 366"/>
                  <a:gd name="T40" fmla="*/ 47 w 280"/>
                  <a:gd name="T41" fmla="*/ 182 h 366"/>
                  <a:gd name="T42" fmla="*/ 50 w 280"/>
                  <a:gd name="T43" fmla="*/ 172 h 366"/>
                  <a:gd name="T44" fmla="*/ 68 w 280"/>
                  <a:gd name="T45" fmla="*/ 180 h 366"/>
                  <a:gd name="T46" fmla="*/ 70 w 280"/>
                  <a:gd name="T47" fmla="*/ 168 h 366"/>
                  <a:gd name="T48" fmla="*/ 146 w 280"/>
                  <a:gd name="T49" fmla="*/ 188 h 366"/>
                  <a:gd name="T50" fmla="*/ 118 w 280"/>
                  <a:gd name="T51" fmla="*/ 178 h 366"/>
                  <a:gd name="T52" fmla="*/ 58 w 280"/>
                  <a:gd name="T53" fmla="*/ 154 h 366"/>
                  <a:gd name="T54" fmla="*/ 55 w 280"/>
                  <a:gd name="T55" fmla="*/ 136 h 366"/>
                  <a:gd name="T56" fmla="*/ 60 w 280"/>
                  <a:gd name="T57" fmla="*/ 126 h 366"/>
                  <a:gd name="T58" fmla="*/ 80 w 280"/>
                  <a:gd name="T59" fmla="*/ 134 h 366"/>
                  <a:gd name="T60" fmla="*/ 76 w 280"/>
                  <a:gd name="T61" fmla="*/ 116 h 366"/>
                  <a:gd name="T62" fmla="*/ 70 w 280"/>
                  <a:gd name="T63" fmla="*/ 105 h 366"/>
                  <a:gd name="T64" fmla="*/ 75 w 280"/>
                  <a:gd name="T65" fmla="*/ 99 h 366"/>
                  <a:gd name="T66" fmla="*/ 155 w 280"/>
                  <a:gd name="T67" fmla="*/ 130 h 366"/>
                  <a:gd name="T68" fmla="*/ 250 w 280"/>
                  <a:gd name="T69" fmla="*/ 154 h 366"/>
                  <a:gd name="T70" fmla="*/ 118 w 280"/>
                  <a:gd name="T71" fmla="*/ 115 h 366"/>
                  <a:gd name="T72" fmla="*/ 75 w 280"/>
                  <a:gd name="T73" fmla="*/ 99 h 366"/>
                  <a:gd name="T74" fmla="*/ 80 w 280"/>
                  <a:gd name="T75" fmla="*/ 89 h 366"/>
                  <a:gd name="T76" fmla="*/ 72 w 280"/>
                  <a:gd name="T77" fmla="*/ 70 h 366"/>
                  <a:gd name="T78" fmla="*/ 75 w 280"/>
                  <a:gd name="T79" fmla="*/ 56 h 366"/>
                  <a:gd name="T80" fmla="*/ 118 w 280"/>
                  <a:gd name="T81" fmla="*/ 72 h 366"/>
                  <a:gd name="T82" fmla="*/ 108 w 280"/>
                  <a:gd name="T83" fmla="*/ 68 h 366"/>
                  <a:gd name="T84" fmla="*/ 80 w 280"/>
                  <a:gd name="T85" fmla="*/ 56 h 366"/>
                  <a:gd name="T86" fmla="*/ 75 w 280"/>
                  <a:gd name="T87" fmla="*/ 49 h 366"/>
                  <a:gd name="T88" fmla="*/ 60 w 280"/>
                  <a:gd name="T89" fmla="*/ 40 h 366"/>
                  <a:gd name="T90" fmla="*/ 146 w 280"/>
                  <a:gd name="T91" fmla="*/ 56 h 366"/>
                  <a:gd name="T92" fmla="*/ 60 w 280"/>
                  <a:gd name="T93" fmla="*/ 27 h 366"/>
                  <a:gd name="T94" fmla="*/ 161 w 280"/>
                  <a:gd name="T95" fmla="*/ 27 h 366"/>
                  <a:gd name="T96" fmla="*/ 206 w 280"/>
                  <a:gd name="T97" fmla="*/ 23 h 366"/>
                  <a:gd name="T98" fmla="*/ 75 w 280"/>
                  <a:gd name="T99" fmla="*/ 27 h 366"/>
                  <a:gd name="T100" fmla="*/ 55 w 280"/>
                  <a:gd name="T101" fmla="*/ 10 h 366"/>
                  <a:gd name="T102" fmla="*/ 26 w 280"/>
                  <a:gd name="T103" fmla="*/ 4 h 366"/>
                  <a:gd name="T104" fmla="*/ 0 w 280"/>
                  <a:gd name="T105" fmla="*/ 317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366">
                    <a:moveTo>
                      <a:pt x="0" y="317"/>
                    </a:moveTo>
                    <a:lnTo>
                      <a:pt x="1" y="301"/>
                    </a:lnTo>
                    <a:lnTo>
                      <a:pt x="17" y="310"/>
                    </a:lnTo>
                    <a:lnTo>
                      <a:pt x="11" y="289"/>
                    </a:lnTo>
                    <a:lnTo>
                      <a:pt x="26" y="292"/>
                    </a:lnTo>
                    <a:lnTo>
                      <a:pt x="80" y="365"/>
                    </a:lnTo>
                    <a:lnTo>
                      <a:pt x="31" y="301"/>
                    </a:lnTo>
                    <a:lnTo>
                      <a:pt x="25" y="291"/>
                    </a:lnTo>
                    <a:lnTo>
                      <a:pt x="20" y="280"/>
                    </a:lnTo>
                    <a:lnTo>
                      <a:pt x="31" y="283"/>
                    </a:lnTo>
                    <a:lnTo>
                      <a:pt x="61" y="303"/>
                    </a:lnTo>
                    <a:lnTo>
                      <a:pt x="99" y="336"/>
                    </a:lnTo>
                    <a:lnTo>
                      <a:pt x="46" y="292"/>
                    </a:lnTo>
                    <a:lnTo>
                      <a:pt x="28" y="280"/>
                    </a:lnTo>
                    <a:lnTo>
                      <a:pt x="26" y="262"/>
                    </a:lnTo>
                    <a:lnTo>
                      <a:pt x="37" y="267"/>
                    </a:lnTo>
                    <a:lnTo>
                      <a:pt x="35" y="248"/>
                    </a:lnTo>
                    <a:lnTo>
                      <a:pt x="46" y="254"/>
                    </a:lnTo>
                    <a:lnTo>
                      <a:pt x="94" y="320"/>
                    </a:lnTo>
                    <a:lnTo>
                      <a:pt x="41" y="245"/>
                    </a:lnTo>
                    <a:lnTo>
                      <a:pt x="35" y="232"/>
                    </a:lnTo>
                    <a:lnTo>
                      <a:pt x="50" y="239"/>
                    </a:lnTo>
                    <a:lnTo>
                      <a:pt x="89" y="276"/>
                    </a:lnTo>
                    <a:lnTo>
                      <a:pt x="46" y="238"/>
                    </a:lnTo>
                    <a:lnTo>
                      <a:pt x="31" y="219"/>
                    </a:lnTo>
                    <a:lnTo>
                      <a:pt x="46" y="225"/>
                    </a:lnTo>
                    <a:lnTo>
                      <a:pt x="35" y="213"/>
                    </a:lnTo>
                    <a:lnTo>
                      <a:pt x="50" y="216"/>
                    </a:lnTo>
                    <a:lnTo>
                      <a:pt x="64" y="238"/>
                    </a:lnTo>
                    <a:lnTo>
                      <a:pt x="132" y="280"/>
                    </a:lnTo>
                    <a:lnTo>
                      <a:pt x="60" y="232"/>
                    </a:lnTo>
                    <a:lnTo>
                      <a:pt x="46" y="213"/>
                    </a:lnTo>
                    <a:lnTo>
                      <a:pt x="41" y="203"/>
                    </a:lnTo>
                    <a:lnTo>
                      <a:pt x="55" y="213"/>
                    </a:lnTo>
                    <a:lnTo>
                      <a:pt x="46" y="191"/>
                    </a:lnTo>
                    <a:lnTo>
                      <a:pt x="55" y="194"/>
                    </a:lnTo>
                    <a:lnTo>
                      <a:pt x="62" y="205"/>
                    </a:lnTo>
                    <a:lnTo>
                      <a:pt x="159" y="238"/>
                    </a:lnTo>
                    <a:lnTo>
                      <a:pt x="107" y="219"/>
                    </a:lnTo>
                    <a:lnTo>
                      <a:pt x="77" y="208"/>
                    </a:lnTo>
                    <a:lnTo>
                      <a:pt x="69" y="204"/>
                    </a:lnTo>
                    <a:lnTo>
                      <a:pt x="47" y="182"/>
                    </a:lnTo>
                    <a:lnTo>
                      <a:pt x="55" y="186"/>
                    </a:lnTo>
                    <a:lnTo>
                      <a:pt x="50" y="172"/>
                    </a:lnTo>
                    <a:lnTo>
                      <a:pt x="48" y="174"/>
                    </a:lnTo>
                    <a:lnTo>
                      <a:pt x="68" y="180"/>
                    </a:lnTo>
                    <a:lnTo>
                      <a:pt x="54" y="165"/>
                    </a:lnTo>
                    <a:lnTo>
                      <a:pt x="70" y="168"/>
                    </a:lnTo>
                    <a:lnTo>
                      <a:pt x="107" y="175"/>
                    </a:lnTo>
                    <a:lnTo>
                      <a:pt x="146" y="188"/>
                    </a:lnTo>
                    <a:lnTo>
                      <a:pt x="245" y="235"/>
                    </a:lnTo>
                    <a:lnTo>
                      <a:pt x="118" y="178"/>
                    </a:lnTo>
                    <a:lnTo>
                      <a:pt x="70" y="165"/>
                    </a:lnTo>
                    <a:lnTo>
                      <a:pt x="58" y="154"/>
                    </a:lnTo>
                    <a:lnTo>
                      <a:pt x="76" y="159"/>
                    </a:lnTo>
                    <a:lnTo>
                      <a:pt x="55" y="136"/>
                    </a:lnTo>
                    <a:lnTo>
                      <a:pt x="70" y="138"/>
                    </a:lnTo>
                    <a:lnTo>
                      <a:pt x="60" y="126"/>
                    </a:lnTo>
                    <a:lnTo>
                      <a:pt x="61" y="124"/>
                    </a:lnTo>
                    <a:lnTo>
                      <a:pt x="80" y="134"/>
                    </a:lnTo>
                    <a:lnTo>
                      <a:pt x="62" y="116"/>
                    </a:lnTo>
                    <a:lnTo>
                      <a:pt x="76" y="116"/>
                    </a:lnTo>
                    <a:lnTo>
                      <a:pt x="60" y="105"/>
                    </a:lnTo>
                    <a:lnTo>
                      <a:pt x="70" y="105"/>
                    </a:lnTo>
                    <a:lnTo>
                      <a:pt x="60" y="99"/>
                    </a:lnTo>
                    <a:lnTo>
                      <a:pt x="75" y="99"/>
                    </a:lnTo>
                    <a:lnTo>
                      <a:pt x="105" y="112"/>
                    </a:lnTo>
                    <a:lnTo>
                      <a:pt x="155" y="130"/>
                    </a:lnTo>
                    <a:lnTo>
                      <a:pt x="205" y="144"/>
                    </a:lnTo>
                    <a:lnTo>
                      <a:pt x="250" y="154"/>
                    </a:lnTo>
                    <a:lnTo>
                      <a:pt x="142" y="124"/>
                    </a:lnTo>
                    <a:lnTo>
                      <a:pt x="118" y="115"/>
                    </a:lnTo>
                    <a:lnTo>
                      <a:pt x="80" y="103"/>
                    </a:lnTo>
                    <a:lnTo>
                      <a:pt x="75" y="99"/>
                    </a:lnTo>
                    <a:lnTo>
                      <a:pt x="65" y="87"/>
                    </a:lnTo>
                    <a:lnTo>
                      <a:pt x="80" y="89"/>
                    </a:lnTo>
                    <a:lnTo>
                      <a:pt x="62" y="70"/>
                    </a:lnTo>
                    <a:lnTo>
                      <a:pt x="72" y="70"/>
                    </a:lnTo>
                    <a:lnTo>
                      <a:pt x="60" y="56"/>
                    </a:lnTo>
                    <a:lnTo>
                      <a:pt x="75" y="56"/>
                    </a:lnTo>
                    <a:lnTo>
                      <a:pt x="84" y="62"/>
                    </a:lnTo>
                    <a:lnTo>
                      <a:pt x="118" y="72"/>
                    </a:lnTo>
                    <a:lnTo>
                      <a:pt x="216" y="96"/>
                    </a:lnTo>
                    <a:lnTo>
                      <a:pt x="108" y="68"/>
                    </a:lnTo>
                    <a:lnTo>
                      <a:pt x="84" y="61"/>
                    </a:lnTo>
                    <a:lnTo>
                      <a:pt x="80" y="56"/>
                    </a:lnTo>
                    <a:lnTo>
                      <a:pt x="65" y="46"/>
                    </a:lnTo>
                    <a:lnTo>
                      <a:pt x="75" y="49"/>
                    </a:lnTo>
                    <a:lnTo>
                      <a:pt x="50" y="36"/>
                    </a:lnTo>
                    <a:lnTo>
                      <a:pt x="60" y="40"/>
                    </a:lnTo>
                    <a:lnTo>
                      <a:pt x="83" y="39"/>
                    </a:lnTo>
                    <a:lnTo>
                      <a:pt x="146" y="56"/>
                    </a:lnTo>
                    <a:lnTo>
                      <a:pt x="80" y="40"/>
                    </a:lnTo>
                    <a:lnTo>
                      <a:pt x="60" y="27"/>
                    </a:lnTo>
                    <a:lnTo>
                      <a:pt x="80" y="27"/>
                    </a:lnTo>
                    <a:lnTo>
                      <a:pt x="161" y="27"/>
                    </a:lnTo>
                    <a:lnTo>
                      <a:pt x="279" y="14"/>
                    </a:lnTo>
                    <a:lnTo>
                      <a:pt x="206" y="23"/>
                    </a:lnTo>
                    <a:lnTo>
                      <a:pt x="104" y="29"/>
                    </a:lnTo>
                    <a:lnTo>
                      <a:pt x="75" y="27"/>
                    </a:lnTo>
                    <a:lnTo>
                      <a:pt x="65" y="20"/>
                    </a:lnTo>
                    <a:lnTo>
                      <a:pt x="55" y="10"/>
                    </a:lnTo>
                    <a:lnTo>
                      <a:pt x="32" y="0"/>
                    </a:lnTo>
                    <a:lnTo>
                      <a:pt x="26" y="4"/>
                    </a:lnTo>
                    <a:lnTo>
                      <a:pt x="21" y="0"/>
                    </a:lnTo>
                    <a:lnTo>
                      <a:pt x="0" y="31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Freeform 110"/>
              <p:cNvSpPr>
                <a:spLocks/>
              </p:cNvSpPr>
              <p:nvPr/>
            </p:nvSpPr>
            <p:spPr bwMode="ltGray">
              <a:xfrm>
                <a:off x="5057" y="3935"/>
                <a:ext cx="150" cy="161"/>
              </a:xfrm>
              <a:custGeom>
                <a:avLst/>
                <a:gdLst>
                  <a:gd name="T0" fmla="*/ 145 w 150"/>
                  <a:gd name="T1" fmla="*/ 25 h 161"/>
                  <a:gd name="T2" fmla="*/ 114 w 150"/>
                  <a:gd name="T3" fmla="*/ 0 h 161"/>
                  <a:gd name="T4" fmla="*/ 94 w 150"/>
                  <a:gd name="T5" fmla="*/ 0 h 161"/>
                  <a:gd name="T6" fmla="*/ 77 w 150"/>
                  <a:gd name="T7" fmla="*/ 2 h 161"/>
                  <a:gd name="T8" fmla="*/ 64 w 150"/>
                  <a:gd name="T9" fmla="*/ 9 h 161"/>
                  <a:gd name="T10" fmla="*/ 30 w 150"/>
                  <a:gd name="T11" fmla="*/ 29 h 161"/>
                  <a:gd name="T12" fmla="*/ 19 w 150"/>
                  <a:gd name="T13" fmla="*/ 38 h 161"/>
                  <a:gd name="T14" fmla="*/ 11 w 150"/>
                  <a:gd name="T15" fmla="*/ 47 h 161"/>
                  <a:gd name="T16" fmla="*/ 3 w 150"/>
                  <a:gd name="T17" fmla="*/ 75 h 161"/>
                  <a:gd name="T18" fmla="*/ 0 w 150"/>
                  <a:gd name="T19" fmla="*/ 83 h 161"/>
                  <a:gd name="T20" fmla="*/ 3 w 150"/>
                  <a:gd name="T21" fmla="*/ 94 h 161"/>
                  <a:gd name="T22" fmla="*/ 8 w 150"/>
                  <a:gd name="T23" fmla="*/ 104 h 161"/>
                  <a:gd name="T24" fmla="*/ 22 w 150"/>
                  <a:gd name="T25" fmla="*/ 122 h 161"/>
                  <a:gd name="T26" fmla="*/ 33 w 150"/>
                  <a:gd name="T27" fmla="*/ 133 h 161"/>
                  <a:gd name="T28" fmla="*/ 49 w 150"/>
                  <a:gd name="T29" fmla="*/ 145 h 161"/>
                  <a:gd name="T30" fmla="*/ 84 w 150"/>
                  <a:gd name="T31" fmla="*/ 160 h 161"/>
                  <a:gd name="T32" fmla="*/ 67 w 150"/>
                  <a:gd name="T33" fmla="*/ 141 h 161"/>
                  <a:gd name="T34" fmla="*/ 52 w 150"/>
                  <a:gd name="T35" fmla="*/ 124 h 161"/>
                  <a:gd name="T36" fmla="*/ 44 w 150"/>
                  <a:gd name="T37" fmla="*/ 108 h 161"/>
                  <a:gd name="T38" fmla="*/ 47 w 150"/>
                  <a:gd name="T39" fmla="*/ 94 h 161"/>
                  <a:gd name="T40" fmla="*/ 49 w 150"/>
                  <a:gd name="T41" fmla="*/ 83 h 161"/>
                  <a:gd name="T42" fmla="*/ 44 w 150"/>
                  <a:gd name="T43" fmla="*/ 70 h 161"/>
                  <a:gd name="T44" fmla="*/ 41 w 150"/>
                  <a:gd name="T45" fmla="*/ 59 h 161"/>
                  <a:gd name="T46" fmla="*/ 55 w 150"/>
                  <a:gd name="T47" fmla="*/ 38 h 161"/>
                  <a:gd name="T48" fmla="*/ 58 w 150"/>
                  <a:gd name="T49" fmla="*/ 27 h 161"/>
                  <a:gd name="T50" fmla="*/ 70 w 150"/>
                  <a:gd name="T51" fmla="*/ 18 h 161"/>
                  <a:gd name="T52" fmla="*/ 94 w 150"/>
                  <a:gd name="T53" fmla="*/ 6 h 161"/>
                  <a:gd name="T54" fmla="*/ 106 w 150"/>
                  <a:gd name="T55" fmla="*/ 15 h 161"/>
                  <a:gd name="T56" fmla="*/ 149 w 150"/>
                  <a:gd name="T57" fmla="*/ 30 h 161"/>
                  <a:gd name="T58" fmla="*/ 145 w 150"/>
                  <a:gd name="T59" fmla="*/ 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0" h="161">
                    <a:moveTo>
                      <a:pt x="145" y="25"/>
                    </a:moveTo>
                    <a:lnTo>
                      <a:pt x="114" y="0"/>
                    </a:lnTo>
                    <a:lnTo>
                      <a:pt x="94" y="0"/>
                    </a:lnTo>
                    <a:lnTo>
                      <a:pt x="77" y="2"/>
                    </a:lnTo>
                    <a:lnTo>
                      <a:pt x="64" y="9"/>
                    </a:lnTo>
                    <a:lnTo>
                      <a:pt x="30" y="29"/>
                    </a:lnTo>
                    <a:lnTo>
                      <a:pt x="19" y="38"/>
                    </a:lnTo>
                    <a:lnTo>
                      <a:pt x="11" y="47"/>
                    </a:lnTo>
                    <a:lnTo>
                      <a:pt x="3" y="75"/>
                    </a:lnTo>
                    <a:lnTo>
                      <a:pt x="0" y="83"/>
                    </a:lnTo>
                    <a:lnTo>
                      <a:pt x="3" y="94"/>
                    </a:lnTo>
                    <a:lnTo>
                      <a:pt x="8" y="104"/>
                    </a:lnTo>
                    <a:lnTo>
                      <a:pt x="22" y="122"/>
                    </a:lnTo>
                    <a:lnTo>
                      <a:pt x="33" y="133"/>
                    </a:lnTo>
                    <a:lnTo>
                      <a:pt x="49" y="145"/>
                    </a:lnTo>
                    <a:lnTo>
                      <a:pt x="84" y="160"/>
                    </a:lnTo>
                    <a:lnTo>
                      <a:pt x="67" y="141"/>
                    </a:lnTo>
                    <a:lnTo>
                      <a:pt x="52" y="124"/>
                    </a:lnTo>
                    <a:lnTo>
                      <a:pt x="44" y="108"/>
                    </a:lnTo>
                    <a:lnTo>
                      <a:pt x="47" y="94"/>
                    </a:lnTo>
                    <a:lnTo>
                      <a:pt x="49" y="83"/>
                    </a:lnTo>
                    <a:lnTo>
                      <a:pt x="44" y="70"/>
                    </a:lnTo>
                    <a:lnTo>
                      <a:pt x="41" y="59"/>
                    </a:lnTo>
                    <a:lnTo>
                      <a:pt x="55" y="38"/>
                    </a:lnTo>
                    <a:lnTo>
                      <a:pt x="58" y="27"/>
                    </a:lnTo>
                    <a:lnTo>
                      <a:pt x="70" y="18"/>
                    </a:lnTo>
                    <a:lnTo>
                      <a:pt x="94" y="6"/>
                    </a:lnTo>
                    <a:lnTo>
                      <a:pt x="106" y="15"/>
                    </a:lnTo>
                    <a:lnTo>
                      <a:pt x="149" y="30"/>
                    </a:lnTo>
                    <a:lnTo>
                      <a:pt x="145"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89114984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4800" kern="1200">
          <a:solidFill>
            <a:schemeClr val="accent1">
              <a:lumMod val="50000"/>
            </a:schemeClr>
          </a:solidFill>
          <a:effectLst>
            <a:outerShdw blurRad="63500" dist="38100" dir="5400000" algn="t" rotWithShape="0">
              <a:prstClr val="black">
                <a:alpha val="25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2"/>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2"/>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3312" userDrawn="1">
          <p15:clr>
            <a:srgbClr val="F26B43"/>
          </p15:clr>
        </p15:guide>
        <p15:guide id="3" orient="horz" pos="1008" userDrawn="1">
          <p15:clr>
            <a:srgbClr val="F26B43"/>
          </p15:clr>
        </p15:guide>
        <p15:guide id="4" orient="horz" pos="1152" userDrawn="1">
          <p15:clr>
            <a:srgbClr val="F26B43"/>
          </p15:clr>
        </p15:guide>
        <p15:guide id="5" pos="384" userDrawn="1">
          <p15:clr>
            <a:srgbClr val="F26B43"/>
          </p15:clr>
        </p15:guide>
        <p15:guide id="6" pos="72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Phenology Study</a:t>
            </a:r>
          </a:p>
        </p:txBody>
      </p:sp>
      <p:sp>
        <p:nvSpPr>
          <p:cNvPr id="3" name="Subtitle 2"/>
          <p:cNvSpPr>
            <a:spLocks noGrp="1"/>
          </p:cNvSpPr>
          <p:nvPr>
            <p:ph type="subTitle" idx="1"/>
          </p:nvPr>
        </p:nvSpPr>
        <p:spPr/>
        <p:txBody>
          <a:bodyPr/>
          <a:lstStyle/>
          <a:p>
            <a:r>
              <a:rPr lang="en-US" dirty="0"/>
              <a:t>Jean Lafitte National Historical Park and Preserve</a:t>
            </a:r>
          </a:p>
        </p:txBody>
      </p:sp>
    </p:spTree>
    <p:extLst>
      <p:ext uri="{BB962C8B-B14F-4D97-AF65-F5344CB8AC3E}">
        <p14:creationId xmlns:p14="http://schemas.microsoft.com/office/powerpoint/2010/main" val="2135784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66DDF-111A-4986-B480-C13DD4058A00}"/>
              </a:ext>
            </a:extLst>
          </p:cNvPr>
          <p:cNvSpPr>
            <a:spLocks noGrp="1"/>
          </p:cNvSpPr>
          <p:nvPr>
            <p:ph type="title"/>
          </p:nvPr>
        </p:nvSpPr>
        <p:spPr>
          <a:xfrm>
            <a:off x="609600" y="0"/>
            <a:ext cx="10972800" cy="809738"/>
          </a:xfrm>
        </p:spPr>
        <p:txBody>
          <a:bodyPr/>
          <a:lstStyle/>
          <a:p>
            <a:r>
              <a:rPr lang="en-US" dirty="0"/>
              <a:t>Data Structure</a:t>
            </a:r>
          </a:p>
        </p:txBody>
      </p:sp>
      <p:cxnSp>
        <p:nvCxnSpPr>
          <p:cNvPr id="4" name="Straight Connector 3">
            <a:extLst>
              <a:ext uri="{FF2B5EF4-FFF2-40B4-BE49-F238E27FC236}">
                <a16:creationId xmlns:a16="http://schemas.microsoft.com/office/drawing/2014/main" id="{B8EB66E2-F167-4490-9606-D797EB23E4B9}"/>
              </a:ext>
            </a:extLst>
          </p:cNvPr>
          <p:cNvCxnSpPr>
            <a:cxnSpLocks/>
          </p:cNvCxnSpPr>
          <p:nvPr/>
        </p:nvCxnSpPr>
        <p:spPr>
          <a:xfrm>
            <a:off x="3048000" y="3495675"/>
            <a:ext cx="5953125" cy="0"/>
          </a:xfrm>
          <a:prstGeom prst="line">
            <a:avLst/>
          </a:prstGeom>
          <a:ln w="57150">
            <a:solidFill>
              <a:srgbClr val="00B050"/>
            </a:solidFill>
          </a:ln>
        </p:spPr>
        <p:style>
          <a:lnRef idx="1">
            <a:schemeClr val="dk1"/>
          </a:lnRef>
          <a:fillRef idx="0">
            <a:schemeClr val="dk1"/>
          </a:fillRef>
          <a:effectRef idx="0">
            <a:schemeClr val="dk1"/>
          </a:effectRef>
          <a:fontRef idx="minor">
            <a:schemeClr val="tx1"/>
          </a:fontRef>
        </p:style>
      </p:cxnSp>
      <p:sp>
        <p:nvSpPr>
          <p:cNvPr id="8" name="Oval 7">
            <a:extLst>
              <a:ext uri="{FF2B5EF4-FFF2-40B4-BE49-F238E27FC236}">
                <a16:creationId xmlns:a16="http://schemas.microsoft.com/office/drawing/2014/main" id="{D7F9FD13-A35A-4458-A7FD-E5039CA6C0EC}"/>
              </a:ext>
            </a:extLst>
          </p:cNvPr>
          <p:cNvSpPr/>
          <p:nvPr/>
        </p:nvSpPr>
        <p:spPr>
          <a:xfrm>
            <a:off x="1971675" y="3400427"/>
            <a:ext cx="161925" cy="190493"/>
          </a:xfrm>
          <a:prstGeom prst="ellipse">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err="1">
              <a:solidFill>
                <a:schemeClr val="tx1"/>
              </a:solidFill>
            </a:endParaRPr>
          </a:p>
        </p:txBody>
      </p:sp>
      <p:sp>
        <p:nvSpPr>
          <p:cNvPr id="9" name="Oval 8">
            <a:extLst>
              <a:ext uri="{FF2B5EF4-FFF2-40B4-BE49-F238E27FC236}">
                <a16:creationId xmlns:a16="http://schemas.microsoft.com/office/drawing/2014/main" id="{C04F8247-68EF-4D77-83FE-94B19692B122}"/>
              </a:ext>
            </a:extLst>
          </p:cNvPr>
          <p:cNvSpPr/>
          <p:nvPr/>
        </p:nvSpPr>
        <p:spPr>
          <a:xfrm>
            <a:off x="9996487" y="3400428"/>
            <a:ext cx="161925" cy="190493"/>
          </a:xfrm>
          <a:prstGeom prst="ellipse">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err="1">
              <a:solidFill>
                <a:schemeClr val="tx1"/>
              </a:solidFill>
            </a:endParaRPr>
          </a:p>
        </p:txBody>
      </p:sp>
      <p:sp>
        <p:nvSpPr>
          <p:cNvPr id="10" name="TextBox 9">
            <a:extLst>
              <a:ext uri="{FF2B5EF4-FFF2-40B4-BE49-F238E27FC236}">
                <a16:creationId xmlns:a16="http://schemas.microsoft.com/office/drawing/2014/main" id="{2F33AC0F-2E55-4FE6-99A5-0833DFDA8018}"/>
              </a:ext>
            </a:extLst>
          </p:cNvPr>
          <p:cNvSpPr txBox="1"/>
          <p:nvPr/>
        </p:nvSpPr>
        <p:spPr>
          <a:xfrm>
            <a:off x="1109662" y="1819393"/>
            <a:ext cx="1885950" cy="380853"/>
          </a:xfrm>
          <a:prstGeom prst="rect">
            <a:avLst/>
          </a:prstGeom>
          <a:noFill/>
          <a:ln>
            <a:noFill/>
          </a:ln>
        </p:spPr>
        <p:txBody>
          <a:bodyPr wrap="square" rtlCol="0" anchor="ctr" anchorCtr="1">
            <a:spAutoFit/>
          </a:bodyPr>
          <a:lstStyle/>
          <a:p>
            <a:r>
              <a:rPr lang="en-US" dirty="0"/>
              <a:t>Last NO Day</a:t>
            </a:r>
          </a:p>
        </p:txBody>
      </p:sp>
      <p:sp>
        <p:nvSpPr>
          <p:cNvPr id="11" name="TextBox 10">
            <a:extLst>
              <a:ext uri="{FF2B5EF4-FFF2-40B4-BE49-F238E27FC236}">
                <a16:creationId xmlns:a16="http://schemas.microsoft.com/office/drawing/2014/main" id="{253D9863-BCD4-4C5D-88A6-055933BEE149}"/>
              </a:ext>
            </a:extLst>
          </p:cNvPr>
          <p:cNvSpPr txBox="1"/>
          <p:nvPr/>
        </p:nvSpPr>
        <p:spPr>
          <a:xfrm>
            <a:off x="9134474" y="1819393"/>
            <a:ext cx="1885950" cy="380853"/>
          </a:xfrm>
          <a:prstGeom prst="rect">
            <a:avLst/>
          </a:prstGeom>
          <a:noFill/>
          <a:ln>
            <a:noFill/>
          </a:ln>
        </p:spPr>
        <p:txBody>
          <a:bodyPr wrap="square" rtlCol="0" anchor="ctr" anchorCtr="1">
            <a:spAutoFit/>
          </a:bodyPr>
          <a:lstStyle/>
          <a:p>
            <a:r>
              <a:rPr lang="en-US" dirty="0"/>
              <a:t>First NO Day</a:t>
            </a:r>
          </a:p>
        </p:txBody>
      </p:sp>
      <p:sp>
        <p:nvSpPr>
          <p:cNvPr id="12" name="TextBox 11">
            <a:extLst>
              <a:ext uri="{FF2B5EF4-FFF2-40B4-BE49-F238E27FC236}">
                <a16:creationId xmlns:a16="http://schemas.microsoft.com/office/drawing/2014/main" id="{75849B9B-D6F7-4398-93E3-54AECE670F1F}"/>
              </a:ext>
            </a:extLst>
          </p:cNvPr>
          <p:cNvSpPr txBox="1"/>
          <p:nvPr/>
        </p:nvSpPr>
        <p:spPr>
          <a:xfrm>
            <a:off x="2105025" y="2357511"/>
            <a:ext cx="1885950" cy="380853"/>
          </a:xfrm>
          <a:prstGeom prst="rect">
            <a:avLst/>
          </a:prstGeom>
          <a:noFill/>
          <a:ln>
            <a:noFill/>
          </a:ln>
        </p:spPr>
        <p:txBody>
          <a:bodyPr wrap="square" rtlCol="0" anchor="ctr" anchorCtr="1">
            <a:spAutoFit/>
          </a:bodyPr>
          <a:lstStyle/>
          <a:p>
            <a:r>
              <a:rPr lang="en-US" dirty="0">
                <a:solidFill>
                  <a:srgbClr val="FF0000"/>
                </a:solidFill>
              </a:rPr>
              <a:t>First YES Day</a:t>
            </a:r>
          </a:p>
        </p:txBody>
      </p:sp>
      <p:sp>
        <p:nvSpPr>
          <p:cNvPr id="13" name="TextBox 12">
            <a:extLst>
              <a:ext uri="{FF2B5EF4-FFF2-40B4-BE49-F238E27FC236}">
                <a16:creationId xmlns:a16="http://schemas.microsoft.com/office/drawing/2014/main" id="{1A69F6A4-561D-4482-92ED-CCEFB43056D7}"/>
              </a:ext>
            </a:extLst>
          </p:cNvPr>
          <p:cNvSpPr txBox="1"/>
          <p:nvPr/>
        </p:nvSpPr>
        <p:spPr>
          <a:xfrm>
            <a:off x="8058150" y="2357571"/>
            <a:ext cx="1885950" cy="380853"/>
          </a:xfrm>
          <a:prstGeom prst="rect">
            <a:avLst/>
          </a:prstGeom>
          <a:noFill/>
          <a:ln>
            <a:noFill/>
          </a:ln>
        </p:spPr>
        <p:txBody>
          <a:bodyPr wrap="square" rtlCol="0" anchor="ctr" anchorCtr="1">
            <a:spAutoFit/>
          </a:bodyPr>
          <a:lstStyle/>
          <a:p>
            <a:r>
              <a:rPr lang="en-US" dirty="0">
                <a:solidFill>
                  <a:srgbClr val="FF0000"/>
                </a:solidFill>
              </a:rPr>
              <a:t>Last YES Day</a:t>
            </a:r>
          </a:p>
        </p:txBody>
      </p:sp>
      <p:sp>
        <p:nvSpPr>
          <p:cNvPr id="14" name="TextBox 13">
            <a:extLst>
              <a:ext uri="{FF2B5EF4-FFF2-40B4-BE49-F238E27FC236}">
                <a16:creationId xmlns:a16="http://schemas.microsoft.com/office/drawing/2014/main" id="{39B848C3-F262-4E8D-86BF-ED91D14FF6E1}"/>
              </a:ext>
            </a:extLst>
          </p:cNvPr>
          <p:cNvSpPr txBox="1"/>
          <p:nvPr/>
        </p:nvSpPr>
        <p:spPr>
          <a:xfrm>
            <a:off x="5081587" y="2848093"/>
            <a:ext cx="1885950" cy="380853"/>
          </a:xfrm>
          <a:prstGeom prst="rect">
            <a:avLst/>
          </a:prstGeom>
          <a:noFill/>
          <a:ln>
            <a:noFill/>
          </a:ln>
        </p:spPr>
        <p:txBody>
          <a:bodyPr wrap="square" rtlCol="0" anchor="ctr" anchorCtr="1">
            <a:spAutoFit/>
          </a:bodyPr>
          <a:lstStyle/>
          <a:p>
            <a:r>
              <a:rPr lang="en-US" dirty="0">
                <a:sym typeface="Wingdings" panose="05000000000000000000" pitchFamily="2" charset="2"/>
              </a:rPr>
              <a:t> Time </a:t>
            </a:r>
            <a:endParaRPr lang="en-US" dirty="0"/>
          </a:p>
        </p:txBody>
      </p:sp>
      <p:cxnSp>
        <p:nvCxnSpPr>
          <p:cNvPr id="18" name="Straight Connector 17">
            <a:extLst>
              <a:ext uri="{FF2B5EF4-FFF2-40B4-BE49-F238E27FC236}">
                <a16:creationId xmlns:a16="http://schemas.microsoft.com/office/drawing/2014/main" id="{9218937C-A3A2-46BC-93FD-28434598BE36}"/>
              </a:ext>
            </a:extLst>
          </p:cNvPr>
          <p:cNvCxnSpPr>
            <a:stCxn id="10" idx="2"/>
            <a:endCxn id="8" idx="0"/>
          </p:cNvCxnSpPr>
          <p:nvPr/>
        </p:nvCxnSpPr>
        <p:spPr>
          <a:xfrm>
            <a:off x="2052637" y="2200246"/>
            <a:ext cx="1" cy="1200181"/>
          </a:xfrm>
          <a:prstGeom prst="line">
            <a:avLst/>
          </a:prstGeom>
          <a:ln>
            <a:solidFill>
              <a:schemeClr val="tx2"/>
            </a:solidFill>
            <a:prstDash val="dash"/>
          </a:ln>
        </p:spPr>
        <p:style>
          <a:lnRef idx="1">
            <a:schemeClr val="accent2"/>
          </a:lnRef>
          <a:fillRef idx="0">
            <a:schemeClr val="accent2"/>
          </a:fillRef>
          <a:effectRef idx="0">
            <a:schemeClr val="accent2"/>
          </a:effectRef>
          <a:fontRef idx="minor">
            <a:schemeClr val="tx1"/>
          </a:fontRef>
        </p:style>
      </p:cxnSp>
      <p:cxnSp>
        <p:nvCxnSpPr>
          <p:cNvPr id="20" name="Straight Connector 19">
            <a:extLst>
              <a:ext uri="{FF2B5EF4-FFF2-40B4-BE49-F238E27FC236}">
                <a16:creationId xmlns:a16="http://schemas.microsoft.com/office/drawing/2014/main" id="{6572D864-0878-4961-B034-CA67E34E7147}"/>
              </a:ext>
            </a:extLst>
          </p:cNvPr>
          <p:cNvCxnSpPr>
            <a:stCxn id="12" idx="2"/>
          </p:cNvCxnSpPr>
          <p:nvPr/>
        </p:nvCxnSpPr>
        <p:spPr>
          <a:xfrm>
            <a:off x="3048000" y="2738364"/>
            <a:ext cx="0" cy="757309"/>
          </a:xfrm>
          <a:prstGeom prst="line">
            <a:avLst/>
          </a:prstGeom>
          <a:ln>
            <a:solidFill>
              <a:schemeClr val="tx2"/>
            </a:solidFill>
            <a:prstDash val="dash"/>
          </a:ln>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09E43503-1E0A-4EC4-BCF3-B1A267E9436F}"/>
              </a:ext>
            </a:extLst>
          </p:cNvPr>
          <p:cNvCxnSpPr>
            <a:cxnSpLocks/>
            <a:stCxn id="13" idx="2"/>
          </p:cNvCxnSpPr>
          <p:nvPr/>
        </p:nvCxnSpPr>
        <p:spPr>
          <a:xfrm>
            <a:off x="9001125" y="2738424"/>
            <a:ext cx="0" cy="757249"/>
          </a:xfrm>
          <a:prstGeom prst="line">
            <a:avLst/>
          </a:prstGeom>
          <a:ln>
            <a:solidFill>
              <a:schemeClr val="tx2"/>
            </a:solidFill>
            <a:prstDash val="dash"/>
          </a:ln>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id="{81A05C04-57F2-4FB5-B324-C6B9C92DE587}"/>
              </a:ext>
            </a:extLst>
          </p:cNvPr>
          <p:cNvCxnSpPr>
            <a:stCxn id="11" idx="2"/>
            <a:endCxn id="9" idx="0"/>
          </p:cNvCxnSpPr>
          <p:nvPr/>
        </p:nvCxnSpPr>
        <p:spPr>
          <a:xfrm>
            <a:off x="10077449" y="2200246"/>
            <a:ext cx="1" cy="1200182"/>
          </a:xfrm>
          <a:prstGeom prst="line">
            <a:avLst/>
          </a:prstGeom>
          <a:ln>
            <a:solidFill>
              <a:schemeClr val="tx2"/>
            </a:solidFill>
            <a:prstDash val="dash"/>
          </a:ln>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DE2ED6A5-24C2-406A-A372-E466EBD3FE9E}"/>
              </a:ext>
            </a:extLst>
          </p:cNvPr>
          <p:cNvCxnSpPr>
            <a:cxnSpLocks/>
          </p:cNvCxnSpPr>
          <p:nvPr/>
        </p:nvCxnSpPr>
        <p:spPr>
          <a:xfrm flipH="1">
            <a:off x="1371600" y="3495673"/>
            <a:ext cx="9305925" cy="2"/>
          </a:xfrm>
          <a:prstGeom prst="line">
            <a:avLst/>
          </a:prstGeom>
          <a:ln>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D1C46E07-CD3E-4F5D-ABFA-24A7A8722913}"/>
              </a:ext>
            </a:extLst>
          </p:cNvPr>
          <p:cNvCxnSpPr/>
          <p:nvPr/>
        </p:nvCxnSpPr>
        <p:spPr>
          <a:xfrm>
            <a:off x="2052637" y="4600575"/>
            <a:ext cx="8024812" cy="0"/>
          </a:xfrm>
          <a:prstGeom prst="line">
            <a:avLst/>
          </a:prstGeom>
          <a:ln>
            <a:solidFill>
              <a:schemeClr val="tx2"/>
            </a:solidFill>
          </a:ln>
        </p:spPr>
        <p:style>
          <a:lnRef idx="1">
            <a:schemeClr val="accent2"/>
          </a:lnRef>
          <a:fillRef idx="0">
            <a:schemeClr val="accent2"/>
          </a:fillRef>
          <a:effectRef idx="0">
            <a:schemeClr val="accent2"/>
          </a:effectRef>
          <a:fontRef idx="minor">
            <a:schemeClr val="tx1"/>
          </a:fontRef>
        </p:style>
      </p:cxnSp>
      <p:cxnSp>
        <p:nvCxnSpPr>
          <p:cNvPr id="32" name="Straight Connector 31">
            <a:extLst>
              <a:ext uri="{FF2B5EF4-FFF2-40B4-BE49-F238E27FC236}">
                <a16:creationId xmlns:a16="http://schemas.microsoft.com/office/drawing/2014/main" id="{205ABDAE-2D13-4EEE-A9DC-728528696BCD}"/>
              </a:ext>
            </a:extLst>
          </p:cNvPr>
          <p:cNvCxnSpPr>
            <a:cxnSpLocks/>
            <a:endCxn id="8" idx="4"/>
          </p:cNvCxnSpPr>
          <p:nvPr/>
        </p:nvCxnSpPr>
        <p:spPr>
          <a:xfrm flipV="1">
            <a:off x="2052638" y="3590920"/>
            <a:ext cx="0" cy="1671645"/>
          </a:xfrm>
          <a:prstGeom prst="line">
            <a:avLst/>
          </a:prstGeom>
          <a:ln>
            <a:solidFill>
              <a:schemeClr val="tx2"/>
            </a:solidFill>
          </a:ln>
        </p:spPr>
        <p:style>
          <a:lnRef idx="1">
            <a:schemeClr val="accent2"/>
          </a:lnRef>
          <a:fillRef idx="0">
            <a:schemeClr val="accent2"/>
          </a:fillRef>
          <a:effectRef idx="0">
            <a:schemeClr val="accent2"/>
          </a:effectRef>
          <a:fontRef idx="minor">
            <a:schemeClr val="tx1"/>
          </a:fontRef>
        </p:style>
      </p:cxnSp>
      <p:cxnSp>
        <p:nvCxnSpPr>
          <p:cNvPr id="34" name="Straight Connector 33">
            <a:extLst>
              <a:ext uri="{FF2B5EF4-FFF2-40B4-BE49-F238E27FC236}">
                <a16:creationId xmlns:a16="http://schemas.microsoft.com/office/drawing/2014/main" id="{4B392A59-512D-4DCF-B192-F1517F83039D}"/>
              </a:ext>
            </a:extLst>
          </p:cNvPr>
          <p:cNvCxnSpPr>
            <a:cxnSpLocks/>
            <a:endCxn id="9" idx="4"/>
          </p:cNvCxnSpPr>
          <p:nvPr/>
        </p:nvCxnSpPr>
        <p:spPr>
          <a:xfrm flipV="1">
            <a:off x="10077450" y="3590921"/>
            <a:ext cx="0" cy="1671644"/>
          </a:xfrm>
          <a:prstGeom prst="line">
            <a:avLst/>
          </a:prstGeom>
          <a:ln>
            <a:solidFill>
              <a:schemeClr val="tx2"/>
            </a:solidFill>
          </a:ln>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4EFACF8B-3A28-4365-93BD-0FD82A76954E}"/>
              </a:ext>
            </a:extLst>
          </p:cNvPr>
          <p:cNvCxnSpPr/>
          <p:nvPr/>
        </p:nvCxnSpPr>
        <p:spPr>
          <a:xfrm>
            <a:off x="3047999" y="3543298"/>
            <a:ext cx="0" cy="1057277"/>
          </a:xfrm>
          <a:prstGeom prst="line">
            <a:avLst/>
          </a:prstGeom>
          <a:ln>
            <a:solidFill>
              <a:schemeClr val="tx2"/>
            </a:solidFill>
          </a:ln>
        </p:spPr>
        <p:style>
          <a:lnRef idx="1">
            <a:schemeClr val="accent2"/>
          </a:lnRef>
          <a:fillRef idx="0">
            <a:schemeClr val="accent2"/>
          </a:fillRef>
          <a:effectRef idx="0">
            <a:schemeClr val="accent2"/>
          </a:effectRef>
          <a:fontRef idx="minor">
            <a:schemeClr val="tx1"/>
          </a:fontRef>
        </p:style>
      </p:cxnSp>
      <p:cxnSp>
        <p:nvCxnSpPr>
          <p:cNvPr id="38" name="Straight Connector 37">
            <a:extLst>
              <a:ext uri="{FF2B5EF4-FFF2-40B4-BE49-F238E27FC236}">
                <a16:creationId xmlns:a16="http://schemas.microsoft.com/office/drawing/2014/main" id="{03EEE408-F1AD-49EA-A2FD-39CF2227A1D5}"/>
              </a:ext>
            </a:extLst>
          </p:cNvPr>
          <p:cNvCxnSpPr/>
          <p:nvPr/>
        </p:nvCxnSpPr>
        <p:spPr>
          <a:xfrm>
            <a:off x="9001125" y="3495673"/>
            <a:ext cx="0" cy="1104902"/>
          </a:xfrm>
          <a:prstGeom prst="line">
            <a:avLst/>
          </a:prstGeom>
          <a:ln>
            <a:solidFill>
              <a:schemeClr val="tx2"/>
            </a:solidFill>
          </a:ln>
        </p:spPr>
        <p:style>
          <a:lnRef idx="1">
            <a:schemeClr val="accent2"/>
          </a:lnRef>
          <a:fillRef idx="0">
            <a:schemeClr val="accent2"/>
          </a:fillRef>
          <a:effectRef idx="0">
            <a:schemeClr val="accent2"/>
          </a:effectRef>
          <a:fontRef idx="minor">
            <a:schemeClr val="tx1"/>
          </a:fontRef>
        </p:style>
      </p:cxnSp>
      <p:sp>
        <p:nvSpPr>
          <p:cNvPr id="42" name="TextBox 41">
            <a:extLst>
              <a:ext uri="{FF2B5EF4-FFF2-40B4-BE49-F238E27FC236}">
                <a16:creationId xmlns:a16="http://schemas.microsoft.com/office/drawing/2014/main" id="{35FB3D7C-E261-4341-9582-1BCA2CC112AC}"/>
              </a:ext>
            </a:extLst>
          </p:cNvPr>
          <p:cNvSpPr txBox="1"/>
          <p:nvPr/>
        </p:nvSpPr>
        <p:spPr>
          <a:xfrm>
            <a:off x="2169316" y="3471771"/>
            <a:ext cx="833437" cy="1200329"/>
          </a:xfrm>
          <a:prstGeom prst="rect">
            <a:avLst/>
          </a:prstGeom>
          <a:noFill/>
          <a:ln>
            <a:noFill/>
          </a:ln>
        </p:spPr>
        <p:txBody>
          <a:bodyPr wrap="square" rtlCol="0" anchor="ctr" anchorCtr="1">
            <a:spAutoFit/>
          </a:bodyPr>
          <a:lstStyle/>
          <a:p>
            <a:pPr algn="ctr"/>
            <a:r>
              <a:rPr lang="en-US" dirty="0">
                <a:solidFill>
                  <a:srgbClr val="FF0000"/>
                </a:solidFill>
              </a:rPr>
              <a:t>Days to Last NO</a:t>
            </a:r>
          </a:p>
        </p:txBody>
      </p:sp>
      <p:sp>
        <p:nvSpPr>
          <p:cNvPr id="43" name="TextBox 42">
            <a:extLst>
              <a:ext uri="{FF2B5EF4-FFF2-40B4-BE49-F238E27FC236}">
                <a16:creationId xmlns:a16="http://schemas.microsoft.com/office/drawing/2014/main" id="{571A45CB-38B1-4377-85AB-9457DCA0B09B}"/>
              </a:ext>
            </a:extLst>
          </p:cNvPr>
          <p:cNvSpPr txBox="1"/>
          <p:nvPr/>
        </p:nvSpPr>
        <p:spPr>
          <a:xfrm>
            <a:off x="9108279" y="3471771"/>
            <a:ext cx="833437" cy="1200329"/>
          </a:xfrm>
          <a:prstGeom prst="rect">
            <a:avLst/>
          </a:prstGeom>
          <a:noFill/>
          <a:ln>
            <a:noFill/>
          </a:ln>
        </p:spPr>
        <p:txBody>
          <a:bodyPr wrap="square" rtlCol="0" anchor="ctr" anchorCtr="1">
            <a:spAutoFit/>
          </a:bodyPr>
          <a:lstStyle/>
          <a:p>
            <a:pPr algn="ctr"/>
            <a:r>
              <a:rPr lang="en-US" dirty="0">
                <a:solidFill>
                  <a:srgbClr val="FF0000"/>
                </a:solidFill>
              </a:rPr>
              <a:t>Days to First NO</a:t>
            </a:r>
          </a:p>
        </p:txBody>
      </p:sp>
      <p:sp>
        <p:nvSpPr>
          <p:cNvPr id="44" name="TextBox 43">
            <a:extLst>
              <a:ext uri="{FF2B5EF4-FFF2-40B4-BE49-F238E27FC236}">
                <a16:creationId xmlns:a16="http://schemas.microsoft.com/office/drawing/2014/main" id="{6ED39702-EDBB-46E9-894D-9CA64A74C042}"/>
              </a:ext>
            </a:extLst>
          </p:cNvPr>
          <p:cNvSpPr txBox="1"/>
          <p:nvPr/>
        </p:nvSpPr>
        <p:spPr>
          <a:xfrm>
            <a:off x="5122067" y="3863457"/>
            <a:ext cx="2116923" cy="369332"/>
          </a:xfrm>
          <a:prstGeom prst="rect">
            <a:avLst/>
          </a:prstGeom>
          <a:noFill/>
          <a:ln>
            <a:noFill/>
          </a:ln>
        </p:spPr>
        <p:txBody>
          <a:bodyPr wrap="square" rtlCol="0" anchor="ctr" anchorCtr="1">
            <a:spAutoFit/>
          </a:bodyPr>
          <a:lstStyle/>
          <a:p>
            <a:r>
              <a:rPr lang="en-US" dirty="0"/>
              <a:t>Positive Duration</a:t>
            </a:r>
          </a:p>
        </p:txBody>
      </p:sp>
      <p:cxnSp>
        <p:nvCxnSpPr>
          <p:cNvPr id="46" name="Straight Connector 45">
            <a:extLst>
              <a:ext uri="{FF2B5EF4-FFF2-40B4-BE49-F238E27FC236}">
                <a16:creationId xmlns:a16="http://schemas.microsoft.com/office/drawing/2014/main" id="{288F2777-773A-458C-99CB-521207B297CF}"/>
              </a:ext>
            </a:extLst>
          </p:cNvPr>
          <p:cNvCxnSpPr>
            <a:cxnSpLocks/>
            <a:stCxn id="44" idx="1"/>
          </p:cNvCxnSpPr>
          <p:nvPr/>
        </p:nvCxnSpPr>
        <p:spPr>
          <a:xfrm flipH="1">
            <a:off x="3126570" y="4048123"/>
            <a:ext cx="1995497" cy="23812"/>
          </a:xfrm>
          <a:prstGeom prst="line">
            <a:avLst/>
          </a:prstGeom>
          <a:ln>
            <a:solidFill>
              <a:schemeClr val="tx2"/>
            </a:solidFill>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48" name="Straight Connector 47">
            <a:extLst>
              <a:ext uri="{FF2B5EF4-FFF2-40B4-BE49-F238E27FC236}">
                <a16:creationId xmlns:a16="http://schemas.microsoft.com/office/drawing/2014/main" id="{FF804B40-9695-4FF3-8635-5978FF3BD6AB}"/>
              </a:ext>
            </a:extLst>
          </p:cNvPr>
          <p:cNvCxnSpPr>
            <a:stCxn id="44" idx="3"/>
          </p:cNvCxnSpPr>
          <p:nvPr/>
        </p:nvCxnSpPr>
        <p:spPr>
          <a:xfrm flipV="1">
            <a:off x="7238990" y="4048122"/>
            <a:ext cx="1733556" cy="1"/>
          </a:xfrm>
          <a:prstGeom prst="line">
            <a:avLst/>
          </a:prstGeom>
          <a:ln>
            <a:solidFill>
              <a:schemeClr val="tx2"/>
            </a:solidFill>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52" name="TextBox 51">
            <a:extLst>
              <a:ext uri="{FF2B5EF4-FFF2-40B4-BE49-F238E27FC236}">
                <a16:creationId xmlns:a16="http://schemas.microsoft.com/office/drawing/2014/main" id="{44C0DAEC-22A6-40A7-86D5-4FF8F382BB1F}"/>
              </a:ext>
            </a:extLst>
          </p:cNvPr>
          <p:cNvSpPr txBox="1"/>
          <p:nvPr/>
        </p:nvSpPr>
        <p:spPr>
          <a:xfrm>
            <a:off x="5122067" y="4893233"/>
            <a:ext cx="2116923" cy="369332"/>
          </a:xfrm>
          <a:prstGeom prst="rect">
            <a:avLst/>
          </a:prstGeom>
          <a:noFill/>
          <a:ln>
            <a:noFill/>
          </a:ln>
        </p:spPr>
        <p:txBody>
          <a:bodyPr wrap="square" rtlCol="0" anchor="ctr" anchorCtr="1">
            <a:spAutoFit/>
          </a:bodyPr>
          <a:lstStyle/>
          <a:p>
            <a:r>
              <a:rPr lang="en-US" dirty="0"/>
              <a:t>Total Duration</a:t>
            </a:r>
          </a:p>
        </p:txBody>
      </p:sp>
      <p:cxnSp>
        <p:nvCxnSpPr>
          <p:cNvPr id="54" name="Straight Connector 53">
            <a:extLst>
              <a:ext uri="{FF2B5EF4-FFF2-40B4-BE49-F238E27FC236}">
                <a16:creationId xmlns:a16="http://schemas.microsoft.com/office/drawing/2014/main" id="{2DA52B5A-F56A-4F6B-9C3E-36EBBBD751B9}"/>
              </a:ext>
            </a:extLst>
          </p:cNvPr>
          <p:cNvCxnSpPr>
            <a:stCxn id="52" idx="1"/>
          </p:cNvCxnSpPr>
          <p:nvPr/>
        </p:nvCxnSpPr>
        <p:spPr>
          <a:xfrm flipH="1">
            <a:off x="2052637" y="5077899"/>
            <a:ext cx="3069430" cy="0"/>
          </a:xfrm>
          <a:prstGeom prst="line">
            <a:avLst/>
          </a:prstGeom>
          <a:ln>
            <a:solidFill>
              <a:schemeClr val="tx2"/>
            </a:solidFill>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56" name="Straight Connector 55">
            <a:extLst>
              <a:ext uri="{FF2B5EF4-FFF2-40B4-BE49-F238E27FC236}">
                <a16:creationId xmlns:a16="http://schemas.microsoft.com/office/drawing/2014/main" id="{9C7DC5C6-6CF8-4741-BF0C-96262493064C}"/>
              </a:ext>
            </a:extLst>
          </p:cNvPr>
          <p:cNvCxnSpPr>
            <a:stCxn id="52" idx="3"/>
          </p:cNvCxnSpPr>
          <p:nvPr/>
        </p:nvCxnSpPr>
        <p:spPr>
          <a:xfrm>
            <a:off x="7238990" y="5077899"/>
            <a:ext cx="2838459" cy="0"/>
          </a:xfrm>
          <a:prstGeom prst="line">
            <a:avLst/>
          </a:prstGeom>
          <a:ln>
            <a:solidFill>
              <a:schemeClr val="tx2"/>
            </a:solidFill>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63" name="TextBox 62">
            <a:extLst>
              <a:ext uri="{FF2B5EF4-FFF2-40B4-BE49-F238E27FC236}">
                <a16:creationId xmlns:a16="http://schemas.microsoft.com/office/drawing/2014/main" id="{C9C14749-98E3-4C0C-A061-362028C85881}"/>
              </a:ext>
            </a:extLst>
          </p:cNvPr>
          <p:cNvSpPr txBox="1"/>
          <p:nvPr/>
        </p:nvSpPr>
        <p:spPr>
          <a:xfrm flipH="1">
            <a:off x="2747011" y="5710055"/>
            <a:ext cx="6697977" cy="369332"/>
          </a:xfrm>
          <a:prstGeom prst="rect">
            <a:avLst/>
          </a:prstGeom>
          <a:noFill/>
          <a:ln>
            <a:solidFill>
              <a:schemeClr val="bg2"/>
            </a:solidFill>
          </a:ln>
        </p:spPr>
        <p:txBody>
          <a:bodyPr wrap="square" rtlCol="0" anchor="ctr" anchorCtr="1">
            <a:spAutoFit/>
          </a:bodyPr>
          <a:lstStyle/>
          <a:p>
            <a:r>
              <a:rPr lang="en-US" dirty="0">
                <a:solidFill>
                  <a:srgbClr val="FF0000"/>
                </a:solidFill>
              </a:rPr>
              <a:t>*note:  all values were means of single or dual observations</a:t>
            </a:r>
          </a:p>
        </p:txBody>
      </p:sp>
    </p:spTree>
    <p:extLst>
      <p:ext uri="{BB962C8B-B14F-4D97-AF65-F5344CB8AC3E}">
        <p14:creationId xmlns:p14="http://schemas.microsoft.com/office/powerpoint/2010/main" val="2345492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6AA5-5698-47E8-89CF-111DB96E169F}"/>
              </a:ext>
            </a:extLst>
          </p:cNvPr>
          <p:cNvSpPr>
            <a:spLocks noGrp="1"/>
          </p:cNvSpPr>
          <p:nvPr>
            <p:ph type="title"/>
          </p:nvPr>
        </p:nvSpPr>
        <p:spPr>
          <a:xfrm>
            <a:off x="609600" y="0"/>
            <a:ext cx="10972800" cy="819150"/>
          </a:xfrm>
        </p:spPr>
        <p:txBody>
          <a:bodyPr/>
          <a:lstStyle/>
          <a:p>
            <a:r>
              <a:rPr lang="en-US" dirty="0"/>
              <a:t>Data Cleaning</a:t>
            </a:r>
          </a:p>
        </p:txBody>
      </p:sp>
      <p:sp>
        <p:nvSpPr>
          <p:cNvPr id="3" name="Content Placeholder 2">
            <a:extLst>
              <a:ext uri="{FF2B5EF4-FFF2-40B4-BE49-F238E27FC236}">
                <a16:creationId xmlns:a16="http://schemas.microsoft.com/office/drawing/2014/main" id="{3624871A-CF6D-49A2-8667-D2830BF7F5AB}"/>
              </a:ext>
            </a:extLst>
          </p:cNvPr>
          <p:cNvSpPr>
            <a:spLocks noGrp="1"/>
          </p:cNvSpPr>
          <p:nvPr>
            <p:ph idx="1"/>
          </p:nvPr>
        </p:nvSpPr>
        <p:spPr>
          <a:xfrm>
            <a:off x="609600" y="1027112"/>
            <a:ext cx="10972800" cy="4630738"/>
          </a:xfrm>
        </p:spPr>
        <p:txBody>
          <a:bodyPr>
            <a:normAutofit fontScale="92500" lnSpcReduction="10000"/>
          </a:bodyPr>
          <a:lstStyle/>
          <a:p>
            <a:r>
              <a:rPr lang="en-US" dirty="0"/>
              <a:t>Pass Number One</a:t>
            </a:r>
          </a:p>
          <a:p>
            <a:pPr lvl="1"/>
            <a:r>
              <a:rPr lang="en-US" dirty="0"/>
              <a:t>Problem – some data was incomplete, showing only a First YES Day or a Last YES Day, but not both</a:t>
            </a:r>
          </a:p>
          <a:p>
            <a:pPr lvl="1"/>
            <a:r>
              <a:rPr lang="en-US" dirty="0"/>
              <a:t>Solution – if either YES was missing, it was set to the other YES, giving a positive duration of ONE day with ZERO days to the nearest NO</a:t>
            </a:r>
          </a:p>
          <a:p>
            <a:pPr marL="457200" lvl="1" indent="0">
              <a:buNone/>
            </a:pPr>
            <a:endParaRPr lang="en-US" dirty="0"/>
          </a:p>
          <a:p>
            <a:r>
              <a:rPr lang="en-US" dirty="0"/>
              <a:t>Pass Number Two</a:t>
            </a:r>
          </a:p>
          <a:p>
            <a:pPr lvl="1"/>
            <a:r>
              <a:rPr lang="en-US" dirty="0"/>
              <a:t>Problem – filtering and selecting only rows and columns needed for the analysis</a:t>
            </a:r>
          </a:p>
          <a:p>
            <a:pPr lvl="1"/>
            <a:r>
              <a:rPr lang="en-US" dirty="0"/>
              <a:t>Solution – rows were included if the data was complete, and columns were selected for those needed in the analysis</a:t>
            </a:r>
          </a:p>
          <a:p>
            <a:pPr marL="457200" lvl="1" indent="0">
              <a:buNone/>
            </a:pPr>
            <a:endParaRPr lang="en-US" dirty="0"/>
          </a:p>
          <a:p>
            <a:r>
              <a:rPr lang="en-US" dirty="0"/>
              <a:t>Pass Number Three</a:t>
            </a:r>
          </a:p>
          <a:p>
            <a:pPr lvl="1"/>
            <a:r>
              <a:rPr lang="en-US" dirty="0"/>
              <a:t>Problem – only some of the data was provided, and other dates and durations needed to be calculated</a:t>
            </a:r>
          </a:p>
          <a:p>
            <a:pPr lvl="1"/>
            <a:r>
              <a:rPr lang="en-US" dirty="0"/>
              <a:t>Solution – columns were added for Last NO Day, First NO Day, Positive Duration and Total Duration</a:t>
            </a:r>
          </a:p>
          <a:p>
            <a:pPr marL="457200" lvl="1" indent="0">
              <a:buNone/>
            </a:pPr>
            <a:endParaRPr lang="en-US" dirty="0"/>
          </a:p>
          <a:p>
            <a:r>
              <a:rPr lang="en-US" dirty="0"/>
              <a:t>Pass Number Four</a:t>
            </a:r>
          </a:p>
          <a:p>
            <a:pPr lvl="1"/>
            <a:r>
              <a:rPr lang="en-US" dirty="0"/>
              <a:t>Problem – some of the data observations contained impossible values, such as negative durations</a:t>
            </a:r>
          </a:p>
          <a:p>
            <a:pPr lvl="1"/>
            <a:r>
              <a:rPr lang="en-US" dirty="0"/>
              <a:t>Solution – rows were analyzed for temporal correctness, and those that failed were discarded</a:t>
            </a:r>
          </a:p>
        </p:txBody>
      </p:sp>
    </p:spTree>
    <p:extLst>
      <p:ext uri="{BB962C8B-B14F-4D97-AF65-F5344CB8AC3E}">
        <p14:creationId xmlns:p14="http://schemas.microsoft.com/office/powerpoint/2010/main" val="1069090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66EE6-CA31-430F-9880-55B990D15EC8}"/>
              </a:ext>
            </a:extLst>
          </p:cNvPr>
          <p:cNvSpPr>
            <a:spLocks noGrp="1"/>
          </p:cNvSpPr>
          <p:nvPr>
            <p:ph type="title"/>
          </p:nvPr>
        </p:nvSpPr>
        <p:spPr>
          <a:xfrm>
            <a:off x="609600" y="0"/>
            <a:ext cx="10972800" cy="781050"/>
          </a:xfrm>
        </p:spPr>
        <p:txBody>
          <a:bodyPr/>
          <a:lstStyle/>
          <a:p>
            <a:r>
              <a:rPr lang="en-US" dirty="0"/>
              <a:t>Data Enrichment</a:t>
            </a:r>
          </a:p>
        </p:txBody>
      </p:sp>
      <p:sp>
        <p:nvSpPr>
          <p:cNvPr id="3" name="Content Placeholder 2">
            <a:extLst>
              <a:ext uri="{FF2B5EF4-FFF2-40B4-BE49-F238E27FC236}">
                <a16:creationId xmlns:a16="http://schemas.microsoft.com/office/drawing/2014/main" id="{D0E3B2B4-C0A3-411D-BCF2-C39D2B934AD7}"/>
              </a:ext>
            </a:extLst>
          </p:cNvPr>
          <p:cNvSpPr>
            <a:spLocks noGrp="1"/>
          </p:cNvSpPr>
          <p:nvPr>
            <p:ph idx="1"/>
          </p:nvPr>
        </p:nvSpPr>
        <p:spPr>
          <a:xfrm>
            <a:off x="609600" y="876300"/>
            <a:ext cx="10972800" cy="4389438"/>
          </a:xfrm>
        </p:spPr>
        <p:txBody>
          <a:bodyPr>
            <a:normAutofit/>
          </a:bodyPr>
          <a:lstStyle/>
          <a:p>
            <a:r>
              <a:rPr lang="en-US" dirty="0"/>
              <a:t>Many rows did not contain complete information – e.g. missing a YES value</a:t>
            </a:r>
          </a:p>
          <a:p>
            <a:pPr lvl="1"/>
            <a:r>
              <a:rPr lang="en-US" dirty="0"/>
              <a:t>Result from cleaning, both YES dates are set to the same date, giving positive duration of one day</a:t>
            </a:r>
          </a:p>
          <a:p>
            <a:pPr lvl="1"/>
            <a:r>
              <a:rPr lang="en-US" dirty="0"/>
              <a:t>Raises possible issues with the quality of the data collection process</a:t>
            </a:r>
          </a:p>
          <a:p>
            <a:pPr marL="457200" lvl="1" indent="0">
              <a:buNone/>
            </a:pPr>
            <a:endParaRPr lang="en-US" dirty="0"/>
          </a:p>
          <a:p>
            <a:r>
              <a:rPr lang="en-US" dirty="0"/>
              <a:t>Added new research question based the missing YES values</a:t>
            </a:r>
          </a:p>
          <a:p>
            <a:pPr lvl="1"/>
            <a:r>
              <a:rPr lang="en-US" dirty="0"/>
              <a:t>What is the extent of this missing YES value in the data?</a:t>
            </a:r>
          </a:p>
          <a:p>
            <a:pPr lvl="1"/>
            <a:r>
              <a:rPr lang="en-US" dirty="0"/>
              <a:t>Added a new column to the data to show ranges of positive duration for plotting</a:t>
            </a:r>
          </a:p>
          <a:p>
            <a:pPr marL="457200" lvl="1" indent="0">
              <a:buNone/>
            </a:pPr>
            <a:endParaRPr lang="en-US" dirty="0"/>
          </a:p>
          <a:p>
            <a:r>
              <a:rPr lang="en-US" dirty="0"/>
              <a:t>Developed a new table showing means on four selected </a:t>
            </a:r>
            <a:r>
              <a:rPr lang="en-US" dirty="0" err="1"/>
              <a:t>phenophases</a:t>
            </a:r>
            <a:endParaRPr lang="en-US" dirty="0"/>
          </a:p>
          <a:p>
            <a:pPr lvl="1"/>
            <a:r>
              <a:rPr lang="en-US" dirty="0"/>
              <a:t>Calculated means for First YES Day, Total Duration, and Positive Duration, all by location</a:t>
            </a:r>
          </a:p>
          <a:p>
            <a:pPr lvl="1"/>
            <a:r>
              <a:rPr lang="en-US" dirty="0"/>
              <a:t>Used the years 2017/2018 for fall </a:t>
            </a:r>
            <a:r>
              <a:rPr lang="en-US" dirty="0" err="1"/>
              <a:t>phenophases</a:t>
            </a:r>
            <a:r>
              <a:rPr lang="en-US" dirty="0"/>
              <a:t>, and the years 2018/2019 for the spring </a:t>
            </a:r>
            <a:r>
              <a:rPr lang="en-US" dirty="0" err="1"/>
              <a:t>phenophases</a:t>
            </a:r>
            <a:endParaRPr lang="en-US" dirty="0"/>
          </a:p>
        </p:txBody>
      </p:sp>
    </p:spTree>
    <p:extLst>
      <p:ext uri="{BB962C8B-B14F-4D97-AF65-F5344CB8AC3E}">
        <p14:creationId xmlns:p14="http://schemas.microsoft.com/office/powerpoint/2010/main" val="2731638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748B1-0999-4203-8E33-4818DE10409A}"/>
              </a:ext>
            </a:extLst>
          </p:cNvPr>
          <p:cNvSpPr>
            <a:spLocks noGrp="1"/>
          </p:cNvSpPr>
          <p:nvPr>
            <p:ph type="ctrTitle"/>
          </p:nvPr>
        </p:nvSpPr>
        <p:spPr/>
        <p:txBody>
          <a:bodyPr/>
          <a:lstStyle/>
          <a:p>
            <a:r>
              <a:rPr lang="en-US" dirty="0"/>
              <a:t>The Results</a:t>
            </a:r>
          </a:p>
        </p:txBody>
      </p:sp>
      <p:sp>
        <p:nvSpPr>
          <p:cNvPr id="3" name="Subtitle 2">
            <a:extLst>
              <a:ext uri="{FF2B5EF4-FFF2-40B4-BE49-F238E27FC236}">
                <a16:creationId xmlns:a16="http://schemas.microsoft.com/office/drawing/2014/main" id="{554D1671-7A4E-484D-A671-F56D701FF004}"/>
              </a:ext>
            </a:extLst>
          </p:cNvPr>
          <p:cNvSpPr>
            <a:spLocks noGrp="1"/>
          </p:cNvSpPr>
          <p:nvPr>
            <p:ph type="subTitle" idx="1"/>
          </p:nvPr>
        </p:nvSpPr>
        <p:spPr/>
        <p:txBody>
          <a:bodyPr/>
          <a:lstStyle/>
          <a:p>
            <a:r>
              <a:rPr lang="en-US" dirty="0"/>
              <a:t>Mike Rouw</a:t>
            </a:r>
          </a:p>
        </p:txBody>
      </p:sp>
    </p:spTree>
    <p:extLst>
      <p:ext uri="{BB962C8B-B14F-4D97-AF65-F5344CB8AC3E}">
        <p14:creationId xmlns:p14="http://schemas.microsoft.com/office/powerpoint/2010/main" val="4175196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973D6-CAF1-4635-BCA8-66004461B892}"/>
              </a:ext>
            </a:extLst>
          </p:cNvPr>
          <p:cNvSpPr>
            <a:spLocks noGrp="1"/>
          </p:cNvSpPr>
          <p:nvPr>
            <p:ph type="title"/>
          </p:nvPr>
        </p:nvSpPr>
        <p:spPr>
          <a:xfrm>
            <a:off x="609600" y="0"/>
            <a:ext cx="10972800" cy="790575"/>
          </a:xfrm>
        </p:spPr>
        <p:txBody>
          <a:bodyPr/>
          <a:lstStyle/>
          <a:p>
            <a:r>
              <a:rPr lang="en-US" dirty="0"/>
              <a:t>Frequency by Positive Duration</a:t>
            </a:r>
          </a:p>
        </p:txBody>
      </p:sp>
      <p:pic>
        <p:nvPicPr>
          <p:cNvPr id="5" name="Picture 4">
            <a:extLst>
              <a:ext uri="{FF2B5EF4-FFF2-40B4-BE49-F238E27FC236}">
                <a16:creationId xmlns:a16="http://schemas.microsoft.com/office/drawing/2014/main" id="{E85971B8-6BF3-4891-A93B-C26C739A511B}"/>
              </a:ext>
            </a:extLst>
          </p:cNvPr>
          <p:cNvPicPr>
            <a:picLocks noChangeAspect="1"/>
          </p:cNvPicPr>
          <p:nvPr/>
        </p:nvPicPr>
        <p:blipFill>
          <a:blip r:embed="rId2"/>
          <a:stretch>
            <a:fillRect/>
          </a:stretch>
        </p:blipFill>
        <p:spPr>
          <a:xfrm>
            <a:off x="2399768" y="885825"/>
            <a:ext cx="7621064" cy="5496324"/>
          </a:xfrm>
          <a:prstGeom prst="rect">
            <a:avLst/>
          </a:prstGeom>
        </p:spPr>
      </p:pic>
    </p:spTree>
    <p:extLst>
      <p:ext uri="{BB962C8B-B14F-4D97-AF65-F5344CB8AC3E}">
        <p14:creationId xmlns:p14="http://schemas.microsoft.com/office/powerpoint/2010/main" val="456678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8A80C-D1F5-4DC7-B010-5244071A85B0}"/>
              </a:ext>
            </a:extLst>
          </p:cNvPr>
          <p:cNvSpPr>
            <a:spLocks noGrp="1"/>
          </p:cNvSpPr>
          <p:nvPr>
            <p:ph type="title"/>
          </p:nvPr>
        </p:nvSpPr>
        <p:spPr>
          <a:xfrm>
            <a:off x="609600" y="0"/>
            <a:ext cx="10972800" cy="752475"/>
          </a:xfrm>
        </p:spPr>
        <p:txBody>
          <a:bodyPr/>
          <a:lstStyle/>
          <a:p>
            <a:r>
              <a:rPr lang="en-US" dirty="0"/>
              <a:t>Mean Start Day by </a:t>
            </a:r>
            <a:r>
              <a:rPr lang="en-US" dirty="0" err="1"/>
              <a:t>Phenophase</a:t>
            </a:r>
            <a:endParaRPr lang="en-US" dirty="0"/>
          </a:p>
        </p:txBody>
      </p:sp>
      <p:pic>
        <p:nvPicPr>
          <p:cNvPr id="4" name="Picture 3">
            <a:extLst>
              <a:ext uri="{FF2B5EF4-FFF2-40B4-BE49-F238E27FC236}">
                <a16:creationId xmlns:a16="http://schemas.microsoft.com/office/drawing/2014/main" id="{65CEAF47-68E7-4BF5-B8A5-F0EC344C33F6}"/>
              </a:ext>
            </a:extLst>
          </p:cNvPr>
          <p:cNvPicPr>
            <a:picLocks noChangeAspect="1"/>
          </p:cNvPicPr>
          <p:nvPr/>
        </p:nvPicPr>
        <p:blipFill>
          <a:blip r:embed="rId2"/>
          <a:stretch>
            <a:fillRect/>
          </a:stretch>
        </p:blipFill>
        <p:spPr>
          <a:xfrm>
            <a:off x="2285468" y="752475"/>
            <a:ext cx="7621064" cy="5534424"/>
          </a:xfrm>
          <a:prstGeom prst="rect">
            <a:avLst/>
          </a:prstGeom>
        </p:spPr>
      </p:pic>
    </p:spTree>
    <p:extLst>
      <p:ext uri="{BB962C8B-B14F-4D97-AF65-F5344CB8AC3E}">
        <p14:creationId xmlns:p14="http://schemas.microsoft.com/office/powerpoint/2010/main" val="3195779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C9786-4E20-46DE-96F1-65146F396F0A}"/>
              </a:ext>
            </a:extLst>
          </p:cNvPr>
          <p:cNvSpPr>
            <a:spLocks noGrp="1"/>
          </p:cNvSpPr>
          <p:nvPr>
            <p:ph type="title"/>
          </p:nvPr>
        </p:nvSpPr>
        <p:spPr>
          <a:xfrm>
            <a:off x="609599" y="0"/>
            <a:ext cx="11077575" cy="771525"/>
          </a:xfrm>
        </p:spPr>
        <p:txBody>
          <a:bodyPr/>
          <a:lstStyle/>
          <a:p>
            <a:r>
              <a:rPr lang="en-US" dirty="0"/>
              <a:t>Mean Total Duration by </a:t>
            </a:r>
            <a:r>
              <a:rPr lang="en-US" dirty="0" err="1"/>
              <a:t>Phenophase</a:t>
            </a:r>
            <a:endParaRPr lang="en-US" dirty="0"/>
          </a:p>
        </p:txBody>
      </p:sp>
      <p:pic>
        <p:nvPicPr>
          <p:cNvPr id="4" name="Picture 3">
            <a:extLst>
              <a:ext uri="{FF2B5EF4-FFF2-40B4-BE49-F238E27FC236}">
                <a16:creationId xmlns:a16="http://schemas.microsoft.com/office/drawing/2014/main" id="{94816EFA-BA86-4088-AF8B-EA357AE5B63C}"/>
              </a:ext>
            </a:extLst>
          </p:cNvPr>
          <p:cNvPicPr>
            <a:picLocks noChangeAspect="1"/>
          </p:cNvPicPr>
          <p:nvPr/>
        </p:nvPicPr>
        <p:blipFill>
          <a:blip r:embed="rId2"/>
          <a:stretch>
            <a:fillRect/>
          </a:stretch>
        </p:blipFill>
        <p:spPr>
          <a:xfrm>
            <a:off x="2285468" y="771525"/>
            <a:ext cx="7621064" cy="5515374"/>
          </a:xfrm>
          <a:prstGeom prst="rect">
            <a:avLst/>
          </a:prstGeom>
        </p:spPr>
      </p:pic>
    </p:spTree>
    <p:extLst>
      <p:ext uri="{BB962C8B-B14F-4D97-AF65-F5344CB8AC3E}">
        <p14:creationId xmlns:p14="http://schemas.microsoft.com/office/powerpoint/2010/main" val="199999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56110-C6EB-49AB-9323-9CAFF2205EC1}"/>
              </a:ext>
            </a:extLst>
          </p:cNvPr>
          <p:cNvSpPr>
            <a:spLocks noGrp="1"/>
          </p:cNvSpPr>
          <p:nvPr>
            <p:ph type="title"/>
          </p:nvPr>
        </p:nvSpPr>
        <p:spPr>
          <a:xfrm>
            <a:off x="609600" y="0"/>
            <a:ext cx="10972800" cy="800100"/>
          </a:xfrm>
        </p:spPr>
        <p:txBody>
          <a:bodyPr/>
          <a:lstStyle/>
          <a:p>
            <a:r>
              <a:rPr lang="en-US" dirty="0" err="1"/>
              <a:t>Phenophase</a:t>
            </a:r>
            <a:r>
              <a:rPr lang="en-US" dirty="0"/>
              <a:t> Timing by Species</a:t>
            </a:r>
          </a:p>
        </p:txBody>
      </p:sp>
      <p:pic>
        <p:nvPicPr>
          <p:cNvPr id="4" name="Picture 3">
            <a:extLst>
              <a:ext uri="{FF2B5EF4-FFF2-40B4-BE49-F238E27FC236}">
                <a16:creationId xmlns:a16="http://schemas.microsoft.com/office/drawing/2014/main" id="{055421B8-9F51-4F2E-BD74-B4FB52A09269}"/>
              </a:ext>
            </a:extLst>
          </p:cNvPr>
          <p:cNvPicPr>
            <a:picLocks noChangeAspect="1"/>
          </p:cNvPicPr>
          <p:nvPr/>
        </p:nvPicPr>
        <p:blipFill>
          <a:blip r:embed="rId2"/>
          <a:stretch>
            <a:fillRect/>
          </a:stretch>
        </p:blipFill>
        <p:spPr>
          <a:xfrm>
            <a:off x="2285468" y="800099"/>
            <a:ext cx="7621064" cy="5486799"/>
          </a:xfrm>
          <a:prstGeom prst="rect">
            <a:avLst/>
          </a:prstGeom>
        </p:spPr>
      </p:pic>
    </p:spTree>
    <p:extLst>
      <p:ext uri="{BB962C8B-B14F-4D97-AF65-F5344CB8AC3E}">
        <p14:creationId xmlns:p14="http://schemas.microsoft.com/office/powerpoint/2010/main" val="392607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41B5E-CA19-4128-B1E0-3202CE97354F}"/>
              </a:ext>
            </a:extLst>
          </p:cNvPr>
          <p:cNvSpPr>
            <a:spLocks noGrp="1"/>
          </p:cNvSpPr>
          <p:nvPr>
            <p:ph type="title"/>
          </p:nvPr>
        </p:nvSpPr>
        <p:spPr>
          <a:xfrm>
            <a:off x="609600" y="0"/>
            <a:ext cx="10972800" cy="819150"/>
          </a:xfrm>
        </p:spPr>
        <p:txBody>
          <a:bodyPr/>
          <a:lstStyle/>
          <a:p>
            <a:r>
              <a:rPr lang="en-US" dirty="0"/>
              <a:t>Species Timing by </a:t>
            </a:r>
            <a:r>
              <a:rPr lang="en-US" dirty="0" err="1"/>
              <a:t>Phenophase</a:t>
            </a:r>
            <a:endParaRPr lang="en-US" dirty="0"/>
          </a:p>
        </p:txBody>
      </p:sp>
      <p:pic>
        <p:nvPicPr>
          <p:cNvPr id="4" name="Picture 3">
            <a:extLst>
              <a:ext uri="{FF2B5EF4-FFF2-40B4-BE49-F238E27FC236}">
                <a16:creationId xmlns:a16="http://schemas.microsoft.com/office/drawing/2014/main" id="{F95D56AC-8D80-4112-9F64-418FAC024787}"/>
              </a:ext>
            </a:extLst>
          </p:cNvPr>
          <p:cNvPicPr>
            <a:picLocks noChangeAspect="1"/>
          </p:cNvPicPr>
          <p:nvPr/>
        </p:nvPicPr>
        <p:blipFill>
          <a:blip r:embed="rId2"/>
          <a:stretch>
            <a:fillRect/>
          </a:stretch>
        </p:blipFill>
        <p:spPr>
          <a:xfrm>
            <a:off x="2285468" y="819149"/>
            <a:ext cx="7621064" cy="5467749"/>
          </a:xfrm>
          <a:prstGeom prst="rect">
            <a:avLst/>
          </a:prstGeom>
        </p:spPr>
      </p:pic>
    </p:spTree>
    <p:extLst>
      <p:ext uri="{BB962C8B-B14F-4D97-AF65-F5344CB8AC3E}">
        <p14:creationId xmlns:p14="http://schemas.microsoft.com/office/powerpoint/2010/main" val="518713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535F1-920F-4311-81F4-87CB65D165D2}"/>
              </a:ext>
            </a:extLst>
          </p:cNvPr>
          <p:cNvSpPr>
            <a:spLocks noGrp="1"/>
          </p:cNvSpPr>
          <p:nvPr>
            <p:ph type="title"/>
          </p:nvPr>
        </p:nvSpPr>
        <p:spPr>
          <a:xfrm>
            <a:off x="609600" y="0"/>
            <a:ext cx="10972800" cy="800100"/>
          </a:xfrm>
        </p:spPr>
        <p:txBody>
          <a:bodyPr/>
          <a:lstStyle/>
          <a:p>
            <a:r>
              <a:rPr lang="en-US" dirty="0"/>
              <a:t>Conclusions</a:t>
            </a:r>
          </a:p>
        </p:txBody>
      </p:sp>
      <p:sp>
        <p:nvSpPr>
          <p:cNvPr id="3" name="Content Placeholder 2">
            <a:extLst>
              <a:ext uri="{FF2B5EF4-FFF2-40B4-BE49-F238E27FC236}">
                <a16:creationId xmlns:a16="http://schemas.microsoft.com/office/drawing/2014/main" id="{0D72C3EB-980F-4472-9A5A-6B3CB4AB4E0A}"/>
              </a:ext>
            </a:extLst>
          </p:cNvPr>
          <p:cNvSpPr>
            <a:spLocks noGrp="1"/>
          </p:cNvSpPr>
          <p:nvPr>
            <p:ph idx="1"/>
          </p:nvPr>
        </p:nvSpPr>
        <p:spPr>
          <a:xfrm>
            <a:off x="609600" y="952500"/>
            <a:ext cx="10972800" cy="4313238"/>
          </a:xfrm>
        </p:spPr>
        <p:txBody>
          <a:bodyPr/>
          <a:lstStyle/>
          <a:p>
            <a:r>
              <a:rPr lang="en-US" dirty="0"/>
              <a:t>Limited data over time makes year-to-year comparisons difficult</a:t>
            </a:r>
          </a:p>
          <a:p>
            <a:pPr marL="0" indent="0">
              <a:buNone/>
            </a:pPr>
            <a:endParaRPr lang="en-US" dirty="0"/>
          </a:p>
          <a:p>
            <a:r>
              <a:rPr lang="en-US" dirty="0"/>
              <a:t>Possible data collection issues make reliable conclusions hard to reach</a:t>
            </a:r>
          </a:p>
          <a:p>
            <a:pPr marL="0" indent="0">
              <a:buNone/>
            </a:pPr>
            <a:endParaRPr lang="en-US" dirty="0"/>
          </a:p>
          <a:p>
            <a:r>
              <a:rPr lang="en-US" dirty="0"/>
              <a:t>Though we did not have time, integrating weather data may be interesting</a:t>
            </a:r>
          </a:p>
          <a:p>
            <a:pPr marL="0" indent="0">
              <a:buNone/>
            </a:pPr>
            <a:endParaRPr lang="en-US" dirty="0"/>
          </a:p>
          <a:p>
            <a:r>
              <a:rPr lang="en-US" dirty="0"/>
              <a:t>Timing plots are available for all species and four selected </a:t>
            </a:r>
            <a:r>
              <a:rPr lang="en-US" dirty="0" err="1"/>
              <a:t>phenophases</a:t>
            </a:r>
            <a:endParaRPr lang="en-US" dirty="0"/>
          </a:p>
        </p:txBody>
      </p:sp>
    </p:spTree>
    <p:extLst>
      <p:ext uri="{BB962C8B-B14F-4D97-AF65-F5344CB8AC3E}">
        <p14:creationId xmlns:p14="http://schemas.microsoft.com/office/powerpoint/2010/main" val="1822071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FA5B-EC73-479A-AC95-B860DC7EF6A6}"/>
              </a:ext>
            </a:extLst>
          </p:cNvPr>
          <p:cNvSpPr>
            <a:spLocks noGrp="1"/>
          </p:cNvSpPr>
          <p:nvPr>
            <p:ph type="title"/>
          </p:nvPr>
        </p:nvSpPr>
        <p:spPr>
          <a:xfrm>
            <a:off x="609600" y="0"/>
            <a:ext cx="10972800" cy="790575"/>
          </a:xfrm>
        </p:spPr>
        <p:txBody>
          <a:bodyPr/>
          <a:lstStyle/>
          <a:p>
            <a:r>
              <a:rPr lang="en-US" dirty="0"/>
              <a:t>Overview</a:t>
            </a:r>
          </a:p>
        </p:txBody>
      </p:sp>
      <p:sp>
        <p:nvSpPr>
          <p:cNvPr id="3" name="Content Placeholder 2">
            <a:extLst>
              <a:ext uri="{FF2B5EF4-FFF2-40B4-BE49-F238E27FC236}">
                <a16:creationId xmlns:a16="http://schemas.microsoft.com/office/drawing/2014/main" id="{C00616F2-0DA8-47C7-BB7B-BB99CC3CE1D4}"/>
              </a:ext>
            </a:extLst>
          </p:cNvPr>
          <p:cNvSpPr>
            <a:spLocks noGrp="1"/>
          </p:cNvSpPr>
          <p:nvPr>
            <p:ph idx="1"/>
          </p:nvPr>
        </p:nvSpPr>
        <p:spPr>
          <a:xfrm>
            <a:off x="609600" y="857250"/>
            <a:ext cx="10972800" cy="4408488"/>
          </a:xfrm>
        </p:spPr>
        <p:txBody>
          <a:bodyPr>
            <a:normAutofit/>
          </a:bodyPr>
          <a:lstStyle/>
          <a:p>
            <a:r>
              <a:rPr lang="en-US" dirty="0"/>
              <a:t>The Project – </a:t>
            </a:r>
            <a:r>
              <a:rPr lang="en-US" dirty="0" err="1"/>
              <a:t>Pratheeba</a:t>
            </a:r>
            <a:r>
              <a:rPr lang="en-US" dirty="0"/>
              <a:t> </a:t>
            </a:r>
            <a:r>
              <a:rPr lang="en-US" dirty="0" err="1"/>
              <a:t>Nalligounder</a:t>
            </a:r>
            <a:r>
              <a:rPr lang="en-US" dirty="0"/>
              <a:t> </a:t>
            </a:r>
            <a:r>
              <a:rPr lang="en-US" dirty="0" err="1"/>
              <a:t>Palanisami</a:t>
            </a:r>
            <a:endParaRPr lang="en-US" dirty="0"/>
          </a:p>
          <a:p>
            <a:pPr marL="0" indent="0">
              <a:buNone/>
            </a:pPr>
            <a:endParaRPr lang="en-US" dirty="0"/>
          </a:p>
          <a:p>
            <a:r>
              <a:rPr lang="en-US" dirty="0"/>
              <a:t>The Data – Priyanka Choudhary</a:t>
            </a:r>
          </a:p>
          <a:p>
            <a:pPr marL="0" indent="0">
              <a:buNone/>
            </a:pPr>
            <a:endParaRPr lang="en-US" dirty="0"/>
          </a:p>
          <a:p>
            <a:r>
              <a:rPr lang="en-US" dirty="0"/>
              <a:t>The Results – Mike Rouw</a:t>
            </a:r>
          </a:p>
          <a:p>
            <a:pPr marL="0" indent="0">
              <a:buNone/>
            </a:pPr>
            <a:endParaRPr lang="en-US" dirty="0"/>
          </a:p>
          <a:p>
            <a:pPr marL="0" indent="0">
              <a:buNone/>
            </a:pPr>
            <a:endParaRPr lang="en-US" dirty="0"/>
          </a:p>
          <a:p>
            <a:r>
              <a:rPr lang="en-US" dirty="0"/>
              <a:t>Prepared for UNO ISQA 8086 Special Topics – Data to Decisions, Fall 2019</a:t>
            </a:r>
          </a:p>
          <a:p>
            <a:r>
              <a:rPr lang="en-US" dirty="0"/>
              <a:t>https://github.com/priya0318/PartsPerMillion/tree/master/FinalSubmission</a:t>
            </a:r>
          </a:p>
        </p:txBody>
      </p:sp>
    </p:spTree>
    <p:extLst>
      <p:ext uri="{BB962C8B-B14F-4D97-AF65-F5344CB8AC3E}">
        <p14:creationId xmlns:p14="http://schemas.microsoft.com/office/powerpoint/2010/main" val="2822100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BED7F-9A92-462C-9559-6C3A985495DD}"/>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0AEB5A0A-8512-4626-A361-4CEB61DEFD3F}"/>
              </a:ext>
            </a:extLst>
          </p:cNvPr>
          <p:cNvSpPr>
            <a:spLocks noGrp="1"/>
          </p:cNvSpPr>
          <p:nvPr>
            <p:ph type="subTitle" idx="1"/>
          </p:nvPr>
        </p:nvSpPr>
        <p:spPr/>
        <p:txBody>
          <a:bodyPr/>
          <a:lstStyle/>
          <a:p>
            <a:r>
              <a:rPr lang="en-US" dirty="0"/>
              <a:t>Jean Lafitte National Historical Park and Preserve</a:t>
            </a:r>
          </a:p>
        </p:txBody>
      </p:sp>
    </p:spTree>
    <p:extLst>
      <p:ext uri="{BB962C8B-B14F-4D97-AF65-F5344CB8AC3E}">
        <p14:creationId xmlns:p14="http://schemas.microsoft.com/office/powerpoint/2010/main" val="2968207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F27B3-36AF-4E63-881B-E25AD4FF6A53}"/>
              </a:ext>
            </a:extLst>
          </p:cNvPr>
          <p:cNvSpPr>
            <a:spLocks noGrp="1"/>
          </p:cNvSpPr>
          <p:nvPr>
            <p:ph type="ctrTitle"/>
          </p:nvPr>
        </p:nvSpPr>
        <p:spPr/>
        <p:txBody>
          <a:bodyPr/>
          <a:lstStyle/>
          <a:p>
            <a:r>
              <a:rPr lang="en-US" dirty="0"/>
              <a:t>The Project</a:t>
            </a:r>
          </a:p>
        </p:txBody>
      </p:sp>
      <p:sp>
        <p:nvSpPr>
          <p:cNvPr id="3" name="Subtitle 2">
            <a:extLst>
              <a:ext uri="{FF2B5EF4-FFF2-40B4-BE49-F238E27FC236}">
                <a16:creationId xmlns:a16="http://schemas.microsoft.com/office/drawing/2014/main" id="{67B2ADC0-B792-4671-9477-62C42E9837FF}"/>
              </a:ext>
            </a:extLst>
          </p:cNvPr>
          <p:cNvSpPr>
            <a:spLocks noGrp="1"/>
          </p:cNvSpPr>
          <p:nvPr>
            <p:ph type="subTitle" idx="1"/>
          </p:nvPr>
        </p:nvSpPr>
        <p:spPr/>
        <p:txBody>
          <a:bodyPr/>
          <a:lstStyle/>
          <a:p>
            <a:r>
              <a:rPr lang="en-US" dirty="0" err="1"/>
              <a:t>Pratheeba</a:t>
            </a:r>
            <a:r>
              <a:rPr lang="en-US" dirty="0"/>
              <a:t> </a:t>
            </a:r>
            <a:r>
              <a:rPr lang="en-US" dirty="0" err="1"/>
              <a:t>Nalligounder</a:t>
            </a:r>
            <a:r>
              <a:rPr lang="en-US" dirty="0"/>
              <a:t> </a:t>
            </a:r>
            <a:r>
              <a:rPr lang="en-US" dirty="0" err="1"/>
              <a:t>Palanisami</a:t>
            </a:r>
            <a:r>
              <a:rPr lang="en-US" dirty="0"/>
              <a:t> </a:t>
            </a:r>
          </a:p>
        </p:txBody>
      </p:sp>
    </p:spTree>
    <p:extLst>
      <p:ext uri="{BB962C8B-B14F-4D97-AF65-F5344CB8AC3E}">
        <p14:creationId xmlns:p14="http://schemas.microsoft.com/office/powerpoint/2010/main" val="3133294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81A52-657C-4703-A703-5F246E0D036C}"/>
              </a:ext>
            </a:extLst>
          </p:cNvPr>
          <p:cNvSpPr>
            <a:spLocks noGrp="1"/>
          </p:cNvSpPr>
          <p:nvPr>
            <p:ph type="title"/>
          </p:nvPr>
        </p:nvSpPr>
        <p:spPr>
          <a:xfrm>
            <a:off x="609600" y="0"/>
            <a:ext cx="10972800" cy="790575"/>
          </a:xfrm>
        </p:spPr>
        <p:txBody>
          <a:bodyPr/>
          <a:lstStyle/>
          <a:p>
            <a:r>
              <a:rPr lang="en-US" dirty="0"/>
              <a:t>Background</a:t>
            </a:r>
          </a:p>
        </p:txBody>
      </p:sp>
      <p:sp>
        <p:nvSpPr>
          <p:cNvPr id="3" name="Content Placeholder 2">
            <a:extLst>
              <a:ext uri="{FF2B5EF4-FFF2-40B4-BE49-F238E27FC236}">
                <a16:creationId xmlns:a16="http://schemas.microsoft.com/office/drawing/2014/main" id="{D9CFA31F-5CAE-4A69-ACF3-FB783C491F8A}"/>
              </a:ext>
            </a:extLst>
          </p:cNvPr>
          <p:cNvSpPr>
            <a:spLocks noGrp="1"/>
          </p:cNvSpPr>
          <p:nvPr>
            <p:ph idx="1"/>
          </p:nvPr>
        </p:nvSpPr>
        <p:spPr>
          <a:xfrm>
            <a:off x="609600" y="933450"/>
            <a:ext cx="10972800" cy="4332288"/>
          </a:xfrm>
        </p:spPr>
        <p:txBody>
          <a:bodyPr/>
          <a:lstStyle/>
          <a:p>
            <a:r>
              <a:rPr lang="en-US" dirty="0"/>
              <a:t>Jean Lafitte National Historical Park and Preserve</a:t>
            </a:r>
          </a:p>
          <a:p>
            <a:pPr lvl="1"/>
            <a:r>
              <a:rPr lang="en-US" dirty="0"/>
              <a:t>Located in the State of Louisiana just southwest of New Orleans</a:t>
            </a:r>
          </a:p>
          <a:p>
            <a:pPr lvl="1"/>
            <a:r>
              <a:rPr lang="en-US" dirty="0"/>
              <a:t>The largest part of the park is the Barataria Preserve, covering 26,000 acres of the Mississippi River delta</a:t>
            </a:r>
          </a:p>
          <a:p>
            <a:pPr lvl="1"/>
            <a:r>
              <a:rPr lang="en-US" dirty="0"/>
              <a:t>Named after Jean Lafitte, an infamous character who lived in and dominated the region in the early 1800s</a:t>
            </a:r>
          </a:p>
          <a:p>
            <a:pPr lvl="1"/>
            <a:r>
              <a:rPr lang="en-US" dirty="0"/>
              <a:t>First established as a state park in 1966, later designated as a national park in 1978</a:t>
            </a:r>
          </a:p>
          <a:p>
            <a:pPr lvl="1"/>
            <a:endParaRPr lang="en-US" dirty="0"/>
          </a:p>
          <a:p>
            <a:r>
              <a:rPr lang="en-US" dirty="0"/>
              <a:t>Life in the Barataria Preserve</a:t>
            </a:r>
          </a:p>
          <a:p>
            <a:pPr lvl="1"/>
            <a:r>
              <a:rPr lang="en-US" dirty="0"/>
              <a:t>Home to three different ecosystems including hardwood forest, swamp and marshlands</a:t>
            </a:r>
          </a:p>
          <a:p>
            <a:pPr lvl="1"/>
            <a:r>
              <a:rPr lang="en-US" dirty="0"/>
              <a:t>Over 400 different species of plants are found in the preserve</a:t>
            </a:r>
          </a:p>
          <a:p>
            <a:pPr lvl="1"/>
            <a:r>
              <a:rPr lang="en-US" dirty="0"/>
              <a:t>Birds are also plentiful, with over 200 species making their homes in and around the area</a:t>
            </a:r>
          </a:p>
          <a:p>
            <a:pPr lvl="1"/>
            <a:r>
              <a:rPr lang="en-US" dirty="0"/>
              <a:t>Mammals may include armadillos, squirrels, rabbits, minx, coyote, and white-tail deer</a:t>
            </a:r>
          </a:p>
          <a:p>
            <a:pPr lvl="1"/>
            <a:r>
              <a:rPr lang="en-US" dirty="0"/>
              <a:t>Tree frogs, green anoles, and water snakes are plentiful, as are American alligators</a:t>
            </a:r>
          </a:p>
          <a:p>
            <a:pPr lvl="1"/>
            <a:r>
              <a:rPr lang="en-US" dirty="0"/>
              <a:t>Fish, crabs and other aquatic life are also found on the preserve, as are numerous varieties of insects</a:t>
            </a:r>
          </a:p>
          <a:p>
            <a:pPr lvl="1"/>
            <a:endParaRPr lang="en-US" dirty="0"/>
          </a:p>
        </p:txBody>
      </p:sp>
    </p:spTree>
    <p:extLst>
      <p:ext uri="{BB962C8B-B14F-4D97-AF65-F5344CB8AC3E}">
        <p14:creationId xmlns:p14="http://schemas.microsoft.com/office/powerpoint/2010/main" val="81289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1C168-32A5-4040-9936-5814F8F36CFE}"/>
              </a:ext>
            </a:extLst>
          </p:cNvPr>
          <p:cNvSpPr>
            <a:spLocks noGrp="1"/>
          </p:cNvSpPr>
          <p:nvPr>
            <p:ph type="title"/>
          </p:nvPr>
        </p:nvSpPr>
        <p:spPr>
          <a:xfrm>
            <a:off x="609600" y="0"/>
            <a:ext cx="10972800" cy="809625"/>
          </a:xfrm>
        </p:spPr>
        <p:txBody>
          <a:bodyPr/>
          <a:lstStyle/>
          <a:p>
            <a:r>
              <a:rPr lang="en-US" dirty="0"/>
              <a:t>Audience Profile</a:t>
            </a:r>
          </a:p>
        </p:txBody>
      </p:sp>
      <p:sp>
        <p:nvSpPr>
          <p:cNvPr id="3" name="Content Placeholder 2">
            <a:extLst>
              <a:ext uri="{FF2B5EF4-FFF2-40B4-BE49-F238E27FC236}">
                <a16:creationId xmlns:a16="http://schemas.microsoft.com/office/drawing/2014/main" id="{F9D44CF3-D719-4AC2-9E74-7C7DA374E697}"/>
              </a:ext>
            </a:extLst>
          </p:cNvPr>
          <p:cNvSpPr>
            <a:spLocks noGrp="1"/>
          </p:cNvSpPr>
          <p:nvPr>
            <p:ph idx="1"/>
          </p:nvPr>
        </p:nvSpPr>
        <p:spPr>
          <a:xfrm>
            <a:off x="609600" y="971550"/>
            <a:ext cx="10972800" cy="4294188"/>
          </a:xfrm>
        </p:spPr>
        <p:txBody>
          <a:bodyPr/>
          <a:lstStyle/>
          <a:p>
            <a:r>
              <a:rPr lang="en-US" dirty="0"/>
              <a:t>Dr. Elizabeth (Liz) </a:t>
            </a:r>
            <a:r>
              <a:rPr lang="en-US" dirty="0" err="1"/>
              <a:t>Marchio</a:t>
            </a:r>
            <a:endParaRPr lang="en-US" dirty="0"/>
          </a:p>
          <a:p>
            <a:pPr lvl="1"/>
            <a:r>
              <a:rPr lang="en-US" dirty="0"/>
              <a:t>Currently working as Citizen Science Coordinator at Jean Lafitte National Historical Park </a:t>
            </a:r>
          </a:p>
          <a:p>
            <a:pPr lvl="1"/>
            <a:r>
              <a:rPr lang="en-US" dirty="0"/>
              <a:t>PhD in the Department of Recreation, Park, and Tourism Science with a specialty in Environmental Sociology</a:t>
            </a:r>
          </a:p>
          <a:p>
            <a:pPr marL="457200" lvl="1" indent="0">
              <a:buNone/>
            </a:pPr>
            <a:endParaRPr lang="en-US" dirty="0"/>
          </a:p>
          <a:p>
            <a:r>
              <a:rPr lang="en-US" dirty="0"/>
              <a:t>Park Employees</a:t>
            </a:r>
          </a:p>
          <a:p>
            <a:pPr lvl="1"/>
            <a:r>
              <a:rPr lang="en-US" dirty="0"/>
              <a:t>Employed by the US National Park Service and funded largely by the US Department of the Interior</a:t>
            </a:r>
          </a:p>
          <a:p>
            <a:pPr lvl="1"/>
            <a:r>
              <a:rPr lang="en-US" dirty="0"/>
              <a:t>May include tour guides, information providers, maintenance personnel, historians, and others</a:t>
            </a:r>
          </a:p>
          <a:p>
            <a:pPr marL="457200" lvl="1" indent="0">
              <a:buNone/>
            </a:pPr>
            <a:endParaRPr lang="en-US" dirty="0"/>
          </a:p>
          <a:p>
            <a:r>
              <a:rPr lang="en-US" dirty="0"/>
              <a:t>Volunteers</a:t>
            </a:r>
          </a:p>
          <a:p>
            <a:pPr lvl="1"/>
            <a:r>
              <a:rPr lang="en-US" dirty="0"/>
              <a:t>Dr. </a:t>
            </a:r>
            <a:r>
              <a:rPr lang="en-US" dirty="0" err="1"/>
              <a:t>Marchio</a:t>
            </a:r>
            <a:r>
              <a:rPr lang="en-US" dirty="0"/>
              <a:t> currently uses citizen volunteers to gather phenology data from the preserve</a:t>
            </a:r>
          </a:p>
          <a:p>
            <a:pPr lvl="1"/>
            <a:r>
              <a:rPr lang="en-US" dirty="0"/>
              <a:t>These are often repeat visitors hiking through the parks different trails on an ad-hoc basis</a:t>
            </a:r>
          </a:p>
        </p:txBody>
      </p:sp>
      <p:pic>
        <p:nvPicPr>
          <p:cNvPr id="5" name="Picture 4">
            <a:extLst>
              <a:ext uri="{FF2B5EF4-FFF2-40B4-BE49-F238E27FC236}">
                <a16:creationId xmlns:a16="http://schemas.microsoft.com/office/drawing/2014/main" id="{F720987A-93B1-4AA2-B673-BFDA1B393FF1}"/>
              </a:ext>
            </a:extLst>
          </p:cNvPr>
          <p:cNvPicPr>
            <a:picLocks noChangeAspect="1"/>
          </p:cNvPicPr>
          <p:nvPr/>
        </p:nvPicPr>
        <p:blipFill>
          <a:blip r:embed="rId2"/>
          <a:stretch>
            <a:fillRect/>
          </a:stretch>
        </p:blipFill>
        <p:spPr>
          <a:xfrm>
            <a:off x="9920287" y="3429000"/>
            <a:ext cx="1933575" cy="1933575"/>
          </a:xfrm>
          <a:prstGeom prst="rect">
            <a:avLst/>
          </a:prstGeom>
        </p:spPr>
      </p:pic>
    </p:spTree>
    <p:extLst>
      <p:ext uri="{BB962C8B-B14F-4D97-AF65-F5344CB8AC3E}">
        <p14:creationId xmlns:p14="http://schemas.microsoft.com/office/powerpoint/2010/main" val="3691522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65876-CD5D-497A-9302-C1FD5743219A}"/>
              </a:ext>
            </a:extLst>
          </p:cNvPr>
          <p:cNvSpPr>
            <a:spLocks noGrp="1"/>
          </p:cNvSpPr>
          <p:nvPr>
            <p:ph type="title"/>
          </p:nvPr>
        </p:nvSpPr>
        <p:spPr>
          <a:xfrm>
            <a:off x="609600" y="0"/>
            <a:ext cx="10972800" cy="742950"/>
          </a:xfrm>
        </p:spPr>
        <p:txBody>
          <a:bodyPr/>
          <a:lstStyle/>
          <a:p>
            <a:r>
              <a:rPr lang="en-US" dirty="0"/>
              <a:t>Phenology</a:t>
            </a:r>
          </a:p>
        </p:txBody>
      </p:sp>
      <p:sp>
        <p:nvSpPr>
          <p:cNvPr id="3" name="Content Placeholder 2">
            <a:extLst>
              <a:ext uri="{FF2B5EF4-FFF2-40B4-BE49-F238E27FC236}">
                <a16:creationId xmlns:a16="http://schemas.microsoft.com/office/drawing/2014/main" id="{E35BD3B7-981B-488C-998F-C0BCCB7BE14F}"/>
              </a:ext>
            </a:extLst>
          </p:cNvPr>
          <p:cNvSpPr>
            <a:spLocks noGrp="1"/>
          </p:cNvSpPr>
          <p:nvPr>
            <p:ph idx="1"/>
          </p:nvPr>
        </p:nvSpPr>
        <p:spPr>
          <a:xfrm>
            <a:off x="609600" y="914400"/>
            <a:ext cx="10972800" cy="4351338"/>
          </a:xfrm>
        </p:spPr>
        <p:txBody>
          <a:bodyPr/>
          <a:lstStyle/>
          <a:p>
            <a:r>
              <a:rPr lang="en-US" dirty="0"/>
              <a:t>Definition</a:t>
            </a:r>
          </a:p>
          <a:p>
            <a:pPr lvl="1"/>
            <a:r>
              <a:rPr lang="en-US" dirty="0"/>
              <a:t>Phenology is the study of periodic plant and animal life cycle events and ….</a:t>
            </a:r>
          </a:p>
          <a:p>
            <a:pPr lvl="1"/>
            <a:r>
              <a:rPr lang="en-US" dirty="0"/>
              <a:t>how these are influenced by seasonal and interannual variations in climate, as well as habitat factors</a:t>
            </a:r>
          </a:p>
          <a:p>
            <a:pPr marL="457200" lvl="1" indent="0">
              <a:buNone/>
            </a:pPr>
            <a:endParaRPr lang="en-US" dirty="0"/>
          </a:p>
          <a:p>
            <a:r>
              <a:rPr lang="en-US" dirty="0" err="1"/>
              <a:t>Phenophase</a:t>
            </a:r>
            <a:r>
              <a:rPr lang="en-US" dirty="0"/>
              <a:t> Event</a:t>
            </a:r>
          </a:p>
          <a:p>
            <a:pPr lvl="1"/>
            <a:r>
              <a:rPr lang="en-US" dirty="0"/>
              <a:t>An observable stage in the annual life cycle of a plant or animal that can be </a:t>
            </a:r>
            <a:r>
              <a:rPr lang="en-US" b="1" dirty="0"/>
              <a:t>defined</a:t>
            </a:r>
            <a:r>
              <a:rPr lang="en-US" dirty="0"/>
              <a:t> by a start and end point</a:t>
            </a:r>
          </a:p>
          <a:p>
            <a:pPr lvl="1"/>
            <a:r>
              <a:rPr lang="en-US" b="1" dirty="0"/>
              <a:t>Examples</a:t>
            </a:r>
            <a:r>
              <a:rPr lang="en-US" dirty="0"/>
              <a:t> include the period over which newly emerging leaves are visible, or the period over which open flowers are present on a plant</a:t>
            </a:r>
          </a:p>
          <a:p>
            <a:pPr lvl="1"/>
            <a:r>
              <a:rPr lang="en-US" dirty="0"/>
              <a:t>Measurable elements for a </a:t>
            </a:r>
            <a:r>
              <a:rPr lang="en-US" dirty="0" err="1"/>
              <a:t>phenophase</a:t>
            </a:r>
            <a:r>
              <a:rPr lang="en-US" dirty="0"/>
              <a:t> event include start day, end day, and duration</a:t>
            </a:r>
          </a:p>
          <a:p>
            <a:pPr lvl="1"/>
            <a:r>
              <a:rPr lang="en-US" dirty="0"/>
              <a:t>Specific </a:t>
            </a:r>
            <a:r>
              <a:rPr lang="en-US" dirty="0" err="1"/>
              <a:t>phenophase</a:t>
            </a:r>
            <a:r>
              <a:rPr lang="en-US" dirty="0"/>
              <a:t> events can then be described over time and/or across different locations</a:t>
            </a:r>
          </a:p>
          <a:p>
            <a:pPr lvl="1"/>
            <a:r>
              <a:rPr lang="en-US" dirty="0"/>
              <a:t>Scientists are now beginning to study inter-relationships of </a:t>
            </a:r>
            <a:r>
              <a:rPr lang="en-US" dirty="0" err="1"/>
              <a:t>phenophase</a:t>
            </a:r>
            <a:r>
              <a:rPr lang="en-US" dirty="0"/>
              <a:t> events between species</a:t>
            </a:r>
          </a:p>
        </p:txBody>
      </p:sp>
    </p:spTree>
    <p:extLst>
      <p:ext uri="{BB962C8B-B14F-4D97-AF65-F5344CB8AC3E}">
        <p14:creationId xmlns:p14="http://schemas.microsoft.com/office/powerpoint/2010/main" val="2346547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2CC1D-EF1E-4E4D-B9D5-4B45BC54E6D3}"/>
              </a:ext>
            </a:extLst>
          </p:cNvPr>
          <p:cNvSpPr>
            <a:spLocks noGrp="1"/>
          </p:cNvSpPr>
          <p:nvPr>
            <p:ph type="title"/>
          </p:nvPr>
        </p:nvSpPr>
        <p:spPr>
          <a:xfrm>
            <a:off x="609600" y="0"/>
            <a:ext cx="10972800" cy="800100"/>
          </a:xfrm>
        </p:spPr>
        <p:txBody>
          <a:bodyPr/>
          <a:lstStyle/>
          <a:p>
            <a:r>
              <a:rPr lang="en-US" dirty="0"/>
              <a:t>Research Questions	</a:t>
            </a:r>
          </a:p>
        </p:txBody>
      </p:sp>
      <p:sp>
        <p:nvSpPr>
          <p:cNvPr id="3" name="Content Placeholder 2">
            <a:extLst>
              <a:ext uri="{FF2B5EF4-FFF2-40B4-BE49-F238E27FC236}">
                <a16:creationId xmlns:a16="http://schemas.microsoft.com/office/drawing/2014/main" id="{9ABBE7F2-555C-4593-86C3-C06DDC3C7114}"/>
              </a:ext>
            </a:extLst>
          </p:cNvPr>
          <p:cNvSpPr>
            <a:spLocks noGrp="1"/>
          </p:cNvSpPr>
          <p:nvPr>
            <p:ph idx="1"/>
          </p:nvPr>
        </p:nvSpPr>
        <p:spPr>
          <a:xfrm>
            <a:off x="609600" y="942975"/>
            <a:ext cx="10972800" cy="4322763"/>
          </a:xfrm>
        </p:spPr>
        <p:txBody>
          <a:bodyPr>
            <a:normAutofit lnSpcReduction="10000"/>
          </a:bodyPr>
          <a:lstStyle/>
          <a:p>
            <a:r>
              <a:rPr lang="en-US" dirty="0"/>
              <a:t>What is the time of year when the phenological event begins for the different species grouped by categories?</a:t>
            </a:r>
          </a:p>
          <a:p>
            <a:pPr marL="0" indent="0">
              <a:buNone/>
            </a:pPr>
            <a:endParaRPr lang="en-US" dirty="0"/>
          </a:p>
          <a:p>
            <a:r>
              <a:rPr lang="en-US" dirty="0"/>
              <a:t>What is the length of time observed for the phenological event for the species grouped by categories?</a:t>
            </a:r>
          </a:p>
          <a:p>
            <a:pPr marL="0" indent="0">
              <a:buNone/>
            </a:pPr>
            <a:endParaRPr lang="en-US" dirty="0"/>
          </a:p>
          <a:p>
            <a:r>
              <a:rPr lang="en-US" dirty="0"/>
              <a:t>Is there a time or duration change of the phenological event for any species during the three years of observations?</a:t>
            </a:r>
          </a:p>
          <a:p>
            <a:pPr marL="0" indent="0">
              <a:buNone/>
            </a:pPr>
            <a:endParaRPr lang="en-US" dirty="0"/>
          </a:p>
          <a:p>
            <a:r>
              <a:rPr lang="en-US" dirty="0"/>
              <a:t>Is there a difference in the time or duration for the species found in multiple regions of the phenological events?</a:t>
            </a:r>
          </a:p>
        </p:txBody>
      </p:sp>
    </p:spTree>
    <p:extLst>
      <p:ext uri="{BB962C8B-B14F-4D97-AF65-F5344CB8AC3E}">
        <p14:creationId xmlns:p14="http://schemas.microsoft.com/office/powerpoint/2010/main" val="2451181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910E-0C20-4DF0-955A-E815A6BF405C}"/>
              </a:ext>
            </a:extLst>
          </p:cNvPr>
          <p:cNvSpPr>
            <a:spLocks noGrp="1"/>
          </p:cNvSpPr>
          <p:nvPr>
            <p:ph type="ctrTitle"/>
          </p:nvPr>
        </p:nvSpPr>
        <p:spPr/>
        <p:txBody>
          <a:bodyPr/>
          <a:lstStyle/>
          <a:p>
            <a:r>
              <a:rPr lang="en-US" dirty="0"/>
              <a:t>The Data</a:t>
            </a:r>
          </a:p>
        </p:txBody>
      </p:sp>
      <p:sp>
        <p:nvSpPr>
          <p:cNvPr id="3" name="Subtitle 2">
            <a:extLst>
              <a:ext uri="{FF2B5EF4-FFF2-40B4-BE49-F238E27FC236}">
                <a16:creationId xmlns:a16="http://schemas.microsoft.com/office/drawing/2014/main" id="{7D8BEB31-A984-4EF0-B31A-7BCA32E46226}"/>
              </a:ext>
            </a:extLst>
          </p:cNvPr>
          <p:cNvSpPr>
            <a:spLocks noGrp="1"/>
          </p:cNvSpPr>
          <p:nvPr>
            <p:ph type="subTitle" idx="1"/>
          </p:nvPr>
        </p:nvSpPr>
        <p:spPr/>
        <p:txBody>
          <a:bodyPr/>
          <a:lstStyle/>
          <a:p>
            <a:r>
              <a:rPr lang="en-US" dirty="0"/>
              <a:t>Priyanka Choudhary</a:t>
            </a:r>
          </a:p>
        </p:txBody>
      </p:sp>
    </p:spTree>
    <p:extLst>
      <p:ext uri="{BB962C8B-B14F-4D97-AF65-F5344CB8AC3E}">
        <p14:creationId xmlns:p14="http://schemas.microsoft.com/office/powerpoint/2010/main" val="1597751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86572D-33F3-4E9D-B848-358F3FF9A616}"/>
              </a:ext>
            </a:extLst>
          </p:cNvPr>
          <p:cNvSpPr>
            <a:spLocks noGrp="1"/>
          </p:cNvSpPr>
          <p:nvPr>
            <p:ph type="title"/>
          </p:nvPr>
        </p:nvSpPr>
        <p:spPr>
          <a:xfrm>
            <a:off x="609600" y="0"/>
            <a:ext cx="10972800" cy="742950"/>
          </a:xfrm>
        </p:spPr>
        <p:txBody>
          <a:bodyPr/>
          <a:lstStyle/>
          <a:p>
            <a:r>
              <a:rPr lang="en-US" dirty="0"/>
              <a:t>Data Overview</a:t>
            </a:r>
          </a:p>
        </p:txBody>
      </p:sp>
      <p:sp>
        <p:nvSpPr>
          <p:cNvPr id="5" name="Content Placeholder 4">
            <a:extLst>
              <a:ext uri="{FF2B5EF4-FFF2-40B4-BE49-F238E27FC236}">
                <a16:creationId xmlns:a16="http://schemas.microsoft.com/office/drawing/2014/main" id="{695240B7-FA56-4B59-8F19-A97E27FDE89F}"/>
              </a:ext>
            </a:extLst>
          </p:cNvPr>
          <p:cNvSpPr>
            <a:spLocks noGrp="1"/>
          </p:cNvSpPr>
          <p:nvPr>
            <p:ph idx="1"/>
          </p:nvPr>
        </p:nvSpPr>
        <p:spPr>
          <a:xfrm>
            <a:off x="609600" y="998537"/>
            <a:ext cx="10972800" cy="4211638"/>
          </a:xfrm>
        </p:spPr>
        <p:txBody>
          <a:bodyPr>
            <a:normAutofit/>
          </a:bodyPr>
          <a:lstStyle/>
          <a:p>
            <a:r>
              <a:rPr lang="en-US" dirty="0"/>
              <a:t>Collected by volunteers with some training while hiking trails</a:t>
            </a:r>
          </a:p>
          <a:p>
            <a:pPr lvl="1"/>
            <a:r>
              <a:rPr lang="en-US" dirty="0"/>
              <a:t>Collected from four separate trails within the park</a:t>
            </a:r>
          </a:p>
          <a:p>
            <a:pPr lvl="1"/>
            <a:r>
              <a:rPr lang="en-US" dirty="0"/>
              <a:t>Data provided from late summer 2017 through mid summer 2019</a:t>
            </a:r>
          </a:p>
          <a:p>
            <a:pPr lvl="1"/>
            <a:r>
              <a:rPr lang="en-US" dirty="0"/>
              <a:t>Over two dozen different species of plants and birds</a:t>
            </a:r>
          </a:p>
          <a:p>
            <a:pPr lvl="1"/>
            <a:r>
              <a:rPr lang="en-US" dirty="0"/>
              <a:t>Over two dozen different </a:t>
            </a:r>
            <a:r>
              <a:rPr lang="en-US" dirty="0" err="1"/>
              <a:t>phenophase</a:t>
            </a:r>
            <a:r>
              <a:rPr lang="en-US" dirty="0"/>
              <a:t> events measured</a:t>
            </a:r>
          </a:p>
          <a:p>
            <a:pPr lvl="1"/>
            <a:r>
              <a:rPr lang="en-US" dirty="0"/>
              <a:t>Data is primary (collected for phenology study) and observed (viewed and recorded without influence)</a:t>
            </a:r>
          </a:p>
          <a:p>
            <a:pPr marL="457200" lvl="1" indent="0">
              <a:buNone/>
            </a:pPr>
            <a:endParaRPr lang="en-US" dirty="0"/>
          </a:p>
          <a:p>
            <a:r>
              <a:rPr lang="en-US" dirty="0"/>
              <a:t>Dataset provided for the project</a:t>
            </a:r>
          </a:p>
          <a:p>
            <a:pPr lvl="1"/>
            <a:r>
              <a:rPr lang="en-US" dirty="0"/>
              <a:t>Metadata information was provided giving solid definitions for each column</a:t>
            </a:r>
          </a:p>
          <a:p>
            <a:pPr lvl="1"/>
            <a:r>
              <a:rPr lang="en-US" dirty="0"/>
              <a:t>Observation data was well organized with single rows showing specific observation information</a:t>
            </a:r>
          </a:p>
          <a:p>
            <a:pPr lvl="1"/>
            <a:r>
              <a:rPr lang="en-US" dirty="0"/>
              <a:t>Given dataset was NOT the original observations, but rather statistical values for single and multiple observations of the same event on the same species at the same location during the same year</a:t>
            </a:r>
          </a:p>
          <a:p>
            <a:pPr lvl="1"/>
            <a:r>
              <a:rPr lang="en-US" dirty="0"/>
              <a:t>Project used the provided means for the study, as most had only one or two observations</a:t>
            </a:r>
          </a:p>
        </p:txBody>
      </p:sp>
    </p:spTree>
    <p:extLst>
      <p:ext uri="{BB962C8B-B14F-4D97-AF65-F5344CB8AC3E}">
        <p14:creationId xmlns:p14="http://schemas.microsoft.com/office/powerpoint/2010/main" val="3421327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eashore design templat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spDef>
      <a:spPr>
        <a:ln>
          <a:noFill/>
        </a:ln>
      </a:spPr>
      <a:bodyPr rtlCol="0" anchor="ctr"/>
      <a:lstStyle>
        <a:defPPr algn="ctr">
          <a:defRPr dirty="0" err="1" smtClean="0">
            <a:solidFill>
              <a:schemeClr val="tx1"/>
            </a:solidFill>
          </a:defRPr>
        </a:defPPr>
      </a:lstStyle>
      <a:style>
        <a:lnRef idx="3">
          <a:schemeClr val="lt1"/>
        </a:lnRef>
        <a:fillRef idx="1">
          <a:schemeClr val="accent1"/>
        </a:fillRef>
        <a:effectRef idx="1">
          <a:schemeClr val="accent1"/>
        </a:effectRef>
        <a:fontRef idx="minor">
          <a:schemeClr val="lt1"/>
        </a:fontRef>
      </a:style>
    </a:spDef>
    <a:lnDef>
      <a:spPr>
        <a:ln>
          <a:solidFill>
            <a:schemeClr val="tx2"/>
          </a:solidFill>
        </a:ln>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Seashore design slides.potx" id="{C14410CA-75A1-4039-B0D2-306BA380D4B5}" vid="{F869618E-08B6-48F2-946D-30C4613A87FB}"/>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Seashore design slides</Template>
  <TotalTime>202</TotalTime>
  <Words>1100</Words>
  <Application>Microsoft Office PowerPoint</Application>
  <PresentationFormat>Widescreen</PresentationFormat>
  <Paragraphs>130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 Gothic</vt:lpstr>
      <vt:lpstr>Courier New</vt:lpstr>
      <vt:lpstr>Palatino Linotype</vt:lpstr>
      <vt:lpstr>Seashore design template</vt:lpstr>
      <vt:lpstr>Phenology Study</vt:lpstr>
      <vt:lpstr>Overview</vt:lpstr>
      <vt:lpstr>The Project</vt:lpstr>
      <vt:lpstr>Background</vt:lpstr>
      <vt:lpstr>Audience Profile</vt:lpstr>
      <vt:lpstr>Phenology</vt:lpstr>
      <vt:lpstr>Research Questions </vt:lpstr>
      <vt:lpstr>The Data</vt:lpstr>
      <vt:lpstr>Data Overview</vt:lpstr>
      <vt:lpstr>Data Structure</vt:lpstr>
      <vt:lpstr>Data Cleaning</vt:lpstr>
      <vt:lpstr>Data Enrichment</vt:lpstr>
      <vt:lpstr>The Results</vt:lpstr>
      <vt:lpstr>Frequency by Positive Duration</vt:lpstr>
      <vt:lpstr>Mean Start Day by Phenophase</vt:lpstr>
      <vt:lpstr>Mean Total Duration by Phenophase</vt:lpstr>
      <vt:lpstr>Phenophase Timing by Species</vt:lpstr>
      <vt:lpstr>Species Timing by Phenophase</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Phenology Study</dc:title>
  <dc:creator>Mike Rouw</dc:creator>
  <cp:lastModifiedBy>Mike Rouw</cp:lastModifiedBy>
  <cp:revision>16</cp:revision>
  <dcterms:created xsi:type="dcterms:W3CDTF">2019-12-03T17:49:30Z</dcterms:created>
  <dcterms:modified xsi:type="dcterms:W3CDTF">2019-12-04T20:28:27Z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