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28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AppData\Local\Temp\Rar$DIa8960.24149\priya%20employe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5.1290231299212598E-2"/>
          <c:y val="2.5751905404041254E-2"/>
          <c:w val="0.78024101870078744"/>
          <c:h val="0.84610163348292122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marker val="1"/>
        <c:axId val="91648000"/>
        <c:axId val="91649536"/>
      </c:lineChart>
      <c:catAx>
        <c:axId val="91648000"/>
        <c:scaling>
          <c:orientation val="minMax"/>
        </c:scaling>
        <c:axPos val="b"/>
        <c:tickLblPos val="nextTo"/>
        <c:crossAx val="91649536"/>
        <c:crosses val="autoZero"/>
        <c:auto val="1"/>
        <c:lblAlgn val="ctr"/>
        <c:lblOffset val="100"/>
      </c:catAx>
      <c:valAx>
        <c:axId val="91649536"/>
        <c:scaling>
          <c:orientation val="minMax"/>
        </c:scaling>
        <c:axPos val="l"/>
        <c:majorGridlines/>
        <c:numFmt formatCode="General" sourceLinked="1"/>
        <c:tickLblPos val="nextTo"/>
        <c:crossAx val="9164800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[priya employee.csv]Sheet1!PivotTable1</c:name>
    <c:fmtId val="-1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Sum of JoiningYear</c:v>
                </c:pt>
              </c:strCache>
            </c:strRef>
          </c:tx>
          <c:cat>
            <c:multiLvlStrRef>
              <c:f>Sheet1!$A$5:$A$66</c:f>
              <c:multiLvlStrCache>
                <c:ptCount val="31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Yes</c:v>
                  </c:pt>
                  <c:pt idx="14">
                    <c:v>No</c:v>
                  </c:pt>
                  <c:pt idx="15">
                    <c:v>Yes</c:v>
                  </c:pt>
                  <c:pt idx="16">
                    <c:v>No</c:v>
                  </c:pt>
                  <c:pt idx="17">
                    <c:v>Yes</c:v>
                  </c:pt>
                  <c:pt idx="18">
                    <c:v>No</c:v>
                  </c:pt>
                  <c:pt idx="19">
                    <c:v>Yes</c:v>
                  </c:pt>
                  <c:pt idx="20">
                    <c:v>No</c:v>
                  </c:pt>
                  <c:pt idx="21">
                    <c:v>Yes</c:v>
                  </c:pt>
                  <c:pt idx="22">
                    <c:v>No</c:v>
                  </c:pt>
                  <c:pt idx="23">
                    <c:v>Yes</c:v>
                  </c:pt>
                  <c:pt idx="24">
                    <c:v>No</c:v>
                  </c:pt>
                  <c:pt idx="25">
                    <c:v>No</c:v>
                  </c:pt>
                  <c:pt idx="26">
                    <c:v>No</c:v>
                  </c:pt>
                  <c:pt idx="27">
                    <c:v>Yes</c:v>
                  </c:pt>
                  <c:pt idx="28">
                    <c:v>No</c:v>
                  </c:pt>
                  <c:pt idx="29">
                    <c:v>No</c:v>
                  </c:pt>
                  <c:pt idx="30">
                    <c:v>No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6">
                    <c:v>Male</c:v>
                  </c:pt>
                  <c:pt idx="8">
                    <c:v>Female</c:v>
                  </c:pt>
                  <c:pt idx="10">
                    <c:v>Male</c:v>
                  </c:pt>
                  <c:pt idx="12">
                    <c:v>Female</c:v>
                  </c:pt>
                  <c:pt idx="14">
                    <c:v>Male</c:v>
                  </c:pt>
                  <c:pt idx="16">
                    <c:v>Female</c:v>
                  </c:pt>
                  <c:pt idx="18">
                    <c:v>Male</c:v>
                  </c:pt>
                  <c:pt idx="20">
                    <c:v>Female</c:v>
                  </c:pt>
                  <c:pt idx="22">
                    <c:v>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Male</c:v>
                  </c:pt>
                </c:lvl>
                <c:lvl>
                  <c:pt idx="0">
                    <c:v>Bangalore</c:v>
                  </c:pt>
                  <c:pt idx="4">
                    <c:v>New Delhi</c:v>
                  </c:pt>
                  <c:pt idx="8">
                    <c:v>Pune</c:v>
                  </c:pt>
                  <c:pt idx="12">
                    <c:v>Bangalore</c:v>
                  </c:pt>
                  <c:pt idx="16">
                    <c:v>New Delhi</c:v>
                  </c:pt>
                  <c:pt idx="20">
                    <c:v>Pune</c:v>
                  </c:pt>
                  <c:pt idx="24">
                    <c:v>Bangalore</c:v>
                  </c:pt>
                  <c:pt idx="26">
                    <c:v>New Delhi</c:v>
                  </c:pt>
                  <c:pt idx="29">
                    <c:v>Pune</c:v>
                  </c:pt>
                </c:lvl>
                <c:lvl>
                  <c:pt idx="0">
                    <c:v>Bachelors</c:v>
                  </c:pt>
                  <c:pt idx="12">
                    <c:v>Masters</c:v>
                  </c:pt>
                  <c:pt idx="24">
                    <c:v>PHD</c:v>
                  </c:pt>
                </c:lvl>
              </c:multiLvlStrCache>
            </c:multiLvlStrRef>
          </c:cat>
          <c:val>
            <c:numRef>
              <c:f>Sheet1!$B$5:$B$66</c:f>
              <c:numCache>
                <c:formatCode>General</c:formatCode>
                <c:ptCount val="31"/>
                <c:pt idx="0">
                  <c:v>1093960</c:v>
                </c:pt>
                <c:pt idx="1">
                  <c:v>96736</c:v>
                </c:pt>
                <c:pt idx="2">
                  <c:v>2574905</c:v>
                </c:pt>
                <c:pt idx="3">
                  <c:v>368778</c:v>
                </c:pt>
                <c:pt idx="4">
                  <c:v>638791</c:v>
                </c:pt>
                <c:pt idx="5">
                  <c:v>82620</c:v>
                </c:pt>
                <c:pt idx="6">
                  <c:v>354745</c:v>
                </c:pt>
                <c:pt idx="7">
                  <c:v>6048</c:v>
                </c:pt>
                <c:pt idx="8">
                  <c:v>860376</c:v>
                </c:pt>
                <c:pt idx="9">
                  <c:v>118872</c:v>
                </c:pt>
                <c:pt idx="10">
                  <c:v>940854</c:v>
                </c:pt>
                <c:pt idx="11">
                  <c:v>118910</c:v>
                </c:pt>
                <c:pt idx="12">
                  <c:v>98758</c:v>
                </c:pt>
                <c:pt idx="13">
                  <c:v>10079</c:v>
                </c:pt>
                <c:pt idx="14">
                  <c:v>129009</c:v>
                </c:pt>
                <c:pt idx="15">
                  <c:v>12105</c:v>
                </c:pt>
                <c:pt idx="16">
                  <c:v>401186</c:v>
                </c:pt>
                <c:pt idx="17">
                  <c:v>34283</c:v>
                </c:pt>
                <c:pt idx="18">
                  <c:v>532138</c:v>
                </c:pt>
                <c:pt idx="19">
                  <c:v>74593</c:v>
                </c:pt>
                <c:pt idx="20">
                  <c:v>191493</c:v>
                </c:pt>
                <c:pt idx="21">
                  <c:v>12090</c:v>
                </c:pt>
                <c:pt idx="22">
                  <c:v>241890</c:v>
                </c:pt>
                <c:pt idx="23">
                  <c:v>22175</c:v>
                </c:pt>
                <c:pt idx="24">
                  <c:v>28217</c:v>
                </c:pt>
                <c:pt idx="25">
                  <c:v>76560</c:v>
                </c:pt>
                <c:pt idx="26">
                  <c:v>86658</c:v>
                </c:pt>
                <c:pt idx="27">
                  <c:v>6041</c:v>
                </c:pt>
                <c:pt idx="28">
                  <c:v>114856</c:v>
                </c:pt>
                <c:pt idx="29">
                  <c:v>18135</c:v>
                </c:pt>
                <c:pt idx="30">
                  <c:v>30227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Sum of PaymentTier</c:v>
                </c:pt>
              </c:strCache>
            </c:strRef>
          </c:tx>
          <c:cat>
            <c:multiLvlStrRef>
              <c:f>Sheet1!$A$5:$A$66</c:f>
              <c:multiLvlStrCache>
                <c:ptCount val="31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Yes</c:v>
                  </c:pt>
                  <c:pt idx="14">
                    <c:v>No</c:v>
                  </c:pt>
                  <c:pt idx="15">
                    <c:v>Yes</c:v>
                  </c:pt>
                  <c:pt idx="16">
                    <c:v>No</c:v>
                  </c:pt>
                  <c:pt idx="17">
                    <c:v>Yes</c:v>
                  </c:pt>
                  <c:pt idx="18">
                    <c:v>No</c:v>
                  </c:pt>
                  <c:pt idx="19">
                    <c:v>Yes</c:v>
                  </c:pt>
                  <c:pt idx="20">
                    <c:v>No</c:v>
                  </c:pt>
                  <c:pt idx="21">
                    <c:v>Yes</c:v>
                  </c:pt>
                  <c:pt idx="22">
                    <c:v>No</c:v>
                  </c:pt>
                  <c:pt idx="23">
                    <c:v>Yes</c:v>
                  </c:pt>
                  <c:pt idx="24">
                    <c:v>No</c:v>
                  </c:pt>
                  <c:pt idx="25">
                    <c:v>No</c:v>
                  </c:pt>
                  <c:pt idx="26">
                    <c:v>No</c:v>
                  </c:pt>
                  <c:pt idx="27">
                    <c:v>Yes</c:v>
                  </c:pt>
                  <c:pt idx="28">
                    <c:v>No</c:v>
                  </c:pt>
                  <c:pt idx="29">
                    <c:v>No</c:v>
                  </c:pt>
                  <c:pt idx="30">
                    <c:v>No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6">
                    <c:v>Male</c:v>
                  </c:pt>
                  <c:pt idx="8">
                    <c:v>Female</c:v>
                  </c:pt>
                  <c:pt idx="10">
                    <c:v>Male</c:v>
                  </c:pt>
                  <c:pt idx="12">
                    <c:v>Female</c:v>
                  </c:pt>
                  <c:pt idx="14">
                    <c:v>Male</c:v>
                  </c:pt>
                  <c:pt idx="16">
                    <c:v>Female</c:v>
                  </c:pt>
                  <c:pt idx="18">
                    <c:v>Male</c:v>
                  </c:pt>
                  <c:pt idx="20">
                    <c:v>Female</c:v>
                  </c:pt>
                  <c:pt idx="22">
                    <c:v>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Male</c:v>
                  </c:pt>
                </c:lvl>
                <c:lvl>
                  <c:pt idx="0">
                    <c:v>Bangalore</c:v>
                  </c:pt>
                  <c:pt idx="4">
                    <c:v>New Delhi</c:v>
                  </c:pt>
                  <c:pt idx="8">
                    <c:v>Pune</c:v>
                  </c:pt>
                  <c:pt idx="12">
                    <c:v>Bangalore</c:v>
                  </c:pt>
                  <c:pt idx="16">
                    <c:v>New Delhi</c:v>
                  </c:pt>
                  <c:pt idx="20">
                    <c:v>Pune</c:v>
                  </c:pt>
                  <c:pt idx="24">
                    <c:v>Bangalore</c:v>
                  </c:pt>
                  <c:pt idx="26">
                    <c:v>New Delhi</c:v>
                  </c:pt>
                  <c:pt idx="29">
                    <c:v>Pune</c:v>
                  </c:pt>
                </c:lvl>
                <c:lvl>
                  <c:pt idx="0">
                    <c:v>Bachelors</c:v>
                  </c:pt>
                  <c:pt idx="12">
                    <c:v>Masters</c:v>
                  </c:pt>
                  <c:pt idx="24">
                    <c:v>PHD</c:v>
                  </c:pt>
                </c:lvl>
              </c:multiLvlStrCache>
            </c:multiLvlStrRef>
          </c:cat>
          <c:val>
            <c:numRef>
              <c:f>Sheet1!$C$5:$C$66</c:f>
              <c:numCache>
                <c:formatCode>General</c:formatCode>
                <c:ptCount val="31"/>
                <c:pt idx="0">
                  <c:v>1540</c:v>
                </c:pt>
                <c:pt idx="1">
                  <c:v>138</c:v>
                </c:pt>
                <c:pt idx="2">
                  <c:v>3712</c:v>
                </c:pt>
                <c:pt idx="3">
                  <c:v>535</c:v>
                </c:pt>
                <c:pt idx="4">
                  <c:v>835</c:v>
                </c:pt>
                <c:pt idx="5">
                  <c:v>119</c:v>
                </c:pt>
                <c:pt idx="6">
                  <c:v>468</c:v>
                </c:pt>
                <c:pt idx="7">
                  <c:v>9</c:v>
                </c:pt>
                <c:pt idx="8">
                  <c:v>945</c:v>
                </c:pt>
                <c:pt idx="9">
                  <c:v>129</c:v>
                </c:pt>
                <c:pt idx="10">
                  <c:v>1317</c:v>
                </c:pt>
                <c:pt idx="11">
                  <c:v>167</c:v>
                </c:pt>
                <c:pt idx="12">
                  <c:v>132</c:v>
                </c:pt>
                <c:pt idx="13">
                  <c:v>11</c:v>
                </c:pt>
                <c:pt idx="14">
                  <c:v>167</c:v>
                </c:pt>
                <c:pt idx="15">
                  <c:v>15</c:v>
                </c:pt>
                <c:pt idx="16">
                  <c:v>476</c:v>
                </c:pt>
                <c:pt idx="17">
                  <c:v>42</c:v>
                </c:pt>
                <c:pt idx="18">
                  <c:v>684</c:v>
                </c:pt>
                <c:pt idx="19">
                  <c:v>89</c:v>
                </c:pt>
                <c:pt idx="20">
                  <c:v>197</c:v>
                </c:pt>
                <c:pt idx="21">
                  <c:v>16</c:v>
                </c:pt>
                <c:pt idx="22">
                  <c:v>296</c:v>
                </c:pt>
                <c:pt idx="23">
                  <c:v>27</c:v>
                </c:pt>
                <c:pt idx="24">
                  <c:v>38</c:v>
                </c:pt>
                <c:pt idx="25">
                  <c:v>107</c:v>
                </c:pt>
                <c:pt idx="26">
                  <c:v>115</c:v>
                </c:pt>
                <c:pt idx="27">
                  <c:v>8</c:v>
                </c:pt>
                <c:pt idx="28">
                  <c:v>161</c:v>
                </c:pt>
                <c:pt idx="29">
                  <c:v>17</c:v>
                </c:pt>
                <c:pt idx="30">
                  <c:v>43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Sum of Age</c:v>
                </c:pt>
              </c:strCache>
            </c:strRef>
          </c:tx>
          <c:cat>
            <c:multiLvlStrRef>
              <c:f>Sheet1!$A$5:$A$66</c:f>
              <c:multiLvlStrCache>
                <c:ptCount val="31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Yes</c:v>
                  </c:pt>
                  <c:pt idx="14">
                    <c:v>No</c:v>
                  </c:pt>
                  <c:pt idx="15">
                    <c:v>Yes</c:v>
                  </c:pt>
                  <c:pt idx="16">
                    <c:v>No</c:v>
                  </c:pt>
                  <c:pt idx="17">
                    <c:v>Yes</c:v>
                  </c:pt>
                  <c:pt idx="18">
                    <c:v>No</c:v>
                  </c:pt>
                  <c:pt idx="19">
                    <c:v>Yes</c:v>
                  </c:pt>
                  <c:pt idx="20">
                    <c:v>No</c:v>
                  </c:pt>
                  <c:pt idx="21">
                    <c:v>Yes</c:v>
                  </c:pt>
                  <c:pt idx="22">
                    <c:v>No</c:v>
                  </c:pt>
                  <c:pt idx="23">
                    <c:v>Yes</c:v>
                  </c:pt>
                  <c:pt idx="24">
                    <c:v>No</c:v>
                  </c:pt>
                  <c:pt idx="25">
                    <c:v>No</c:v>
                  </c:pt>
                  <c:pt idx="26">
                    <c:v>No</c:v>
                  </c:pt>
                  <c:pt idx="27">
                    <c:v>Yes</c:v>
                  </c:pt>
                  <c:pt idx="28">
                    <c:v>No</c:v>
                  </c:pt>
                  <c:pt idx="29">
                    <c:v>No</c:v>
                  </c:pt>
                  <c:pt idx="30">
                    <c:v>No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6">
                    <c:v>Male</c:v>
                  </c:pt>
                  <c:pt idx="8">
                    <c:v>Female</c:v>
                  </c:pt>
                  <c:pt idx="10">
                    <c:v>Male</c:v>
                  </c:pt>
                  <c:pt idx="12">
                    <c:v>Female</c:v>
                  </c:pt>
                  <c:pt idx="14">
                    <c:v>Male</c:v>
                  </c:pt>
                  <c:pt idx="16">
                    <c:v>Female</c:v>
                  </c:pt>
                  <c:pt idx="18">
                    <c:v>Male</c:v>
                  </c:pt>
                  <c:pt idx="20">
                    <c:v>Female</c:v>
                  </c:pt>
                  <c:pt idx="22">
                    <c:v>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Male</c:v>
                  </c:pt>
                </c:lvl>
                <c:lvl>
                  <c:pt idx="0">
                    <c:v>Bangalore</c:v>
                  </c:pt>
                  <c:pt idx="4">
                    <c:v>New Delhi</c:v>
                  </c:pt>
                  <c:pt idx="8">
                    <c:v>Pune</c:v>
                  </c:pt>
                  <c:pt idx="12">
                    <c:v>Bangalore</c:v>
                  </c:pt>
                  <c:pt idx="16">
                    <c:v>New Delhi</c:v>
                  </c:pt>
                  <c:pt idx="20">
                    <c:v>Pune</c:v>
                  </c:pt>
                  <c:pt idx="24">
                    <c:v>Bangalore</c:v>
                  </c:pt>
                  <c:pt idx="26">
                    <c:v>New Delhi</c:v>
                  </c:pt>
                  <c:pt idx="29">
                    <c:v>Pune</c:v>
                  </c:pt>
                </c:lvl>
                <c:lvl>
                  <c:pt idx="0">
                    <c:v>Bachelors</c:v>
                  </c:pt>
                  <c:pt idx="12">
                    <c:v>Masters</c:v>
                  </c:pt>
                  <c:pt idx="24">
                    <c:v>PHD</c:v>
                  </c:pt>
                </c:lvl>
              </c:multiLvlStrCache>
            </c:multiLvlStrRef>
          </c:cat>
          <c:val>
            <c:numRef>
              <c:f>Sheet1!$D$5:$D$66</c:f>
              <c:numCache>
                <c:formatCode>General</c:formatCode>
                <c:ptCount val="31"/>
                <c:pt idx="0">
                  <c:v>16188</c:v>
                </c:pt>
                <c:pt idx="1">
                  <c:v>1393</c:v>
                </c:pt>
                <c:pt idx="2">
                  <c:v>37686</c:v>
                </c:pt>
                <c:pt idx="3">
                  <c:v>5411</c:v>
                </c:pt>
                <c:pt idx="4">
                  <c:v>9201</c:v>
                </c:pt>
                <c:pt idx="5">
                  <c:v>1153</c:v>
                </c:pt>
                <c:pt idx="6">
                  <c:v>5135</c:v>
                </c:pt>
                <c:pt idx="7">
                  <c:v>93</c:v>
                </c:pt>
                <c:pt idx="8">
                  <c:v>12534</c:v>
                </c:pt>
                <c:pt idx="9">
                  <c:v>1715</c:v>
                </c:pt>
                <c:pt idx="10">
                  <c:v>13704</c:v>
                </c:pt>
                <c:pt idx="11">
                  <c:v>1739</c:v>
                </c:pt>
                <c:pt idx="12">
                  <c:v>1519</c:v>
                </c:pt>
                <c:pt idx="13">
                  <c:v>144</c:v>
                </c:pt>
                <c:pt idx="14">
                  <c:v>1887</c:v>
                </c:pt>
                <c:pt idx="15">
                  <c:v>177</c:v>
                </c:pt>
                <c:pt idx="16">
                  <c:v>5881</c:v>
                </c:pt>
                <c:pt idx="17">
                  <c:v>490</c:v>
                </c:pt>
                <c:pt idx="18">
                  <c:v>7684</c:v>
                </c:pt>
                <c:pt idx="19">
                  <c:v>1043</c:v>
                </c:pt>
                <c:pt idx="20">
                  <c:v>2750</c:v>
                </c:pt>
                <c:pt idx="21">
                  <c:v>157</c:v>
                </c:pt>
                <c:pt idx="22">
                  <c:v>3505</c:v>
                </c:pt>
                <c:pt idx="23">
                  <c:v>334</c:v>
                </c:pt>
                <c:pt idx="24">
                  <c:v>406</c:v>
                </c:pt>
                <c:pt idx="25">
                  <c:v>1125</c:v>
                </c:pt>
                <c:pt idx="26">
                  <c:v>1270</c:v>
                </c:pt>
                <c:pt idx="27">
                  <c:v>91</c:v>
                </c:pt>
                <c:pt idx="28">
                  <c:v>1652</c:v>
                </c:pt>
                <c:pt idx="29">
                  <c:v>263</c:v>
                </c:pt>
                <c:pt idx="30">
                  <c:v>437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Sum of ExperienceInCurrentDomain</c:v>
                </c:pt>
              </c:strCache>
            </c:strRef>
          </c:tx>
          <c:cat>
            <c:multiLvlStrRef>
              <c:f>Sheet1!$A$5:$A$66</c:f>
              <c:multiLvlStrCache>
                <c:ptCount val="31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Yes</c:v>
                  </c:pt>
                  <c:pt idx="14">
                    <c:v>No</c:v>
                  </c:pt>
                  <c:pt idx="15">
                    <c:v>Yes</c:v>
                  </c:pt>
                  <c:pt idx="16">
                    <c:v>No</c:v>
                  </c:pt>
                  <c:pt idx="17">
                    <c:v>Yes</c:v>
                  </c:pt>
                  <c:pt idx="18">
                    <c:v>No</c:v>
                  </c:pt>
                  <c:pt idx="19">
                    <c:v>Yes</c:v>
                  </c:pt>
                  <c:pt idx="20">
                    <c:v>No</c:v>
                  </c:pt>
                  <c:pt idx="21">
                    <c:v>Yes</c:v>
                  </c:pt>
                  <c:pt idx="22">
                    <c:v>No</c:v>
                  </c:pt>
                  <c:pt idx="23">
                    <c:v>Yes</c:v>
                  </c:pt>
                  <c:pt idx="24">
                    <c:v>No</c:v>
                  </c:pt>
                  <c:pt idx="25">
                    <c:v>No</c:v>
                  </c:pt>
                  <c:pt idx="26">
                    <c:v>No</c:v>
                  </c:pt>
                  <c:pt idx="27">
                    <c:v>Yes</c:v>
                  </c:pt>
                  <c:pt idx="28">
                    <c:v>No</c:v>
                  </c:pt>
                  <c:pt idx="29">
                    <c:v>No</c:v>
                  </c:pt>
                  <c:pt idx="30">
                    <c:v>No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6">
                    <c:v>Male</c:v>
                  </c:pt>
                  <c:pt idx="8">
                    <c:v>Female</c:v>
                  </c:pt>
                  <c:pt idx="10">
                    <c:v>Male</c:v>
                  </c:pt>
                  <c:pt idx="12">
                    <c:v>Female</c:v>
                  </c:pt>
                  <c:pt idx="14">
                    <c:v>Male</c:v>
                  </c:pt>
                  <c:pt idx="16">
                    <c:v>Female</c:v>
                  </c:pt>
                  <c:pt idx="18">
                    <c:v>Male</c:v>
                  </c:pt>
                  <c:pt idx="20">
                    <c:v>Female</c:v>
                  </c:pt>
                  <c:pt idx="22">
                    <c:v>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Male</c:v>
                  </c:pt>
                </c:lvl>
                <c:lvl>
                  <c:pt idx="0">
                    <c:v>Bangalore</c:v>
                  </c:pt>
                  <c:pt idx="4">
                    <c:v>New Delhi</c:v>
                  </c:pt>
                  <c:pt idx="8">
                    <c:v>Pune</c:v>
                  </c:pt>
                  <c:pt idx="12">
                    <c:v>Bangalore</c:v>
                  </c:pt>
                  <c:pt idx="16">
                    <c:v>New Delhi</c:v>
                  </c:pt>
                  <c:pt idx="20">
                    <c:v>Pune</c:v>
                  </c:pt>
                  <c:pt idx="24">
                    <c:v>Bangalore</c:v>
                  </c:pt>
                  <c:pt idx="26">
                    <c:v>New Delhi</c:v>
                  </c:pt>
                  <c:pt idx="29">
                    <c:v>Pune</c:v>
                  </c:pt>
                </c:lvl>
                <c:lvl>
                  <c:pt idx="0">
                    <c:v>Bachelors</c:v>
                  </c:pt>
                  <c:pt idx="12">
                    <c:v>Masters</c:v>
                  </c:pt>
                  <c:pt idx="24">
                    <c:v>PHD</c:v>
                  </c:pt>
                </c:lvl>
              </c:multiLvlStrCache>
            </c:multiLvlStrRef>
          </c:cat>
          <c:val>
            <c:numRef>
              <c:f>Sheet1!$E$5:$E$66</c:f>
              <c:numCache>
                <c:formatCode>General</c:formatCode>
                <c:ptCount val="31"/>
                <c:pt idx="0">
                  <c:v>1582</c:v>
                </c:pt>
                <c:pt idx="1">
                  <c:v>149</c:v>
                </c:pt>
                <c:pt idx="2">
                  <c:v>3729</c:v>
                </c:pt>
                <c:pt idx="3">
                  <c:v>502</c:v>
                </c:pt>
                <c:pt idx="4">
                  <c:v>927</c:v>
                </c:pt>
                <c:pt idx="5">
                  <c:v>134</c:v>
                </c:pt>
                <c:pt idx="6">
                  <c:v>508</c:v>
                </c:pt>
                <c:pt idx="7">
                  <c:v>10</c:v>
                </c:pt>
                <c:pt idx="8">
                  <c:v>1209</c:v>
                </c:pt>
                <c:pt idx="9">
                  <c:v>167</c:v>
                </c:pt>
                <c:pt idx="10">
                  <c:v>1377</c:v>
                </c:pt>
                <c:pt idx="11">
                  <c:v>187</c:v>
                </c:pt>
                <c:pt idx="12">
                  <c:v>157</c:v>
                </c:pt>
                <c:pt idx="13">
                  <c:v>14</c:v>
                </c:pt>
                <c:pt idx="14">
                  <c:v>201</c:v>
                </c:pt>
                <c:pt idx="15">
                  <c:v>18</c:v>
                </c:pt>
                <c:pt idx="16">
                  <c:v>556</c:v>
                </c:pt>
                <c:pt idx="17">
                  <c:v>44</c:v>
                </c:pt>
                <c:pt idx="18">
                  <c:v>753</c:v>
                </c:pt>
                <c:pt idx="19">
                  <c:v>110</c:v>
                </c:pt>
                <c:pt idx="20">
                  <c:v>269</c:v>
                </c:pt>
                <c:pt idx="21">
                  <c:v>16</c:v>
                </c:pt>
                <c:pt idx="22">
                  <c:v>348</c:v>
                </c:pt>
                <c:pt idx="23">
                  <c:v>32</c:v>
                </c:pt>
                <c:pt idx="24">
                  <c:v>35</c:v>
                </c:pt>
                <c:pt idx="25">
                  <c:v>129</c:v>
                </c:pt>
                <c:pt idx="26">
                  <c:v>129</c:v>
                </c:pt>
                <c:pt idx="27">
                  <c:v>9</c:v>
                </c:pt>
                <c:pt idx="28">
                  <c:v>158</c:v>
                </c:pt>
                <c:pt idx="29">
                  <c:v>20</c:v>
                </c:pt>
                <c:pt idx="30">
                  <c:v>41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Sum of LeaveOrNot</c:v>
                </c:pt>
              </c:strCache>
            </c:strRef>
          </c:tx>
          <c:cat>
            <c:multiLvlStrRef>
              <c:f>Sheet1!$A$5:$A$66</c:f>
              <c:multiLvlStrCache>
                <c:ptCount val="31"/>
                <c:lvl>
                  <c:pt idx="0">
                    <c:v>No</c:v>
                  </c:pt>
                  <c:pt idx="1">
                    <c:v>Yes</c:v>
                  </c:pt>
                  <c:pt idx="2">
                    <c:v>No</c:v>
                  </c:pt>
                  <c:pt idx="3">
                    <c:v>Yes</c:v>
                  </c:pt>
                  <c:pt idx="4">
                    <c:v>No</c:v>
                  </c:pt>
                  <c:pt idx="5">
                    <c:v>Yes</c:v>
                  </c:pt>
                  <c:pt idx="6">
                    <c:v>No</c:v>
                  </c:pt>
                  <c:pt idx="7">
                    <c:v>Yes</c:v>
                  </c:pt>
                  <c:pt idx="8">
                    <c:v>No</c:v>
                  </c:pt>
                  <c:pt idx="9">
                    <c:v>Yes</c:v>
                  </c:pt>
                  <c:pt idx="10">
                    <c:v>No</c:v>
                  </c:pt>
                  <c:pt idx="11">
                    <c:v>Yes</c:v>
                  </c:pt>
                  <c:pt idx="12">
                    <c:v>No</c:v>
                  </c:pt>
                  <c:pt idx="13">
                    <c:v>Yes</c:v>
                  </c:pt>
                  <c:pt idx="14">
                    <c:v>No</c:v>
                  </c:pt>
                  <c:pt idx="15">
                    <c:v>Yes</c:v>
                  </c:pt>
                  <c:pt idx="16">
                    <c:v>No</c:v>
                  </c:pt>
                  <c:pt idx="17">
                    <c:v>Yes</c:v>
                  </c:pt>
                  <c:pt idx="18">
                    <c:v>No</c:v>
                  </c:pt>
                  <c:pt idx="19">
                    <c:v>Yes</c:v>
                  </c:pt>
                  <c:pt idx="20">
                    <c:v>No</c:v>
                  </c:pt>
                  <c:pt idx="21">
                    <c:v>Yes</c:v>
                  </c:pt>
                  <c:pt idx="22">
                    <c:v>No</c:v>
                  </c:pt>
                  <c:pt idx="23">
                    <c:v>Yes</c:v>
                  </c:pt>
                  <c:pt idx="24">
                    <c:v>No</c:v>
                  </c:pt>
                  <c:pt idx="25">
                    <c:v>No</c:v>
                  </c:pt>
                  <c:pt idx="26">
                    <c:v>No</c:v>
                  </c:pt>
                  <c:pt idx="27">
                    <c:v>Yes</c:v>
                  </c:pt>
                  <c:pt idx="28">
                    <c:v>No</c:v>
                  </c:pt>
                  <c:pt idx="29">
                    <c:v>No</c:v>
                  </c:pt>
                  <c:pt idx="30">
                    <c:v>No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6">
                    <c:v>Male</c:v>
                  </c:pt>
                  <c:pt idx="8">
                    <c:v>Female</c:v>
                  </c:pt>
                  <c:pt idx="10">
                    <c:v>Male</c:v>
                  </c:pt>
                  <c:pt idx="12">
                    <c:v>Female</c:v>
                  </c:pt>
                  <c:pt idx="14">
                    <c:v>Male</c:v>
                  </c:pt>
                  <c:pt idx="16">
                    <c:v>Female</c:v>
                  </c:pt>
                  <c:pt idx="18">
                    <c:v>Male</c:v>
                  </c:pt>
                  <c:pt idx="20">
                    <c:v>Female</c:v>
                  </c:pt>
                  <c:pt idx="22">
                    <c:v>Male</c:v>
                  </c:pt>
                  <c:pt idx="24">
                    <c:v>Female</c:v>
                  </c:pt>
                  <c:pt idx="25">
                    <c:v>Male</c:v>
                  </c:pt>
                  <c:pt idx="26">
                    <c:v>Female</c:v>
                  </c:pt>
                  <c:pt idx="28">
                    <c:v>Male</c:v>
                  </c:pt>
                  <c:pt idx="29">
                    <c:v>Female</c:v>
                  </c:pt>
                  <c:pt idx="30">
                    <c:v>Male</c:v>
                  </c:pt>
                </c:lvl>
                <c:lvl>
                  <c:pt idx="0">
                    <c:v>Bangalore</c:v>
                  </c:pt>
                  <c:pt idx="4">
                    <c:v>New Delhi</c:v>
                  </c:pt>
                  <c:pt idx="8">
                    <c:v>Pune</c:v>
                  </c:pt>
                  <c:pt idx="12">
                    <c:v>Bangalore</c:v>
                  </c:pt>
                  <c:pt idx="16">
                    <c:v>New Delhi</c:v>
                  </c:pt>
                  <c:pt idx="20">
                    <c:v>Pune</c:v>
                  </c:pt>
                  <c:pt idx="24">
                    <c:v>Bangalore</c:v>
                  </c:pt>
                  <c:pt idx="26">
                    <c:v>New Delhi</c:v>
                  </c:pt>
                  <c:pt idx="29">
                    <c:v>Pune</c:v>
                  </c:pt>
                </c:lvl>
                <c:lvl>
                  <c:pt idx="0">
                    <c:v>Bachelors</c:v>
                  </c:pt>
                  <c:pt idx="12">
                    <c:v>Masters</c:v>
                  </c:pt>
                  <c:pt idx="24">
                    <c:v>PHD</c:v>
                  </c:pt>
                </c:lvl>
              </c:multiLvlStrCache>
            </c:multiLvlStrRef>
          </c:cat>
          <c:val>
            <c:numRef>
              <c:f>Sheet1!$F$5:$F$66</c:f>
              <c:numCache>
                <c:formatCode>General</c:formatCode>
                <c:ptCount val="31"/>
                <c:pt idx="0">
                  <c:v>138</c:v>
                </c:pt>
                <c:pt idx="1">
                  <c:v>19</c:v>
                </c:pt>
                <c:pt idx="2">
                  <c:v>285</c:v>
                </c:pt>
                <c:pt idx="3">
                  <c:v>51</c:v>
                </c:pt>
                <c:pt idx="4">
                  <c:v>75</c:v>
                </c:pt>
                <c:pt idx="5">
                  <c:v>9</c:v>
                </c:pt>
                <c:pt idx="6">
                  <c:v>12</c:v>
                </c:pt>
                <c:pt idx="7">
                  <c:v>1</c:v>
                </c:pt>
                <c:pt idx="8">
                  <c:v>399</c:v>
                </c:pt>
                <c:pt idx="9">
                  <c:v>58</c:v>
                </c:pt>
                <c:pt idx="10">
                  <c:v>62</c:v>
                </c:pt>
                <c:pt idx="11">
                  <c:v>20</c:v>
                </c:pt>
                <c:pt idx="12">
                  <c:v>34</c:v>
                </c:pt>
                <c:pt idx="13">
                  <c:v>4</c:v>
                </c:pt>
                <c:pt idx="14">
                  <c:v>43</c:v>
                </c:pt>
                <c:pt idx="15">
                  <c:v>6</c:v>
                </c:pt>
                <c:pt idx="16">
                  <c:v>87</c:v>
                </c:pt>
                <c:pt idx="17">
                  <c:v>12</c:v>
                </c:pt>
                <c:pt idx="18">
                  <c:v>119</c:v>
                </c:pt>
                <c:pt idx="19">
                  <c:v>25</c:v>
                </c:pt>
                <c:pt idx="20">
                  <c:v>26</c:v>
                </c:pt>
                <c:pt idx="21">
                  <c:v>5</c:v>
                </c:pt>
                <c:pt idx="22">
                  <c:v>59</c:v>
                </c:pt>
                <c:pt idx="23">
                  <c:v>6</c:v>
                </c:pt>
                <c:pt idx="24">
                  <c:v>3</c:v>
                </c:pt>
                <c:pt idx="25">
                  <c:v>12</c:v>
                </c:pt>
                <c:pt idx="26">
                  <c:v>11</c:v>
                </c:pt>
                <c:pt idx="27">
                  <c:v>1</c:v>
                </c:pt>
                <c:pt idx="28">
                  <c:v>14</c:v>
                </c:pt>
                <c:pt idx="29">
                  <c:v>3</c:v>
                </c:pt>
                <c:pt idx="30">
                  <c:v>1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7470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</a:t>
            </a:r>
            <a:r>
              <a:rPr lang="en-IN" sz="2400" dirty="0" err="1" smtClean="0"/>
              <a:t>priyadarshini.k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NO:312216116</a:t>
            </a:r>
            <a:endParaRPr lang="en-US" sz="2400" dirty="0"/>
          </a:p>
          <a:p>
            <a:r>
              <a:rPr lang="en-US" sz="2400" dirty="0" err="1" smtClean="0"/>
              <a:t>DEPARTMENT:bcom</a:t>
            </a:r>
            <a:endParaRPr lang="en-US" sz="2400" dirty="0"/>
          </a:p>
          <a:p>
            <a:r>
              <a:rPr lang="en-US" sz="2400" dirty="0" smtClean="0"/>
              <a:t>COLLEGE </a:t>
            </a:r>
            <a:r>
              <a:rPr lang="en-US" sz="2400" dirty="0" err="1" smtClean="0"/>
              <a:t>shri</a:t>
            </a:r>
            <a:r>
              <a:rPr lang="en-US" sz="2400" dirty="0" smtClean="0"/>
              <a:t> </a:t>
            </a:r>
            <a:r>
              <a:rPr lang="en-US" sz="2400" dirty="0" err="1" smtClean="0"/>
              <a:t>shankarlal</a:t>
            </a:r>
            <a:r>
              <a:rPr lang="en-US" sz="2400" dirty="0" smtClean="0"/>
              <a:t> </a:t>
            </a:r>
            <a:r>
              <a:rPr lang="en-US" sz="2400" dirty="0" err="1" smtClean="0"/>
              <a:t>sundarbai</a:t>
            </a:r>
            <a:r>
              <a:rPr lang="en-US" sz="2400" dirty="0" smtClean="0"/>
              <a:t> </a:t>
            </a:r>
            <a:r>
              <a:rPr lang="en-US" sz="2400" dirty="0" err="1" smtClean="0"/>
              <a:t>shasaun</a:t>
            </a:r>
            <a:r>
              <a:rPr lang="en-US" sz="2400" dirty="0" smtClean="0"/>
              <a:t> </a:t>
            </a:r>
            <a:r>
              <a:rPr lang="en-US" sz="2400" dirty="0" err="1" smtClean="0"/>
              <a:t>jainb</a:t>
            </a:r>
            <a:r>
              <a:rPr lang="en-US" sz="2400" dirty="0" smtClean="0"/>
              <a:t>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15991"/>
          </a:xfrm>
        </p:spPr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fotrmation</a:t>
            </a:r>
            <a:endParaRPr lang="en-IN" dirty="0" smtClean="0"/>
          </a:p>
          <a:p>
            <a:r>
              <a:rPr lang="en-IN" dirty="0" smtClean="0"/>
              <a:t>Data </a:t>
            </a:r>
            <a:r>
              <a:rPr lang="en-IN" dirty="0" err="1" smtClean="0"/>
              <a:t>asnalysis</a:t>
            </a:r>
            <a:endParaRPr lang="en-IN" dirty="0" smtClean="0"/>
          </a:p>
          <a:p>
            <a:r>
              <a:rPr lang="en-IN" dirty="0" smtClean="0"/>
              <a:t>Techniques</a:t>
            </a:r>
          </a:p>
          <a:p>
            <a:r>
              <a:rPr lang="en-IN" dirty="0" smtClean="0"/>
              <a:t>Results</a:t>
            </a:r>
          </a:p>
          <a:p>
            <a:r>
              <a:rPr lang="en-IN" dirty="0" smtClean="0"/>
              <a:t>Pixel</a:t>
            </a:r>
          </a:p>
          <a:p>
            <a:r>
              <a:rPr lang="en-IN" dirty="0" err="1" smtClean="0"/>
              <a:t>Cabrit</a:t>
            </a:r>
            <a:endParaRPr lang="en-IN" dirty="0" smtClean="0"/>
          </a:p>
          <a:p>
            <a:r>
              <a:rPr lang="en-IN" dirty="0" smtClean="0"/>
              <a:t>Pivot table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1666844" y="1428736"/>
          <a:ext cx="6072214" cy="31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5983610" cy="2215991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err="1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cvv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5406" y="5429264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1166778" y="1439333"/>
          <a:ext cx="7858180" cy="4918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ARE THE END USERS?</a:t>
            </a:r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2464" y="1643050"/>
            <a:ext cx="2360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Managerial </a:t>
            </a:r>
          </a:p>
          <a:p>
            <a:r>
              <a:rPr lang="en-IN" dirty="0" smtClean="0"/>
              <a:t>Employees</a:t>
            </a:r>
          </a:p>
          <a:p>
            <a:r>
              <a:rPr lang="en-IN" dirty="0" smtClean="0"/>
              <a:t>For her to data analysis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7161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595670" y="2428868"/>
            <a:ext cx="3061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r>
              <a:rPr lang="en-IN" dirty="0" smtClean="0"/>
              <a:t>onditional </a:t>
            </a:r>
            <a:r>
              <a:rPr lang="en-IN" dirty="0" err="1" smtClean="0"/>
              <a:t>formating</a:t>
            </a:r>
            <a:r>
              <a:rPr lang="en-IN" dirty="0" smtClean="0"/>
              <a:t> </a:t>
            </a:r>
            <a:r>
              <a:rPr lang="en-IN" dirty="0" smtClean="0"/>
              <a:t>:</a:t>
            </a:r>
            <a:r>
              <a:rPr lang="en-IN" dirty="0" err="1" smtClean="0"/>
              <a:t>makin</a:t>
            </a:r>
            <a:r>
              <a:rPr lang="en-IN" dirty="0" smtClean="0"/>
              <a:t> g</a:t>
            </a:r>
          </a:p>
          <a:p>
            <a:r>
              <a:rPr lang="en-IN" dirty="0" err="1" smtClean="0"/>
              <a:t>Filter:remove</a:t>
            </a:r>
            <a:endParaRPr lang="en-IN" dirty="0" smtClean="0"/>
          </a:p>
          <a:p>
            <a:r>
              <a:rPr lang="en-IN" dirty="0" smtClean="0"/>
              <a:t>Formula</a:t>
            </a:r>
            <a:r>
              <a:rPr lang="en-US" dirty="0" smtClean="0"/>
              <a:t>: performance</a:t>
            </a:r>
          </a:p>
          <a:p>
            <a:r>
              <a:rPr lang="en-IN" dirty="0" smtClean="0"/>
              <a:t>Pivot :summary</a:t>
            </a:r>
          </a:p>
          <a:p>
            <a:r>
              <a:rPr lang="en-IN" dirty="0" err="1" smtClean="0"/>
              <a:t>Graph:data</a:t>
            </a:r>
            <a:r>
              <a:rPr lang="en-IN" dirty="0" smtClean="0"/>
              <a:t> </a:t>
            </a:r>
            <a:r>
              <a:rPr lang="en-IN" dirty="0" err="1" smtClean="0"/>
              <a:t>visulaization</a:t>
            </a:r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464" y="1714488"/>
            <a:ext cx="25048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Employee </a:t>
            </a:r>
            <a:r>
              <a:rPr lang="en-IN" dirty="0" err="1" smtClean="0"/>
              <a:t>kaggle</a:t>
            </a:r>
            <a:r>
              <a:rPr lang="en-IN" dirty="0" smtClean="0"/>
              <a:t> </a:t>
            </a:r>
          </a:p>
          <a:p>
            <a:r>
              <a:rPr lang="en-IN" dirty="0" smtClean="0"/>
              <a:t>26 features</a:t>
            </a:r>
          </a:p>
          <a:p>
            <a:r>
              <a:rPr lang="en-IN" dirty="0" smtClean="0"/>
              <a:t>9 features</a:t>
            </a:r>
          </a:p>
          <a:p>
            <a:r>
              <a:rPr lang="en-IN" dirty="0" err="1" smtClean="0"/>
              <a:t>Emp</a:t>
            </a:r>
            <a:r>
              <a:rPr lang="en-IN" dirty="0" smtClean="0"/>
              <a:t> id num</a:t>
            </a:r>
          </a:p>
          <a:p>
            <a:r>
              <a:rPr lang="en-IN" dirty="0" smtClean="0"/>
              <a:t>Name text</a:t>
            </a:r>
          </a:p>
          <a:p>
            <a:r>
              <a:rPr lang="en-IN" dirty="0" err="1" smtClean="0"/>
              <a:t>Performasnce</a:t>
            </a:r>
            <a:r>
              <a:rPr lang="en-IN" dirty="0" smtClean="0"/>
              <a:t> level</a:t>
            </a:r>
          </a:p>
          <a:p>
            <a:r>
              <a:rPr lang="en-IN" dirty="0" smtClean="0"/>
              <a:t>Gender male and female</a:t>
            </a:r>
          </a:p>
          <a:p>
            <a:r>
              <a:rPr lang="en-IN" dirty="0" smtClean="0"/>
              <a:t>Employee </a:t>
            </a:r>
            <a:r>
              <a:rPr lang="en-IN" dirty="0" err="1" smtClean="0"/>
              <a:t>ratir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5538" y="1928802"/>
            <a:ext cx="2272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Date format</a:t>
            </a:r>
          </a:p>
          <a:p>
            <a:r>
              <a:rPr lang="en-IN" dirty="0" smtClean="0"/>
              <a:t>Date</a:t>
            </a:r>
          </a:p>
          <a:p>
            <a:r>
              <a:rPr lang="en-IN" dirty="0" smtClean="0"/>
              <a:t>Number of employees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149</Words>
  <Application>Microsoft Office PowerPoint</Application>
  <PresentationFormat>Custom</PresentationFormat>
  <Paragraphs>68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Slide 11</vt:lpstr>
      <vt:lpstr>RESULTS</vt:lpstr>
      <vt:lpstr>Conclusion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16</cp:revision>
  <dcterms:created xsi:type="dcterms:W3CDTF">2024-03-29T15:07:22Z</dcterms:created>
  <dcterms:modified xsi:type="dcterms:W3CDTF">2024-08-31T08:01:26Z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