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70018" y="3759708"/>
            <a:ext cx="2517140" cy="3027045"/>
          </a:xfrm>
          <a:custGeom>
            <a:avLst/>
            <a:gdLst/>
            <a:ahLst/>
            <a:cxnLst/>
            <a:rect l="l" t="t" r="r" b="b"/>
            <a:pathLst>
              <a:path w="2517140" h="3027045">
                <a:moveTo>
                  <a:pt x="2516909" y="3026663"/>
                </a:moveTo>
                <a:lnTo>
                  <a:pt x="0" y="3026663"/>
                </a:lnTo>
                <a:lnTo>
                  <a:pt x="2516909" y="0"/>
                </a:lnTo>
                <a:lnTo>
                  <a:pt x="2516909" y="3026663"/>
                </a:lnTo>
                <a:close/>
              </a:path>
            </a:pathLst>
          </a:custGeom>
          <a:solidFill>
            <a:srgbClr val="F4CD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173212" y="3759708"/>
            <a:ext cx="2508250" cy="3027045"/>
          </a:xfrm>
          <a:custGeom>
            <a:avLst/>
            <a:gdLst/>
            <a:ahLst/>
            <a:cxnLst/>
            <a:rect l="l" t="t" r="r" b="b"/>
            <a:pathLst>
              <a:path w="2508250" h="3027045">
                <a:moveTo>
                  <a:pt x="2507807" y="3026663"/>
                </a:moveTo>
                <a:lnTo>
                  <a:pt x="0" y="3026663"/>
                </a:lnTo>
                <a:lnTo>
                  <a:pt x="0" y="0"/>
                </a:lnTo>
                <a:lnTo>
                  <a:pt x="2507807" y="3026663"/>
                </a:lnTo>
                <a:close/>
              </a:path>
            </a:pathLst>
          </a:custGeom>
          <a:solidFill>
            <a:srgbClr val="DD8C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176260" y="772668"/>
            <a:ext cx="2516505" cy="3042285"/>
          </a:xfrm>
          <a:custGeom>
            <a:avLst/>
            <a:gdLst/>
            <a:ahLst/>
            <a:cxnLst/>
            <a:rect l="l" t="t" r="r" b="b"/>
            <a:pathLst>
              <a:path w="2516504" h="3042285">
                <a:moveTo>
                  <a:pt x="0" y="3041903"/>
                </a:moveTo>
                <a:lnTo>
                  <a:pt x="0" y="0"/>
                </a:lnTo>
                <a:lnTo>
                  <a:pt x="2516124" y="0"/>
                </a:lnTo>
                <a:lnTo>
                  <a:pt x="2516124" y="14667"/>
                </a:lnTo>
                <a:lnTo>
                  <a:pt x="0" y="3041903"/>
                </a:lnTo>
                <a:close/>
              </a:path>
            </a:pathLst>
          </a:custGeom>
          <a:solidFill>
            <a:srgbClr val="D1D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670803" y="772668"/>
            <a:ext cx="2519680" cy="3042285"/>
          </a:xfrm>
          <a:custGeom>
            <a:avLst/>
            <a:gdLst/>
            <a:ahLst/>
            <a:cxnLst/>
            <a:rect l="l" t="t" r="r" b="b"/>
            <a:pathLst>
              <a:path w="2519679" h="3042285">
                <a:moveTo>
                  <a:pt x="2519172" y="3041904"/>
                </a:moveTo>
                <a:lnTo>
                  <a:pt x="0" y="0"/>
                </a:lnTo>
                <a:lnTo>
                  <a:pt x="2519172" y="0"/>
                </a:lnTo>
                <a:lnTo>
                  <a:pt x="2519172" y="3041904"/>
                </a:lnTo>
                <a:close/>
              </a:path>
            </a:pathLst>
          </a:custGeom>
          <a:solidFill>
            <a:srgbClr val="CCB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6702551" y="4788408"/>
            <a:ext cx="680085" cy="680085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1" y="679704"/>
                </a:moveTo>
                <a:lnTo>
                  <a:pt x="293787" y="676596"/>
                </a:lnTo>
                <a:lnTo>
                  <a:pt x="249590" y="667547"/>
                </a:lnTo>
                <a:lnTo>
                  <a:pt x="207668" y="652962"/>
                </a:lnTo>
                <a:lnTo>
                  <a:pt x="168430" y="633250"/>
                </a:lnTo>
                <a:lnTo>
                  <a:pt x="132281" y="608817"/>
                </a:lnTo>
                <a:lnTo>
                  <a:pt x="99631" y="580072"/>
                </a:lnTo>
                <a:lnTo>
                  <a:pt x="70886" y="547422"/>
                </a:lnTo>
                <a:lnTo>
                  <a:pt x="46453" y="511273"/>
                </a:lnTo>
                <a:lnTo>
                  <a:pt x="26741" y="472035"/>
                </a:lnTo>
                <a:lnTo>
                  <a:pt x="12156" y="430113"/>
                </a:lnTo>
                <a:lnTo>
                  <a:pt x="3107" y="385916"/>
                </a:lnTo>
                <a:lnTo>
                  <a:pt x="0" y="339852"/>
                </a:lnTo>
                <a:lnTo>
                  <a:pt x="3107" y="293467"/>
                </a:lnTo>
                <a:lnTo>
                  <a:pt x="12156" y="249061"/>
                </a:lnTo>
                <a:lnTo>
                  <a:pt x="26741" y="207025"/>
                </a:lnTo>
                <a:lnTo>
                  <a:pt x="46453" y="167752"/>
                </a:lnTo>
                <a:lnTo>
                  <a:pt x="70886" y="131633"/>
                </a:lnTo>
                <a:lnTo>
                  <a:pt x="99631" y="99060"/>
                </a:lnTo>
                <a:lnTo>
                  <a:pt x="132281" y="70423"/>
                </a:lnTo>
                <a:lnTo>
                  <a:pt x="168430" y="46115"/>
                </a:lnTo>
                <a:lnTo>
                  <a:pt x="207668" y="26527"/>
                </a:lnTo>
                <a:lnTo>
                  <a:pt x="249590" y="12050"/>
                </a:lnTo>
                <a:lnTo>
                  <a:pt x="293787" y="3077"/>
                </a:lnTo>
                <a:lnTo>
                  <a:pt x="339851" y="0"/>
                </a:lnTo>
                <a:lnTo>
                  <a:pt x="385916" y="3077"/>
                </a:lnTo>
                <a:lnTo>
                  <a:pt x="430113" y="12050"/>
                </a:lnTo>
                <a:lnTo>
                  <a:pt x="472035" y="26527"/>
                </a:lnTo>
                <a:lnTo>
                  <a:pt x="511273" y="46115"/>
                </a:lnTo>
                <a:lnTo>
                  <a:pt x="547422" y="70423"/>
                </a:lnTo>
                <a:lnTo>
                  <a:pt x="580072" y="99060"/>
                </a:lnTo>
                <a:lnTo>
                  <a:pt x="608817" y="131633"/>
                </a:lnTo>
                <a:lnTo>
                  <a:pt x="633250" y="167752"/>
                </a:lnTo>
                <a:lnTo>
                  <a:pt x="652962" y="207025"/>
                </a:lnTo>
                <a:lnTo>
                  <a:pt x="667547" y="249061"/>
                </a:lnTo>
                <a:lnTo>
                  <a:pt x="676596" y="293467"/>
                </a:lnTo>
                <a:lnTo>
                  <a:pt x="679703" y="339852"/>
                </a:lnTo>
                <a:lnTo>
                  <a:pt x="676596" y="385916"/>
                </a:lnTo>
                <a:lnTo>
                  <a:pt x="667547" y="430113"/>
                </a:lnTo>
                <a:lnTo>
                  <a:pt x="652962" y="472035"/>
                </a:lnTo>
                <a:lnTo>
                  <a:pt x="633250" y="511273"/>
                </a:lnTo>
                <a:lnTo>
                  <a:pt x="608817" y="547422"/>
                </a:lnTo>
                <a:lnTo>
                  <a:pt x="580072" y="580072"/>
                </a:lnTo>
                <a:lnTo>
                  <a:pt x="547422" y="608817"/>
                </a:lnTo>
                <a:lnTo>
                  <a:pt x="511273" y="633250"/>
                </a:lnTo>
                <a:lnTo>
                  <a:pt x="472035" y="652962"/>
                </a:lnTo>
                <a:lnTo>
                  <a:pt x="430113" y="667547"/>
                </a:lnTo>
                <a:lnTo>
                  <a:pt x="385916" y="676596"/>
                </a:lnTo>
                <a:lnTo>
                  <a:pt x="339851" y="679704"/>
                </a:lnTo>
                <a:close/>
              </a:path>
            </a:pathLst>
          </a:custGeom>
          <a:solidFill>
            <a:srgbClr val="1F2B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83142" y="1965303"/>
            <a:ext cx="7927114" cy="894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1F2B8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1F2B8E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1F2B8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1F2B8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0667" y="2008086"/>
            <a:ext cx="5092064" cy="826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1" i="0">
                <a:solidFill>
                  <a:srgbClr val="1F2B8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791" y="3321823"/>
            <a:ext cx="8779816" cy="2767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1F2B8E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2668"/>
            <a:ext cx="10692765" cy="6015355"/>
            <a:chOff x="0" y="772668"/>
            <a:chExt cx="10692765" cy="6015355"/>
          </a:xfrm>
        </p:grpSpPr>
        <p:sp>
          <p:nvSpPr>
            <p:cNvPr id="3" name="object 3"/>
            <p:cNvSpPr/>
            <p:nvPr/>
          </p:nvSpPr>
          <p:spPr>
            <a:xfrm>
              <a:off x="4645152" y="772668"/>
              <a:ext cx="6047740" cy="6014085"/>
            </a:xfrm>
            <a:custGeom>
              <a:avLst/>
              <a:gdLst/>
              <a:ahLst/>
              <a:cxnLst/>
              <a:rect l="l" t="t" r="r" b="b"/>
              <a:pathLst>
                <a:path w="6047740" h="6014084">
                  <a:moveTo>
                    <a:pt x="0" y="6013703"/>
                  </a:moveTo>
                  <a:lnTo>
                    <a:pt x="6047232" y="6013703"/>
                  </a:lnTo>
                  <a:lnTo>
                    <a:pt x="6047232" y="0"/>
                  </a:lnTo>
                  <a:lnTo>
                    <a:pt x="0" y="0"/>
                  </a:lnTo>
                  <a:lnTo>
                    <a:pt x="0" y="6013703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72668"/>
              <a:ext cx="4645660" cy="6014085"/>
            </a:xfrm>
            <a:custGeom>
              <a:avLst/>
              <a:gdLst/>
              <a:ahLst/>
              <a:cxnLst/>
              <a:rect l="l" t="t" r="r" b="b"/>
              <a:pathLst>
                <a:path w="4645660" h="6014084">
                  <a:moveTo>
                    <a:pt x="4645151" y="6013703"/>
                  </a:moveTo>
                  <a:lnTo>
                    <a:pt x="0" y="6013703"/>
                  </a:lnTo>
                  <a:lnTo>
                    <a:pt x="0" y="0"/>
                  </a:lnTo>
                  <a:lnTo>
                    <a:pt x="4645151" y="0"/>
                  </a:lnTo>
                  <a:lnTo>
                    <a:pt x="4645151" y="6013703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03603" y="1784604"/>
              <a:ext cx="8060690" cy="5003800"/>
            </a:xfrm>
            <a:custGeom>
              <a:avLst/>
              <a:gdLst/>
              <a:ahLst/>
              <a:cxnLst/>
              <a:rect l="l" t="t" r="r" b="b"/>
              <a:pathLst>
                <a:path w="8060690" h="5003800">
                  <a:moveTo>
                    <a:pt x="8060436" y="5003292"/>
                  </a:moveTo>
                  <a:lnTo>
                    <a:pt x="0" y="5003292"/>
                  </a:lnTo>
                  <a:lnTo>
                    <a:pt x="0" y="4026408"/>
                  </a:lnTo>
                  <a:lnTo>
                    <a:pt x="283" y="3978137"/>
                  </a:lnTo>
                  <a:lnTo>
                    <a:pt x="1132" y="3930002"/>
                  </a:lnTo>
                  <a:lnTo>
                    <a:pt x="2544" y="3882006"/>
                  </a:lnTo>
                  <a:lnTo>
                    <a:pt x="4514" y="3834152"/>
                  </a:lnTo>
                  <a:lnTo>
                    <a:pt x="7040" y="3786443"/>
                  </a:lnTo>
                  <a:lnTo>
                    <a:pt x="10119" y="3738883"/>
                  </a:lnTo>
                  <a:lnTo>
                    <a:pt x="13747" y="3691474"/>
                  </a:lnTo>
                  <a:lnTo>
                    <a:pt x="17922" y="3644219"/>
                  </a:lnTo>
                  <a:lnTo>
                    <a:pt x="22640" y="3597122"/>
                  </a:lnTo>
                  <a:lnTo>
                    <a:pt x="27898" y="3550187"/>
                  </a:lnTo>
                  <a:lnTo>
                    <a:pt x="33694" y="3503415"/>
                  </a:lnTo>
                  <a:lnTo>
                    <a:pt x="40023" y="3456810"/>
                  </a:lnTo>
                  <a:lnTo>
                    <a:pt x="46882" y="3410376"/>
                  </a:lnTo>
                  <a:lnTo>
                    <a:pt x="54269" y="3364116"/>
                  </a:lnTo>
                  <a:lnTo>
                    <a:pt x="62181" y="3318032"/>
                  </a:lnTo>
                  <a:lnTo>
                    <a:pt x="70613" y="3272128"/>
                  </a:lnTo>
                  <a:lnTo>
                    <a:pt x="79564" y="3226407"/>
                  </a:lnTo>
                  <a:lnTo>
                    <a:pt x="89029" y="3180872"/>
                  </a:lnTo>
                  <a:lnTo>
                    <a:pt x="99006" y="3135526"/>
                  </a:lnTo>
                  <a:lnTo>
                    <a:pt x="109492" y="3090373"/>
                  </a:lnTo>
                  <a:lnTo>
                    <a:pt x="120483" y="3045416"/>
                  </a:lnTo>
                  <a:lnTo>
                    <a:pt x="131976" y="3000658"/>
                  </a:lnTo>
                  <a:lnTo>
                    <a:pt x="143968" y="2956101"/>
                  </a:lnTo>
                  <a:lnTo>
                    <a:pt x="156456" y="2911749"/>
                  </a:lnTo>
                  <a:lnTo>
                    <a:pt x="169437" y="2867606"/>
                  </a:lnTo>
                  <a:lnTo>
                    <a:pt x="182908" y="2823674"/>
                  </a:lnTo>
                  <a:lnTo>
                    <a:pt x="196865" y="2779957"/>
                  </a:lnTo>
                  <a:lnTo>
                    <a:pt x="211305" y="2736457"/>
                  </a:lnTo>
                  <a:lnTo>
                    <a:pt x="226226" y="2693179"/>
                  </a:lnTo>
                  <a:lnTo>
                    <a:pt x="241623" y="2650124"/>
                  </a:lnTo>
                  <a:lnTo>
                    <a:pt x="257494" y="2607297"/>
                  </a:lnTo>
                  <a:lnTo>
                    <a:pt x="273836" y="2564700"/>
                  </a:lnTo>
                  <a:lnTo>
                    <a:pt x="290646" y="2522336"/>
                  </a:lnTo>
                  <a:lnTo>
                    <a:pt x="307920" y="2480209"/>
                  </a:lnTo>
                  <a:lnTo>
                    <a:pt x="325655" y="2438322"/>
                  </a:lnTo>
                  <a:lnTo>
                    <a:pt x="343848" y="2396678"/>
                  </a:lnTo>
                  <a:lnTo>
                    <a:pt x="362496" y="2355280"/>
                  </a:lnTo>
                  <a:lnTo>
                    <a:pt x="381595" y="2314131"/>
                  </a:lnTo>
                  <a:lnTo>
                    <a:pt x="401143" y="2273235"/>
                  </a:lnTo>
                  <a:lnTo>
                    <a:pt x="421137" y="2232594"/>
                  </a:lnTo>
                  <a:lnTo>
                    <a:pt x="441573" y="2192212"/>
                  </a:lnTo>
                  <a:lnTo>
                    <a:pt x="462448" y="2152092"/>
                  </a:lnTo>
                  <a:lnTo>
                    <a:pt x="483759" y="2112237"/>
                  </a:lnTo>
                  <a:lnTo>
                    <a:pt x="505503" y="2072651"/>
                  </a:lnTo>
                  <a:lnTo>
                    <a:pt x="527676" y="2033335"/>
                  </a:lnTo>
                  <a:lnTo>
                    <a:pt x="550276" y="1994295"/>
                  </a:lnTo>
                  <a:lnTo>
                    <a:pt x="573300" y="1955531"/>
                  </a:lnTo>
                  <a:lnTo>
                    <a:pt x="596743" y="1917049"/>
                  </a:lnTo>
                  <a:lnTo>
                    <a:pt x="620604" y="1878851"/>
                  </a:lnTo>
                  <a:lnTo>
                    <a:pt x="644878" y="1840940"/>
                  </a:lnTo>
                  <a:lnTo>
                    <a:pt x="669563" y="1803319"/>
                  </a:lnTo>
                  <a:lnTo>
                    <a:pt x="694656" y="1765992"/>
                  </a:lnTo>
                  <a:lnTo>
                    <a:pt x="720153" y="1728961"/>
                  </a:lnTo>
                  <a:lnTo>
                    <a:pt x="746051" y="1692230"/>
                  </a:lnTo>
                  <a:lnTo>
                    <a:pt x="772347" y="1655802"/>
                  </a:lnTo>
                  <a:lnTo>
                    <a:pt x="799039" y="1619680"/>
                  </a:lnTo>
                  <a:lnTo>
                    <a:pt x="826122" y="1583867"/>
                  </a:lnTo>
                  <a:lnTo>
                    <a:pt x="853593" y="1548367"/>
                  </a:lnTo>
                  <a:lnTo>
                    <a:pt x="881450" y="1513182"/>
                  </a:lnTo>
                  <a:lnTo>
                    <a:pt x="909690" y="1478316"/>
                  </a:lnTo>
                  <a:lnTo>
                    <a:pt x="938309" y="1443772"/>
                  </a:lnTo>
                  <a:lnTo>
                    <a:pt x="967303" y="1409553"/>
                  </a:lnTo>
                  <a:lnTo>
                    <a:pt x="996671" y="1375662"/>
                  </a:lnTo>
                  <a:lnTo>
                    <a:pt x="1026408" y="1342103"/>
                  </a:lnTo>
                  <a:lnTo>
                    <a:pt x="1056511" y="1308877"/>
                  </a:lnTo>
                  <a:lnTo>
                    <a:pt x="1086978" y="1275990"/>
                  </a:lnTo>
                  <a:lnTo>
                    <a:pt x="1117806" y="1243443"/>
                  </a:lnTo>
                  <a:lnTo>
                    <a:pt x="1148990" y="1211241"/>
                  </a:lnTo>
                  <a:lnTo>
                    <a:pt x="1180528" y="1179385"/>
                  </a:lnTo>
                  <a:lnTo>
                    <a:pt x="1212417" y="1147880"/>
                  </a:lnTo>
                  <a:lnTo>
                    <a:pt x="1244654" y="1116728"/>
                  </a:lnTo>
                  <a:lnTo>
                    <a:pt x="1277235" y="1085932"/>
                  </a:lnTo>
                  <a:lnTo>
                    <a:pt x="1310157" y="1055497"/>
                  </a:lnTo>
                  <a:lnTo>
                    <a:pt x="1343417" y="1025424"/>
                  </a:lnTo>
                  <a:lnTo>
                    <a:pt x="1377013" y="995718"/>
                  </a:lnTo>
                  <a:lnTo>
                    <a:pt x="1410940" y="966380"/>
                  </a:lnTo>
                  <a:lnTo>
                    <a:pt x="1445196" y="937415"/>
                  </a:lnTo>
                  <a:lnTo>
                    <a:pt x="1479777" y="908826"/>
                  </a:lnTo>
                  <a:lnTo>
                    <a:pt x="1514681" y="880615"/>
                  </a:lnTo>
                  <a:lnTo>
                    <a:pt x="1549904" y="852786"/>
                  </a:lnTo>
                  <a:lnTo>
                    <a:pt x="1585443" y="825342"/>
                  </a:lnTo>
                  <a:lnTo>
                    <a:pt x="1621294" y="798286"/>
                  </a:lnTo>
                  <a:lnTo>
                    <a:pt x="1657456" y="771621"/>
                  </a:lnTo>
                  <a:lnTo>
                    <a:pt x="1693924" y="745351"/>
                  </a:lnTo>
                  <a:lnTo>
                    <a:pt x="1730696" y="719478"/>
                  </a:lnTo>
                  <a:lnTo>
                    <a:pt x="1767767" y="694006"/>
                  </a:lnTo>
                  <a:lnTo>
                    <a:pt x="1805136" y="668939"/>
                  </a:lnTo>
                  <a:lnTo>
                    <a:pt x="1842799" y="644278"/>
                  </a:lnTo>
                  <a:lnTo>
                    <a:pt x="1880753" y="620027"/>
                  </a:lnTo>
                  <a:lnTo>
                    <a:pt x="1918994" y="596190"/>
                  </a:lnTo>
                  <a:lnTo>
                    <a:pt x="1957520" y="572769"/>
                  </a:lnTo>
                  <a:lnTo>
                    <a:pt x="1996327" y="549768"/>
                  </a:lnTo>
                  <a:lnTo>
                    <a:pt x="2035412" y="527190"/>
                  </a:lnTo>
                  <a:lnTo>
                    <a:pt x="2074772" y="505038"/>
                  </a:lnTo>
                  <a:lnTo>
                    <a:pt x="2114404" y="483315"/>
                  </a:lnTo>
                  <a:lnTo>
                    <a:pt x="2154305" y="462025"/>
                  </a:lnTo>
                  <a:lnTo>
                    <a:pt x="2194471" y="441170"/>
                  </a:lnTo>
                  <a:lnTo>
                    <a:pt x="2234900" y="420753"/>
                  </a:lnTo>
                  <a:lnTo>
                    <a:pt x="2275588" y="400778"/>
                  </a:lnTo>
                  <a:lnTo>
                    <a:pt x="2316532" y="381249"/>
                  </a:lnTo>
                  <a:lnTo>
                    <a:pt x="2357729" y="362167"/>
                  </a:lnTo>
                  <a:lnTo>
                    <a:pt x="2399176" y="343536"/>
                  </a:lnTo>
                  <a:lnTo>
                    <a:pt x="2440869" y="325360"/>
                  </a:lnTo>
                  <a:lnTo>
                    <a:pt x="2482806" y="307642"/>
                  </a:lnTo>
                  <a:lnTo>
                    <a:pt x="2524983" y="290384"/>
                  </a:lnTo>
                  <a:lnTo>
                    <a:pt x="2567397" y="273590"/>
                  </a:lnTo>
                  <a:lnTo>
                    <a:pt x="2610045" y="257264"/>
                  </a:lnTo>
                  <a:lnTo>
                    <a:pt x="2652925" y="241407"/>
                  </a:lnTo>
                  <a:lnTo>
                    <a:pt x="2696031" y="226024"/>
                  </a:lnTo>
                  <a:lnTo>
                    <a:pt x="2739362" y="211117"/>
                  </a:lnTo>
                  <a:lnTo>
                    <a:pt x="2782915" y="196690"/>
                  </a:lnTo>
                  <a:lnTo>
                    <a:pt x="2826686" y="182746"/>
                  </a:lnTo>
                  <a:lnTo>
                    <a:pt x="2870672" y="169287"/>
                  </a:lnTo>
                  <a:lnTo>
                    <a:pt x="2914870" y="156318"/>
                  </a:lnTo>
                  <a:lnTo>
                    <a:pt x="2959276" y="143841"/>
                  </a:lnTo>
                  <a:lnTo>
                    <a:pt x="3003888" y="131860"/>
                  </a:lnTo>
                  <a:lnTo>
                    <a:pt x="3048703" y="120377"/>
                  </a:lnTo>
                  <a:lnTo>
                    <a:pt x="3093716" y="109396"/>
                  </a:lnTo>
                  <a:lnTo>
                    <a:pt x="3138926" y="98919"/>
                  </a:lnTo>
                  <a:lnTo>
                    <a:pt x="3184329" y="88951"/>
                  </a:lnTo>
                  <a:lnTo>
                    <a:pt x="3229922" y="79494"/>
                  </a:lnTo>
                  <a:lnTo>
                    <a:pt x="3275701" y="70552"/>
                  </a:lnTo>
                  <a:lnTo>
                    <a:pt x="3321664" y="62127"/>
                  </a:lnTo>
                  <a:lnTo>
                    <a:pt x="3367807" y="54222"/>
                  </a:lnTo>
                  <a:lnTo>
                    <a:pt x="3414127" y="46842"/>
                  </a:lnTo>
                  <a:lnTo>
                    <a:pt x="3460622" y="39988"/>
                  </a:lnTo>
                  <a:lnTo>
                    <a:pt x="3507287" y="33665"/>
                  </a:lnTo>
                  <a:lnTo>
                    <a:pt x="3554120" y="27874"/>
                  </a:lnTo>
                  <a:lnTo>
                    <a:pt x="3601118" y="22621"/>
                  </a:lnTo>
                  <a:lnTo>
                    <a:pt x="3648276" y="17907"/>
                  </a:lnTo>
                  <a:lnTo>
                    <a:pt x="3695594" y="13736"/>
                  </a:lnTo>
                  <a:lnTo>
                    <a:pt x="3743066" y="10110"/>
                  </a:lnTo>
                  <a:lnTo>
                    <a:pt x="3790690" y="7034"/>
                  </a:lnTo>
                  <a:lnTo>
                    <a:pt x="3838463" y="4510"/>
                  </a:lnTo>
                  <a:lnTo>
                    <a:pt x="3886382" y="2541"/>
                  </a:lnTo>
                  <a:lnTo>
                    <a:pt x="3934443" y="1131"/>
                  </a:lnTo>
                  <a:lnTo>
                    <a:pt x="3982643" y="283"/>
                  </a:lnTo>
                  <a:lnTo>
                    <a:pt x="4030980" y="0"/>
                  </a:lnTo>
                  <a:lnTo>
                    <a:pt x="4079283" y="283"/>
                  </a:lnTo>
                  <a:lnTo>
                    <a:pt x="4127451" y="1131"/>
                  </a:lnTo>
                  <a:lnTo>
                    <a:pt x="4175480" y="2541"/>
                  </a:lnTo>
                  <a:lnTo>
                    <a:pt x="4223367" y="4510"/>
                  </a:lnTo>
                  <a:lnTo>
                    <a:pt x="4271109" y="7034"/>
                  </a:lnTo>
                  <a:lnTo>
                    <a:pt x="4318703" y="10110"/>
                  </a:lnTo>
                  <a:lnTo>
                    <a:pt x="4366145" y="13736"/>
                  </a:lnTo>
                  <a:lnTo>
                    <a:pt x="4413433" y="17907"/>
                  </a:lnTo>
                  <a:lnTo>
                    <a:pt x="4460563" y="22621"/>
                  </a:lnTo>
                  <a:lnTo>
                    <a:pt x="4507531" y="27874"/>
                  </a:lnTo>
                  <a:lnTo>
                    <a:pt x="4554336" y="33665"/>
                  </a:lnTo>
                  <a:lnTo>
                    <a:pt x="4600973" y="39988"/>
                  </a:lnTo>
                  <a:lnTo>
                    <a:pt x="4647440" y="46842"/>
                  </a:lnTo>
                  <a:lnTo>
                    <a:pt x="4693734" y="54222"/>
                  </a:lnTo>
                  <a:lnTo>
                    <a:pt x="4739850" y="62127"/>
                  </a:lnTo>
                  <a:lnTo>
                    <a:pt x="4785787" y="70552"/>
                  </a:lnTo>
                  <a:lnTo>
                    <a:pt x="4831541" y="79494"/>
                  </a:lnTo>
                  <a:lnTo>
                    <a:pt x="4877108" y="88951"/>
                  </a:lnTo>
                  <a:lnTo>
                    <a:pt x="4922486" y="98919"/>
                  </a:lnTo>
                  <a:lnTo>
                    <a:pt x="4967672" y="109396"/>
                  </a:lnTo>
                  <a:lnTo>
                    <a:pt x="5012661" y="120377"/>
                  </a:lnTo>
                  <a:lnTo>
                    <a:pt x="5057452" y="131860"/>
                  </a:lnTo>
                  <a:lnTo>
                    <a:pt x="5102041" y="143841"/>
                  </a:lnTo>
                  <a:lnTo>
                    <a:pt x="5146425" y="156318"/>
                  </a:lnTo>
                  <a:lnTo>
                    <a:pt x="5190600" y="169287"/>
                  </a:lnTo>
                  <a:lnTo>
                    <a:pt x="5234564" y="182746"/>
                  </a:lnTo>
                  <a:lnTo>
                    <a:pt x="5278313" y="196690"/>
                  </a:lnTo>
                  <a:lnTo>
                    <a:pt x="5321845" y="211117"/>
                  </a:lnTo>
                  <a:lnTo>
                    <a:pt x="5365155" y="226024"/>
                  </a:lnTo>
                  <a:lnTo>
                    <a:pt x="5408241" y="241407"/>
                  </a:lnTo>
                  <a:lnTo>
                    <a:pt x="5451100" y="257264"/>
                  </a:lnTo>
                  <a:lnTo>
                    <a:pt x="5493729" y="273590"/>
                  </a:lnTo>
                  <a:lnTo>
                    <a:pt x="5536124" y="290384"/>
                  </a:lnTo>
                  <a:lnTo>
                    <a:pt x="5578282" y="307642"/>
                  </a:lnTo>
                  <a:lnTo>
                    <a:pt x="5620200" y="325360"/>
                  </a:lnTo>
                  <a:lnTo>
                    <a:pt x="5661875" y="343536"/>
                  </a:lnTo>
                  <a:lnTo>
                    <a:pt x="5703304" y="362167"/>
                  </a:lnTo>
                  <a:lnTo>
                    <a:pt x="5744483" y="381249"/>
                  </a:lnTo>
                  <a:lnTo>
                    <a:pt x="5785410" y="400778"/>
                  </a:lnTo>
                  <a:lnTo>
                    <a:pt x="5826081" y="420753"/>
                  </a:lnTo>
                  <a:lnTo>
                    <a:pt x="5866493" y="441170"/>
                  </a:lnTo>
                  <a:lnTo>
                    <a:pt x="5906643" y="462025"/>
                  </a:lnTo>
                  <a:lnTo>
                    <a:pt x="5946528" y="483315"/>
                  </a:lnTo>
                  <a:lnTo>
                    <a:pt x="5986145" y="505038"/>
                  </a:lnTo>
                  <a:lnTo>
                    <a:pt x="6025490" y="527190"/>
                  </a:lnTo>
                  <a:lnTo>
                    <a:pt x="6064560" y="549768"/>
                  </a:lnTo>
                  <a:lnTo>
                    <a:pt x="6103353" y="572769"/>
                  </a:lnTo>
                  <a:lnTo>
                    <a:pt x="6141864" y="596190"/>
                  </a:lnTo>
                  <a:lnTo>
                    <a:pt x="6180091" y="620027"/>
                  </a:lnTo>
                  <a:lnTo>
                    <a:pt x="6218031" y="644278"/>
                  </a:lnTo>
                  <a:lnTo>
                    <a:pt x="6255681" y="668939"/>
                  </a:lnTo>
                  <a:lnTo>
                    <a:pt x="6293037" y="694006"/>
                  </a:lnTo>
                  <a:lnTo>
                    <a:pt x="6330096" y="719478"/>
                  </a:lnTo>
                  <a:lnTo>
                    <a:pt x="6366855" y="745351"/>
                  </a:lnTo>
                  <a:lnTo>
                    <a:pt x="6403311" y="771621"/>
                  </a:lnTo>
                  <a:lnTo>
                    <a:pt x="6439461" y="798286"/>
                  </a:lnTo>
                  <a:lnTo>
                    <a:pt x="6475301" y="825342"/>
                  </a:lnTo>
                  <a:lnTo>
                    <a:pt x="6510829" y="852786"/>
                  </a:lnTo>
                  <a:lnTo>
                    <a:pt x="6546040" y="880615"/>
                  </a:lnTo>
                  <a:lnTo>
                    <a:pt x="6580933" y="908826"/>
                  </a:lnTo>
                  <a:lnTo>
                    <a:pt x="6615504" y="937415"/>
                  </a:lnTo>
                  <a:lnTo>
                    <a:pt x="6649750" y="966380"/>
                  </a:lnTo>
                  <a:lnTo>
                    <a:pt x="6683667" y="995718"/>
                  </a:lnTo>
                  <a:lnTo>
                    <a:pt x="6717253" y="1025424"/>
                  </a:lnTo>
                  <a:lnTo>
                    <a:pt x="6750504" y="1055497"/>
                  </a:lnTo>
                  <a:lnTo>
                    <a:pt x="6783417" y="1085932"/>
                  </a:lnTo>
                  <a:lnTo>
                    <a:pt x="6815989" y="1116728"/>
                  </a:lnTo>
                  <a:lnTo>
                    <a:pt x="6848217" y="1147880"/>
                  </a:lnTo>
                  <a:lnTo>
                    <a:pt x="6880098" y="1179385"/>
                  </a:lnTo>
                  <a:lnTo>
                    <a:pt x="6911628" y="1211241"/>
                  </a:lnTo>
                  <a:lnTo>
                    <a:pt x="6942804" y="1243443"/>
                  </a:lnTo>
                  <a:lnTo>
                    <a:pt x="6973624" y="1275990"/>
                  </a:lnTo>
                  <a:lnTo>
                    <a:pt x="7004083" y="1308877"/>
                  </a:lnTo>
                  <a:lnTo>
                    <a:pt x="7034180" y="1342103"/>
                  </a:lnTo>
                  <a:lnTo>
                    <a:pt x="7063910" y="1375662"/>
                  </a:lnTo>
                  <a:lnTo>
                    <a:pt x="7093270" y="1409553"/>
                  </a:lnTo>
                  <a:lnTo>
                    <a:pt x="7122258" y="1443772"/>
                  </a:lnTo>
                  <a:lnTo>
                    <a:pt x="7150871" y="1478316"/>
                  </a:lnTo>
                  <a:lnTo>
                    <a:pt x="7179104" y="1513182"/>
                  </a:lnTo>
                  <a:lnTo>
                    <a:pt x="7206955" y="1548367"/>
                  </a:lnTo>
                  <a:lnTo>
                    <a:pt x="7234421" y="1583867"/>
                  </a:lnTo>
                  <a:lnTo>
                    <a:pt x="7261498" y="1619680"/>
                  </a:lnTo>
                  <a:lnTo>
                    <a:pt x="7288184" y="1655802"/>
                  </a:lnTo>
                  <a:lnTo>
                    <a:pt x="7314476" y="1692230"/>
                  </a:lnTo>
                  <a:lnTo>
                    <a:pt x="7340369" y="1728961"/>
                  </a:lnTo>
                  <a:lnTo>
                    <a:pt x="7365861" y="1765992"/>
                  </a:lnTo>
                  <a:lnTo>
                    <a:pt x="7390949" y="1803319"/>
                  </a:lnTo>
                  <a:lnTo>
                    <a:pt x="7415630" y="1840940"/>
                  </a:lnTo>
                  <a:lnTo>
                    <a:pt x="7439900" y="1878851"/>
                  </a:lnTo>
                  <a:lnTo>
                    <a:pt x="7463756" y="1917049"/>
                  </a:lnTo>
                  <a:lnTo>
                    <a:pt x="7487196" y="1955531"/>
                  </a:lnTo>
                  <a:lnTo>
                    <a:pt x="7510215" y="1994295"/>
                  </a:lnTo>
                  <a:lnTo>
                    <a:pt x="7532812" y="2033335"/>
                  </a:lnTo>
                  <a:lnTo>
                    <a:pt x="7554982" y="2072651"/>
                  </a:lnTo>
                  <a:lnTo>
                    <a:pt x="7576722" y="2112237"/>
                  </a:lnTo>
                  <a:lnTo>
                    <a:pt x="7598030" y="2152092"/>
                  </a:lnTo>
                  <a:lnTo>
                    <a:pt x="7618902" y="2192212"/>
                  </a:lnTo>
                  <a:lnTo>
                    <a:pt x="7639335" y="2232594"/>
                  </a:lnTo>
                  <a:lnTo>
                    <a:pt x="7659326" y="2273235"/>
                  </a:lnTo>
                  <a:lnTo>
                    <a:pt x="7678872" y="2314131"/>
                  </a:lnTo>
                  <a:lnTo>
                    <a:pt x="7697969" y="2355280"/>
                  </a:lnTo>
                  <a:lnTo>
                    <a:pt x="7716615" y="2396678"/>
                  </a:lnTo>
                  <a:lnTo>
                    <a:pt x="7734806" y="2438322"/>
                  </a:lnTo>
                  <a:lnTo>
                    <a:pt x="7752538" y="2480209"/>
                  </a:lnTo>
                  <a:lnTo>
                    <a:pt x="7769810" y="2522336"/>
                  </a:lnTo>
                  <a:lnTo>
                    <a:pt x="7786618" y="2564700"/>
                  </a:lnTo>
                  <a:lnTo>
                    <a:pt x="7802958" y="2607297"/>
                  </a:lnTo>
                  <a:lnTo>
                    <a:pt x="7818828" y="2650124"/>
                  </a:lnTo>
                  <a:lnTo>
                    <a:pt x="7834224" y="2693179"/>
                  </a:lnTo>
                  <a:lnTo>
                    <a:pt x="7849143" y="2736457"/>
                  </a:lnTo>
                  <a:lnTo>
                    <a:pt x="7863582" y="2779957"/>
                  </a:lnTo>
                  <a:lnTo>
                    <a:pt x="7877538" y="2823674"/>
                  </a:lnTo>
                  <a:lnTo>
                    <a:pt x="7891007" y="2867606"/>
                  </a:lnTo>
                  <a:lnTo>
                    <a:pt x="7903987" y="2911749"/>
                  </a:lnTo>
                  <a:lnTo>
                    <a:pt x="7916474" y="2956101"/>
                  </a:lnTo>
                  <a:lnTo>
                    <a:pt x="7928466" y="3000658"/>
                  </a:lnTo>
                  <a:lnTo>
                    <a:pt x="7939958" y="3045416"/>
                  </a:lnTo>
                  <a:lnTo>
                    <a:pt x="7950948" y="3090373"/>
                  </a:lnTo>
                  <a:lnTo>
                    <a:pt x="7961433" y="3135526"/>
                  </a:lnTo>
                  <a:lnTo>
                    <a:pt x="7971410" y="3180872"/>
                  </a:lnTo>
                  <a:lnTo>
                    <a:pt x="7980874" y="3226407"/>
                  </a:lnTo>
                  <a:lnTo>
                    <a:pt x="7989825" y="3272128"/>
                  </a:lnTo>
                  <a:lnTo>
                    <a:pt x="7998257" y="3318032"/>
                  </a:lnTo>
                  <a:lnTo>
                    <a:pt x="8006168" y="3364116"/>
                  </a:lnTo>
                  <a:lnTo>
                    <a:pt x="8013554" y="3410376"/>
                  </a:lnTo>
                  <a:lnTo>
                    <a:pt x="8020414" y="3456810"/>
                  </a:lnTo>
                  <a:lnTo>
                    <a:pt x="8026742" y="3503415"/>
                  </a:lnTo>
                  <a:lnTo>
                    <a:pt x="8032537" y="3550187"/>
                  </a:lnTo>
                  <a:lnTo>
                    <a:pt x="8037795" y="3597122"/>
                  </a:lnTo>
                  <a:lnTo>
                    <a:pt x="8042513" y="3644219"/>
                  </a:lnTo>
                  <a:lnTo>
                    <a:pt x="8046688" y="3691474"/>
                  </a:lnTo>
                  <a:lnTo>
                    <a:pt x="8050316" y="3738883"/>
                  </a:lnTo>
                  <a:lnTo>
                    <a:pt x="8053395" y="3786443"/>
                  </a:lnTo>
                  <a:lnTo>
                    <a:pt x="8055921" y="3834152"/>
                  </a:lnTo>
                  <a:lnTo>
                    <a:pt x="8057892" y="3882006"/>
                  </a:lnTo>
                  <a:lnTo>
                    <a:pt x="8059303" y="3930002"/>
                  </a:lnTo>
                  <a:lnTo>
                    <a:pt x="8060152" y="3978137"/>
                  </a:lnTo>
                  <a:lnTo>
                    <a:pt x="8060436" y="4026408"/>
                  </a:lnTo>
                  <a:lnTo>
                    <a:pt x="8060436" y="5003292"/>
                  </a:lnTo>
                  <a:close/>
                </a:path>
              </a:pathLst>
            </a:custGeom>
            <a:solidFill>
              <a:srgbClr val="1F2B8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9067" y="772668"/>
              <a:ext cx="5972555" cy="473963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8502" y="978069"/>
            <a:ext cx="5511800" cy="894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700" spc="20">
                <a:solidFill>
                  <a:srgbClr val="000000"/>
                </a:solidFill>
              </a:rPr>
              <a:t>S</a:t>
            </a:r>
            <a:r>
              <a:rPr dirty="0" sz="5700" spc="-560">
                <a:solidFill>
                  <a:srgbClr val="000000"/>
                </a:solidFill>
              </a:rPr>
              <a:t>GG</a:t>
            </a:r>
            <a:r>
              <a:rPr dirty="0" sz="5700" spc="20">
                <a:solidFill>
                  <a:srgbClr val="000000"/>
                </a:solidFill>
              </a:rPr>
              <a:t>S</a:t>
            </a:r>
            <a:r>
              <a:rPr dirty="0" sz="5700" spc="-650">
                <a:solidFill>
                  <a:srgbClr val="000000"/>
                </a:solidFill>
              </a:rPr>
              <a:t>’</a:t>
            </a:r>
            <a:r>
              <a:rPr dirty="0" sz="5700" spc="-10">
                <a:solidFill>
                  <a:srgbClr val="000000"/>
                </a:solidFill>
              </a:rPr>
              <a:t>S</a:t>
            </a:r>
            <a:r>
              <a:rPr dirty="0" sz="5700" spc="-30">
                <a:solidFill>
                  <a:srgbClr val="000000"/>
                </a:solidFill>
              </a:rPr>
              <a:t> </a:t>
            </a:r>
            <a:r>
              <a:rPr dirty="0" sz="5700" spc="-645">
                <a:solidFill>
                  <a:srgbClr val="000000"/>
                </a:solidFill>
              </a:rPr>
              <a:t>N</a:t>
            </a:r>
            <a:r>
              <a:rPr dirty="0" sz="5700" spc="155">
                <a:solidFill>
                  <a:srgbClr val="000000"/>
                </a:solidFill>
              </a:rPr>
              <a:t>A</a:t>
            </a:r>
            <a:r>
              <a:rPr dirty="0" sz="5700" spc="-585">
                <a:solidFill>
                  <a:srgbClr val="000000"/>
                </a:solidFill>
              </a:rPr>
              <a:t>V</a:t>
            </a:r>
            <a:r>
              <a:rPr dirty="0" sz="5700">
                <a:solidFill>
                  <a:srgbClr val="000000"/>
                </a:solidFill>
              </a:rPr>
              <a:t> </a:t>
            </a:r>
            <a:r>
              <a:rPr dirty="0" sz="5700" spc="-100">
                <a:solidFill>
                  <a:srgbClr val="000000"/>
                </a:solidFill>
              </a:rPr>
              <a:t>B</a:t>
            </a:r>
            <a:r>
              <a:rPr dirty="0" sz="5700" spc="-905">
                <a:solidFill>
                  <a:srgbClr val="000000"/>
                </a:solidFill>
              </a:rPr>
              <a:t>O</a:t>
            </a:r>
            <a:r>
              <a:rPr dirty="0" sz="5700" spc="-505">
                <a:solidFill>
                  <a:srgbClr val="000000"/>
                </a:solidFill>
              </a:rPr>
              <a:t>T</a:t>
            </a:r>
            <a:endParaRPr sz="5700"/>
          </a:p>
        </p:txBody>
      </p:sp>
      <p:sp>
        <p:nvSpPr>
          <p:cNvPr id="8" name="object 8"/>
          <p:cNvSpPr txBox="1"/>
          <p:nvPr/>
        </p:nvSpPr>
        <p:spPr>
          <a:xfrm>
            <a:off x="4620224" y="1961108"/>
            <a:ext cx="1453515" cy="961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87325">
              <a:lnSpc>
                <a:spcPct val="116900"/>
              </a:lnSpc>
              <a:spcBef>
                <a:spcPts val="105"/>
              </a:spcBef>
            </a:pPr>
            <a:r>
              <a:rPr dirty="0" sz="1750" spc="55">
                <a:solidFill>
                  <a:srgbClr val="1F2B8E"/>
                </a:solidFill>
                <a:latin typeface="Times New Roman"/>
                <a:cs typeface="Times New Roman"/>
              </a:rPr>
              <a:t>Guided </a:t>
            </a:r>
            <a:r>
              <a:rPr dirty="0" sz="1750" spc="-75">
                <a:solidFill>
                  <a:srgbClr val="1F2B8E"/>
                </a:solidFill>
                <a:latin typeface="Times New Roman"/>
                <a:cs typeface="Times New Roman"/>
              </a:rPr>
              <a:t>By: </a:t>
            </a:r>
            <a:r>
              <a:rPr dirty="0" sz="1750" spc="-70">
                <a:solidFill>
                  <a:srgbClr val="1F2B8E"/>
                </a:solidFill>
                <a:latin typeface="Times New Roman"/>
                <a:cs typeface="Times New Roman"/>
              </a:rPr>
              <a:t> </a:t>
            </a:r>
            <a:r>
              <a:rPr dirty="0" sz="1750" spc="30">
                <a:solidFill>
                  <a:srgbClr val="1F2B8E"/>
                </a:solidFill>
                <a:latin typeface="Times New Roman"/>
                <a:cs typeface="Times New Roman"/>
              </a:rPr>
              <a:t>Anita</a:t>
            </a:r>
            <a:r>
              <a:rPr dirty="0" sz="1750" spc="-45">
                <a:solidFill>
                  <a:srgbClr val="1F2B8E"/>
                </a:solidFill>
                <a:latin typeface="Times New Roman"/>
                <a:cs typeface="Times New Roman"/>
              </a:rPr>
              <a:t> </a:t>
            </a:r>
            <a:r>
              <a:rPr dirty="0" sz="1750" spc="55">
                <a:solidFill>
                  <a:srgbClr val="1F2B8E"/>
                </a:solidFill>
                <a:latin typeface="Times New Roman"/>
                <a:cs typeface="Times New Roman"/>
              </a:rPr>
              <a:t>Kunchan </a:t>
            </a:r>
            <a:r>
              <a:rPr dirty="0" sz="1750" spc="-425">
                <a:solidFill>
                  <a:srgbClr val="1F2B8E"/>
                </a:solidFill>
                <a:latin typeface="Times New Roman"/>
                <a:cs typeface="Times New Roman"/>
              </a:rPr>
              <a:t> </a:t>
            </a:r>
            <a:r>
              <a:rPr dirty="0" sz="1750" spc="30">
                <a:solidFill>
                  <a:srgbClr val="1F2B8E"/>
                </a:solidFill>
                <a:latin typeface="Times New Roman"/>
                <a:cs typeface="Times New Roman"/>
              </a:rPr>
              <a:t>Sachin</a:t>
            </a:r>
            <a:r>
              <a:rPr dirty="0" sz="1750" spc="-65">
                <a:solidFill>
                  <a:srgbClr val="1F2B8E"/>
                </a:solidFill>
                <a:latin typeface="Times New Roman"/>
                <a:cs typeface="Times New Roman"/>
              </a:rPr>
              <a:t> </a:t>
            </a:r>
            <a:r>
              <a:rPr dirty="0" sz="1750" spc="30">
                <a:solidFill>
                  <a:srgbClr val="1F2B8E"/>
                </a:solidFill>
                <a:latin typeface="Times New Roman"/>
                <a:cs typeface="Times New Roman"/>
              </a:rPr>
              <a:t>Panchal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2268" y="4768089"/>
            <a:ext cx="3665854" cy="185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142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F6F6E8"/>
                </a:solidFill>
                <a:latin typeface="Times New Roman"/>
                <a:cs typeface="Times New Roman"/>
              </a:rPr>
              <a:t>Presented</a:t>
            </a:r>
            <a:r>
              <a:rPr dirty="0" sz="1750" spc="-30">
                <a:solidFill>
                  <a:srgbClr val="F6F6E8"/>
                </a:solidFill>
                <a:latin typeface="Times New Roman"/>
                <a:cs typeface="Times New Roman"/>
              </a:rPr>
              <a:t> </a:t>
            </a:r>
            <a:r>
              <a:rPr dirty="0" sz="1750" spc="-75">
                <a:solidFill>
                  <a:srgbClr val="F6F6E8"/>
                </a:solidFill>
                <a:latin typeface="Times New Roman"/>
                <a:cs typeface="Times New Roman"/>
              </a:rPr>
              <a:t>By: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365760" marR="356235" indent="840740">
              <a:lnSpc>
                <a:spcPct val="117200"/>
              </a:lnSpc>
            </a:pPr>
            <a:r>
              <a:rPr dirty="0" sz="1750" spc="40">
                <a:solidFill>
                  <a:srgbClr val="F6F6E8"/>
                </a:solidFill>
                <a:latin typeface="Times New Roman"/>
                <a:cs typeface="Times New Roman"/>
              </a:rPr>
              <a:t>Presented </a:t>
            </a:r>
            <a:r>
              <a:rPr dirty="0" sz="1750" spc="-15">
                <a:solidFill>
                  <a:srgbClr val="F6F6E8"/>
                </a:solidFill>
                <a:latin typeface="Times New Roman"/>
                <a:cs typeface="Times New Roman"/>
              </a:rPr>
              <a:t>by: </a:t>
            </a:r>
            <a:r>
              <a:rPr dirty="0" sz="1750" spc="-10">
                <a:solidFill>
                  <a:srgbClr val="F6F6E8"/>
                </a:solidFill>
                <a:latin typeface="Times New Roman"/>
                <a:cs typeface="Times New Roman"/>
              </a:rPr>
              <a:t> </a:t>
            </a:r>
            <a:r>
              <a:rPr dirty="0" sz="1750" spc="30">
                <a:solidFill>
                  <a:srgbClr val="F6F6E8"/>
                </a:solidFill>
                <a:latin typeface="Times New Roman"/>
                <a:cs typeface="Times New Roman"/>
              </a:rPr>
              <a:t>Abhishek</a:t>
            </a:r>
            <a:r>
              <a:rPr dirty="0" sz="1750">
                <a:solidFill>
                  <a:srgbClr val="F6F6E8"/>
                </a:solidFill>
                <a:latin typeface="Times New Roman"/>
                <a:cs typeface="Times New Roman"/>
              </a:rPr>
              <a:t> </a:t>
            </a:r>
            <a:r>
              <a:rPr dirty="0" sz="1750" spc="25">
                <a:solidFill>
                  <a:srgbClr val="F6F6E8"/>
                </a:solidFill>
                <a:latin typeface="Times New Roman"/>
                <a:cs typeface="Times New Roman"/>
              </a:rPr>
              <a:t>Patange</a:t>
            </a:r>
            <a:r>
              <a:rPr dirty="0" sz="1750" spc="5">
                <a:solidFill>
                  <a:srgbClr val="F6F6E8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F6F6E8"/>
                </a:solidFill>
                <a:latin typeface="Times New Roman"/>
                <a:cs typeface="Times New Roman"/>
              </a:rPr>
              <a:t>2020BEC131</a:t>
            </a:r>
            <a:endParaRPr sz="1750">
              <a:latin typeface="Times New Roman"/>
              <a:cs typeface="Times New Roman"/>
            </a:endParaRPr>
          </a:p>
          <a:p>
            <a:pPr marL="672465" marR="5080" indent="-660400">
              <a:lnSpc>
                <a:spcPts val="2460"/>
              </a:lnSpc>
              <a:spcBef>
                <a:spcPts val="90"/>
              </a:spcBef>
            </a:pPr>
            <a:r>
              <a:rPr dirty="0" sz="1750" spc="20">
                <a:solidFill>
                  <a:srgbClr val="F6F6E8"/>
                </a:solidFill>
                <a:latin typeface="Times New Roman"/>
                <a:cs typeface="Times New Roman"/>
              </a:rPr>
              <a:t>Vishnupriya</a:t>
            </a:r>
            <a:r>
              <a:rPr dirty="0" sz="1750" spc="60">
                <a:solidFill>
                  <a:srgbClr val="F6F6E8"/>
                </a:solidFill>
                <a:latin typeface="Times New Roman"/>
                <a:cs typeface="Times New Roman"/>
              </a:rPr>
              <a:t> </a:t>
            </a:r>
            <a:r>
              <a:rPr dirty="0" sz="1750" spc="20">
                <a:solidFill>
                  <a:srgbClr val="F6F6E8"/>
                </a:solidFill>
                <a:latin typeface="Times New Roman"/>
                <a:cs typeface="Times New Roman"/>
              </a:rPr>
              <a:t>Penshanwar-</a:t>
            </a:r>
            <a:r>
              <a:rPr dirty="0" sz="1750" spc="15">
                <a:solidFill>
                  <a:srgbClr val="F6F6E8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F6F6E8"/>
                </a:solidFill>
                <a:latin typeface="Times New Roman"/>
                <a:cs typeface="Times New Roman"/>
              </a:rPr>
              <a:t>2020BEC133 </a:t>
            </a:r>
            <a:r>
              <a:rPr dirty="0" sz="1750" spc="-420">
                <a:solidFill>
                  <a:srgbClr val="F6F6E8"/>
                </a:solidFill>
                <a:latin typeface="Times New Roman"/>
                <a:cs typeface="Times New Roman"/>
              </a:rPr>
              <a:t> </a:t>
            </a:r>
            <a:r>
              <a:rPr dirty="0" sz="1750" spc="30">
                <a:solidFill>
                  <a:srgbClr val="F6F6E8"/>
                </a:solidFill>
                <a:latin typeface="Times New Roman"/>
                <a:cs typeface="Times New Roman"/>
              </a:rPr>
              <a:t>Snehal</a:t>
            </a:r>
            <a:r>
              <a:rPr dirty="0" sz="1750" spc="-5">
                <a:solidFill>
                  <a:srgbClr val="F6F6E8"/>
                </a:solidFill>
                <a:latin typeface="Times New Roman"/>
                <a:cs typeface="Times New Roman"/>
              </a:rPr>
              <a:t> </a:t>
            </a:r>
            <a:r>
              <a:rPr dirty="0" sz="1750" spc="20">
                <a:solidFill>
                  <a:srgbClr val="F6F6E8"/>
                </a:solidFill>
                <a:latin typeface="Times New Roman"/>
                <a:cs typeface="Times New Roman"/>
              </a:rPr>
              <a:t>Rai</a:t>
            </a:r>
            <a:r>
              <a:rPr dirty="0" sz="1750" spc="-5">
                <a:solidFill>
                  <a:srgbClr val="F6F6E8"/>
                </a:solidFill>
                <a:latin typeface="Times New Roman"/>
                <a:cs typeface="Times New Roman"/>
              </a:rPr>
              <a:t> </a:t>
            </a:r>
            <a:r>
              <a:rPr dirty="0" sz="1750" spc="-20">
                <a:solidFill>
                  <a:srgbClr val="F6F6E8"/>
                </a:solidFill>
                <a:latin typeface="Times New Roman"/>
                <a:cs typeface="Times New Roman"/>
              </a:rPr>
              <a:t>-2021BEC501</a:t>
            </a:r>
            <a:endParaRPr sz="175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4632" y="3025140"/>
            <a:ext cx="2103119" cy="2103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2668"/>
            <a:ext cx="3022600" cy="6014085"/>
            <a:chOff x="0" y="772668"/>
            <a:chExt cx="3022600" cy="6014085"/>
          </a:xfrm>
        </p:grpSpPr>
        <p:sp>
          <p:nvSpPr>
            <p:cNvPr id="3" name="object 3"/>
            <p:cNvSpPr/>
            <p:nvPr/>
          </p:nvSpPr>
          <p:spPr>
            <a:xfrm>
              <a:off x="0" y="772668"/>
              <a:ext cx="3016250" cy="6014085"/>
            </a:xfrm>
            <a:custGeom>
              <a:avLst/>
              <a:gdLst/>
              <a:ahLst/>
              <a:cxnLst/>
              <a:rect l="l" t="t" r="r" b="b"/>
              <a:pathLst>
                <a:path w="3016250" h="6014084">
                  <a:moveTo>
                    <a:pt x="3015996" y="6013703"/>
                  </a:moveTo>
                  <a:lnTo>
                    <a:pt x="0" y="6013703"/>
                  </a:lnTo>
                  <a:lnTo>
                    <a:pt x="0" y="0"/>
                  </a:lnTo>
                  <a:lnTo>
                    <a:pt x="3015996" y="0"/>
                  </a:lnTo>
                  <a:lnTo>
                    <a:pt x="3015996" y="6013703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8948" y="772668"/>
              <a:ext cx="1533143" cy="45354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790187"/>
              <a:ext cx="3016250" cy="2996565"/>
            </a:xfrm>
            <a:custGeom>
              <a:avLst/>
              <a:gdLst/>
              <a:ahLst/>
              <a:cxnLst/>
              <a:rect l="l" t="t" r="r" b="b"/>
              <a:pathLst>
                <a:path w="3016250" h="2996565">
                  <a:moveTo>
                    <a:pt x="1793074" y="2996184"/>
                  </a:moveTo>
                  <a:lnTo>
                    <a:pt x="1218349" y="2996184"/>
                  </a:lnTo>
                  <a:lnTo>
                    <a:pt x="1178856" y="2988094"/>
                  </a:lnTo>
                  <a:lnTo>
                    <a:pt x="1133999" y="2977456"/>
                  </a:lnTo>
                  <a:lnTo>
                    <a:pt x="1089667" y="2965493"/>
                  </a:lnTo>
                  <a:lnTo>
                    <a:pt x="1045884" y="2952228"/>
                  </a:lnTo>
                  <a:lnTo>
                    <a:pt x="1002671" y="2937682"/>
                  </a:lnTo>
                  <a:lnTo>
                    <a:pt x="960050" y="2921879"/>
                  </a:lnTo>
                  <a:lnTo>
                    <a:pt x="918043" y="2904839"/>
                  </a:lnTo>
                  <a:lnTo>
                    <a:pt x="876673" y="2886585"/>
                  </a:lnTo>
                  <a:lnTo>
                    <a:pt x="835962" y="2867139"/>
                  </a:lnTo>
                  <a:lnTo>
                    <a:pt x="795931" y="2846524"/>
                  </a:lnTo>
                  <a:lnTo>
                    <a:pt x="756604" y="2824760"/>
                  </a:lnTo>
                  <a:lnTo>
                    <a:pt x="718002" y="2801872"/>
                  </a:lnTo>
                  <a:lnTo>
                    <a:pt x="680148" y="2777879"/>
                  </a:lnTo>
                  <a:lnTo>
                    <a:pt x="643063" y="2752806"/>
                  </a:lnTo>
                  <a:lnTo>
                    <a:pt x="606770" y="2726673"/>
                  </a:lnTo>
                  <a:lnTo>
                    <a:pt x="571291" y="2699503"/>
                  </a:lnTo>
                  <a:lnTo>
                    <a:pt x="536649" y="2671318"/>
                  </a:lnTo>
                  <a:lnTo>
                    <a:pt x="502864" y="2642140"/>
                  </a:lnTo>
                  <a:lnTo>
                    <a:pt x="469960" y="2611991"/>
                  </a:lnTo>
                  <a:lnTo>
                    <a:pt x="437959" y="2580894"/>
                  </a:lnTo>
                  <a:lnTo>
                    <a:pt x="406883" y="2548870"/>
                  </a:lnTo>
                  <a:lnTo>
                    <a:pt x="376754" y="2515941"/>
                  </a:lnTo>
                  <a:lnTo>
                    <a:pt x="347594" y="2482130"/>
                  </a:lnTo>
                  <a:lnTo>
                    <a:pt x="319425" y="2447459"/>
                  </a:lnTo>
                  <a:lnTo>
                    <a:pt x="292270" y="2411950"/>
                  </a:lnTo>
                  <a:lnTo>
                    <a:pt x="266151" y="2375625"/>
                  </a:lnTo>
                  <a:lnTo>
                    <a:pt x="241090" y="2338506"/>
                  </a:lnTo>
                  <a:lnTo>
                    <a:pt x="217108" y="2300615"/>
                  </a:lnTo>
                  <a:lnTo>
                    <a:pt x="194230" y="2261974"/>
                  </a:lnTo>
                  <a:lnTo>
                    <a:pt x="172475" y="2222606"/>
                  </a:lnTo>
                  <a:lnTo>
                    <a:pt x="151867" y="2182533"/>
                  </a:lnTo>
                  <a:lnTo>
                    <a:pt x="132429" y="2141776"/>
                  </a:lnTo>
                  <a:lnTo>
                    <a:pt x="114181" y="2100357"/>
                  </a:lnTo>
                  <a:lnTo>
                    <a:pt x="97146" y="2058300"/>
                  </a:lnTo>
                  <a:lnTo>
                    <a:pt x="81346" y="2015626"/>
                  </a:lnTo>
                  <a:lnTo>
                    <a:pt x="66804" y="1972356"/>
                  </a:lnTo>
                  <a:lnTo>
                    <a:pt x="53542" y="1928514"/>
                  </a:lnTo>
                  <a:lnTo>
                    <a:pt x="41582" y="1884121"/>
                  </a:lnTo>
                  <a:lnTo>
                    <a:pt x="30946" y="1839200"/>
                  </a:lnTo>
                  <a:lnTo>
                    <a:pt x="21655" y="1793772"/>
                  </a:lnTo>
                  <a:lnTo>
                    <a:pt x="13734" y="1747860"/>
                  </a:lnTo>
                  <a:lnTo>
                    <a:pt x="7203" y="1701486"/>
                  </a:lnTo>
                  <a:lnTo>
                    <a:pt x="2084" y="1654671"/>
                  </a:lnTo>
                  <a:lnTo>
                    <a:pt x="0" y="1627937"/>
                  </a:lnTo>
                  <a:lnTo>
                    <a:pt x="0" y="1395679"/>
                  </a:lnTo>
                  <a:lnTo>
                    <a:pt x="7203" y="1322130"/>
                  </a:lnTo>
                  <a:lnTo>
                    <a:pt x="13734" y="1275755"/>
                  </a:lnTo>
                  <a:lnTo>
                    <a:pt x="21655" y="1229843"/>
                  </a:lnTo>
                  <a:lnTo>
                    <a:pt x="30946" y="1184415"/>
                  </a:lnTo>
                  <a:lnTo>
                    <a:pt x="41582" y="1139494"/>
                  </a:lnTo>
                  <a:lnTo>
                    <a:pt x="53542" y="1095101"/>
                  </a:lnTo>
                  <a:lnTo>
                    <a:pt x="66804" y="1051259"/>
                  </a:lnTo>
                  <a:lnTo>
                    <a:pt x="81346" y="1007990"/>
                  </a:lnTo>
                  <a:lnTo>
                    <a:pt x="97146" y="965315"/>
                  </a:lnTo>
                  <a:lnTo>
                    <a:pt x="114181" y="923258"/>
                  </a:lnTo>
                  <a:lnTo>
                    <a:pt x="132429" y="881840"/>
                  </a:lnTo>
                  <a:lnTo>
                    <a:pt x="151867" y="841083"/>
                  </a:lnTo>
                  <a:lnTo>
                    <a:pt x="172475" y="801009"/>
                  </a:lnTo>
                  <a:lnTo>
                    <a:pt x="194230" y="761641"/>
                  </a:lnTo>
                  <a:lnTo>
                    <a:pt x="217108" y="723000"/>
                  </a:lnTo>
                  <a:lnTo>
                    <a:pt x="241090" y="685109"/>
                  </a:lnTo>
                  <a:lnTo>
                    <a:pt x="266151" y="647990"/>
                  </a:lnTo>
                  <a:lnTo>
                    <a:pt x="292270" y="611665"/>
                  </a:lnTo>
                  <a:lnTo>
                    <a:pt x="319425" y="576156"/>
                  </a:lnTo>
                  <a:lnTo>
                    <a:pt x="347594" y="541485"/>
                  </a:lnTo>
                  <a:lnTo>
                    <a:pt x="376754" y="507674"/>
                  </a:lnTo>
                  <a:lnTo>
                    <a:pt x="406883" y="474746"/>
                  </a:lnTo>
                  <a:lnTo>
                    <a:pt x="437959" y="442722"/>
                  </a:lnTo>
                  <a:lnTo>
                    <a:pt x="469960" y="411624"/>
                  </a:lnTo>
                  <a:lnTo>
                    <a:pt x="502864" y="381475"/>
                  </a:lnTo>
                  <a:lnTo>
                    <a:pt x="536649" y="352297"/>
                  </a:lnTo>
                  <a:lnTo>
                    <a:pt x="571291" y="324112"/>
                  </a:lnTo>
                  <a:lnTo>
                    <a:pt x="606770" y="296942"/>
                  </a:lnTo>
                  <a:lnTo>
                    <a:pt x="643063" y="270810"/>
                  </a:lnTo>
                  <a:lnTo>
                    <a:pt x="680148" y="245736"/>
                  </a:lnTo>
                  <a:lnTo>
                    <a:pt x="718002" y="221744"/>
                  </a:lnTo>
                  <a:lnTo>
                    <a:pt x="756604" y="198855"/>
                  </a:lnTo>
                  <a:lnTo>
                    <a:pt x="795931" y="177092"/>
                  </a:lnTo>
                  <a:lnTo>
                    <a:pt x="835962" y="156476"/>
                  </a:lnTo>
                  <a:lnTo>
                    <a:pt x="876673" y="137030"/>
                  </a:lnTo>
                  <a:lnTo>
                    <a:pt x="918043" y="118776"/>
                  </a:lnTo>
                  <a:lnTo>
                    <a:pt x="960050" y="101736"/>
                  </a:lnTo>
                  <a:lnTo>
                    <a:pt x="1002671" y="85933"/>
                  </a:lnTo>
                  <a:lnTo>
                    <a:pt x="1045884" y="71387"/>
                  </a:lnTo>
                  <a:lnTo>
                    <a:pt x="1089667" y="58122"/>
                  </a:lnTo>
                  <a:lnTo>
                    <a:pt x="1133999" y="46159"/>
                  </a:lnTo>
                  <a:lnTo>
                    <a:pt x="1178856" y="35521"/>
                  </a:lnTo>
                  <a:lnTo>
                    <a:pt x="1224216" y="26230"/>
                  </a:lnTo>
                  <a:lnTo>
                    <a:pt x="1270058" y="18307"/>
                  </a:lnTo>
                  <a:lnTo>
                    <a:pt x="1316359" y="11775"/>
                  </a:lnTo>
                  <a:lnTo>
                    <a:pt x="1363097" y="6657"/>
                  </a:lnTo>
                  <a:lnTo>
                    <a:pt x="1410250" y="2973"/>
                  </a:lnTo>
                  <a:lnTo>
                    <a:pt x="1457796" y="747"/>
                  </a:lnTo>
                  <a:lnTo>
                    <a:pt x="1505712" y="0"/>
                  </a:lnTo>
                  <a:lnTo>
                    <a:pt x="1553628" y="747"/>
                  </a:lnTo>
                  <a:lnTo>
                    <a:pt x="1601173" y="2973"/>
                  </a:lnTo>
                  <a:lnTo>
                    <a:pt x="1648326" y="6657"/>
                  </a:lnTo>
                  <a:lnTo>
                    <a:pt x="1695064" y="11775"/>
                  </a:lnTo>
                  <a:lnTo>
                    <a:pt x="1741365" y="18307"/>
                  </a:lnTo>
                  <a:lnTo>
                    <a:pt x="1787207" y="26230"/>
                  </a:lnTo>
                  <a:lnTo>
                    <a:pt x="1832568" y="35521"/>
                  </a:lnTo>
                  <a:lnTo>
                    <a:pt x="1877425" y="46159"/>
                  </a:lnTo>
                  <a:lnTo>
                    <a:pt x="1921756" y="58122"/>
                  </a:lnTo>
                  <a:lnTo>
                    <a:pt x="1965539" y="71387"/>
                  </a:lnTo>
                  <a:lnTo>
                    <a:pt x="2008753" y="85933"/>
                  </a:lnTo>
                  <a:lnTo>
                    <a:pt x="2051374" y="101736"/>
                  </a:lnTo>
                  <a:lnTo>
                    <a:pt x="2093380" y="118776"/>
                  </a:lnTo>
                  <a:lnTo>
                    <a:pt x="2134750" y="137030"/>
                  </a:lnTo>
                  <a:lnTo>
                    <a:pt x="2175462" y="156476"/>
                  </a:lnTo>
                  <a:lnTo>
                    <a:pt x="2215492" y="177092"/>
                  </a:lnTo>
                  <a:lnTo>
                    <a:pt x="2254819" y="198855"/>
                  </a:lnTo>
                  <a:lnTo>
                    <a:pt x="2293421" y="221744"/>
                  </a:lnTo>
                  <a:lnTo>
                    <a:pt x="2331275" y="245736"/>
                  </a:lnTo>
                  <a:lnTo>
                    <a:pt x="2368360" y="270810"/>
                  </a:lnTo>
                  <a:lnTo>
                    <a:pt x="2404653" y="296942"/>
                  </a:lnTo>
                  <a:lnTo>
                    <a:pt x="2440132" y="324112"/>
                  </a:lnTo>
                  <a:lnTo>
                    <a:pt x="2474775" y="352297"/>
                  </a:lnTo>
                  <a:lnTo>
                    <a:pt x="2508559" y="381475"/>
                  </a:lnTo>
                  <a:lnTo>
                    <a:pt x="2541463" y="411624"/>
                  </a:lnTo>
                  <a:lnTo>
                    <a:pt x="2573464" y="442722"/>
                  </a:lnTo>
                  <a:lnTo>
                    <a:pt x="2604540" y="474746"/>
                  </a:lnTo>
                  <a:lnTo>
                    <a:pt x="2634670" y="507674"/>
                  </a:lnTo>
                  <a:lnTo>
                    <a:pt x="2663830" y="541485"/>
                  </a:lnTo>
                  <a:lnTo>
                    <a:pt x="2691998" y="576156"/>
                  </a:lnTo>
                  <a:lnTo>
                    <a:pt x="2719153" y="611665"/>
                  </a:lnTo>
                  <a:lnTo>
                    <a:pt x="2745272" y="647990"/>
                  </a:lnTo>
                  <a:lnTo>
                    <a:pt x="2770334" y="685109"/>
                  </a:lnTo>
                  <a:lnTo>
                    <a:pt x="2794315" y="723000"/>
                  </a:lnTo>
                  <a:lnTo>
                    <a:pt x="2817194" y="761641"/>
                  </a:lnTo>
                  <a:lnTo>
                    <a:pt x="2838948" y="801009"/>
                  </a:lnTo>
                  <a:lnTo>
                    <a:pt x="2859556" y="841083"/>
                  </a:lnTo>
                  <a:lnTo>
                    <a:pt x="2878995" y="881840"/>
                  </a:lnTo>
                  <a:lnTo>
                    <a:pt x="2897243" y="923258"/>
                  </a:lnTo>
                  <a:lnTo>
                    <a:pt x="2914278" y="965315"/>
                  </a:lnTo>
                  <a:lnTo>
                    <a:pt x="2930077" y="1007990"/>
                  </a:lnTo>
                  <a:lnTo>
                    <a:pt x="2944619" y="1051259"/>
                  </a:lnTo>
                  <a:lnTo>
                    <a:pt x="2957881" y="1095101"/>
                  </a:lnTo>
                  <a:lnTo>
                    <a:pt x="2969841" y="1139494"/>
                  </a:lnTo>
                  <a:lnTo>
                    <a:pt x="2980478" y="1184415"/>
                  </a:lnTo>
                  <a:lnTo>
                    <a:pt x="2989768" y="1229843"/>
                  </a:lnTo>
                  <a:lnTo>
                    <a:pt x="2997689" y="1275755"/>
                  </a:lnTo>
                  <a:lnTo>
                    <a:pt x="3004221" y="1322130"/>
                  </a:lnTo>
                  <a:lnTo>
                    <a:pt x="3009339" y="1368944"/>
                  </a:lnTo>
                  <a:lnTo>
                    <a:pt x="3013022" y="1416177"/>
                  </a:lnTo>
                  <a:lnTo>
                    <a:pt x="3015249" y="1463805"/>
                  </a:lnTo>
                  <a:lnTo>
                    <a:pt x="3015996" y="1511808"/>
                  </a:lnTo>
                  <a:lnTo>
                    <a:pt x="3015249" y="1559810"/>
                  </a:lnTo>
                  <a:lnTo>
                    <a:pt x="3013022" y="1607438"/>
                  </a:lnTo>
                  <a:lnTo>
                    <a:pt x="3009339" y="1654671"/>
                  </a:lnTo>
                  <a:lnTo>
                    <a:pt x="3004221" y="1701486"/>
                  </a:lnTo>
                  <a:lnTo>
                    <a:pt x="2997689" y="1747860"/>
                  </a:lnTo>
                  <a:lnTo>
                    <a:pt x="2989768" y="1793772"/>
                  </a:lnTo>
                  <a:lnTo>
                    <a:pt x="2980478" y="1839200"/>
                  </a:lnTo>
                  <a:lnTo>
                    <a:pt x="2969841" y="1884121"/>
                  </a:lnTo>
                  <a:lnTo>
                    <a:pt x="2957881" y="1928514"/>
                  </a:lnTo>
                  <a:lnTo>
                    <a:pt x="2944619" y="1972356"/>
                  </a:lnTo>
                  <a:lnTo>
                    <a:pt x="2930077" y="2015626"/>
                  </a:lnTo>
                  <a:lnTo>
                    <a:pt x="2914278" y="2058300"/>
                  </a:lnTo>
                  <a:lnTo>
                    <a:pt x="2897243" y="2100357"/>
                  </a:lnTo>
                  <a:lnTo>
                    <a:pt x="2878995" y="2141776"/>
                  </a:lnTo>
                  <a:lnTo>
                    <a:pt x="2859556" y="2182533"/>
                  </a:lnTo>
                  <a:lnTo>
                    <a:pt x="2838948" y="2222606"/>
                  </a:lnTo>
                  <a:lnTo>
                    <a:pt x="2817194" y="2261974"/>
                  </a:lnTo>
                  <a:lnTo>
                    <a:pt x="2794315" y="2300615"/>
                  </a:lnTo>
                  <a:lnTo>
                    <a:pt x="2770334" y="2338506"/>
                  </a:lnTo>
                  <a:lnTo>
                    <a:pt x="2745272" y="2375625"/>
                  </a:lnTo>
                  <a:lnTo>
                    <a:pt x="2719153" y="2411950"/>
                  </a:lnTo>
                  <a:lnTo>
                    <a:pt x="2691998" y="2447459"/>
                  </a:lnTo>
                  <a:lnTo>
                    <a:pt x="2663830" y="2482130"/>
                  </a:lnTo>
                  <a:lnTo>
                    <a:pt x="2634670" y="2515941"/>
                  </a:lnTo>
                  <a:lnTo>
                    <a:pt x="2604540" y="2548870"/>
                  </a:lnTo>
                  <a:lnTo>
                    <a:pt x="2573464" y="2580894"/>
                  </a:lnTo>
                  <a:lnTo>
                    <a:pt x="2541463" y="2611991"/>
                  </a:lnTo>
                  <a:lnTo>
                    <a:pt x="2508559" y="2642140"/>
                  </a:lnTo>
                  <a:lnTo>
                    <a:pt x="2474775" y="2671318"/>
                  </a:lnTo>
                  <a:lnTo>
                    <a:pt x="2440132" y="2699503"/>
                  </a:lnTo>
                  <a:lnTo>
                    <a:pt x="2404653" y="2726673"/>
                  </a:lnTo>
                  <a:lnTo>
                    <a:pt x="2368360" y="2752806"/>
                  </a:lnTo>
                  <a:lnTo>
                    <a:pt x="2331275" y="2777879"/>
                  </a:lnTo>
                  <a:lnTo>
                    <a:pt x="2293421" y="2801872"/>
                  </a:lnTo>
                  <a:lnTo>
                    <a:pt x="2254819" y="2824760"/>
                  </a:lnTo>
                  <a:lnTo>
                    <a:pt x="2215492" y="2846524"/>
                  </a:lnTo>
                  <a:lnTo>
                    <a:pt x="2175462" y="2867139"/>
                  </a:lnTo>
                  <a:lnTo>
                    <a:pt x="2134750" y="2886585"/>
                  </a:lnTo>
                  <a:lnTo>
                    <a:pt x="2093380" y="2904839"/>
                  </a:lnTo>
                  <a:lnTo>
                    <a:pt x="2051374" y="2921879"/>
                  </a:lnTo>
                  <a:lnTo>
                    <a:pt x="2008753" y="2937682"/>
                  </a:lnTo>
                  <a:lnTo>
                    <a:pt x="1965539" y="2952228"/>
                  </a:lnTo>
                  <a:lnTo>
                    <a:pt x="1921756" y="2965493"/>
                  </a:lnTo>
                  <a:lnTo>
                    <a:pt x="1877425" y="2977456"/>
                  </a:lnTo>
                  <a:lnTo>
                    <a:pt x="1832568" y="2988094"/>
                  </a:lnTo>
                  <a:lnTo>
                    <a:pt x="1793074" y="2996184"/>
                  </a:lnTo>
                  <a:close/>
                </a:path>
              </a:pathLst>
            </a:custGeom>
            <a:solidFill>
              <a:srgbClr val="1F2B8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140" y="3787140"/>
              <a:ext cx="1520951" cy="152095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11809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F</a:t>
            </a:r>
            <a:r>
              <a:rPr dirty="0" spc="-590"/>
              <a:t>U</a:t>
            </a:r>
            <a:r>
              <a:rPr dirty="0" spc="-459"/>
              <a:t>T</a:t>
            </a:r>
            <a:r>
              <a:rPr dirty="0" spc="-590"/>
              <a:t>U</a:t>
            </a:r>
            <a:r>
              <a:rPr dirty="0" spc="-434"/>
              <a:t>R</a:t>
            </a:r>
            <a:r>
              <a:rPr dirty="0" spc="-235"/>
              <a:t>E</a:t>
            </a:r>
            <a:r>
              <a:rPr dirty="0" spc="-10"/>
              <a:t> </a:t>
            </a:r>
            <a:r>
              <a:rPr dirty="0" spc="20"/>
              <a:t>S</a:t>
            </a:r>
            <a:r>
              <a:rPr dirty="0" spc="-750"/>
              <a:t>C</a:t>
            </a:r>
            <a:r>
              <a:rPr dirty="0" spc="-775"/>
              <a:t>O</a:t>
            </a:r>
            <a:r>
              <a:rPr dirty="0" spc="-110"/>
              <a:t>P</a:t>
            </a:r>
            <a:r>
              <a:rPr dirty="0" spc="-235"/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45157" y="1197392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1F2B8E"/>
                </a:solidFill>
                <a:latin typeface="Arial MT"/>
                <a:cs typeface="Arial MT"/>
              </a:rPr>
              <a:t>10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20645" marR="5080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20645" algn="l"/>
                <a:tab pos="2621280" algn="l"/>
              </a:tabLst>
            </a:pPr>
            <a:r>
              <a:rPr dirty="0" spc="185"/>
              <a:t>Can</a:t>
            </a:r>
            <a:r>
              <a:rPr dirty="0" spc="135"/>
              <a:t> </a:t>
            </a:r>
            <a:r>
              <a:rPr dirty="0" spc="20"/>
              <a:t>be</a:t>
            </a:r>
            <a:r>
              <a:rPr dirty="0" spc="120"/>
              <a:t> </a:t>
            </a:r>
            <a:r>
              <a:rPr dirty="0" spc="80"/>
              <a:t>further</a:t>
            </a:r>
            <a:r>
              <a:rPr dirty="0" spc="110"/>
              <a:t> </a:t>
            </a:r>
            <a:r>
              <a:rPr dirty="0" spc="70"/>
              <a:t>enhanced</a:t>
            </a:r>
            <a:r>
              <a:rPr dirty="0" spc="110"/>
              <a:t> </a:t>
            </a:r>
            <a:r>
              <a:rPr dirty="0" spc="90"/>
              <a:t>using</a:t>
            </a:r>
            <a:r>
              <a:rPr dirty="0" spc="105"/>
              <a:t> </a:t>
            </a:r>
            <a:r>
              <a:rPr dirty="0" spc="50"/>
              <a:t>other</a:t>
            </a:r>
            <a:r>
              <a:rPr dirty="0" spc="110"/>
              <a:t> </a:t>
            </a:r>
            <a:r>
              <a:rPr dirty="0" spc="50"/>
              <a:t>technologies </a:t>
            </a:r>
            <a:r>
              <a:rPr dirty="0" spc="-450"/>
              <a:t> </a:t>
            </a:r>
            <a:r>
              <a:rPr dirty="0" spc="75"/>
              <a:t>such</a:t>
            </a:r>
            <a:r>
              <a:rPr dirty="0" spc="114"/>
              <a:t> </a:t>
            </a:r>
            <a:r>
              <a:rPr dirty="0" spc="95"/>
              <a:t>as</a:t>
            </a:r>
            <a:r>
              <a:rPr dirty="0" spc="114"/>
              <a:t> </a:t>
            </a:r>
            <a:r>
              <a:rPr dirty="0" spc="165"/>
              <a:t>NLP,</a:t>
            </a:r>
            <a:r>
              <a:rPr dirty="0" spc="105"/>
              <a:t> </a:t>
            </a:r>
            <a:r>
              <a:rPr dirty="0" spc="229"/>
              <a:t>ML,</a:t>
            </a:r>
            <a:r>
              <a:rPr dirty="0" spc="130"/>
              <a:t> </a:t>
            </a:r>
            <a:r>
              <a:rPr dirty="0" spc="80"/>
              <a:t>full</a:t>
            </a:r>
            <a:r>
              <a:rPr dirty="0" spc="114"/>
              <a:t> </a:t>
            </a:r>
            <a:r>
              <a:rPr dirty="0" spc="50"/>
              <a:t>fledged</a:t>
            </a:r>
            <a:r>
              <a:rPr dirty="0" spc="110"/>
              <a:t> </a:t>
            </a:r>
            <a:r>
              <a:rPr dirty="0" spc="40"/>
              <a:t>device</a:t>
            </a:r>
            <a:r>
              <a:rPr dirty="0" spc="125"/>
              <a:t> </a:t>
            </a:r>
            <a:r>
              <a:rPr dirty="0" spc="150"/>
              <a:t>.</a:t>
            </a:r>
          </a:p>
          <a:p>
            <a:pPr marL="2303780">
              <a:lnSpc>
                <a:spcPct val="100000"/>
              </a:lnSpc>
              <a:spcBef>
                <a:spcPts val="45"/>
              </a:spcBef>
              <a:buClr>
                <a:srgbClr val="1F2B8E"/>
              </a:buClr>
              <a:buFont typeface="Arial MT"/>
              <a:buChar char="•"/>
            </a:pPr>
            <a:endParaRPr sz="2700"/>
          </a:p>
          <a:p>
            <a:pPr marL="2620645" marR="826769" indent="-304800">
              <a:lnSpc>
                <a:spcPct val="100499"/>
              </a:lnSpc>
              <a:spcBef>
                <a:spcPts val="5"/>
              </a:spcBef>
              <a:buFont typeface="Arial MT"/>
              <a:buChar char="•"/>
              <a:tabLst>
                <a:tab pos="2620645" algn="l"/>
                <a:tab pos="2621280" algn="l"/>
              </a:tabLst>
            </a:pPr>
            <a:r>
              <a:rPr dirty="0" spc="75"/>
              <a:t>Advanced</a:t>
            </a:r>
            <a:r>
              <a:rPr dirty="0" spc="130"/>
              <a:t> </a:t>
            </a:r>
            <a:r>
              <a:rPr dirty="0" spc="75"/>
              <a:t>features</a:t>
            </a:r>
            <a:r>
              <a:rPr dirty="0" spc="110"/>
              <a:t> </a:t>
            </a:r>
            <a:r>
              <a:rPr dirty="0" spc="80"/>
              <a:t>can</a:t>
            </a:r>
            <a:r>
              <a:rPr dirty="0" spc="114"/>
              <a:t> </a:t>
            </a:r>
            <a:r>
              <a:rPr dirty="0" spc="20"/>
              <a:t>be</a:t>
            </a:r>
            <a:r>
              <a:rPr dirty="0" spc="120"/>
              <a:t> </a:t>
            </a:r>
            <a:r>
              <a:rPr dirty="0" spc="55"/>
              <a:t>added</a:t>
            </a:r>
            <a:r>
              <a:rPr dirty="0" spc="130"/>
              <a:t> </a:t>
            </a:r>
            <a:r>
              <a:rPr dirty="0" spc="80"/>
              <a:t>like</a:t>
            </a:r>
            <a:r>
              <a:rPr dirty="0" spc="100"/>
              <a:t> </a:t>
            </a:r>
            <a:r>
              <a:rPr dirty="0" spc="90"/>
              <a:t>image </a:t>
            </a:r>
            <a:r>
              <a:rPr dirty="0" spc="-450"/>
              <a:t> </a:t>
            </a:r>
            <a:r>
              <a:rPr dirty="0" spc="50"/>
              <a:t>recognition</a:t>
            </a:r>
            <a:r>
              <a:rPr dirty="0" spc="75"/>
              <a:t> </a:t>
            </a:r>
            <a:r>
              <a:rPr dirty="0" spc="150"/>
              <a:t>,</a:t>
            </a:r>
            <a:r>
              <a:rPr dirty="0" spc="105"/>
              <a:t> </a:t>
            </a:r>
            <a:r>
              <a:rPr dirty="0" spc="85"/>
              <a:t>text</a:t>
            </a:r>
            <a:r>
              <a:rPr dirty="0" spc="120"/>
              <a:t> </a:t>
            </a:r>
            <a:r>
              <a:rPr dirty="0" spc="90"/>
              <a:t>analysis</a:t>
            </a:r>
            <a:r>
              <a:rPr dirty="0" spc="140"/>
              <a:t> </a:t>
            </a:r>
            <a:r>
              <a:rPr dirty="0" spc="75"/>
              <a:t>etc.</a:t>
            </a:r>
          </a:p>
          <a:p>
            <a:pPr marL="2303780">
              <a:lnSpc>
                <a:spcPct val="100000"/>
              </a:lnSpc>
              <a:buClr>
                <a:srgbClr val="1F2B8E"/>
              </a:buClr>
              <a:buFont typeface="Arial MT"/>
              <a:buChar char="•"/>
            </a:pPr>
            <a:endParaRPr sz="2750"/>
          </a:p>
          <a:p>
            <a:pPr marL="2620645" marR="295275" indent="-3048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620645" algn="l"/>
                <a:tab pos="2621280" algn="l"/>
              </a:tabLst>
            </a:pPr>
            <a:r>
              <a:rPr dirty="0" spc="185"/>
              <a:t>Can</a:t>
            </a:r>
            <a:r>
              <a:rPr dirty="0" spc="135"/>
              <a:t> </a:t>
            </a:r>
            <a:r>
              <a:rPr dirty="0" spc="50"/>
              <a:t>also</a:t>
            </a:r>
            <a:r>
              <a:rPr dirty="0" spc="145"/>
              <a:t> </a:t>
            </a:r>
            <a:r>
              <a:rPr dirty="0" spc="35"/>
              <a:t>provides</a:t>
            </a:r>
            <a:r>
              <a:rPr dirty="0" spc="114"/>
              <a:t> </a:t>
            </a:r>
            <a:r>
              <a:rPr dirty="0" spc="65"/>
              <a:t>information</a:t>
            </a:r>
            <a:r>
              <a:rPr dirty="0" spc="120"/>
              <a:t> </a:t>
            </a:r>
            <a:r>
              <a:rPr dirty="0" spc="70"/>
              <a:t>related</a:t>
            </a:r>
            <a:r>
              <a:rPr dirty="0" spc="95"/>
              <a:t> </a:t>
            </a:r>
            <a:r>
              <a:rPr dirty="0" spc="20"/>
              <a:t>to</a:t>
            </a:r>
            <a:r>
              <a:rPr dirty="0" spc="120"/>
              <a:t> </a:t>
            </a:r>
            <a:r>
              <a:rPr dirty="0" spc="70"/>
              <a:t>events </a:t>
            </a:r>
            <a:r>
              <a:rPr dirty="0" spc="-445"/>
              <a:t> </a:t>
            </a:r>
            <a:r>
              <a:rPr dirty="0" spc="70"/>
              <a:t>rules</a:t>
            </a:r>
            <a:r>
              <a:rPr dirty="0" spc="114"/>
              <a:t> </a:t>
            </a:r>
            <a:r>
              <a:rPr dirty="0" spc="95"/>
              <a:t>and</a:t>
            </a:r>
            <a:r>
              <a:rPr dirty="0" spc="114"/>
              <a:t> </a:t>
            </a:r>
            <a:r>
              <a:rPr dirty="0" spc="70"/>
              <a:t>regulations</a:t>
            </a:r>
            <a:r>
              <a:rPr dirty="0" spc="114"/>
              <a:t> </a:t>
            </a:r>
            <a:r>
              <a:rPr dirty="0" spc="70"/>
              <a:t>related</a:t>
            </a:r>
            <a:r>
              <a:rPr dirty="0" spc="114"/>
              <a:t> </a:t>
            </a:r>
            <a:r>
              <a:rPr dirty="0" spc="20"/>
              <a:t>to</a:t>
            </a:r>
            <a:r>
              <a:rPr dirty="0" spc="125"/>
              <a:t> </a:t>
            </a:r>
            <a:r>
              <a:rPr dirty="0" spc="50"/>
              <a:t>college.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1F2B8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772668"/>
            <a:ext cx="10692765" cy="6015355"/>
            <a:chOff x="0" y="772668"/>
            <a:chExt cx="10692765" cy="6015355"/>
          </a:xfrm>
        </p:grpSpPr>
        <p:sp>
          <p:nvSpPr>
            <p:cNvPr id="4" name="object 4"/>
            <p:cNvSpPr/>
            <p:nvPr/>
          </p:nvSpPr>
          <p:spPr>
            <a:xfrm>
              <a:off x="0" y="772668"/>
              <a:ext cx="7848600" cy="6015355"/>
            </a:xfrm>
            <a:custGeom>
              <a:avLst/>
              <a:gdLst/>
              <a:ahLst/>
              <a:cxnLst/>
              <a:rect l="l" t="t" r="r" b="b"/>
              <a:pathLst>
                <a:path w="7848600" h="6015355">
                  <a:moveTo>
                    <a:pt x="4846319" y="6015228"/>
                  </a:moveTo>
                  <a:lnTo>
                    <a:pt x="0" y="6015228"/>
                  </a:lnTo>
                  <a:lnTo>
                    <a:pt x="0" y="0"/>
                  </a:lnTo>
                  <a:lnTo>
                    <a:pt x="5202935" y="0"/>
                  </a:lnTo>
                  <a:lnTo>
                    <a:pt x="5303519" y="13716"/>
                  </a:lnTo>
                  <a:lnTo>
                    <a:pt x="5350925" y="21373"/>
                  </a:lnTo>
                  <a:lnTo>
                    <a:pt x="5398078" y="29770"/>
                  </a:lnTo>
                  <a:lnTo>
                    <a:pt x="5444975" y="38902"/>
                  </a:lnTo>
                  <a:lnTo>
                    <a:pt x="5491608" y="48762"/>
                  </a:lnTo>
                  <a:lnTo>
                    <a:pt x="5537972" y="59343"/>
                  </a:lnTo>
                  <a:lnTo>
                    <a:pt x="5584060" y="70641"/>
                  </a:lnTo>
                  <a:lnTo>
                    <a:pt x="5629866" y="82648"/>
                  </a:lnTo>
                  <a:lnTo>
                    <a:pt x="5675385" y="95358"/>
                  </a:lnTo>
                  <a:lnTo>
                    <a:pt x="5720610" y="108766"/>
                  </a:lnTo>
                  <a:lnTo>
                    <a:pt x="5765534" y="122865"/>
                  </a:lnTo>
                  <a:lnTo>
                    <a:pt x="5810153" y="137649"/>
                  </a:lnTo>
                  <a:lnTo>
                    <a:pt x="5854460" y="153112"/>
                  </a:lnTo>
                  <a:lnTo>
                    <a:pt x="5898448" y="169248"/>
                  </a:lnTo>
                  <a:lnTo>
                    <a:pt x="5942112" y="186050"/>
                  </a:lnTo>
                  <a:lnTo>
                    <a:pt x="5985446" y="203513"/>
                  </a:lnTo>
                  <a:lnTo>
                    <a:pt x="6028443" y="221630"/>
                  </a:lnTo>
                  <a:lnTo>
                    <a:pt x="6071097" y="240396"/>
                  </a:lnTo>
                  <a:lnTo>
                    <a:pt x="6113403" y="259803"/>
                  </a:lnTo>
                  <a:lnTo>
                    <a:pt x="6155354" y="279847"/>
                  </a:lnTo>
                  <a:lnTo>
                    <a:pt x="6196944" y="300520"/>
                  </a:lnTo>
                  <a:lnTo>
                    <a:pt x="6238168" y="321817"/>
                  </a:lnTo>
                  <a:lnTo>
                    <a:pt x="6279018" y="343731"/>
                  </a:lnTo>
                  <a:lnTo>
                    <a:pt x="6319489" y="366257"/>
                  </a:lnTo>
                  <a:lnTo>
                    <a:pt x="6359575" y="389388"/>
                  </a:lnTo>
                  <a:lnTo>
                    <a:pt x="6399269" y="413118"/>
                  </a:lnTo>
                  <a:lnTo>
                    <a:pt x="6438566" y="437441"/>
                  </a:lnTo>
                  <a:lnTo>
                    <a:pt x="6477460" y="462351"/>
                  </a:lnTo>
                  <a:lnTo>
                    <a:pt x="6515944" y="487841"/>
                  </a:lnTo>
                  <a:lnTo>
                    <a:pt x="6554012" y="513906"/>
                  </a:lnTo>
                  <a:lnTo>
                    <a:pt x="6591658" y="540540"/>
                  </a:lnTo>
                  <a:lnTo>
                    <a:pt x="6628877" y="567735"/>
                  </a:lnTo>
                  <a:lnTo>
                    <a:pt x="6665661" y="595487"/>
                  </a:lnTo>
                  <a:lnTo>
                    <a:pt x="6702006" y="623789"/>
                  </a:lnTo>
                  <a:lnTo>
                    <a:pt x="6737904" y="652634"/>
                  </a:lnTo>
                  <a:lnTo>
                    <a:pt x="6773350" y="682018"/>
                  </a:lnTo>
                  <a:lnTo>
                    <a:pt x="6808338" y="711932"/>
                  </a:lnTo>
                  <a:lnTo>
                    <a:pt x="6842862" y="742373"/>
                  </a:lnTo>
                  <a:lnTo>
                    <a:pt x="6876914" y="773332"/>
                  </a:lnTo>
                  <a:lnTo>
                    <a:pt x="6910491" y="804805"/>
                  </a:lnTo>
                  <a:lnTo>
                    <a:pt x="6943584" y="836784"/>
                  </a:lnTo>
                  <a:lnTo>
                    <a:pt x="6976189" y="869265"/>
                  </a:lnTo>
                  <a:lnTo>
                    <a:pt x="7008299" y="902240"/>
                  </a:lnTo>
                  <a:lnTo>
                    <a:pt x="7039908" y="935704"/>
                  </a:lnTo>
                  <a:lnTo>
                    <a:pt x="7071010" y="969650"/>
                  </a:lnTo>
                  <a:lnTo>
                    <a:pt x="7101598" y="1004073"/>
                  </a:lnTo>
                  <a:lnTo>
                    <a:pt x="7131668" y="1038965"/>
                  </a:lnTo>
                  <a:lnTo>
                    <a:pt x="7161212" y="1074322"/>
                  </a:lnTo>
                  <a:lnTo>
                    <a:pt x="7190225" y="1110136"/>
                  </a:lnTo>
                  <a:lnTo>
                    <a:pt x="7218700" y="1146403"/>
                  </a:lnTo>
                  <a:lnTo>
                    <a:pt x="7246631" y="1183115"/>
                  </a:lnTo>
                  <a:lnTo>
                    <a:pt x="7274013" y="1220266"/>
                  </a:lnTo>
                  <a:lnTo>
                    <a:pt x="7300839" y="1257850"/>
                  </a:lnTo>
                  <a:lnTo>
                    <a:pt x="7327103" y="1295862"/>
                  </a:lnTo>
                  <a:lnTo>
                    <a:pt x="7352799" y="1334295"/>
                  </a:lnTo>
                  <a:lnTo>
                    <a:pt x="7377922" y="1373143"/>
                  </a:lnTo>
                  <a:lnTo>
                    <a:pt x="7402464" y="1412399"/>
                  </a:lnTo>
                  <a:lnTo>
                    <a:pt x="7426419" y="1452058"/>
                  </a:lnTo>
                  <a:lnTo>
                    <a:pt x="7449783" y="1492114"/>
                  </a:lnTo>
                  <a:lnTo>
                    <a:pt x="7472547" y="1532560"/>
                  </a:lnTo>
                  <a:lnTo>
                    <a:pt x="7494708" y="1573390"/>
                  </a:lnTo>
                  <a:lnTo>
                    <a:pt x="7516258" y="1614598"/>
                  </a:lnTo>
                  <a:lnTo>
                    <a:pt x="7537191" y="1656178"/>
                  </a:lnTo>
                  <a:lnTo>
                    <a:pt x="7557501" y="1698124"/>
                  </a:lnTo>
                  <a:lnTo>
                    <a:pt x="7577182" y="1740429"/>
                  </a:lnTo>
                  <a:lnTo>
                    <a:pt x="7596229" y="1783088"/>
                  </a:lnTo>
                  <a:lnTo>
                    <a:pt x="7614634" y="1826095"/>
                  </a:lnTo>
                  <a:lnTo>
                    <a:pt x="7632392" y="1869442"/>
                  </a:lnTo>
                  <a:lnTo>
                    <a:pt x="7649497" y="1913125"/>
                  </a:lnTo>
                  <a:lnTo>
                    <a:pt x="7665942" y="1957136"/>
                  </a:lnTo>
                  <a:lnTo>
                    <a:pt x="7681723" y="2001471"/>
                  </a:lnTo>
                  <a:lnTo>
                    <a:pt x="7696831" y="2046122"/>
                  </a:lnTo>
                  <a:lnTo>
                    <a:pt x="7711262" y="2091083"/>
                  </a:lnTo>
                  <a:lnTo>
                    <a:pt x="7725009" y="2136349"/>
                  </a:lnTo>
                  <a:lnTo>
                    <a:pt x="7738067" y="2181913"/>
                  </a:lnTo>
                  <a:lnTo>
                    <a:pt x="7750428" y="2227769"/>
                  </a:lnTo>
                  <a:lnTo>
                    <a:pt x="7762088" y="2273912"/>
                  </a:lnTo>
                  <a:lnTo>
                    <a:pt x="7773039" y="2320334"/>
                  </a:lnTo>
                  <a:lnTo>
                    <a:pt x="7783276" y="2367029"/>
                  </a:lnTo>
                  <a:lnTo>
                    <a:pt x="7792793" y="2413992"/>
                  </a:lnTo>
                  <a:lnTo>
                    <a:pt x="7801584" y="2461217"/>
                  </a:lnTo>
                  <a:lnTo>
                    <a:pt x="7809642" y="2508697"/>
                  </a:lnTo>
                  <a:lnTo>
                    <a:pt x="7816962" y="2556426"/>
                  </a:lnTo>
                  <a:lnTo>
                    <a:pt x="7823537" y="2604398"/>
                  </a:lnTo>
                  <a:lnTo>
                    <a:pt x="7829361" y="2652606"/>
                  </a:lnTo>
                  <a:lnTo>
                    <a:pt x="7834429" y="2701046"/>
                  </a:lnTo>
                  <a:lnTo>
                    <a:pt x="7838733" y="2749710"/>
                  </a:lnTo>
                  <a:lnTo>
                    <a:pt x="7842269" y="2798592"/>
                  </a:lnTo>
                  <a:lnTo>
                    <a:pt x="7845029" y="2847687"/>
                  </a:lnTo>
                  <a:lnTo>
                    <a:pt x="7847009" y="2896988"/>
                  </a:lnTo>
                  <a:lnTo>
                    <a:pt x="7848201" y="2946489"/>
                  </a:lnTo>
                  <a:lnTo>
                    <a:pt x="7848600" y="2996183"/>
                  </a:lnTo>
                  <a:lnTo>
                    <a:pt x="7848214" y="3045044"/>
                  </a:lnTo>
                  <a:lnTo>
                    <a:pt x="7847062" y="3093717"/>
                  </a:lnTo>
                  <a:lnTo>
                    <a:pt x="7845149" y="3142197"/>
                  </a:lnTo>
                  <a:lnTo>
                    <a:pt x="7842481" y="3190477"/>
                  </a:lnTo>
                  <a:lnTo>
                    <a:pt x="7839064" y="3238552"/>
                  </a:lnTo>
                  <a:lnTo>
                    <a:pt x="7834904" y="3286416"/>
                  </a:lnTo>
                  <a:lnTo>
                    <a:pt x="7830005" y="3334063"/>
                  </a:lnTo>
                  <a:lnTo>
                    <a:pt x="7824375" y="3381487"/>
                  </a:lnTo>
                  <a:lnTo>
                    <a:pt x="7818019" y="3428683"/>
                  </a:lnTo>
                  <a:lnTo>
                    <a:pt x="7810942" y="3475645"/>
                  </a:lnTo>
                  <a:lnTo>
                    <a:pt x="7803151" y="3522367"/>
                  </a:lnTo>
                  <a:lnTo>
                    <a:pt x="7794652" y="3568843"/>
                  </a:lnTo>
                  <a:lnTo>
                    <a:pt x="7785449" y="3615067"/>
                  </a:lnTo>
                  <a:lnTo>
                    <a:pt x="7775550" y="3661034"/>
                  </a:lnTo>
                  <a:lnTo>
                    <a:pt x="7764959" y="3706737"/>
                  </a:lnTo>
                  <a:lnTo>
                    <a:pt x="7753683" y="3752171"/>
                  </a:lnTo>
                  <a:lnTo>
                    <a:pt x="7741727" y="3797330"/>
                  </a:lnTo>
                  <a:lnTo>
                    <a:pt x="7729098" y="3842208"/>
                  </a:lnTo>
                  <a:lnTo>
                    <a:pt x="7715800" y="3886800"/>
                  </a:lnTo>
                  <a:lnTo>
                    <a:pt x="7701841" y="3931100"/>
                  </a:lnTo>
                  <a:lnTo>
                    <a:pt x="7687224" y="3975101"/>
                  </a:lnTo>
                  <a:lnTo>
                    <a:pt x="7671958" y="4018798"/>
                  </a:lnTo>
                  <a:lnTo>
                    <a:pt x="7656046" y="4062185"/>
                  </a:lnTo>
                  <a:lnTo>
                    <a:pt x="7639496" y="4105257"/>
                  </a:lnTo>
                  <a:lnTo>
                    <a:pt x="7622312" y="4148007"/>
                  </a:lnTo>
                  <a:lnTo>
                    <a:pt x="7604501" y="4190430"/>
                  </a:lnTo>
                  <a:lnTo>
                    <a:pt x="7586068" y="4232520"/>
                  </a:lnTo>
                  <a:lnTo>
                    <a:pt x="7567020" y="4274270"/>
                  </a:lnTo>
                  <a:lnTo>
                    <a:pt x="7547362" y="4315677"/>
                  </a:lnTo>
                  <a:lnTo>
                    <a:pt x="7527099" y="4356732"/>
                  </a:lnTo>
                  <a:lnTo>
                    <a:pt x="7506239" y="4397431"/>
                  </a:lnTo>
                  <a:lnTo>
                    <a:pt x="7484785" y="4437768"/>
                  </a:lnTo>
                  <a:lnTo>
                    <a:pt x="7462745" y="4477737"/>
                  </a:lnTo>
                  <a:lnTo>
                    <a:pt x="7440124" y="4517332"/>
                  </a:lnTo>
                  <a:lnTo>
                    <a:pt x="7416928" y="4556548"/>
                  </a:lnTo>
                  <a:lnTo>
                    <a:pt x="7393163" y="4595378"/>
                  </a:lnTo>
                  <a:lnTo>
                    <a:pt x="7368834" y="4633817"/>
                  </a:lnTo>
                  <a:lnTo>
                    <a:pt x="7343947" y="4671859"/>
                  </a:lnTo>
                  <a:lnTo>
                    <a:pt x="7318509" y="4709498"/>
                  </a:lnTo>
                  <a:lnTo>
                    <a:pt x="7292524" y="4746728"/>
                  </a:lnTo>
                  <a:lnTo>
                    <a:pt x="7265999" y="4783544"/>
                  </a:lnTo>
                  <a:lnTo>
                    <a:pt x="7238940" y="4819939"/>
                  </a:lnTo>
                  <a:lnTo>
                    <a:pt x="7211352" y="4855908"/>
                  </a:lnTo>
                  <a:lnTo>
                    <a:pt x="7183241" y="4891446"/>
                  </a:lnTo>
                  <a:lnTo>
                    <a:pt x="7154613" y="4926545"/>
                  </a:lnTo>
                  <a:lnTo>
                    <a:pt x="7125473" y="4961201"/>
                  </a:lnTo>
                  <a:lnTo>
                    <a:pt x="7095829" y="4995408"/>
                  </a:lnTo>
                  <a:lnTo>
                    <a:pt x="7065684" y="5029159"/>
                  </a:lnTo>
                  <a:lnTo>
                    <a:pt x="7035046" y="5062450"/>
                  </a:lnTo>
                  <a:lnTo>
                    <a:pt x="7003920" y="5095273"/>
                  </a:lnTo>
                  <a:lnTo>
                    <a:pt x="6972311" y="5127624"/>
                  </a:lnTo>
                  <a:lnTo>
                    <a:pt x="6940226" y="5159496"/>
                  </a:lnTo>
                  <a:lnTo>
                    <a:pt x="6907671" y="5190884"/>
                  </a:lnTo>
                  <a:lnTo>
                    <a:pt x="6874650" y="5221782"/>
                  </a:lnTo>
                  <a:lnTo>
                    <a:pt x="6841171" y="5252184"/>
                  </a:lnTo>
                  <a:lnTo>
                    <a:pt x="6807238" y="5282085"/>
                  </a:lnTo>
                  <a:lnTo>
                    <a:pt x="6772858" y="5311477"/>
                  </a:lnTo>
                  <a:lnTo>
                    <a:pt x="6738036" y="5340357"/>
                  </a:lnTo>
                  <a:lnTo>
                    <a:pt x="6702779" y="5368717"/>
                  </a:lnTo>
                  <a:lnTo>
                    <a:pt x="6667091" y="5396552"/>
                  </a:lnTo>
                  <a:lnTo>
                    <a:pt x="6630980" y="5423857"/>
                  </a:lnTo>
                  <a:lnTo>
                    <a:pt x="6594450" y="5450625"/>
                  </a:lnTo>
                  <a:lnTo>
                    <a:pt x="6557507" y="5476850"/>
                  </a:lnTo>
                  <a:lnTo>
                    <a:pt x="6520158" y="5502527"/>
                  </a:lnTo>
                  <a:lnTo>
                    <a:pt x="6482407" y="5527650"/>
                  </a:lnTo>
                  <a:lnTo>
                    <a:pt x="6444262" y="5552214"/>
                  </a:lnTo>
                  <a:lnTo>
                    <a:pt x="6405727" y="5576211"/>
                  </a:lnTo>
                  <a:lnTo>
                    <a:pt x="6366808" y="5599637"/>
                  </a:lnTo>
                  <a:lnTo>
                    <a:pt x="6327512" y="5622486"/>
                  </a:lnTo>
                  <a:lnTo>
                    <a:pt x="6287844" y="5644752"/>
                  </a:lnTo>
                  <a:lnTo>
                    <a:pt x="6247810" y="5666428"/>
                  </a:lnTo>
                  <a:lnTo>
                    <a:pt x="6207415" y="5687510"/>
                  </a:lnTo>
                  <a:lnTo>
                    <a:pt x="6166666" y="5707991"/>
                  </a:lnTo>
                  <a:lnTo>
                    <a:pt x="6125568" y="5727866"/>
                  </a:lnTo>
                  <a:lnTo>
                    <a:pt x="6084128" y="5747129"/>
                  </a:lnTo>
                  <a:lnTo>
                    <a:pt x="6042350" y="5765774"/>
                  </a:lnTo>
                  <a:lnTo>
                    <a:pt x="6000241" y="5783795"/>
                  </a:lnTo>
                  <a:lnTo>
                    <a:pt x="5957806" y="5801186"/>
                  </a:lnTo>
                  <a:lnTo>
                    <a:pt x="5915051" y="5817942"/>
                  </a:lnTo>
                  <a:lnTo>
                    <a:pt x="5871983" y="5834056"/>
                  </a:lnTo>
                  <a:lnTo>
                    <a:pt x="5828607" y="5849524"/>
                  </a:lnTo>
                  <a:lnTo>
                    <a:pt x="5784928" y="5864338"/>
                  </a:lnTo>
                  <a:lnTo>
                    <a:pt x="5740953" y="5878494"/>
                  </a:lnTo>
                  <a:lnTo>
                    <a:pt x="5696687" y="5891985"/>
                  </a:lnTo>
                  <a:lnTo>
                    <a:pt x="5652137" y="5904806"/>
                  </a:lnTo>
                  <a:lnTo>
                    <a:pt x="5607307" y="5916951"/>
                  </a:lnTo>
                  <a:lnTo>
                    <a:pt x="5562204" y="5928413"/>
                  </a:lnTo>
                  <a:lnTo>
                    <a:pt x="5516834" y="5939188"/>
                  </a:lnTo>
                  <a:lnTo>
                    <a:pt x="5471201" y="5949270"/>
                  </a:lnTo>
                  <a:lnTo>
                    <a:pt x="5425314" y="5958652"/>
                  </a:lnTo>
                  <a:lnTo>
                    <a:pt x="5379176" y="5967328"/>
                  </a:lnTo>
                  <a:lnTo>
                    <a:pt x="5332793" y="5975294"/>
                  </a:lnTo>
                  <a:lnTo>
                    <a:pt x="5286173" y="5982543"/>
                  </a:lnTo>
                  <a:lnTo>
                    <a:pt x="5239320" y="5989069"/>
                  </a:lnTo>
                  <a:lnTo>
                    <a:pt x="5192240" y="5994866"/>
                  </a:lnTo>
                  <a:lnTo>
                    <a:pt x="5144939" y="5999930"/>
                  </a:lnTo>
                  <a:lnTo>
                    <a:pt x="5097422" y="6004253"/>
                  </a:lnTo>
                  <a:lnTo>
                    <a:pt x="5049697" y="6007830"/>
                  </a:lnTo>
                  <a:lnTo>
                    <a:pt x="5001767" y="6010655"/>
                  </a:lnTo>
                  <a:lnTo>
                    <a:pt x="4846319" y="6015228"/>
                  </a:lnTo>
                  <a:close/>
                </a:path>
              </a:pathLst>
            </a:custGeom>
            <a:solidFill>
              <a:srgbClr val="FDF9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11111" y="784860"/>
              <a:ext cx="4081779" cy="5991225"/>
            </a:xfrm>
            <a:custGeom>
              <a:avLst/>
              <a:gdLst/>
              <a:ahLst/>
              <a:cxnLst/>
              <a:rect l="l" t="t" r="r" b="b"/>
              <a:pathLst>
                <a:path w="4081779" h="5991225">
                  <a:moveTo>
                    <a:pt x="4081271" y="5990844"/>
                  </a:moveTo>
                  <a:lnTo>
                    <a:pt x="2996183" y="5990844"/>
                  </a:lnTo>
                  <a:lnTo>
                    <a:pt x="2947641" y="5990458"/>
                  </a:lnTo>
                  <a:lnTo>
                    <a:pt x="2899283" y="5989305"/>
                  </a:lnTo>
                  <a:lnTo>
                    <a:pt x="2851116" y="5987389"/>
                  </a:lnTo>
                  <a:lnTo>
                    <a:pt x="2803146" y="5984718"/>
                  </a:lnTo>
                  <a:lnTo>
                    <a:pt x="2755379" y="5981297"/>
                  </a:lnTo>
                  <a:lnTo>
                    <a:pt x="2707820" y="5977131"/>
                  </a:lnTo>
                  <a:lnTo>
                    <a:pt x="2660475" y="5972227"/>
                  </a:lnTo>
                  <a:lnTo>
                    <a:pt x="2613350" y="5966590"/>
                  </a:lnTo>
                  <a:lnTo>
                    <a:pt x="2566452" y="5960227"/>
                  </a:lnTo>
                  <a:lnTo>
                    <a:pt x="2519785" y="5953142"/>
                  </a:lnTo>
                  <a:lnTo>
                    <a:pt x="2473356" y="5945342"/>
                  </a:lnTo>
                  <a:lnTo>
                    <a:pt x="2427170" y="5936832"/>
                  </a:lnTo>
                  <a:lnTo>
                    <a:pt x="2381234" y="5927619"/>
                  </a:lnTo>
                  <a:lnTo>
                    <a:pt x="2335553" y="5917708"/>
                  </a:lnTo>
                  <a:lnTo>
                    <a:pt x="2290132" y="5907105"/>
                  </a:lnTo>
                  <a:lnTo>
                    <a:pt x="2244979" y="5895816"/>
                  </a:lnTo>
                  <a:lnTo>
                    <a:pt x="2200098" y="5883846"/>
                  </a:lnTo>
                  <a:lnTo>
                    <a:pt x="2155496" y="5871202"/>
                  </a:lnTo>
                  <a:lnTo>
                    <a:pt x="2111178" y="5857889"/>
                  </a:lnTo>
                  <a:lnTo>
                    <a:pt x="2067150" y="5843914"/>
                  </a:lnTo>
                  <a:lnTo>
                    <a:pt x="2023418" y="5829281"/>
                  </a:lnTo>
                  <a:lnTo>
                    <a:pt x="1979987" y="5813997"/>
                  </a:lnTo>
                  <a:lnTo>
                    <a:pt x="1936865" y="5798067"/>
                  </a:lnTo>
                  <a:lnTo>
                    <a:pt x="1894056" y="5781498"/>
                  </a:lnTo>
                  <a:lnTo>
                    <a:pt x="1851566" y="5764295"/>
                  </a:lnTo>
                  <a:lnTo>
                    <a:pt x="1809401" y="5746463"/>
                  </a:lnTo>
                  <a:lnTo>
                    <a:pt x="1767567" y="5728010"/>
                  </a:lnTo>
                  <a:lnTo>
                    <a:pt x="1726071" y="5708940"/>
                  </a:lnTo>
                  <a:lnTo>
                    <a:pt x="1684916" y="5689260"/>
                  </a:lnTo>
                  <a:lnTo>
                    <a:pt x="1644110" y="5668975"/>
                  </a:lnTo>
                  <a:lnTo>
                    <a:pt x="1603659" y="5648091"/>
                  </a:lnTo>
                  <a:lnTo>
                    <a:pt x="1563567" y="5626614"/>
                  </a:lnTo>
                  <a:lnTo>
                    <a:pt x="1523842" y="5604550"/>
                  </a:lnTo>
                  <a:lnTo>
                    <a:pt x="1484488" y="5581904"/>
                  </a:lnTo>
                  <a:lnTo>
                    <a:pt x="1445512" y="5558682"/>
                  </a:lnTo>
                  <a:lnTo>
                    <a:pt x="1406920" y="5534891"/>
                  </a:lnTo>
                  <a:lnTo>
                    <a:pt x="1368717" y="5510535"/>
                  </a:lnTo>
                  <a:lnTo>
                    <a:pt x="1330908" y="5485621"/>
                  </a:lnTo>
                  <a:lnTo>
                    <a:pt x="1293501" y="5460155"/>
                  </a:lnTo>
                  <a:lnTo>
                    <a:pt x="1256501" y="5434143"/>
                  </a:lnTo>
                  <a:lnTo>
                    <a:pt x="1219913" y="5407589"/>
                  </a:lnTo>
                  <a:lnTo>
                    <a:pt x="1183744" y="5380501"/>
                  </a:lnTo>
                  <a:lnTo>
                    <a:pt x="1147999" y="5352883"/>
                  </a:lnTo>
                  <a:lnTo>
                    <a:pt x="1112684" y="5324742"/>
                  </a:lnTo>
                  <a:lnTo>
                    <a:pt x="1077805" y="5296084"/>
                  </a:lnTo>
                  <a:lnTo>
                    <a:pt x="1043368" y="5266914"/>
                  </a:lnTo>
                  <a:lnTo>
                    <a:pt x="1009379" y="5237238"/>
                  </a:lnTo>
                  <a:lnTo>
                    <a:pt x="975843" y="5207062"/>
                  </a:lnTo>
                  <a:lnTo>
                    <a:pt x="942766" y="5176391"/>
                  </a:lnTo>
                  <a:lnTo>
                    <a:pt x="910155" y="5145232"/>
                  </a:lnTo>
                  <a:lnTo>
                    <a:pt x="878014" y="5113591"/>
                  </a:lnTo>
                  <a:lnTo>
                    <a:pt x="846350" y="5081473"/>
                  </a:lnTo>
                  <a:lnTo>
                    <a:pt x="815169" y="5048884"/>
                  </a:lnTo>
                  <a:lnTo>
                    <a:pt x="784476" y="5015829"/>
                  </a:lnTo>
                  <a:lnTo>
                    <a:pt x="754278" y="4982316"/>
                  </a:lnTo>
                  <a:lnTo>
                    <a:pt x="724580" y="4948349"/>
                  </a:lnTo>
                  <a:lnTo>
                    <a:pt x="695387" y="4913934"/>
                  </a:lnTo>
                  <a:lnTo>
                    <a:pt x="666707" y="4879077"/>
                  </a:lnTo>
                  <a:lnTo>
                    <a:pt x="638544" y="4843784"/>
                  </a:lnTo>
                  <a:lnTo>
                    <a:pt x="610905" y="4808061"/>
                  </a:lnTo>
                  <a:lnTo>
                    <a:pt x="583795" y="4771913"/>
                  </a:lnTo>
                  <a:lnTo>
                    <a:pt x="557220" y="4735347"/>
                  </a:lnTo>
                  <a:lnTo>
                    <a:pt x="531186" y="4698368"/>
                  </a:lnTo>
                  <a:lnTo>
                    <a:pt x="505699" y="4660982"/>
                  </a:lnTo>
                  <a:lnTo>
                    <a:pt x="480764" y="4623194"/>
                  </a:lnTo>
                  <a:lnTo>
                    <a:pt x="456388" y="4585012"/>
                  </a:lnTo>
                  <a:lnTo>
                    <a:pt x="432576" y="4546440"/>
                  </a:lnTo>
                  <a:lnTo>
                    <a:pt x="409335" y="4507484"/>
                  </a:lnTo>
                  <a:lnTo>
                    <a:pt x="386669" y="4468150"/>
                  </a:lnTo>
                  <a:lnTo>
                    <a:pt x="364585" y="4428444"/>
                  </a:lnTo>
                  <a:lnTo>
                    <a:pt x="343089" y="4388371"/>
                  </a:lnTo>
                  <a:lnTo>
                    <a:pt x="322186" y="4347939"/>
                  </a:lnTo>
                  <a:lnTo>
                    <a:pt x="301883" y="4307151"/>
                  </a:lnTo>
                  <a:lnTo>
                    <a:pt x="282184" y="4266015"/>
                  </a:lnTo>
                  <a:lnTo>
                    <a:pt x="263097" y="4224536"/>
                  </a:lnTo>
                  <a:lnTo>
                    <a:pt x="244626" y="4182719"/>
                  </a:lnTo>
                  <a:lnTo>
                    <a:pt x="226778" y="4140571"/>
                  </a:lnTo>
                  <a:lnTo>
                    <a:pt x="209559" y="4098098"/>
                  </a:lnTo>
                  <a:lnTo>
                    <a:pt x="192974" y="4055305"/>
                  </a:lnTo>
                  <a:lnTo>
                    <a:pt x="177029" y="4012197"/>
                  </a:lnTo>
                  <a:lnTo>
                    <a:pt x="161730" y="3968782"/>
                  </a:lnTo>
                  <a:lnTo>
                    <a:pt x="147082" y="3925065"/>
                  </a:lnTo>
                  <a:lnTo>
                    <a:pt x="133093" y="3881050"/>
                  </a:lnTo>
                  <a:lnTo>
                    <a:pt x="119767" y="3836746"/>
                  </a:lnTo>
                  <a:lnTo>
                    <a:pt x="107110" y="3792156"/>
                  </a:lnTo>
                  <a:lnTo>
                    <a:pt x="95128" y="3747287"/>
                  </a:lnTo>
                  <a:lnTo>
                    <a:pt x="83827" y="3702145"/>
                  </a:lnTo>
                  <a:lnTo>
                    <a:pt x="73214" y="3656736"/>
                  </a:lnTo>
                  <a:lnTo>
                    <a:pt x="63292" y="3611065"/>
                  </a:lnTo>
                  <a:lnTo>
                    <a:pt x="54069" y="3565138"/>
                  </a:lnTo>
                  <a:lnTo>
                    <a:pt x="45551" y="3518962"/>
                  </a:lnTo>
                  <a:lnTo>
                    <a:pt x="37742" y="3472541"/>
                  </a:lnTo>
                  <a:lnTo>
                    <a:pt x="30650" y="3425882"/>
                  </a:lnTo>
                  <a:lnTo>
                    <a:pt x="24279" y="3378990"/>
                  </a:lnTo>
                  <a:lnTo>
                    <a:pt x="18636" y="3331871"/>
                  </a:lnTo>
                  <a:lnTo>
                    <a:pt x="13727" y="3284532"/>
                  </a:lnTo>
                  <a:lnTo>
                    <a:pt x="9557" y="3236978"/>
                  </a:lnTo>
                  <a:lnTo>
                    <a:pt x="6132" y="3189214"/>
                  </a:lnTo>
                  <a:lnTo>
                    <a:pt x="3458" y="3141247"/>
                  </a:lnTo>
                  <a:lnTo>
                    <a:pt x="1540" y="3093082"/>
                  </a:lnTo>
                  <a:lnTo>
                    <a:pt x="386" y="3044726"/>
                  </a:lnTo>
                  <a:lnTo>
                    <a:pt x="0" y="2996183"/>
                  </a:lnTo>
                  <a:lnTo>
                    <a:pt x="386" y="2947597"/>
                  </a:lnTo>
                  <a:lnTo>
                    <a:pt x="1540" y="2899197"/>
                  </a:lnTo>
                  <a:lnTo>
                    <a:pt x="3458" y="2850989"/>
                  </a:lnTo>
                  <a:lnTo>
                    <a:pt x="6132" y="2802980"/>
                  </a:lnTo>
                  <a:lnTo>
                    <a:pt x="9557" y="2755176"/>
                  </a:lnTo>
                  <a:lnTo>
                    <a:pt x="13727" y="2707581"/>
                  </a:lnTo>
                  <a:lnTo>
                    <a:pt x="18636" y="2660203"/>
                  </a:lnTo>
                  <a:lnTo>
                    <a:pt x="24279" y="2613046"/>
                  </a:lnTo>
                  <a:lnTo>
                    <a:pt x="30650" y="2566117"/>
                  </a:lnTo>
                  <a:lnTo>
                    <a:pt x="37742" y="2519420"/>
                  </a:lnTo>
                  <a:lnTo>
                    <a:pt x="45551" y="2472964"/>
                  </a:lnTo>
                  <a:lnTo>
                    <a:pt x="54069" y="2426752"/>
                  </a:lnTo>
                  <a:lnTo>
                    <a:pt x="63292" y="2380790"/>
                  </a:lnTo>
                  <a:lnTo>
                    <a:pt x="73214" y="2335086"/>
                  </a:lnTo>
                  <a:lnTo>
                    <a:pt x="83827" y="2289643"/>
                  </a:lnTo>
                  <a:lnTo>
                    <a:pt x="95128" y="2244469"/>
                  </a:lnTo>
                  <a:lnTo>
                    <a:pt x="107110" y="2199569"/>
                  </a:lnTo>
                  <a:lnTo>
                    <a:pt x="119767" y="2154949"/>
                  </a:lnTo>
                  <a:lnTo>
                    <a:pt x="133093" y="2110614"/>
                  </a:lnTo>
                  <a:lnTo>
                    <a:pt x="147082" y="2066570"/>
                  </a:lnTo>
                  <a:lnTo>
                    <a:pt x="161730" y="2022824"/>
                  </a:lnTo>
                  <a:lnTo>
                    <a:pt x="177029" y="1979381"/>
                  </a:lnTo>
                  <a:lnTo>
                    <a:pt x="192974" y="1936246"/>
                  </a:lnTo>
                  <a:lnTo>
                    <a:pt x="209559" y="1893427"/>
                  </a:lnTo>
                  <a:lnTo>
                    <a:pt x="226778" y="1850927"/>
                  </a:lnTo>
                  <a:lnTo>
                    <a:pt x="244626" y="1808754"/>
                  </a:lnTo>
                  <a:lnTo>
                    <a:pt x="263097" y="1766913"/>
                  </a:lnTo>
                  <a:lnTo>
                    <a:pt x="282184" y="1725410"/>
                  </a:lnTo>
                  <a:lnTo>
                    <a:pt x="301883" y="1684250"/>
                  </a:lnTo>
                  <a:lnTo>
                    <a:pt x="322186" y="1643440"/>
                  </a:lnTo>
                  <a:lnTo>
                    <a:pt x="343089" y="1602986"/>
                  </a:lnTo>
                  <a:lnTo>
                    <a:pt x="364585" y="1562892"/>
                  </a:lnTo>
                  <a:lnTo>
                    <a:pt x="386669" y="1523165"/>
                  </a:lnTo>
                  <a:lnTo>
                    <a:pt x="409335" y="1483811"/>
                  </a:lnTo>
                  <a:lnTo>
                    <a:pt x="432576" y="1444835"/>
                  </a:lnTo>
                  <a:lnTo>
                    <a:pt x="456388" y="1406244"/>
                  </a:lnTo>
                  <a:lnTo>
                    <a:pt x="480764" y="1368043"/>
                  </a:lnTo>
                  <a:lnTo>
                    <a:pt x="505699" y="1330238"/>
                  </a:lnTo>
                  <a:lnTo>
                    <a:pt x="531186" y="1292834"/>
                  </a:lnTo>
                  <a:lnTo>
                    <a:pt x="557220" y="1255838"/>
                  </a:lnTo>
                  <a:lnTo>
                    <a:pt x="583795" y="1219256"/>
                  </a:lnTo>
                  <a:lnTo>
                    <a:pt x="610905" y="1183093"/>
                  </a:lnTo>
                  <a:lnTo>
                    <a:pt x="638544" y="1147354"/>
                  </a:lnTo>
                  <a:lnTo>
                    <a:pt x="666707" y="1112046"/>
                  </a:lnTo>
                  <a:lnTo>
                    <a:pt x="695387" y="1077175"/>
                  </a:lnTo>
                  <a:lnTo>
                    <a:pt x="724580" y="1042747"/>
                  </a:lnTo>
                  <a:lnTo>
                    <a:pt x="754278" y="1008766"/>
                  </a:lnTo>
                  <a:lnTo>
                    <a:pt x="784476" y="975240"/>
                  </a:lnTo>
                  <a:lnTo>
                    <a:pt x="815169" y="942173"/>
                  </a:lnTo>
                  <a:lnTo>
                    <a:pt x="846350" y="909572"/>
                  </a:lnTo>
                  <a:lnTo>
                    <a:pt x="878014" y="877443"/>
                  </a:lnTo>
                  <a:lnTo>
                    <a:pt x="910155" y="845790"/>
                  </a:lnTo>
                  <a:lnTo>
                    <a:pt x="942766" y="814621"/>
                  </a:lnTo>
                  <a:lnTo>
                    <a:pt x="975843" y="783940"/>
                  </a:lnTo>
                  <a:lnTo>
                    <a:pt x="1009379" y="753755"/>
                  </a:lnTo>
                  <a:lnTo>
                    <a:pt x="1043368" y="724069"/>
                  </a:lnTo>
                  <a:lnTo>
                    <a:pt x="1077805" y="694890"/>
                  </a:lnTo>
                  <a:lnTo>
                    <a:pt x="1112684" y="666223"/>
                  </a:lnTo>
                  <a:lnTo>
                    <a:pt x="1147999" y="638074"/>
                  </a:lnTo>
                  <a:lnTo>
                    <a:pt x="1183744" y="610449"/>
                  </a:lnTo>
                  <a:lnTo>
                    <a:pt x="1219913" y="583353"/>
                  </a:lnTo>
                  <a:lnTo>
                    <a:pt x="1256501" y="556792"/>
                  </a:lnTo>
                  <a:lnTo>
                    <a:pt x="1293501" y="530773"/>
                  </a:lnTo>
                  <a:lnTo>
                    <a:pt x="1330908" y="505300"/>
                  </a:lnTo>
                  <a:lnTo>
                    <a:pt x="1368717" y="480381"/>
                  </a:lnTo>
                  <a:lnTo>
                    <a:pt x="1406920" y="456020"/>
                  </a:lnTo>
                  <a:lnTo>
                    <a:pt x="1445512" y="432223"/>
                  </a:lnTo>
                  <a:lnTo>
                    <a:pt x="1484488" y="408996"/>
                  </a:lnTo>
                  <a:lnTo>
                    <a:pt x="1523842" y="386345"/>
                  </a:lnTo>
                  <a:lnTo>
                    <a:pt x="1563567" y="364276"/>
                  </a:lnTo>
                  <a:lnTo>
                    <a:pt x="1603659" y="342795"/>
                  </a:lnTo>
                  <a:lnTo>
                    <a:pt x="1644110" y="321907"/>
                  </a:lnTo>
                  <a:lnTo>
                    <a:pt x="1684916" y="301618"/>
                  </a:lnTo>
                  <a:lnTo>
                    <a:pt x="1726071" y="281934"/>
                  </a:lnTo>
                  <a:lnTo>
                    <a:pt x="1767567" y="262861"/>
                  </a:lnTo>
                  <a:lnTo>
                    <a:pt x="1809401" y="244405"/>
                  </a:lnTo>
                  <a:lnTo>
                    <a:pt x="1851566" y="226571"/>
                  </a:lnTo>
                  <a:lnTo>
                    <a:pt x="1894056" y="209365"/>
                  </a:lnTo>
                  <a:lnTo>
                    <a:pt x="1936865" y="192794"/>
                  </a:lnTo>
                  <a:lnTo>
                    <a:pt x="1979987" y="176862"/>
                  </a:lnTo>
                  <a:lnTo>
                    <a:pt x="2023418" y="161576"/>
                  </a:lnTo>
                  <a:lnTo>
                    <a:pt x="2067150" y="146941"/>
                  </a:lnTo>
                  <a:lnTo>
                    <a:pt x="2111178" y="132964"/>
                  </a:lnTo>
                  <a:lnTo>
                    <a:pt x="2155496" y="119649"/>
                  </a:lnTo>
                  <a:lnTo>
                    <a:pt x="2200098" y="107004"/>
                  </a:lnTo>
                  <a:lnTo>
                    <a:pt x="2244979" y="95033"/>
                  </a:lnTo>
                  <a:lnTo>
                    <a:pt x="2290132" y="83743"/>
                  </a:lnTo>
                  <a:lnTo>
                    <a:pt x="2335553" y="73139"/>
                  </a:lnTo>
                  <a:lnTo>
                    <a:pt x="2381234" y="63227"/>
                  </a:lnTo>
                  <a:lnTo>
                    <a:pt x="2427170" y="54014"/>
                  </a:lnTo>
                  <a:lnTo>
                    <a:pt x="2473356" y="45503"/>
                  </a:lnTo>
                  <a:lnTo>
                    <a:pt x="2519785" y="37703"/>
                  </a:lnTo>
                  <a:lnTo>
                    <a:pt x="2566452" y="30618"/>
                  </a:lnTo>
                  <a:lnTo>
                    <a:pt x="2613350" y="24254"/>
                  </a:lnTo>
                  <a:lnTo>
                    <a:pt x="2660475" y="18616"/>
                  </a:lnTo>
                  <a:lnTo>
                    <a:pt x="2707820" y="13712"/>
                  </a:lnTo>
                  <a:lnTo>
                    <a:pt x="2755379" y="9546"/>
                  </a:lnTo>
                  <a:lnTo>
                    <a:pt x="2803146" y="6125"/>
                  </a:lnTo>
                  <a:lnTo>
                    <a:pt x="2851116" y="3454"/>
                  </a:lnTo>
                  <a:lnTo>
                    <a:pt x="2899283" y="1539"/>
                  </a:lnTo>
                  <a:lnTo>
                    <a:pt x="2947641" y="385"/>
                  </a:lnTo>
                  <a:lnTo>
                    <a:pt x="2996183" y="0"/>
                  </a:lnTo>
                  <a:lnTo>
                    <a:pt x="4081271" y="0"/>
                  </a:lnTo>
                  <a:lnTo>
                    <a:pt x="4081271" y="5990844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6576" y="772668"/>
              <a:ext cx="3022091" cy="299313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7088" y="1928884"/>
            <a:ext cx="4074160" cy="8267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0"/>
              <a:t>REFERENCES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3778" y="3248636"/>
            <a:ext cx="587692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3545" indent="-1619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24180" algn="l"/>
              </a:tabLst>
            </a:pPr>
            <a:r>
              <a:rPr dirty="0" sz="2100" spc="-5">
                <a:solidFill>
                  <a:srgbClr val="464646"/>
                </a:solidFill>
                <a:latin typeface="Times New Roman"/>
                <a:cs typeface="Times New Roman"/>
              </a:rPr>
              <a:t>PyPI</a:t>
            </a:r>
            <a:r>
              <a:rPr dirty="0" sz="2100" spc="1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dirty="0" sz="2100" spc="-5">
                <a:solidFill>
                  <a:srgbClr val="464646"/>
                </a:solidFill>
                <a:latin typeface="Times New Roman"/>
                <a:cs typeface="Times New Roman"/>
              </a:rPr>
              <a:t>(</a:t>
            </a:r>
            <a:r>
              <a:rPr dirty="0" u="heavy" sz="2100" spc="-5">
                <a:solidFill>
                  <a:srgbClr val="1F2B8E"/>
                </a:solidFill>
                <a:uFill>
                  <a:solidFill>
                    <a:srgbClr val="1F2B8E"/>
                  </a:solidFill>
                </a:uFill>
                <a:latin typeface="Times New Roman"/>
                <a:cs typeface="Times New Roman"/>
              </a:rPr>
              <a:t>https://pypi.python.org</a:t>
            </a:r>
            <a:r>
              <a:rPr dirty="0" sz="2100" spc="-5">
                <a:solidFill>
                  <a:srgbClr val="464646"/>
                </a:solidFill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423545" indent="-1619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424180" algn="l"/>
              </a:tabLst>
            </a:pPr>
            <a:r>
              <a:rPr dirty="0" sz="2100" spc="-5">
                <a:solidFill>
                  <a:srgbClr val="464646"/>
                </a:solidFill>
                <a:latin typeface="Times New Roman"/>
                <a:cs typeface="Times New Roman"/>
              </a:rPr>
              <a:t>GitHub</a:t>
            </a:r>
            <a:r>
              <a:rPr dirty="0" sz="2100" spc="45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dirty="0" sz="2100" spc="-5">
                <a:solidFill>
                  <a:srgbClr val="464646"/>
                </a:solidFill>
                <a:latin typeface="Times New Roman"/>
                <a:cs typeface="Times New Roman"/>
              </a:rPr>
              <a:t>(</a:t>
            </a:r>
            <a:r>
              <a:rPr dirty="0" u="heavy" sz="2100" spc="-5">
                <a:solidFill>
                  <a:srgbClr val="1F2B8E"/>
                </a:solidFill>
                <a:uFill>
                  <a:solidFill>
                    <a:srgbClr val="1F2B8E"/>
                  </a:solidFill>
                </a:uFill>
                <a:latin typeface="Times New Roman"/>
                <a:cs typeface="Times New Roman"/>
              </a:rPr>
              <a:t>https://github.com/nateshmbhat/pyttsx3</a:t>
            </a:r>
            <a:r>
              <a:rPr dirty="0" sz="2100" spc="-5">
                <a:solidFill>
                  <a:srgbClr val="464646"/>
                </a:solidFill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312420" indent="-30035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dirty="0" sz="2100" spc="-5">
                <a:solidFill>
                  <a:srgbClr val="464646"/>
                </a:solidFill>
                <a:latin typeface="Times New Roman"/>
                <a:cs typeface="Times New Roman"/>
              </a:rPr>
              <a:t>full</a:t>
            </a:r>
            <a:r>
              <a:rPr dirty="0" sz="2100" spc="45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dirty="0" sz="2100" spc="-5">
                <a:solidFill>
                  <a:srgbClr val="464646"/>
                </a:solidFill>
                <a:latin typeface="Times New Roman"/>
                <a:cs typeface="Times New Roman"/>
              </a:rPr>
              <a:t>Documentation(</a:t>
            </a:r>
            <a:r>
              <a:rPr dirty="0" u="heavy" sz="2100" spc="-5">
                <a:solidFill>
                  <a:srgbClr val="1F2B8E"/>
                </a:solidFill>
                <a:uFill>
                  <a:solidFill>
                    <a:srgbClr val="1F2B8E"/>
                  </a:solidFill>
                </a:uFill>
                <a:latin typeface="Times New Roman"/>
                <a:cs typeface="Times New Roman"/>
              </a:rPr>
              <a:t>https://pyttsx3.readthedocs.org</a:t>
            </a:r>
            <a:r>
              <a:rPr dirty="0" sz="2100" spc="-5">
                <a:solidFill>
                  <a:srgbClr val="464646"/>
                </a:solidFill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0960" y="772667"/>
            <a:ext cx="3011805" cy="6014085"/>
            <a:chOff x="7680960" y="772667"/>
            <a:chExt cx="3011805" cy="6014085"/>
          </a:xfrm>
        </p:grpSpPr>
        <p:sp>
          <p:nvSpPr>
            <p:cNvPr id="3" name="object 3"/>
            <p:cNvSpPr/>
            <p:nvPr/>
          </p:nvSpPr>
          <p:spPr>
            <a:xfrm>
              <a:off x="7680960" y="772667"/>
              <a:ext cx="3011805" cy="3016250"/>
            </a:xfrm>
            <a:custGeom>
              <a:avLst/>
              <a:gdLst/>
              <a:ahLst/>
              <a:cxnLst/>
              <a:rect l="l" t="t" r="r" b="b"/>
              <a:pathLst>
                <a:path w="3011804" h="3016250">
                  <a:moveTo>
                    <a:pt x="3011424" y="3015996"/>
                  </a:moveTo>
                  <a:lnTo>
                    <a:pt x="0" y="3015996"/>
                  </a:lnTo>
                  <a:lnTo>
                    <a:pt x="380" y="2967392"/>
                  </a:lnTo>
                  <a:lnTo>
                    <a:pt x="1517" y="2918973"/>
                  </a:lnTo>
                  <a:lnTo>
                    <a:pt x="3406" y="2870743"/>
                  </a:lnTo>
                  <a:lnTo>
                    <a:pt x="6041" y="2822708"/>
                  </a:lnTo>
                  <a:lnTo>
                    <a:pt x="9416" y="2774875"/>
                  </a:lnTo>
                  <a:lnTo>
                    <a:pt x="13525" y="2727249"/>
                  </a:lnTo>
                  <a:lnTo>
                    <a:pt x="18363" y="2679836"/>
                  </a:lnTo>
                  <a:lnTo>
                    <a:pt x="23924" y="2632641"/>
                  </a:lnTo>
                  <a:lnTo>
                    <a:pt x="30202" y="2585670"/>
                  </a:lnTo>
                  <a:lnTo>
                    <a:pt x="37192" y="2538929"/>
                  </a:lnTo>
                  <a:lnTo>
                    <a:pt x="44888" y="2492424"/>
                  </a:lnTo>
                  <a:lnTo>
                    <a:pt x="53284" y="2446160"/>
                  </a:lnTo>
                  <a:lnTo>
                    <a:pt x="62375" y="2400143"/>
                  </a:lnTo>
                  <a:lnTo>
                    <a:pt x="72154" y="2354378"/>
                  </a:lnTo>
                  <a:lnTo>
                    <a:pt x="82617" y="2308872"/>
                  </a:lnTo>
                  <a:lnTo>
                    <a:pt x="93758" y="2263631"/>
                  </a:lnTo>
                  <a:lnTo>
                    <a:pt x="105570" y="2218659"/>
                  </a:lnTo>
                  <a:lnTo>
                    <a:pt x="118048" y="2173962"/>
                  </a:lnTo>
                  <a:lnTo>
                    <a:pt x="131187" y="2129547"/>
                  </a:lnTo>
                  <a:lnTo>
                    <a:pt x="144981" y="2085419"/>
                  </a:lnTo>
                  <a:lnTo>
                    <a:pt x="159424" y="2041584"/>
                  </a:lnTo>
                  <a:lnTo>
                    <a:pt x="174511" y="1998047"/>
                  </a:lnTo>
                  <a:lnTo>
                    <a:pt x="190235" y="1954814"/>
                  </a:lnTo>
                  <a:lnTo>
                    <a:pt x="206592" y="1911891"/>
                  </a:lnTo>
                  <a:lnTo>
                    <a:pt x="223575" y="1869284"/>
                  </a:lnTo>
                  <a:lnTo>
                    <a:pt x="241178" y="1826998"/>
                  </a:lnTo>
                  <a:lnTo>
                    <a:pt x="259397" y="1785039"/>
                  </a:lnTo>
                  <a:lnTo>
                    <a:pt x="278225" y="1743413"/>
                  </a:lnTo>
                  <a:lnTo>
                    <a:pt x="297656" y="1702125"/>
                  </a:lnTo>
                  <a:lnTo>
                    <a:pt x="317686" y="1661182"/>
                  </a:lnTo>
                  <a:lnTo>
                    <a:pt x="338308" y="1620588"/>
                  </a:lnTo>
                  <a:lnTo>
                    <a:pt x="359517" y="1580350"/>
                  </a:lnTo>
                  <a:lnTo>
                    <a:pt x="381307" y="1540473"/>
                  </a:lnTo>
                  <a:lnTo>
                    <a:pt x="403672" y="1500963"/>
                  </a:lnTo>
                  <a:lnTo>
                    <a:pt x="426606" y="1461826"/>
                  </a:lnTo>
                  <a:lnTo>
                    <a:pt x="450105" y="1423067"/>
                  </a:lnTo>
                  <a:lnTo>
                    <a:pt x="474161" y="1384693"/>
                  </a:lnTo>
                  <a:lnTo>
                    <a:pt x="498771" y="1346708"/>
                  </a:lnTo>
                  <a:lnTo>
                    <a:pt x="523927" y="1309119"/>
                  </a:lnTo>
                  <a:lnTo>
                    <a:pt x="549624" y="1271932"/>
                  </a:lnTo>
                  <a:lnTo>
                    <a:pt x="575857" y="1235151"/>
                  </a:lnTo>
                  <a:lnTo>
                    <a:pt x="602620" y="1198783"/>
                  </a:lnTo>
                  <a:lnTo>
                    <a:pt x="629907" y="1162834"/>
                  </a:lnTo>
                  <a:lnTo>
                    <a:pt x="657712" y="1127308"/>
                  </a:lnTo>
                  <a:lnTo>
                    <a:pt x="686030" y="1092213"/>
                  </a:lnTo>
                  <a:lnTo>
                    <a:pt x="714855" y="1057553"/>
                  </a:lnTo>
                  <a:lnTo>
                    <a:pt x="744182" y="1023335"/>
                  </a:lnTo>
                  <a:lnTo>
                    <a:pt x="774004" y="989563"/>
                  </a:lnTo>
                  <a:lnTo>
                    <a:pt x="804317" y="956245"/>
                  </a:lnTo>
                  <a:lnTo>
                    <a:pt x="835114" y="923385"/>
                  </a:lnTo>
                  <a:lnTo>
                    <a:pt x="866389" y="890989"/>
                  </a:lnTo>
                  <a:lnTo>
                    <a:pt x="898138" y="859063"/>
                  </a:lnTo>
                  <a:lnTo>
                    <a:pt x="930354" y="827612"/>
                  </a:lnTo>
                  <a:lnTo>
                    <a:pt x="963031" y="796643"/>
                  </a:lnTo>
                  <a:lnTo>
                    <a:pt x="996165" y="766161"/>
                  </a:lnTo>
                  <a:lnTo>
                    <a:pt x="1029748" y="736171"/>
                  </a:lnTo>
                  <a:lnTo>
                    <a:pt x="1063777" y="706681"/>
                  </a:lnTo>
                  <a:lnTo>
                    <a:pt x="1098244" y="677694"/>
                  </a:lnTo>
                  <a:lnTo>
                    <a:pt x="1133145" y="649217"/>
                  </a:lnTo>
                  <a:lnTo>
                    <a:pt x="1168473" y="621256"/>
                  </a:lnTo>
                  <a:lnTo>
                    <a:pt x="1204223" y="593816"/>
                  </a:lnTo>
                  <a:lnTo>
                    <a:pt x="1240389" y="566904"/>
                  </a:lnTo>
                  <a:lnTo>
                    <a:pt x="1276965" y="540524"/>
                  </a:lnTo>
                  <a:lnTo>
                    <a:pt x="1313947" y="514682"/>
                  </a:lnTo>
                  <a:lnTo>
                    <a:pt x="1351328" y="489385"/>
                  </a:lnTo>
                  <a:lnTo>
                    <a:pt x="1389102" y="464637"/>
                  </a:lnTo>
                  <a:lnTo>
                    <a:pt x="1427264" y="440446"/>
                  </a:lnTo>
                  <a:lnTo>
                    <a:pt x="1465808" y="416815"/>
                  </a:lnTo>
                  <a:lnTo>
                    <a:pt x="1504728" y="393752"/>
                  </a:lnTo>
                  <a:lnTo>
                    <a:pt x="1544019" y="371261"/>
                  </a:lnTo>
                  <a:lnTo>
                    <a:pt x="1583675" y="349349"/>
                  </a:lnTo>
                  <a:lnTo>
                    <a:pt x="1623691" y="328021"/>
                  </a:lnTo>
                  <a:lnTo>
                    <a:pt x="1664060" y="307284"/>
                  </a:lnTo>
                  <a:lnTo>
                    <a:pt x="1704778" y="287141"/>
                  </a:lnTo>
                  <a:lnTo>
                    <a:pt x="1745837" y="267600"/>
                  </a:lnTo>
                  <a:lnTo>
                    <a:pt x="1787233" y="248666"/>
                  </a:lnTo>
                  <a:lnTo>
                    <a:pt x="1828961" y="230345"/>
                  </a:lnTo>
                  <a:lnTo>
                    <a:pt x="1871013" y="212643"/>
                  </a:lnTo>
                  <a:lnTo>
                    <a:pt x="1913385" y="195564"/>
                  </a:lnTo>
                  <a:lnTo>
                    <a:pt x="1956071" y="179116"/>
                  </a:lnTo>
                  <a:lnTo>
                    <a:pt x="1999066" y="163303"/>
                  </a:lnTo>
                  <a:lnTo>
                    <a:pt x="2042362" y="148132"/>
                  </a:lnTo>
                  <a:lnTo>
                    <a:pt x="2085956" y="133607"/>
                  </a:lnTo>
                  <a:lnTo>
                    <a:pt x="2129841" y="119736"/>
                  </a:lnTo>
                  <a:lnTo>
                    <a:pt x="2174012" y="106523"/>
                  </a:lnTo>
                  <a:lnTo>
                    <a:pt x="2218462" y="93974"/>
                  </a:lnTo>
                  <a:lnTo>
                    <a:pt x="2263186" y="82095"/>
                  </a:lnTo>
                  <a:lnTo>
                    <a:pt x="2308179" y="70892"/>
                  </a:lnTo>
                  <a:lnTo>
                    <a:pt x="2353435" y="60370"/>
                  </a:lnTo>
                  <a:lnTo>
                    <a:pt x="2398947" y="50535"/>
                  </a:lnTo>
                  <a:lnTo>
                    <a:pt x="2444711" y="41393"/>
                  </a:lnTo>
                  <a:lnTo>
                    <a:pt x="2490721" y="32950"/>
                  </a:lnTo>
                  <a:lnTo>
                    <a:pt x="2536971" y="25210"/>
                  </a:lnTo>
                  <a:lnTo>
                    <a:pt x="2583456" y="18181"/>
                  </a:lnTo>
                  <a:lnTo>
                    <a:pt x="2630169" y="11867"/>
                  </a:lnTo>
                  <a:lnTo>
                    <a:pt x="2677105" y="6275"/>
                  </a:lnTo>
                  <a:lnTo>
                    <a:pt x="2724258" y="1410"/>
                  </a:lnTo>
                  <a:lnTo>
                    <a:pt x="2740424" y="0"/>
                  </a:lnTo>
                  <a:lnTo>
                    <a:pt x="3011424" y="0"/>
                  </a:lnTo>
                  <a:lnTo>
                    <a:pt x="3011424" y="301599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680960" y="3788664"/>
              <a:ext cx="3011805" cy="2997835"/>
            </a:xfrm>
            <a:custGeom>
              <a:avLst/>
              <a:gdLst/>
              <a:ahLst/>
              <a:cxnLst/>
              <a:rect l="l" t="t" r="r" b="b"/>
              <a:pathLst>
                <a:path w="3011804" h="2997834">
                  <a:moveTo>
                    <a:pt x="3011424" y="2997707"/>
                  </a:moveTo>
                  <a:lnTo>
                    <a:pt x="2722400" y="2997707"/>
                  </a:lnTo>
                  <a:lnTo>
                    <a:pt x="2677105" y="2993060"/>
                  </a:lnTo>
                  <a:lnTo>
                    <a:pt x="2630169" y="2987499"/>
                  </a:lnTo>
                  <a:lnTo>
                    <a:pt x="2583456" y="2981221"/>
                  </a:lnTo>
                  <a:lnTo>
                    <a:pt x="2536971" y="2974231"/>
                  </a:lnTo>
                  <a:lnTo>
                    <a:pt x="2490721" y="2966535"/>
                  </a:lnTo>
                  <a:lnTo>
                    <a:pt x="2444711" y="2958139"/>
                  </a:lnTo>
                  <a:lnTo>
                    <a:pt x="2398947" y="2949048"/>
                  </a:lnTo>
                  <a:lnTo>
                    <a:pt x="2353435" y="2939268"/>
                  </a:lnTo>
                  <a:lnTo>
                    <a:pt x="2308179" y="2928806"/>
                  </a:lnTo>
                  <a:lnTo>
                    <a:pt x="2263186" y="2917665"/>
                  </a:lnTo>
                  <a:lnTo>
                    <a:pt x="2218462" y="2905853"/>
                  </a:lnTo>
                  <a:lnTo>
                    <a:pt x="2174012" y="2893374"/>
                  </a:lnTo>
                  <a:lnTo>
                    <a:pt x="2129841" y="2880235"/>
                  </a:lnTo>
                  <a:lnTo>
                    <a:pt x="2085956" y="2866441"/>
                  </a:lnTo>
                  <a:lnTo>
                    <a:pt x="2042362" y="2851998"/>
                  </a:lnTo>
                  <a:lnTo>
                    <a:pt x="1999066" y="2836912"/>
                  </a:lnTo>
                  <a:lnTo>
                    <a:pt x="1956071" y="2821187"/>
                  </a:lnTo>
                  <a:lnTo>
                    <a:pt x="1913385" y="2804831"/>
                  </a:lnTo>
                  <a:lnTo>
                    <a:pt x="1871013" y="2787848"/>
                  </a:lnTo>
                  <a:lnTo>
                    <a:pt x="1828961" y="2770245"/>
                  </a:lnTo>
                  <a:lnTo>
                    <a:pt x="1787233" y="2752026"/>
                  </a:lnTo>
                  <a:lnTo>
                    <a:pt x="1745837" y="2733198"/>
                  </a:lnTo>
                  <a:lnTo>
                    <a:pt x="1704778" y="2713766"/>
                  </a:lnTo>
                  <a:lnTo>
                    <a:pt x="1664060" y="2693736"/>
                  </a:lnTo>
                  <a:lnTo>
                    <a:pt x="1623691" y="2673114"/>
                  </a:lnTo>
                  <a:lnTo>
                    <a:pt x="1583675" y="2651906"/>
                  </a:lnTo>
                  <a:lnTo>
                    <a:pt x="1544019" y="2630116"/>
                  </a:lnTo>
                  <a:lnTo>
                    <a:pt x="1504728" y="2607751"/>
                  </a:lnTo>
                  <a:lnTo>
                    <a:pt x="1465808" y="2584816"/>
                  </a:lnTo>
                  <a:lnTo>
                    <a:pt x="1427264" y="2561318"/>
                  </a:lnTo>
                  <a:lnTo>
                    <a:pt x="1389102" y="2537261"/>
                  </a:lnTo>
                  <a:lnTo>
                    <a:pt x="1351328" y="2512652"/>
                  </a:lnTo>
                  <a:lnTo>
                    <a:pt x="1313947" y="2487496"/>
                  </a:lnTo>
                  <a:lnTo>
                    <a:pt x="1276965" y="2461798"/>
                  </a:lnTo>
                  <a:lnTo>
                    <a:pt x="1240389" y="2435565"/>
                  </a:lnTo>
                  <a:lnTo>
                    <a:pt x="1204223" y="2408803"/>
                  </a:lnTo>
                  <a:lnTo>
                    <a:pt x="1168473" y="2381516"/>
                  </a:lnTo>
                  <a:lnTo>
                    <a:pt x="1133145" y="2353711"/>
                  </a:lnTo>
                  <a:lnTo>
                    <a:pt x="1098244" y="2325392"/>
                  </a:lnTo>
                  <a:lnTo>
                    <a:pt x="1063777" y="2296567"/>
                  </a:lnTo>
                  <a:lnTo>
                    <a:pt x="1029748" y="2267241"/>
                  </a:lnTo>
                  <a:lnTo>
                    <a:pt x="996165" y="2237418"/>
                  </a:lnTo>
                  <a:lnTo>
                    <a:pt x="963031" y="2207106"/>
                  </a:lnTo>
                  <a:lnTo>
                    <a:pt x="930354" y="2176309"/>
                  </a:lnTo>
                  <a:lnTo>
                    <a:pt x="898138" y="2145033"/>
                  </a:lnTo>
                  <a:lnTo>
                    <a:pt x="866389" y="2113285"/>
                  </a:lnTo>
                  <a:lnTo>
                    <a:pt x="835114" y="2081069"/>
                  </a:lnTo>
                  <a:lnTo>
                    <a:pt x="804317" y="2048392"/>
                  </a:lnTo>
                  <a:lnTo>
                    <a:pt x="774004" y="2015258"/>
                  </a:lnTo>
                  <a:lnTo>
                    <a:pt x="744182" y="1981674"/>
                  </a:lnTo>
                  <a:lnTo>
                    <a:pt x="714855" y="1947646"/>
                  </a:lnTo>
                  <a:lnTo>
                    <a:pt x="686030" y="1913179"/>
                  </a:lnTo>
                  <a:lnTo>
                    <a:pt x="657712" y="1878278"/>
                  </a:lnTo>
                  <a:lnTo>
                    <a:pt x="629907" y="1842950"/>
                  </a:lnTo>
                  <a:lnTo>
                    <a:pt x="602620" y="1807200"/>
                  </a:lnTo>
                  <a:lnTo>
                    <a:pt x="575857" y="1771034"/>
                  </a:lnTo>
                  <a:lnTo>
                    <a:pt x="549624" y="1734457"/>
                  </a:lnTo>
                  <a:lnTo>
                    <a:pt x="523927" y="1697476"/>
                  </a:lnTo>
                  <a:lnTo>
                    <a:pt x="498771" y="1660095"/>
                  </a:lnTo>
                  <a:lnTo>
                    <a:pt x="474161" y="1622321"/>
                  </a:lnTo>
                  <a:lnTo>
                    <a:pt x="450105" y="1584159"/>
                  </a:lnTo>
                  <a:lnTo>
                    <a:pt x="426606" y="1545615"/>
                  </a:lnTo>
                  <a:lnTo>
                    <a:pt x="403672" y="1506695"/>
                  </a:lnTo>
                  <a:lnTo>
                    <a:pt x="381307" y="1467404"/>
                  </a:lnTo>
                  <a:lnTo>
                    <a:pt x="359517" y="1427747"/>
                  </a:lnTo>
                  <a:lnTo>
                    <a:pt x="338308" y="1387732"/>
                  </a:lnTo>
                  <a:lnTo>
                    <a:pt x="317686" y="1347363"/>
                  </a:lnTo>
                  <a:lnTo>
                    <a:pt x="297656" y="1306645"/>
                  </a:lnTo>
                  <a:lnTo>
                    <a:pt x="278225" y="1265586"/>
                  </a:lnTo>
                  <a:lnTo>
                    <a:pt x="259397" y="1224189"/>
                  </a:lnTo>
                  <a:lnTo>
                    <a:pt x="241178" y="1182462"/>
                  </a:lnTo>
                  <a:lnTo>
                    <a:pt x="223575" y="1140410"/>
                  </a:lnTo>
                  <a:lnTo>
                    <a:pt x="206592" y="1098038"/>
                  </a:lnTo>
                  <a:lnTo>
                    <a:pt x="190235" y="1055352"/>
                  </a:lnTo>
                  <a:lnTo>
                    <a:pt x="174511" y="1012357"/>
                  </a:lnTo>
                  <a:lnTo>
                    <a:pt x="159424" y="969060"/>
                  </a:lnTo>
                  <a:lnTo>
                    <a:pt x="144981" y="925467"/>
                  </a:lnTo>
                  <a:lnTo>
                    <a:pt x="131187" y="881582"/>
                  </a:lnTo>
                  <a:lnTo>
                    <a:pt x="118048" y="837411"/>
                  </a:lnTo>
                  <a:lnTo>
                    <a:pt x="105570" y="792961"/>
                  </a:lnTo>
                  <a:lnTo>
                    <a:pt x="93758" y="748237"/>
                  </a:lnTo>
                  <a:lnTo>
                    <a:pt x="82617" y="703244"/>
                  </a:lnTo>
                  <a:lnTo>
                    <a:pt x="72154" y="657988"/>
                  </a:lnTo>
                  <a:lnTo>
                    <a:pt x="62375" y="612476"/>
                  </a:lnTo>
                  <a:lnTo>
                    <a:pt x="53284" y="566712"/>
                  </a:lnTo>
                  <a:lnTo>
                    <a:pt x="44888" y="520702"/>
                  </a:lnTo>
                  <a:lnTo>
                    <a:pt x="37192" y="474452"/>
                  </a:lnTo>
                  <a:lnTo>
                    <a:pt x="30202" y="427967"/>
                  </a:lnTo>
                  <a:lnTo>
                    <a:pt x="23924" y="381254"/>
                  </a:lnTo>
                  <a:lnTo>
                    <a:pt x="18363" y="334318"/>
                  </a:lnTo>
                  <a:lnTo>
                    <a:pt x="13525" y="287165"/>
                  </a:lnTo>
                  <a:lnTo>
                    <a:pt x="9416" y="239800"/>
                  </a:lnTo>
                  <a:lnTo>
                    <a:pt x="6041" y="192229"/>
                  </a:lnTo>
                  <a:lnTo>
                    <a:pt x="3406" y="144458"/>
                  </a:lnTo>
                  <a:lnTo>
                    <a:pt x="1517" y="96492"/>
                  </a:lnTo>
                  <a:lnTo>
                    <a:pt x="380" y="48337"/>
                  </a:lnTo>
                  <a:lnTo>
                    <a:pt x="0" y="29"/>
                  </a:lnTo>
                  <a:lnTo>
                    <a:pt x="3011424" y="0"/>
                  </a:lnTo>
                  <a:lnTo>
                    <a:pt x="3011424" y="2997707"/>
                  </a:lnTo>
                  <a:close/>
                </a:path>
              </a:pathLst>
            </a:custGeom>
            <a:solidFill>
              <a:srgbClr val="DD8C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62999" y="1866900"/>
              <a:ext cx="1929764" cy="1914525"/>
            </a:xfrm>
            <a:custGeom>
              <a:avLst/>
              <a:gdLst/>
              <a:ahLst/>
              <a:cxnLst/>
              <a:rect l="l" t="t" r="r" b="b"/>
              <a:pathLst>
                <a:path w="1929765" h="1914525">
                  <a:moveTo>
                    <a:pt x="1929384" y="1914143"/>
                  </a:moveTo>
                  <a:lnTo>
                    <a:pt x="0" y="1914143"/>
                  </a:lnTo>
                  <a:lnTo>
                    <a:pt x="592" y="1866209"/>
                  </a:lnTo>
                  <a:lnTo>
                    <a:pt x="2362" y="1818565"/>
                  </a:lnTo>
                  <a:lnTo>
                    <a:pt x="5293" y="1771226"/>
                  </a:lnTo>
                  <a:lnTo>
                    <a:pt x="9374" y="1724205"/>
                  </a:lnTo>
                  <a:lnTo>
                    <a:pt x="14589" y="1677516"/>
                  </a:lnTo>
                  <a:lnTo>
                    <a:pt x="20926" y="1631172"/>
                  </a:lnTo>
                  <a:lnTo>
                    <a:pt x="28369" y="1585187"/>
                  </a:lnTo>
                  <a:lnTo>
                    <a:pt x="36906" y="1539575"/>
                  </a:lnTo>
                  <a:lnTo>
                    <a:pt x="46523" y="1494350"/>
                  </a:lnTo>
                  <a:lnTo>
                    <a:pt x="57205" y="1449525"/>
                  </a:lnTo>
                  <a:lnTo>
                    <a:pt x="68939" y="1405113"/>
                  </a:lnTo>
                  <a:lnTo>
                    <a:pt x="81712" y="1361130"/>
                  </a:lnTo>
                  <a:lnTo>
                    <a:pt x="95508" y="1317587"/>
                  </a:lnTo>
                  <a:lnTo>
                    <a:pt x="110315" y="1274499"/>
                  </a:lnTo>
                  <a:lnTo>
                    <a:pt x="126118" y="1231880"/>
                  </a:lnTo>
                  <a:lnTo>
                    <a:pt x="142904" y="1189743"/>
                  </a:lnTo>
                  <a:lnTo>
                    <a:pt x="160659" y="1148102"/>
                  </a:lnTo>
                  <a:lnTo>
                    <a:pt x="179369" y="1106971"/>
                  </a:lnTo>
                  <a:lnTo>
                    <a:pt x="199020" y="1066363"/>
                  </a:lnTo>
                  <a:lnTo>
                    <a:pt x="219598" y="1026291"/>
                  </a:lnTo>
                  <a:lnTo>
                    <a:pt x="241090" y="986771"/>
                  </a:lnTo>
                  <a:lnTo>
                    <a:pt x="263482" y="947815"/>
                  </a:lnTo>
                  <a:lnTo>
                    <a:pt x="286760" y="909436"/>
                  </a:lnTo>
                  <a:lnTo>
                    <a:pt x="310909" y="871650"/>
                  </a:lnTo>
                  <a:lnTo>
                    <a:pt x="335917" y="834468"/>
                  </a:lnTo>
                  <a:lnTo>
                    <a:pt x="361769" y="797906"/>
                  </a:lnTo>
                  <a:lnTo>
                    <a:pt x="388452" y="761976"/>
                  </a:lnTo>
                  <a:lnTo>
                    <a:pt x="415951" y="726693"/>
                  </a:lnTo>
                  <a:lnTo>
                    <a:pt x="444253" y="692070"/>
                  </a:lnTo>
                  <a:lnTo>
                    <a:pt x="473344" y="658120"/>
                  </a:lnTo>
                  <a:lnTo>
                    <a:pt x="503210" y="624858"/>
                  </a:lnTo>
                  <a:lnTo>
                    <a:pt x="533838" y="592297"/>
                  </a:lnTo>
                  <a:lnTo>
                    <a:pt x="565213" y="560451"/>
                  </a:lnTo>
                  <a:lnTo>
                    <a:pt x="597322" y="529333"/>
                  </a:lnTo>
                  <a:lnTo>
                    <a:pt x="630150" y="498957"/>
                  </a:lnTo>
                  <a:lnTo>
                    <a:pt x="663685" y="469337"/>
                  </a:lnTo>
                  <a:lnTo>
                    <a:pt x="697912" y="440486"/>
                  </a:lnTo>
                  <a:lnTo>
                    <a:pt x="732817" y="412418"/>
                  </a:lnTo>
                  <a:lnTo>
                    <a:pt x="768386" y="385148"/>
                  </a:lnTo>
                  <a:lnTo>
                    <a:pt x="804606" y="358687"/>
                  </a:lnTo>
                  <a:lnTo>
                    <a:pt x="841463" y="333051"/>
                  </a:lnTo>
                  <a:lnTo>
                    <a:pt x="878943" y="308253"/>
                  </a:lnTo>
                  <a:lnTo>
                    <a:pt x="917032" y="284306"/>
                  </a:lnTo>
                  <a:lnTo>
                    <a:pt x="955717" y="261224"/>
                  </a:lnTo>
                  <a:lnTo>
                    <a:pt x="994983" y="239022"/>
                  </a:lnTo>
                  <a:lnTo>
                    <a:pt x="1034816" y="217711"/>
                  </a:lnTo>
                  <a:lnTo>
                    <a:pt x="1075204" y="197307"/>
                  </a:lnTo>
                  <a:lnTo>
                    <a:pt x="1116131" y="177823"/>
                  </a:lnTo>
                  <a:lnTo>
                    <a:pt x="1157584" y="159273"/>
                  </a:lnTo>
                  <a:lnTo>
                    <a:pt x="1199550" y="141669"/>
                  </a:lnTo>
                  <a:lnTo>
                    <a:pt x="1242014" y="125027"/>
                  </a:lnTo>
                  <a:lnTo>
                    <a:pt x="1284963" y="109359"/>
                  </a:lnTo>
                  <a:lnTo>
                    <a:pt x="1328383" y="94679"/>
                  </a:lnTo>
                  <a:lnTo>
                    <a:pt x="1372259" y="81002"/>
                  </a:lnTo>
                  <a:lnTo>
                    <a:pt x="1416579" y="68340"/>
                  </a:lnTo>
                  <a:lnTo>
                    <a:pt x="1461328" y="56707"/>
                  </a:lnTo>
                  <a:lnTo>
                    <a:pt x="1506492" y="46117"/>
                  </a:lnTo>
                  <a:lnTo>
                    <a:pt x="1552058" y="36584"/>
                  </a:lnTo>
                  <a:lnTo>
                    <a:pt x="1598012" y="28121"/>
                  </a:lnTo>
                  <a:lnTo>
                    <a:pt x="1644340" y="20742"/>
                  </a:lnTo>
                  <a:lnTo>
                    <a:pt x="1691028" y="14461"/>
                  </a:lnTo>
                  <a:lnTo>
                    <a:pt x="1738062" y="9292"/>
                  </a:lnTo>
                  <a:lnTo>
                    <a:pt x="1785428" y="5247"/>
                  </a:lnTo>
                  <a:lnTo>
                    <a:pt x="1833113" y="2341"/>
                  </a:lnTo>
                  <a:lnTo>
                    <a:pt x="1881103" y="587"/>
                  </a:lnTo>
                  <a:lnTo>
                    <a:pt x="1929384" y="0"/>
                  </a:lnTo>
                  <a:lnTo>
                    <a:pt x="1929384" y="1914143"/>
                  </a:lnTo>
                  <a:close/>
                </a:path>
              </a:pathLst>
            </a:custGeom>
            <a:solidFill>
              <a:srgbClr val="D1D49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4790132"/>
            <a:ext cx="1981200" cy="1996439"/>
          </a:xfrm>
          <a:custGeom>
            <a:avLst/>
            <a:gdLst/>
            <a:ahLst/>
            <a:cxnLst/>
            <a:rect l="l" t="t" r="r" b="b"/>
            <a:pathLst>
              <a:path w="1981200" h="1996440">
                <a:moveTo>
                  <a:pt x="1981181" y="1996239"/>
                </a:moveTo>
                <a:lnTo>
                  <a:pt x="0" y="1996239"/>
                </a:lnTo>
                <a:lnTo>
                  <a:pt x="0" y="0"/>
                </a:lnTo>
                <a:lnTo>
                  <a:pt x="80033" y="2104"/>
                </a:lnTo>
                <a:lnTo>
                  <a:pt x="127993" y="4965"/>
                </a:lnTo>
                <a:lnTo>
                  <a:pt x="175642" y="8947"/>
                </a:lnTo>
                <a:lnTo>
                  <a:pt x="222968" y="14037"/>
                </a:lnTo>
                <a:lnTo>
                  <a:pt x="269958" y="20223"/>
                </a:lnTo>
                <a:lnTo>
                  <a:pt x="316598" y="27491"/>
                </a:lnTo>
                <a:lnTo>
                  <a:pt x="362876" y="35829"/>
                </a:lnTo>
                <a:lnTo>
                  <a:pt x="408778" y="45222"/>
                </a:lnTo>
                <a:lnTo>
                  <a:pt x="454292" y="55659"/>
                </a:lnTo>
                <a:lnTo>
                  <a:pt x="499404" y="67125"/>
                </a:lnTo>
                <a:lnTo>
                  <a:pt x="544101" y="79608"/>
                </a:lnTo>
                <a:lnTo>
                  <a:pt x="588370" y="93095"/>
                </a:lnTo>
                <a:lnTo>
                  <a:pt x="632198" y="107573"/>
                </a:lnTo>
                <a:lnTo>
                  <a:pt x="675571" y="123028"/>
                </a:lnTo>
                <a:lnTo>
                  <a:pt x="718478" y="139448"/>
                </a:lnTo>
                <a:lnTo>
                  <a:pt x="760904" y="156819"/>
                </a:lnTo>
                <a:lnTo>
                  <a:pt x="802837" y="175129"/>
                </a:lnTo>
                <a:lnTo>
                  <a:pt x="844263" y="194364"/>
                </a:lnTo>
                <a:lnTo>
                  <a:pt x="885170" y="214511"/>
                </a:lnTo>
                <a:lnTo>
                  <a:pt x="925544" y="235557"/>
                </a:lnTo>
                <a:lnTo>
                  <a:pt x="965373" y="257489"/>
                </a:lnTo>
                <a:lnTo>
                  <a:pt x="1004643" y="280294"/>
                </a:lnTo>
                <a:lnTo>
                  <a:pt x="1043340" y="303958"/>
                </a:lnTo>
                <a:lnTo>
                  <a:pt x="1081453" y="328470"/>
                </a:lnTo>
                <a:lnTo>
                  <a:pt x="1118968" y="353815"/>
                </a:lnTo>
                <a:lnTo>
                  <a:pt x="1155871" y="379980"/>
                </a:lnTo>
                <a:lnTo>
                  <a:pt x="1192150" y="406953"/>
                </a:lnTo>
                <a:lnTo>
                  <a:pt x="1227792" y="434721"/>
                </a:lnTo>
                <a:lnTo>
                  <a:pt x="1262784" y="463270"/>
                </a:lnTo>
                <a:lnTo>
                  <a:pt x="1297112" y="492587"/>
                </a:lnTo>
                <a:lnTo>
                  <a:pt x="1330763" y="522659"/>
                </a:lnTo>
                <a:lnTo>
                  <a:pt x="1363725" y="553473"/>
                </a:lnTo>
                <a:lnTo>
                  <a:pt x="1395984" y="585016"/>
                </a:lnTo>
                <a:lnTo>
                  <a:pt x="1427527" y="617275"/>
                </a:lnTo>
                <a:lnTo>
                  <a:pt x="1458341" y="650236"/>
                </a:lnTo>
                <a:lnTo>
                  <a:pt x="1488413" y="683888"/>
                </a:lnTo>
                <a:lnTo>
                  <a:pt x="1517730" y="718216"/>
                </a:lnTo>
                <a:lnTo>
                  <a:pt x="1546278" y="753207"/>
                </a:lnTo>
                <a:lnTo>
                  <a:pt x="1574046" y="788849"/>
                </a:lnTo>
                <a:lnTo>
                  <a:pt x="1601019" y="825128"/>
                </a:lnTo>
                <a:lnTo>
                  <a:pt x="1627185" y="862032"/>
                </a:lnTo>
                <a:lnTo>
                  <a:pt x="1652530" y="899546"/>
                </a:lnTo>
                <a:lnTo>
                  <a:pt x="1677041" y="937659"/>
                </a:lnTo>
                <a:lnTo>
                  <a:pt x="1700706" y="976357"/>
                </a:lnTo>
                <a:lnTo>
                  <a:pt x="1723511" y="1015626"/>
                </a:lnTo>
                <a:lnTo>
                  <a:pt x="1745443" y="1055455"/>
                </a:lnTo>
                <a:lnTo>
                  <a:pt x="1766489" y="1095829"/>
                </a:lnTo>
                <a:lnTo>
                  <a:pt x="1786636" y="1136736"/>
                </a:lnTo>
                <a:lnTo>
                  <a:pt x="1805870" y="1178162"/>
                </a:lnTo>
                <a:lnTo>
                  <a:pt x="1824180" y="1220095"/>
                </a:lnTo>
                <a:lnTo>
                  <a:pt x="1841551" y="1262521"/>
                </a:lnTo>
                <a:lnTo>
                  <a:pt x="1857971" y="1305428"/>
                </a:lnTo>
                <a:lnTo>
                  <a:pt x="1873426" y="1348802"/>
                </a:lnTo>
                <a:lnTo>
                  <a:pt x="1887904" y="1392630"/>
                </a:lnTo>
                <a:lnTo>
                  <a:pt x="1901391" y="1436899"/>
                </a:lnTo>
                <a:lnTo>
                  <a:pt x="1913874" y="1481596"/>
                </a:lnTo>
                <a:lnTo>
                  <a:pt x="1925341" y="1526707"/>
                </a:lnTo>
                <a:lnTo>
                  <a:pt x="1935777" y="1572221"/>
                </a:lnTo>
                <a:lnTo>
                  <a:pt x="1945171" y="1618123"/>
                </a:lnTo>
                <a:lnTo>
                  <a:pt x="1953508" y="1664401"/>
                </a:lnTo>
                <a:lnTo>
                  <a:pt x="1960776" y="1711041"/>
                </a:lnTo>
                <a:lnTo>
                  <a:pt x="1966962" y="1758031"/>
                </a:lnTo>
                <a:lnTo>
                  <a:pt x="1972053" y="1805357"/>
                </a:lnTo>
                <a:lnTo>
                  <a:pt x="1976035" y="1853007"/>
                </a:lnTo>
                <a:lnTo>
                  <a:pt x="1978895" y="1900967"/>
                </a:lnTo>
                <a:lnTo>
                  <a:pt x="1980621" y="1949223"/>
                </a:lnTo>
                <a:lnTo>
                  <a:pt x="1981181" y="1996239"/>
                </a:lnTo>
                <a:close/>
              </a:path>
            </a:pathLst>
          </a:custGeom>
          <a:solidFill>
            <a:srgbClr val="D1D49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8428" y="3787140"/>
            <a:ext cx="1933956" cy="19400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498092" y="5743956"/>
            <a:ext cx="680085" cy="680085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339851" y="679704"/>
                </a:moveTo>
                <a:lnTo>
                  <a:pt x="293787" y="676596"/>
                </a:lnTo>
                <a:lnTo>
                  <a:pt x="249590" y="667547"/>
                </a:lnTo>
                <a:lnTo>
                  <a:pt x="207668" y="652962"/>
                </a:lnTo>
                <a:lnTo>
                  <a:pt x="168430" y="633250"/>
                </a:lnTo>
                <a:lnTo>
                  <a:pt x="132281" y="608817"/>
                </a:lnTo>
                <a:lnTo>
                  <a:pt x="99631" y="580072"/>
                </a:lnTo>
                <a:lnTo>
                  <a:pt x="70886" y="547422"/>
                </a:lnTo>
                <a:lnTo>
                  <a:pt x="46453" y="511273"/>
                </a:lnTo>
                <a:lnTo>
                  <a:pt x="26741" y="472035"/>
                </a:lnTo>
                <a:lnTo>
                  <a:pt x="12156" y="430113"/>
                </a:lnTo>
                <a:lnTo>
                  <a:pt x="3107" y="385916"/>
                </a:lnTo>
                <a:lnTo>
                  <a:pt x="0" y="339852"/>
                </a:lnTo>
                <a:lnTo>
                  <a:pt x="3107" y="293787"/>
                </a:lnTo>
                <a:lnTo>
                  <a:pt x="12156" y="249590"/>
                </a:lnTo>
                <a:lnTo>
                  <a:pt x="26741" y="207668"/>
                </a:lnTo>
                <a:lnTo>
                  <a:pt x="46453" y="168430"/>
                </a:lnTo>
                <a:lnTo>
                  <a:pt x="70886" y="132281"/>
                </a:lnTo>
                <a:lnTo>
                  <a:pt x="99631" y="99631"/>
                </a:lnTo>
                <a:lnTo>
                  <a:pt x="132281" y="70886"/>
                </a:lnTo>
                <a:lnTo>
                  <a:pt x="168430" y="46453"/>
                </a:lnTo>
                <a:lnTo>
                  <a:pt x="207668" y="26741"/>
                </a:lnTo>
                <a:lnTo>
                  <a:pt x="249590" y="12156"/>
                </a:lnTo>
                <a:lnTo>
                  <a:pt x="293787" y="3107"/>
                </a:lnTo>
                <a:lnTo>
                  <a:pt x="339851" y="0"/>
                </a:lnTo>
                <a:lnTo>
                  <a:pt x="385916" y="3107"/>
                </a:lnTo>
                <a:lnTo>
                  <a:pt x="430113" y="12156"/>
                </a:lnTo>
                <a:lnTo>
                  <a:pt x="472035" y="26741"/>
                </a:lnTo>
                <a:lnTo>
                  <a:pt x="511273" y="46453"/>
                </a:lnTo>
                <a:lnTo>
                  <a:pt x="547422" y="70886"/>
                </a:lnTo>
                <a:lnTo>
                  <a:pt x="580072" y="99631"/>
                </a:lnTo>
                <a:lnTo>
                  <a:pt x="608817" y="132281"/>
                </a:lnTo>
                <a:lnTo>
                  <a:pt x="633250" y="168430"/>
                </a:lnTo>
                <a:lnTo>
                  <a:pt x="652962" y="207668"/>
                </a:lnTo>
                <a:lnTo>
                  <a:pt x="667547" y="249590"/>
                </a:lnTo>
                <a:lnTo>
                  <a:pt x="676596" y="293787"/>
                </a:lnTo>
                <a:lnTo>
                  <a:pt x="679703" y="339852"/>
                </a:lnTo>
                <a:lnTo>
                  <a:pt x="676596" y="385916"/>
                </a:lnTo>
                <a:lnTo>
                  <a:pt x="667547" y="430113"/>
                </a:lnTo>
                <a:lnTo>
                  <a:pt x="652962" y="472035"/>
                </a:lnTo>
                <a:lnTo>
                  <a:pt x="633250" y="511273"/>
                </a:lnTo>
                <a:lnTo>
                  <a:pt x="608817" y="547422"/>
                </a:lnTo>
                <a:lnTo>
                  <a:pt x="580072" y="580072"/>
                </a:lnTo>
                <a:lnTo>
                  <a:pt x="547422" y="608817"/>
                </a:lnTo>
                <a:lnTo>
                  <a:pt x="511273" y="633250"/>
                </a:lnTo>
                <a:lnTo>
                  <a:pt x="472035" y="652962"/>
                </a:lnTo>
                <a:lnTo>
                  <a:pt x="430113" y="667547"/>
                </a:lnTo>
                <a:lnTo>
                  <a:pt x="385916" y="676596"/>
                </a:lnTo>
                <a:lnTo>
                  <a:pt x="339851" y="679704"/>
                </a:lnTo>
                <a:close/>
              </a:path>
            </a:pathLst>
          </a:custGeom>
          <a:solidFill>
            <a:srgbClr val="1F2B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92398" y="2425607"/>
            <a:ext cx="5388610" cy="8267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00"/>
              <a:t>A</a:t>
            </a:r>
            <a:r>
              <a:rPr dirty="0" spc="-640"/>
              <a:t>N</a:t>
            </a:r>
            <a:r>
              <a:rPr dirty="0" spc="-420"/>
              <a:t>Y</a:t>
            </a:r>
            <a:r>
              <a:rPr dirty="0" spc="-10"/>
              <a:t> </a:t>
            </a:r>
            <a:r>
              <a:rPr dirty="0" spc="-675"/>
              <a:t>Q</a:t>
            </a:r>
            <a:r>
              <a:rPr dirty="0" spc="-590"/>
              <a:t>U</a:t>
            </a:r>
            <a:r>
              <a:rPr dirty="0" spc="-245"/>
              <a:t>E</a:t>
            </a:r>
            <a:r>
              <a:rPr dirty="0" spc="20"/>
              <a:t>S</a:t>
            </a:r>
            <a:r>
              <a:rPr dirty="0" spc="-459"/>
              <a:t>T</a:t>
            </a:r>
            <a:r>
              <a:rPr dirty="0" spc="-420"/>
              <a:t>I</a:t>
            </a:r>
            <a:r>
              <a:rPr dirty="0" spc="-830"/>
              <a:t>O</a:t>
            </a:r>
            <a:r>
              <a:rPr dirty="0" spc="-640"/>
              <a:t>N</a:t>
            </a:r>
            <a:r>
              <a:rPr dirty="0" spc="-5"/>
              <a:t>S</a:t>
            </a:r>
            <a:r>
              <a:rPr dirty="0" spc="-25"/>
              <a:t> </a:t>
            </a:r>
            <a:r>
              <a:rPr dirty="0" spc="-345"/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45157" y="1197392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1F2B8E"/>
                </a:solidFill>
                <a:latin typeface="Arial MT"/>
                <a:cs typeface="Arial MT"/>
              </a:rPr>
              <a:t>12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1F2B8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772668"/>
            <a:ext cx="10692765" cy="6015355"/>
            <a:chOff x="0" y="772668"/>
            <a:chExt cx="10692765" cy="6015355"/>
          </a:xfrm>
        </p:grpSpPr>
        <p:sp>
          <p:nvSpPr>
            <p:cNvPr id="4" name="object 4"/>
            <p:cNvSpPr/>
            <p:nvPr/>
          </p:nvSpPr>
          <p:spPr>
            <a:xfrm>
              <a:off x="0" y="772668"/>
              <a:ext cx="7848600" cy="6015355"/>
            </a:xfrm>
            <a:custGeom>
              <a:avLst/>
              <a:gdLst/>
              <a:ahLst/>
              <a:cxnLst/>
              <a:rect l="l" t="t" r="r" b="b"/>
              <a:pathLst>
                <a:path w="7848600" h="6015355">
                  <a:moveTo>
                    <a:pt x="4846319" y="6015228"/>
                  </a:moveTo>
                  <a:lnTo>
                    <a:pt x="0" y="6015228"/>
                  </a:lnTo>
                  <a:lnTo>
                    <a:pt x="0" y="0"/>
                  </a:lnTo>
                  <a:lnTo>
                    <a:pt x="5202935" y="0"/>
                  </a:lnTo>
                  <a:lnTo>
                    <a:pt x="5303519" y="13716"/>
                  </a:lnTo>
                  <a:lnTo>
                    <a:pt x="5350925" y="21373"/>
                  </a:lnTo>
                  <a:lnTo>
                    <a:pt x="5398078" y="29770"/>
                  </a:lnTo>
                  <a:lnTo>
                    <a:pt x="5444975" y="38902"/>
                  </a:lnTo>
                  <a:lnTo>
                    <a:pt x="5491608" y="48762"/>
                  </a:lnTo>
                  <a:lnTo>
                    <a:pt x="5537972" y="59343"/>
                  </a:lnTo>
                  <a:lnTo>
                    <a:pt x="5584060" y="70641"/>
                  </a:lnTo>
                  <a:lnTo>
                    <a:pt x="5629866" y="82648"/>
                  </a:lnTo>
                  <a:lnTo>
                    <a:pt x="5675385" y="95358"/>
                  </a:lnTo>
                  <a:lnTo>
                    <a:pt x="5720610" y="108766"/>
                  </a:lnTo>
                  <a:lnTo>
                    <a:pt x="5765534" y="122865"/>
                  </a:lnTo>
                  <a:lnTo>
                    <a:pt x="5810153" y="137649"/>
                  </a:lnTo>
                  <a:lnTo>
                    <a:pt x="5854460" y="153112"/>
                  </a:lnTo>
                  <a:lnTo>
                    <a:pt x="5898448" y="169248"/>
                  </a:lnTo>
                  <a:lnTo>
                    <a:pt x="5942112" y="186050"/>
                  </a:lnTo>
                  <a:lnTo>
                    <a:pt x="5985446" y="203513"/>
                  </a:lnTo>
                  <a:lnTo>
                    <a:pt x="6028443" y="221630"/>
                  </a:lnTo>
                  <a:lnTo>
                    <a:pt x="6071097" y="240396"/>
                  </a:lnTo>
                  <a:lnTo>
                    <a:pt x="6113403" y="259803"/>
                  </a:lnTo>
                  <a:lnTo>
                    <a:pt x="6155354" y="279847"/>
                  </a:lnTo>
                  <a:lnTo>
                    <a:pt x="6196944" y="300520"/>
                  </a:lnTo>
                  <a:lnTo>
                    <a:pt x="6238168" y="321817"/>
                  </a:lnTo>
                  <a:lnTo>
                    <a:pt x="6279018" y="343731"/>
                  </a:lnTo>
                  <a:lnTo>
                    <a:pt x="6319489" y="366257"/>
                  </a:lnTo>
                  <a:lnTo>
                    <a:pt x="6359575" y="389388"/>
                  </a:lnTo>
                  <a:lnTo>
                    <a:pt x="6399269" y="413118"/>
                  </a:lnTo>
                  <a:lnTo>
                    <a:pt x="6438566" y="437441"/>
                  </a:lnTo>
                  <a:lnTo>
                    <a:pt x="6477460" y="462351"/>
                  </a:lnTo>
                  <a:lnTo>
                    <a:pt x="6515944" y="487841"/>
                  </a:lnTo>
                  <a:lnTo>
                    <a:pt x="6554012" y="513906"/>
                  </a:lnTo>
                  <a:lnTo>
                    <a:pt x="6591658" y="540540"/>
                  </a:lnTo>
                  <a:lnTo>
                    <a:pt x="6628877" y="567735"/>
                  </a:lnTo>
                  <a:lnTo>
                    <a:pt x="6665661" y="595487"/>
                  </a:lnTo>
                  <a:lnTo>
                    <a:pt x="6702006" y="623789"/>
                  </a:lnTo>
                  <a:lnTo>
                    <a:pt x="6737904" y="652634"/>
                  </a:lnTo>
                  <a:lnTo>
                    <a:pt x="6773350" y="682018"/>
                  </a:lnTo>
                  <a:lnTo>
                    <a:pt x="6808338" y="711932"/>
                  </a:lnTo>
                  <a:lnTo>
                    <a:pt x="6842862" y="742373"/>
                  </a:lnTo>
                  <a:lnTo>
                    <a:pt x="6876914" y="773332"/>
                  </a:lnTo>
                  <a:lnTo>
                    <a:pt x="6910491" y="804805"/>
                  </a:lnTo>
                  <a:lnTo>
                    <a:pt x="6943584" y="836784"/>
                  </a:lnTo>
                  <a:lnTo>
                    <a:pt x="6976189" y="869265"/>
                  </a:lnTo>
                  <a:lnTo>
                    <a:pt x="7008299" y="902240"/>
                  </a:lnTo>
                  <a:lnTo>
                    <a:pt x="7039908" y="935704"/>
                  </a:lnTo>
                  <a:lnTo>
                    <a:pt x="7071010" y="969650"/>
                  </a:lnTo>
                  <a:lnTo>
                    <a:pt x="7101598" y="1004073"/>
                  </a:lnTo>
                  <a:lnTo>
                    <a:pt x="7131668" y="1038965"/>
                  </a:lnTo>
                  <a:lnTo>
                    <a:pt x="7161212" y="1074322"/>
                  </a:lnTo>
                  <a:lnTo>
                    <a:pt x="7190225" y="1110136"/>
                  </a:lnTo>
                  <a:lnTo>
                    <a:pt x="7218700" y="1146403"/>
                  </a:lnTo>
                  <a:lnTo>
                    <a:pt x="7246631" y="1183115"/>
                  </a:lnTo>
                  <a:lnTo>
                    <a:pt x="7274013" y="1220266"/>
                  </a:lnTo>
                  <a:lnTo>
                    <a:pt x="7300839" y="1257850"/>
                  </a:lnTo>
                  <a:lnTo>
                    <a:pt x="7327103" y="1295862"/>
                  </a:lnTo>
                  <a:lnTo>
                    <a:pt x="7352799" y="1334295"/>
                  </a:lnTo>
                  <a:lnTo>
                    <a:pt x="7377922" y="1373143"/>
                  </a:lnTo>
                  <a:lnTo>
                    <a:pt x="7402464" y="1412399"/>
                  </a:lnTo>
                  <a:lnTo>
                    <a:pt x="7426419" y="1452058"/>
                  </a:lnTo>
                  <a:lnTo>
                    <a:pt x="7449783" y="1492114"/>
                  </a:lnTo>
                  <a:lnTo>
                    <a:pt x="7472547" y="1532560"/>
                  </a:lnTo>
                  <a:lnTo>
                    <a:pt x="7494708" y="1573390"/>
                  </a:lnTo>
                  <a:lnTo>
                    <a:pt x="7516258" y="1614598"/>
                  </a:lnTo>
                  <a:lnTo>
                    <a:pt x="7537191" y="1656178"/>
                  </a:lnTo>
                  <a:lnTo>
                    <a:pt x="7557501" y="1698124"/>
                  </a:lnTo>
                  <a:lnTo>
                    <a:pt x="7577182" y="1740429"/>
                  </a:lnTo>
                  <a:lnTo>
                    <a:pt x="7596229" y="1783088"/>
                  </a:lnTo>
                  <a:lnTo>
                    <a:pt x="7614634" y="1826095"/>
                  </a:lnTo>
                  <a:lnTo>
                    <a:pt x="7632392" y="1869442"/>
                  </a:lnTo>
                  <a:lnTo>
                    <a:pt x="7649497" y="1913125"/>
                  </a:lnTo>
                  <a:lnTo>
                    <a:pt x="7665942" y="1957136"/>
                  </a:lnTo>
                  <a:lnTo>
                    <a:pt x="7681723" y="2001471"/>
                  </a:lnTo>
                  <a:lnTo>
                    <a:pt x="7696831" y="2046122"/>
                  </a:lnTo>
                  <a:lnTo>
                    <a:pt x="7711262" y="2091083"/>
                  </a:lnTo>
                  <a:lnTo>
                    <a:pt x="7725009" y="2136349"/>
                  </a:lnTo>
                  <a:lnTo>
                    <a:pt x="7738067" y="2181913"/>
                  </a:lnTo>
                  <a:lnTo>
                    <a:pt x="7750428" y="2227769"/>
                  </a:lnTo>
                  <a:lnTo>
                    <a:pt x="7762088" y="2273912"/>
                  </a:lnTo>
                  <a:lnTo>
                    <a:pt x="7773039" y="2320334"/>
                  </a:lnTo>
                  <a:lnTo>
                    <a:pt x="7783276" y="2367029"/>
                  </a:lnTo>
                  <a:lnTo>
                    <a:pt x="7792793" y="2413992"/>
                  </a:lnTo>
                  <a:lnTo>
                    <a:pt x="7801584" y="2461217"/>
                  </a:lnTo>
                  <a:lnTo>
                    <a:pt x="7809642" y="2508697"/>
                  </a:lnTo>
                  <a:lnTo>
                    <a:pt x="7816962" y="2556426"/>
                  </a:lnTo>
                  <a:lnTo>
                    <a:pt x="7823537" y="2604398"/>
                  </a:lnTo>
                  <a:lnTo>
                    <a:pt x="7829361" y="2652606"/>
                  </a:lnTo>
                  <a:lnTo>
                    <a:pt x="7834429" y="2701046"/>
                  </a:lnTo>
                  <a:lnTo>
                    <a:pt x="7838733" y="2749710"/>
                  </a:lnTo>
                  <a:lnTo>
                    <a:pt x="7842269" y="2798592"/>
                  </a:lnTo>
                  <a:lnTo>
                    <a:pt x="7845029" y="2847687"/>
                  </a:lnTo>
                  <a:lnTo>
                    <a:pt x="7847009" y="2896988"/>
                  </a:lnTo>
                  <a:lnTo>
                    <a:pt x="7848201" y="2946489"/>
                  </a:lnTo>
                  <a:lnTo>
                    <a:pt x="7848600" y="2996183"/>
                  </a:lnTo>
                  <a:lnTo>
                    <a:pt x="7848214" y="3045044"/>
                  </a:lnTo>
                  <a:lnTo>
                    <a:pt x="7847062" y="3093717"/>
                  </a:lnTo>
                  <a:lnTo>
                    <a:pt x="7845149" y="3142197"/>
                  </a:lnTo>
                  <a:lnTo>
                    <a:pt x="7842481" y="3190477"/>
                  </a:lnTo>
                  <a:lnTo>
                    <a:pt x="7839064" y="3238552"/>
                  </a:lnTo>
                  <a:lnTo>
                    <a:pt x="7834904" y="3286416"/>
                  </a:lnTo>
                  <a:lnTo>
                    <a:pt x="7830005" y="3334063"/>
                  </a:lnTo>
                  <a:lnTo>
                    <a:pt x="7824375" y="3381487"/>
                  </a:lnTo>
                  <a:lnTo>
                    <a:pt x="7818019" y="3428683"/>
                  </a:lnTo>
                  <a:lnTo>
                    <a:pt x="7810942" y="3475645"/>
                  </a:lnTo>
                  <a:lnTo>
                    <a:pt x="7803151" y="3522367"/>
                  </a:lnTo>
                  <a:lnTo>
                    <a:pt x="7794652" y="3568843"/>
                  </a:lnTo>
                  <a:lnTo>
                    <a:pt x="7785449" y="3615067"/>
                  </a:lnTo>
                  <a:lnTo>
                    <a:pt x="7775550" y="3661034"/>
                  </a:lnTo>
                  <a:lnTo>
                    <a:pt x="7764959" y="3706737"/>
                  </a:lnTo>
                  <a:lnTo>
                    <a:pt x="7753683" y="3752171"/>
                  </a:lnTo>
                  <a:lnTo>
                    <a:pt x="7741727" y="3797330"/>
                  </a:lnTo>
                  <a:lnTo>
                    <a:pt x="7729098" y="3842208"/>
                  </a:lnTo>
                  <a:lnTo>
                    <a:pt x="7715800" y="3886800"/>
                  </a:lnTo>
                  <a:lnTo>
                    <a:pt x="7701841" y="3931100"/>
                  </a:lnTo>
                  <a:lnTo>
                    <a:pt x="7687224" y="3975101"/>
                  </a:lnTo>
                  <a:lnTo>
                    <a:pt x="7671958" y="4018798"/>
                  </a:lnTo>
                  <a:lnTo>
                    <a:pt x="7656046" y="4062185"/>
                  </a:lnTo>
                  <a:lnTo>
                    <a:pt x="7639496" y="4105257"/>
                  </a:lnTo>
                  <a:lnTo>
                    <a:pt x="7622312" y="4148007"/>
                  </a:lnTo>
                  <a:lnTo>
                    <a:pt x="7604501" y="4190430"/>
                  </a:lnTo>
                  <a:lnTo>
                    <a:pt x="7586068" y="4232520"/>
                  </a:lnTo>
                  <a:lnTo>
                    <a:pt x="7567020" y="4274270"/>
                  </a:lnTo>
                  <a:lnTo>
                    <a:pt x="7547362" y="4315677"/>
                  </a:lnTo>
                  <a:lnTo>
                    <a:pt x="7527099" y="4356732"/>
                  </a:lnTo>
                  <a:lnTo>
                    <a:pt x="7506239" y="4397431"/>
                  </a:lnTo>
                  <a:lnTo>
                    <a:pt x="7484785" y="4437768"/>
                  </a:lnTo>
                  <a:lnTo>
                    <a:pt x="7462745" y="4477737"/>
                  </a:lnTo>
                  <a:lnTo>
                    <a:pt x="7440124" y="4517332"/>
                  </a:lnTo>
                  <a:lnTo>
                    <a:pt x="7416928" y="4556548"/>
                  </a:lnTo>
                  <a:lnTo>
                    <a:pt x="7393163" y="4595378"/>
                  </a:lnTo>
                  <a:lnTo>
                    <a:pt x="7368834" y="4633817"/>
                  </a:lnTo>
                  <a:lnTo>
                    <a:pt x="7343947" y="4671859"/>
                  </a:lnTo>
                  <a:lnTo>
                    <a:pt x="7318509" y="4709498"/>
                  </a:lnTo>
                  <a:lnTo>
                    <a:pt x="7292524" y="4746728"/>
                  </a:lnTo>
                  <a:lnTo>
                    <a:pt x="7265999" y="4783544"/>
                  </a:lnTo>
                  <a:lnTo>
                    <a:pt x="7238940" y="4819939"/>
                  </a:lnTo>
                  <a:lnTo>
                    <a:pt x="7211352" y="4855908"/>
                  </a:lnTo>
                  <a:lnTo>
                    <a:pt x="7183241" y="4891446"/>
                  </a:lnTo>
                  <a:lnTo>
                    <a:pt x="7154613" y="4926545"/>
                  </a:lnTo>
                  <a:lnTo>
                    <a:pt x="7125473" y="4961201"/>
                  </a:lnTo>
                  <a:lnTo>
                    <a:pt x="7095829" y="4995408"/>
                  </a:lnTo>
                  <a:lnTo>
                    <a:pt x="7065684" y="5029159"/>
                  </a:lnTo>
                  <a:lnTo>
                    <a:pt x="7035046" y="5062450"/>
                  </a:lnTo>
                  <a:lnTo>
                    <a:pt x="7003920" y="5095273"/>
                  </a:lnTo>
                  <a:lnTo>
                    <a:pt x="6972311" y="5127624"/>
                  </a:lnTo>
                  <a:lnTo>
                    <a:pt x="6940226" y="5159496"/>
                  </a:lnTo>
                  <a:lnTo>
                    <a:pt x="6907671" y="5190884"/>
                  </a:lnTo>
                  <a:lnTo>
                    <a:pt x="6874650" y="5221782"/>
                  </a:lnTo>
                  <a:lnTo>
                    <a:pt x="6841171" y="5252184"/>
                  </a:lnTo>
                  <a:lnTo>
                    <a:pt x="6807238" y="5282085"/>
                  </a:lnTo>
                  <a:lnTo>
                    <a:pt x="6772858" y="5311477"/>
                  </a:lnTo>
                  <a:lnTo>
                    <a:pt x="6738036" y="5340357"/>
                  </a:lnTo>
                  <a:lnTo>
                    <a:pt x="6702779" y="5368717"/>
                  </a:lnTo>
                  <a:lnTo>
                    <a:pt x="6667091" y="5396552"/>
                  </a:lnTo>
                  <a:lnTo>
                    <a:pt x="6630980" y="5423857"/>
                  </a:lnTo>
                  <a:lnTo>
                    <a:pt x="6594450" y="5450625"/>
                  </a:lnTo>
                  <a:lnTo>
                    <a:pt x="6557507" y="5476850"/>
                  </a:lnTo>
                  <a:lnTo>
                    <a:pt x="6520158" y="5502527"/>
                  </a:lnTo>
                  <a:lnTo>
                    <a:pt x="6482407" y="5527650"/>
                  </a:lnTo>
                  <a:lnTo>
                    <a:pt x="6444262" y="5552214"/>
                  </a:lnTo>
                  <a:lnTo>
                    <a:pt x="6405727" y="5576211"/>
                  </a:lnTo>
                  <a:lnTo>
                    <a:pt x="6366808" y="5599637"/>
                  </a:lnTo>
                  <a:lnTo>
                    <a:pt x="6327512" y="5622486"/>
                  </a:lnTo>
                  <a:lnTo>
                    <a:pt x="6287844" y="5644752"/>
                  </a:lnTo>
                  <a:lnTo>
                    <a:pt x="6247810" y="5666428"/>
                  </a:lnTo>
                  <a:lnTo>
                    <a:pt x="6207415" y="5687510"/>
                  </a:lnTo>
                  <a:lnTo>
                    <a:pt x="6166666" y="5707991"/>
                  </a:lnTo>
                  <a:lnTo>
                    <a:pt x="6125568" y="5727866"/>
                  </a:lnTo>
                  <a:lnTo>
                    <a:pt x="6084128" y="5747129"/>
                  </a:lnTo>
                  <a:lnTo>
                    <a:pt x="6042350" y="5765774"/>
                  </a:lnTo>
                  <a:lnTo>
                    <a:pt x="6000241" y="5783795"/>
                  </a:lnTo>
                  <a:lnTo>
                    <a:pt x="5957806" y="5801186"/>
                  </a:lnTo>
                  <a:lnTo>
                    <a:pt x="5915051" y="5817942"/>
                  </a:lnTo>
                  <a:lnTo>
                    <a:pt x="5871983" y="5834056"/>
                  </a:lnTo>
                  <a:lnTo>
                    <a:pt x="5828607" y="5849524"/>
                  </a:lnTo>
                  <a:lnTo>
                    <a:pt x="5784928" y="5864338"/>
                  </a:lnTo>
                  <a:lnTo>
                    <a:pt x="5740953" y="5878494"/>
                  </a:lnTo>
                  <a:lnTo>
                    <a:pt x="5696687" y="5891985"/>
                  </a:lnTo>
                  <a:lnTo>
                    <a:pt x="5652137" y="5904806"/>
                  </a:lnTo>
                  <a:lnTo>
                    <a:pt x="5607307" y="5916951"/>
                  </a:lnTo>
                  <a:lnTo>
                    <a:pt x="5562204" y="5928413"/>
                  </a:lnTo>
                  <a:lnTo>
                    <a:pt x="5516834" y="5939188"/>
                  </a:lnTo>
                  <a:lnTo>
                    <a:pt x="5471201" y="5949270"/>
                  </a:lnTo>
                  <a:lnTo>
                    <a:pt x="5425314" y="5958652"/>
                  </a:lnTo>
                  <a:lnTo>
                    <a:pt x="5379176" y="5967328"/>
                  </a:lnTo>
                  <a:lnTo>
                    <a:pt x="5332793" y="5975294"/>
                  </a:lnTo>
                  <a:lnTo>
                    <a:pt x="5286173" y="5982543"/>
                  </a:lnTo>
                  <a:lnTo>
                    <a:pt x="5239320" y="5989069"/>
                  </a:lnTo>
                  <a:lnTo>
                    <a:pt x="5192240" y="5994866"/>
                  </a:lnTo>
                  <a:lnTo>
                    <a:pt x="5144939" y="5999930"/>
                  </a:lnTo>
                  <a:lnTo>
                    <a:pt x="5097422" y="6004253"/>
                  </a:lnTo>
                  <a:lnTo>
                    <a:pt x="5049697" y="6007830"/>
                  </a:lnTo>
                  <a:lnTo>
                    <a:pt x="5001767" y="6010655"/>
                  </a:lnTo>
                  <a:lnTo>
                    <a:pt x="4846319" y="6015228"/>
                  </a:lnTo>
                  <a:close/>
                </a:path>
              </a:pathLst>
            </a:custGeom>
            <a:solidFill>
              <a:srgbClr val="FDF9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11111" y="784860"/>
              <a:ext cx="4081779" cy="5991225"/>
            </a:xfrm>
            <a:custGeom>
              <a:avLst/>
              <a:gdLst/>
              <a:ahLst/>
              <a:cxnLst/>
              <a:rect l="l" t="t" r="r" b="b"/>
              <a:pathLst>
                <a:path w="4081779" h="5991225">
                  <a:moveTo>
                    <a:pt x="4081271" y="5990844"/>
                  </a:moveTo>
                  <a:lnTo>
                    <a:pt x="2996183" y="5990844"/>
                  </a:lnTo>
                  <a:lnTo>
                    <a:pt x="2947641" y="5990458"/>
                  </a:lnTo>
                  <a:lnTo>
                    <a:pt x="2899283" y="5989305"/>
                  </a:lnTo>
                  <a:lnTo>
                    <a:pt x="2851116" y="5987389"/>
                  </a:lnTo>
                  <a:lnTo>
                    <a:pt x="2803146" y="5984718"/>
                  </a:lnTo>
                  <a:lnTo>
                    <a:pt x="2755379" y="5981297"/>
                  </a:lnTo>
                  <a:lnTo>
                    <a:pt x="2707820" y="5977131"/>
                  </a:lnTo>
                  <a:lnTo>
                    <a:pt x="2660475" y="5972227"/>
                  </a:lnTo>
                  <a:lnTo>
                    <a:pt x="2613350" y="5966590"/>
                  </a:lnTo>
                  <a:lnTo>
                    <a:pt x="2566452" y="5960227"/>
                  </a:lnTo>
                  <a:lnTo>
                    <a:pt x="2519785" y="5953142"/>
                  </a:lnTo>
                  <a:lnTo>
                    <a:pt x="2473356" y="5945342"/>
                  </a:lnTo>
                  <a:lnTo>
                    <a:pt x="2427170" y="5936832"/>
                  </a:lnTo>
                  <a:lnTo>
                    <a:pt x="2381234" y="5927619"/>
                  </a:lnTo>
                  <a:lnTo>
                    <a:pt x="2335553" y="5917708"/>
                  </a:lnTo>
                  <a:lnTo>
                    <a:pt x="2290132" y="5907105"/>
                  </a:lnTo>
                  <a:lnTo>
                    <a:pt x="2244979" y="5895816"/>
                  </a:lnTo>
                  <a:lnTo>
                    <a:pt x="2200098" y="5883846"/>
                  </a:lnTo>
                  <a:lnTo>
                    <a:pt x="2155496" y="5871202"/>
                  </a:lnTo>
                  <a:lnTo>
                    <a:pt x="2111178" y="5857889"/>
                  </a:lnTo>
                  <a:lnTo>
                    <a:pt x="2067150" y="5843914"/>
                  </a:lnTo>
                  <a:lnTo>
                    <a:pt x="2023418" y="5829281"/>
                  </a:lnTo>
                  <a:lnTo>
                    <a:pt x="1979987" y="5813997"/>
                  </a:lnTo>
                  <a:lnTo>
                    <a:pt x="1936865" y="5798067"/>
                  </a:lnTo>
                  <a:lnTo>
                    <a:pt x="1894056" y="5781498"/>
                  </a:lnTo>
                  <a:lnTo>
                    <a:pt x="1851566" y="5764295"/>
                  </a:lnTo>
                  <a:lnTo>
                    <a:pt x="1809401" y="5746463"/>
                  </a:lnTo>
                  <a:lnTo>
                    <a:pt x="1767567" y="5728010"/>
                  </a:lnTo>
                  <a:lnTo>
                    <a:pt x="1726071" y="5708940"/>
                  </a:lnTo>
                  <a:lnTo>
                    <a:pt x="1684916" y="5689260"/>
                  </a:lnTo>
                  <a:lnTo>
                    <a:pt x="1644110" y="5668975"/>
                  </a:lnTo>
                  <a:lnTo>
                    <a:pt x="1603659" y="5648091"/>
                  </a:lnTo>
                  <a:lnTo>
                    <a:pt x="1563567" y="5626614"/>
                  </a:lnTo>
                  <a:lnTo>
                    <a:pt x="1523842" y="5604550"/>
                  </a:lnTo>
                  <a:lnTo>
                    <a:pt x="1484488" y="5581904"/>
                  </a:lnTo>
                  <a:lnTo>
                    <a:pt x="1445512" y="5558682"/>
                  </a:lnTo>
                  <a:lnTo>
                    <a:pt x="1406920" y="5534891"/>
                  </a:lnTo>
                  <a:lnTo>
                    <a:pt x="1368717" y="5510535"/>
                  </a:lnTo>
                  <a:lnTo>
                    <a:pt x="1330908" y="5485621"/>
                  </a:lnTo>
                  <a:lnTo>
                    <a:pt x="1293501" y="5460155"/>
                  </a:lnTo>
                  <a:lnTo>
                    <a:pt x="1256501" y="5434143"/>
                  </a:lnTo>
                  <a:lnTo>
                    <a:pt x="1219913" y="5407589"/>
                  </a:lnTo>
                  <a:lnTo>
                    <a:pt x="1183744" y="5380501"/>
                  </a:lnTo>
                  <a:lnTo>
                    <a:pt x="1147999" y="5352883"/>
                  </a:lnTo>
                  <a:lnTo>
                    <a:pt x="1112684" y="5324742"/>
                  </a:lnTo>
                  <a:lnTo>
                    <a:pt x="1077805" y="5296084"/>
                  </a:lnTo>
                  <a:lnTo>
                    <a:pt x="1043368" y="5266914"/>
                  </a:lnTo>
                  <a:lnTo>
                    <a:pt x="1009379" y="5237238"/>
                  </a:lnTo>
                  <a:lnTo>
                    <a:pt x="975843" y="5207062"/>
                  </a:lnTo>
                  <a:lnTo>
                    <a:pt x="942766" y="5176391"/>
                  </a:lnTo>
                  <a:lnTo>
                    <a:pt x="910155" y="5145232"/>
                  </a:lnTo>
                  <a:lnTo>
                    <a:pt x="878014" y="5113591"/>
                  </a:lnTo>
                  <a:lnTo>
                    <a:pt x="846350" y="5081473"/>
                  </a:lnTo>
                  <a:lnTo>
                    <a:pt x="815169" y="5048884"/>
                  </a:lnTo>
                  <a:lnTo>
                    <a:pt x="784476" y="5015829"/>
                  </a:lnTo>
                  <a:lnTo>
                    <a:pt x="754278" y="4982316"/>
                  </a:lnTo>
                  <a:lnTo>
                    <a:pt x="724580" y="4948349"/>
                  </a:lnTo>
                  <a:lnTo>
                    <a:pt x="695387" y="4913934"/>
                  </a:lnTo>
                  <a:lnTo>
                    <a:pt x="666707" y="4879077"/>
                  </a:lnTo>
                  <a:lnTo>
                    <a:pt x="638544" y="4843784"/>
                  </a:lnTo>
                  <a:lnTo>
                    <a:pt x="610905" y="4808061"/>
                  </a:lnTo>
                  <a:lnTo>
                    <a:pt x="583795" y="4771913"/>
                  </a:lnTo>
                  <a:lnTo>
                    <a:pt x="557220" y="4735347"/>
                  </a:lnTo>
                  <a:lnTo>
                    <a:pt x="531186" y="4698368"/>
                  </a:lnTo>
                  <a:lnTo>
                    <a:pt x="505699" y="4660982"/>
                  </a:lnTo>
                  <a:lnTo>
                    <a:pt x="480764" y="4623194"/>
                  </a:lnTo>
                  <a:lnTo>
                    <a:pt x="456388" y="4585012"/>
                  </a:lnTo>
                  <a:lnTo>
                    <a:pt x="432576" y="4546440"/>
                  </a:lnTo>
                  <a:lnTo>
                    <a:pt x="409335" y="4507484"/>
                  </a:lnTo>
                  <a:lnTo>
                    <a:pt x="386669" y="4468150"/>
                  </a:lnTo>
                  <a:lnTo>
                    <a:pt x="364585" y="4428444"/>
                  </a:lnTo>
                  <a:lnTo>
                    <a:pt x="343089" y="4388371"/>
                  </a:lnTo>
                  <a:lnTo>
                    <a:pt x="322186" y="4347939"/>
                  </a:lnTo>
                  <a:lnTo>
                    <a:pt x="301883" y="4307151"/>
                  </a:lnTo>
                  <a:lnTo>
                    <a:pt x="282184" y="4266015"/>
                  </a:lnTo>
                  <a:lnTo>
                    <a:pt x="263097" y="4224536"/>
                  </a:lnTo>
                  <a:lnTo>
                    <a:pt x="244626" y="4182719"/>
                  </a:lnTo>
                  <a:lnTo>
                    <a:pt x="226778" y="4140571"/>
                  </a:lnTo>
                  <a:lnTo>
                    <a:pt x="209559" y="4098098"/>
                  </a:lnTo>
                  <a:lnTo>
                    <a:pt x="192974" y="4055305"/>
                  </a:lnTo>
                  <a:lnTo>
                    <a:pt x="177029" y="4012197"/>
                  </a:lnTo>
                  <a:lnTo>
                    <a:pt x="161730" y="3968782"/>
                  </a:lnTo>
                  <a:lnTo>
                    <a:pt x="147082" y="3925065"/>
                  </a:lnTo>
                  <a:lnTo>
                    <a:pt x="133093" y="3881050"/>
                  </a:lnTo>
                  <a:lnTo>
                    <a:pt x="119767" y="3836746"/>
                  </a:lnTo>
                  <a:lnTo>
                    <a:pt x="107110" y="3792156"/>
                  </a:lnTo>
                  <a:lnTo>
                    <a:pt x="95128" y="3747287"/>
                  </a:lnTo>
                  <a:lnTo>
                    <a:pt x="83827" y="3702145"/>
                  </a:lnTo>
                  <a:lnTo>
                    <a:pt x="73214" y="3656736"/>
                  </a:lnTo>
                  <a:lnTo>
                    <a:pt x="63292" y="3611065"/>
                  </a:lnTo>
                  <a:lnTo>
                    <a:pt x="54069" y="3565138"/>
                  </a:lnTo>
                  <a:lnTo>
                    <a:pt x="45551" y="3518962"/>
                  </a:lnTo>
                  <a:lnTo>
                    <a:pt x="37742" y="3472541"/>
                  </a:lnTo>
                  <a:lnTo>
                    <a:pt x="30650" y="3425882"/>
                  </a:lnTo>
                  <a:lnTo>
                    <a:pt x="24279" y="3378990"/>
                  </a:lnTo>
                  <a:lnTo>
                    <a:pt x="18636" y="3331871"/>
                  </a:lnTo>
                  <a:lnTo>
                    <a:pt x="13727" y="3284532"/>
                  </a:lnTo>
                  <a:lnTo>
                    <a:pt x="9557" y="3236978"/>
                  </a:lnTo>
                  <a:lnTo>
                    <a:pt x="6132" y="3189214"/>
                  </a:lnTo>
                  <a:lnTo>
                    <a:pt x="3458" y="3141247"/>
                  </a:lnTo>
                  <a:lnTo>
                    <a:pt x="1540" y="3093082"/>
                  </a:lnTo>
                  <a:lnTo>
                    <a:pt x="386" y="3044726"/>
                  </a:lnTo>
                  <a:lnTo>
                    <a:pt x="0" y="2996183"/>
                  </a:lnTo>
                  <a:lnTo>
                    <a:pt x="386" y="2947597"/>
                  </a:lnTo>
                  <a:lnTo>
                    <a:pt x="1540" y="2899197"/>
                  </a:lnTo>
                  <a:lnTo>
                    <a:pt x="3458" y="2850989"/>
                  </a:lnTo>
                  <a:lnTo>
                    <a:pt x="6132" y="2802980"/>
                  </a:lnTo>
                  <a:lnTo>
                    <a:pt x="9557" y="2755176"/>
                  </a:lnTo>
                  <a:lnTo>
                    <a:pt x="13727" y="2707581"/>
                  </a:lnTo>
                  <a:lnTo>
                    <a:pt x="18636" y="2660203"/>
                  </a:lnTo>
                  <a:lnTo>
                    <a:pt x="24279" y="2613046"/>
                  </a:lnTo>
                  <a:lnTo>
                    <a:pt x="30650" y="2566117"/>
                  </a:lnTo>
                  <a:lnTo>
                    <a:pt x="37742" y="2519420"/>
                  </a:lnTo>
                  <a:lnTo>
                    <a:pt x="45551" y="2472964"/>
                  </a:lnTo>
                  <a:lnTo>
                    <a:pt x="54069" y="2426752"/>
                  </a:lnTo>
                  <a:lnTo>
                    <a:pt x="63292" y="2380790"/>
                  </a:lnTo>
                  <a:lnTo>
                    <a:pt x="73214" y="2335086"/>
                  </a:lnTo>
                  <a:lnTo>
                    <a:pt x="83827" y="2289643"/>
                  </a:lnTo>
                  <a:lnTo>
                    <a:pt x="95128" y="2244469"/>
                  </a:lnTo>
                  <a:lnTo>
                    <a:pt x="107110" y="2199569"/>
                  </a:lnTo>
                  <a:lnTo>
                    <a:pt x="119767" y="2154949"/>
                  </a:lnTo>
                  <a:lnTo>
                    <a:pt x="133093" y="2110614"/>
                  </a:lnTo>
                  <a:lnTo>
                    <a:pt x="147082" y="2066570"/>
                  </a:lnTo>
                  <a:lnTo>
                    <a:pt x="161730" y="2022824"/>
                  </a:lnTo>
                  <a:lnTo>
                    <a:pt x="177029" y="1979381"/>
                  </a:lnTo>
                  <a:lnTo>
                    <a:pt x="192974" y="1936246"/>
                  </a:lnTo>
                  <a:lnTo>
                    <a:pt x="209559" y="1893427"/>
                  </a:lnTo>
                  <a:lnTo>
                    <a:pt x="226778" y="1850927"/>
                  </a:lnTo>
                  <a:lnTo>
                    <a:pt x="244626" y="1808754"/>
                  </a:lnTo>
                  <a:lnTo>
                    <a:pt x="263097" y="1766913"/>
                  </a:lnTo>
                  <a:lnTo>
                    <a:pt x="282184" y="1725410"/>
                  </a:lnTo>
                  <a:lnTo>
                    <a:pt x="301883" y="1684250"/>
                  </a:lnTo>
                  <a:lnTo>
                    <a:pt x="322186" y="1643440"/>
                  </a:lnTo>
                  <a:lnTo>
                    <a:pt x="343089" y="1602986"/>
                  </a:lnTo>
                  <a:lnTo>
                    <a:pt x="364585" y="1562892"/>
                  </a:lnTo>
                  <a:lnTo>
                    <a:pt x="386669" y="1523165"/>
                  </a:lnTo>
                  <a:lnTo>
                    <a:pt x="409335" y="1483811"/>
                  </a:lnTo>
                  <a:lnTo>
                    <a:pt x="432576" y="1444835"/>
                  </a:lnTo>
                  <a:lnTo>
                    <a:pt x="456388" y="1406244"/>
                  </a:lnTo>
                  <a:lnTo>
                    <a:pt x="480764" y="1368043"/>
                  </a:lnTo>
                  <a:lnTo>
                    <a:pt x="505699" y="1330238"/>
                  </a:lnTo>
                  <a:lnTo>
                    <a:pt x="531186" y="1292834"/>
                  </a:lnTo>
                  <a:lnTo>
                    <a:pt x="557220" y="1255838"/>
                  </a:lnTo>
                  <a:lnTo>
                    <a:pt x="583795" y="1219256"/>
                  </a:lnTo>
                  <a:lnTo>
                    <a:pt x="610905" y="1183093"/>
                  </a:lnTo>
                  <a:lnTo>
                    <a:pt x="638544" y="1147354"/>
                  </a:lnTo>
                  <a:lnTo>
                    <a:pt x="666707" y="1112046"/>
                  </a:lnTo>
                  <a:lnTo>
                    <a:pt x="695387" y="1077175"/>
                  </a:lnTo>
                  <a:lnTo>
                    <a:pt x="724580" y="1042747"/>
                  </a:lnTo>
                  <a:lnTo>
                    <a:pt x="754278" y="1008766"/>
                  </a:lnTo>
                  <a:lnTo>
                    <a:pt x="784476" y="975240"/>
                  </a:lnTo>
                  <a:lnTo>
                    <a:pt x="815169" y="942173"/>
                  </a:lnTo>
                  <a:lnTo>
                    <a:pt x="846350" y="909572"/>
                  </a:lnTo>
                  <a:lnTo>
                    <a:pt x="878014" y="877443"/>
                  </a:lnTo>
                  <a:lnTo>
                    <a:pt x="910155" y="845790"/>
                  </a:lnTo>
                  <a:lnTo>
                    <a:pt x="942766" y="814621"/>
                  </a:lnTo>
                  <a:lnTo>
                    <a:pt x="975843" y="783940"/>
                  </a:lnTo>
                  <a:lnTo>
                    <a:pt x="1009379" y="753755"/>
                  </a:lnTo>
                  <a:lnTo>
                    <a:pt x="1043368" y="724069"/>
                  </a:lnTo>
                  <a:lnTo>
                    <a:pt x="1077805" y="694890"/>
                  </a:lnTo>
                  <a:lnTo>
                    <a:pt x="1112684" y="666223"/>
                  </a:lnTo>
                  <a:lnTo>
                    <a:pt x="1147999" y="638074"/>
                  </a:lnTo>
                  <a:lnTo>
                    <a:pt x="1183744" y="610449"/>
                  </a:lnTo>
                  <a:lnTo>
                    <a:pt x="1219913" y="583353"/>
                  </a:lnTo>
                  <a:lnTo>
                    <a:pt x="1256501" y="556792"/>
                  </a:lnTo>
                  <a:lnTo>
                    <a:pt x="1293501" y="530773"/>
                  </a:lnTo>
                  <a:lnTo>
                    <a:pt x="1330908" y="505300"/>
                  </a:lnTo>
                  <a:lnTo>
                    <a:pt x="1368717" y="480381"/>
                  </a:lnTo>
                  <a:lnTo>
                    <a:pt x="1406920" y="456020"/>
                  </a:lnTo>
                  <a:lnTo>
                    <a:pt x="1445512" y="432223"/>
                  </a:lnTo>
                  <a:lnTo>
                    <a:pt x="1484488" y="408996"/>
                  </a:lnTo>
                  <a:lnTo>
                    <a:pt x="1523842" y="386345"/>
                  </a:lnTo>
                  <a:lnTo>
                    <a:pt x="1563567" y="364276"/>
                  </a:lnTo>
                  <a:lnTo>
                    <a:pt x="1603659" y="342795"/>
                  </a:lnTo>
                  <a:lnTo>
                    <a:pt x="1644110" y="321907"/>
                  </a:lnTo>
                  <a:lnTo>
                    <a:pt x="1684916" y="301618"/>
                  </a:lnTo>
                  <a:lnTo>
                    <a:pt x="1726071" y="281934"/>
                  </a:lnTo>
                  <a:lnTo>
                    <a:pt x="1767567" y="262861"/>
                  </a:lnTo>
                  <a:lnTo>
                    <a:pt x="1809401" y="244405"/>
                  </a:lnTo>
                  <a:lnTo>
                    <a:pt x="1851566" y="226571"/>
                  </a:lnTo>
                  <a:lnTo>
                    <a:pt x="1894056" y="209365"/>
                  </a:lnTo>
                  <a:lnTo>
                    <a:pt x="1936865" y="192794"/>
                  </a:lnTo>
                  <a:lnTo>
                    <a:pt x="1979987" y="176862"/>
                  </a:lnTo>
                  <a:lnTo>
                    <a:pt x="2023418" y="161576"/>
                  </a:lnTo>
                  <a:lnTo>
                    <a:pt x="2067150" y="146941"/>
                  </a:lnTo>
                  <a:lnTo>
                    <a:pt x="2111178" y="132964"/>
                  </a:lnTo>
                  <a:lnTo>
                    <a:pt x="2155496" y="119649"/>
                  </a:lnTo>
                  <a:lnTo>
                    <a:pt x="2200098" y="107004"/>
                  </a:lnTo>
                  <a:lnTo>
                    <a:pt x="2244979" y="95033"/>
                  </a:lnTo>
                  <a:lnTo>
                    <a:pt x="2290132" y="83743"/>
                  </a:lnTo>
                  <a:lnTo>
                    <a:pt x="2335553" y="73139"/>
                  </a:lnTo>
                  <a:lnTo>
                    <a:pt x="2381234" y="63227"/>
                  </a:lnTo>
                  <a:lnTo>
                    <a:pt x="2427170" y="54014"/>
                  </a:lnTo>
                  <a:lnTo>
                    <a:pt x="2473356" y="45503"/>
                  </a:lnTo>
                  <a:lnTo>
                    <a:pt x="2519785" y="37703"/>
                  </a:lnTo>
                  <a:lnTo>
                    <a:pt x="2566452" y="30618"/>
                  </a:lnTo>
                  <a:lnTo>
                    <a:pt x="2613350" y="24254"/>
                  </a:lnTo>
                  <a:lnTo>
                    <a:pt x="2660475" y="18616"/>
                  </a:lnTo>
                  <a:lnTo>
                    <a:pt x="2707820" y="13712"/>
                  </a:lnTo>
                  <a:lnTo>
                    <a:pt x="2755379" y="9546"/>
                  </a:lnTo>
                  <a:lnTo>
                    <a:pt x="2803146" y="6125"/>
                  </a:lnTo>
                  <a:lnTo>
                    <a:pt x="2851116" y="3454"/>
                  </a:lnTo>
                  <a:lnTo>
                    <a:pt x="2899283" y="1539"/>
                  </a:lnTo>
                  <a:lnTo>
                    <a:pt x="2947641" y="385"/>
                  </a:lnTo>
                  <a:lnTo>
                    <a:pt x="2996183" y="0"/>
                  </a:lnTo>
                  <a:lnTo>
                    <a:pt x="4081271" y="0"/>
                  </a:lnTo>
                  <a:lnTo>
                    <a:pt x="4081271" y="5990844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6576" y="772668"/>
              <a:ext cx="3022091" cy="299313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07628" y="2879746"/>
            <a:ext cx="4508500" cy="1028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50" spc="-560"/>
              <a:t>T</a:t>
            </a:r>
            <a:r>
              <a:rPr dirty="0" sz="6550" spc="-960"/>
              <a:t>H</a:t>
            </a:r>
            <a:r>
              <a:rPr dirty="0" sz="6550" spc="265"/>
              <a:t>A</a:t>
            </a:r>
            <a:r>
              <a:rPr dirty="0" sz="6550" spc="-790"/>
              <a:t>N</a:t>
            </a:r>
            <a:r>
              <a:rPr dirty="0" sz="6550" spc="-645"/>
              <a:t>K</a:t>
            </a:r>
            <a:r>
              <a:rPr dirty="0" sz="6550" spc="-40"/>
              <a:t> </a:t>
            </a:r>
            <a:r>
              <a:rPr dirty="0" sz="6550" spc="-459"/>
              <a:t>Y</a:t>
            </a:r>
            <a:r>
              <a:rPr dirty="0" sz="6550" spc="-1025"/>
              <a:t>O</a:t>
            </a:r>
            <a:r>
              <a:rPr dirty="0" sz="6550" spc="-740"/>
              <a:t>U</a:t>
            </a:r>
            <a:endParaRPr sz="65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70018" y="772668"/>
            <a:ext cx="5022850" cy="6014085"/>
            <a:chOff x="5670018" y="772668"/>
            <a:chExt cx="5022850" cy="6014085"/>
          </a:xfrm>
        </p:grpSpPr>
        <p:sp>
          <p:nvSpPr>
            <p:cNvPr id="3" name="object 3"/>
            <p:cNvSpPr/>
            <p:nvPr/>
          </p:nvSpPr>
          <p:spPr>
            <a:xfrm>
              <a:off x="5670018" y="3759708"/>
              <a:ext cx="2517140" cy="3027045"/>
            </a:xfrm>
            <a:custGeom>
              <a:avLst/>
              <a:gdLst/>
              <a:ahLst/>
              <a:cxnLst/>
              <a:rect l="l" t="t" r="r" b="b"/>
              <a:pathLst>
                <a:path w="2517140" h="3027045">
                  <a:moveTo>
                    <a:pt x="2516909" y="3026663"/>
                  </a:moveTo>
                  <a:lnTo>
                    <a:pt x="0" y="3026663"/>
                  </a:lnTo>
                  <a:lnTo>
                    <a:pt x="2516909" y="0"/>
                  </a:lnTo>
                  <a:lnTo>
                    <a:pt x="2516909" y="3026663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73212" y="3759708"/>
              <a:ext cx="2508250" cy="3027045"/>
            </a:xfrm>
            <a:custGeom>
              <a:avLst/>
              <a:gdLst/>
              <a:ahLst/>
              <a:cxnLst/>
              <a:rect l="l" t="t" r="r" b="b"/>
              <a:pathLst>
                <a:path w="2508250" h="3027045">
                  <a:moveTo>
                    <a:pt x="2507807" y="3026663"/>
                  </a:moveTo>
                  <a:lnTo>
                    <a:pt x="0" y="3026663"/>
                  </a:lnTo>
                  <a:lnTo>
                    <a:pt x="0" y="0"/>
                  </a:lnTo>
                  <a:lnTo>
                    <a:pt x="2507807" y="3026663"/>
                  </a:lnTo>
                  <a:close/>
                </a:path>
              </a:pathLst>
            </a:custGeom>
            <a:solidFill>
              <a:srgbClr val="DD8C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76260" y="772668"/>
              <a:ext cx="2516505" cy="3042285"/>
            </a:xfrm>
            <a:custGeom>
              <a:avLst/>
              <a:gdLst/>
              <a:ahLst/>
              <a:cxnLst/>
              <a:rect l="l" t="t" r="r" b="b"/>
              <a:pathLst>
                <a:path w="2516504" h="3042285">
                  <a:moveTo>
                    <a:pt x="0" y="3041903"/>
                  </a:moveTo>
                  <a:lnTo>
                    <a:pt x="0" y="0"/>
                  </a:lnTo>
                  <a:lnTo>
                    <a:pt x="2516124" y="0"/>
                  </a:lnTo>
                  <a:lnTo>
                    <a:pt x="2516124" y="14667"/>
                  </a:lnTo>
                  <a:lnTo>
                    <a:pt x="0" y="3041903"/>
                  </a:lnTo>
                  <a:close/>
                </a:path>
              </a:pathLst>
            </a:custGeom>
            <a:solidFill>
              <a:srgbClr val="D1D4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70803" y="772668"/>
              <a:ext cx="2519680" cy="3042285"/>
            </a:xfrm>
            <a:custGeom>
              <a:avLst/>
              <a:gdLst/>
              <a:ahLst/>
              <a:cxnLst/>
              <a:rect l="l" t="t" r="r" b="b"/>
              <a:pathLst>
                <a:path w="2519679" h="3042285">
                  <a:moveTo>
                    <a:pt x="2519172" y="3041904"/>
                  </a:moveTo>
                  <a:lnTo>
                    <a:pt x="0" y="0"/>
                  </a:lnTo>
                  <a:lnTo>
                    <a:pt x="2519172" y="0"/>
                  </a:lnTo>
                  <a:lnTo>
                    <a:pt x="2519172" y="3041904"/>
                  </a:lnTo>
                  <a:close/>
                </a:path>
              </a:pathLst>
            </a:custGeom>
            <a:solidFill>
              <a:srgbClr val="CCB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02551" y="4788408"/>
              <a:ext cx="680085" cy="680085"/>
            </a:xfrm>
            <a:custGeom>
              <a:avLst/>
              <a:gdLst/>
              <a:ahLst/>
              <a:cxnLst/>
              <a:rect l="l" t="t" r="r" b="b"/>
              <a:pathLst>
                <a:path w="680084" h="680085">
                  <a:moveTo>
                    <a:pt x="339851" y="679704"/>
                  </a:moveTo>
                  <a:lnTo>
                    <a:pt x="293787" y="676596"/>
                  </a:lnTo>
                  <a:lnTo>
                    <a:pt x="249590" y="667547"/>
                  </a:lnTo>
                  <a:lnTo>
                    <a:pt x="207668" y="652962"/>
                  </a:lnTo>
                  <a:lnTo>
                    <a:pt x="168430" y="633250"/>
                  </a:lnTo>
                  <a:lnTo>
                    <a:pt x="132281" y="608817"/>
                  </a:lnTo>
                  <a:lnTo>
                    <a:pt x="99631" y="580072"/>
                  </a:lnTo>
                  <a:lnTo>
                    <a:pt x="70886" y="547422"/>
                  </a:lnTo>
                  <a:lnTo>
                    <a:pt x="46453" y="511273"/>
                  </a:lnTo>
                  <a:lnTo>
                    <a:pt x="26741" y="472035"/>
                  </a:lnTo>
                  <a:lnTo>
                    <a:pt x="12156" y="430113"/>
                  </a:lnTo>
                  <a:lnTo>
                    <a:pt x="3107" y="385916"/>
                  </a:lnTo>
                  <a:lnTo>
                    <a:pt x="0" y="339852"/>
                  </a:lnTo>
                  <a:lnTo>
                    <a:pt x="3107" y="293467"/>
                  </a:lnTo>
                  <a:lnTo>
                    <a:pt x="12156" y="249061"/>
                  </a:lnTo>
                  <a:lnTo>
                    <a:pt x="26741" y="207025"/>
                  </a:lnTo>
                  <a:lnTo>
                    <a:pt x="46453" y="167752"/>
                  </a:lnTo>
                  <a:lnTo>
                    <a:pt x="70886" y="131633"/>
                  </a:lnTo>
                  <a:lnTo>
                    <a:pt x="99631" y="99060"/>
                  </a:lnTo>
                  <a:lnTo>
                    <a:pt x="132281" y="70423"/>
                  </a:lnTo>
                  <a:lnTo>
                    <a:pt x="168430" y="46115"/>
                  </a:lnTo>
                  <a:lnTo>
                    <a:pt x="207668" y="26527"/>
                  </a:lnTo>
                  <a:lnTo>
                    <a:pt x="249590" y="12050"/>
                  </a:lnTo>
                  <a:lnTo>
                    <a:pt x="293787" y="3077"/>
                  </a:lnTo>
                  <a:lnTo>
                    <a:pt x="339851" y="0"/>
                  </a:lnTo>
                  <a:lnTo>
                    <a:pt x="385916" y="3077"/>
                  </a:lnTo>
                  <a:lnTo>
                    <a:pt x="430113" y="12050"/>
                  </a:lnTo>
                  <a:lnTo>
                    <a:pt x="472035" y="26527"/>
                  </a:lnTo>
                  <a:lnTo>
                    <a:pt x="511273" y="46115"/>
                  </a:lnTo>
                  <a:lnTo>
                    <a:pt x="547422" y="70423"/>
                  </a:lnTo>
                  <a:lnTo>
                    <a:pt x="580072" y="99060"/>
                  </a:lnTo>
                  <a:lnTo>
                    <a:pt x="608817" y="131633"/>
                  </a:lnTo>
                  <a:lnTo>
                    <a:pt x="633250" y="167752"/>
                  </a:lnTo>
                  <a:lnTo>
                    <a:pt x="652962" y="207025"/>
                  </a:lnTo>
                  <a:lnTo>
                    <a:pt x="667547" y="249061"/>
                  </a:lnTo>
                  <a:lnTo>
                    <a:pt x="676596" y="293467"/>
                  </a:lnTo>
                  <a:lnTo>
                    <a:pt x="679703" y="339852"/>
                  </a:lnTo>
                  <a:lnTo>
                    <a:pt x="676596" y="385916"/>
                  </a:lnTo>
                  <a:lnTo>
                    <a:pt x="667547" y="430113"/>
                  </a:lnTo>
                  <a:lnTo>
                    <a:pt x="652962" y="472035"/>
                  </a:lnTo>
                  <a:lnTo>
                    <a:pt x="633250" y="511273"/>
                  </a:lnTo>
                  <a:lnTo>
                    <a:pt x="608817" y="547422"/>
                  </a:lnTo>
                  <a:lnTo>
                    <a:pt x="580072" y="580072"/>
                  </a:lnTo>
                  <a:lnTo>
                    <a:pt x="547422" y="608817"/>
                  </a:lnTo>
                  <a:lnTo>
                    <a:pt x="511273" y="633250"/>
                  </a:lnTo>
                  <a:lnTo>
                    <a:pt x="472035" y="652962"/>
                  </a:lnTo>
                  <a:lnTo>
                    <a:pt x="430113" y="667547"/>
                  </a:lnTo>
                  <a:lnTo>
                    <a:pt x="385916" y="676596"/>
                  </a:lnTo>
                  <a:lnTo>
                    <a:pt x="339851" y="679704"/>
                  </a:lnTo>
                  <a:close/>
                </a:path>
              </a:pathLst>
            </a:custGeom>
            <a:solidFill>
              <a:srgbClr val="1F2B8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83290" y="1547905"/>
            <a:ext cx="4451350" cy="6146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850" spc="-330"/>
              <a:t>T</a:t>
            </a:r>
            <a:r>
              <a:rPr dirty="0" sz="3850" spc="150"/>
              <a:t>A</a:t>
            </a:r>
            <a:r>
              <a:rPr dirty="0" sz="3850" spc="-60"/>
              <a:t>B</a:t>
            </a:r>
            <a:r>
              <a:rPr dirty="0" sz="3850" spc="-445"/>
              <a:t>L</a:t>
            </a:r>
            <a:r>
              <a:rPr dirty="0" sz="3850" spc="-170"/>
              <a:t>E</a:t>
            </a:r>
            <a:r>
              <a:rPr dirty="0" sz="3850" spc="-45"/>
              <a:t> </a:t>
            </a:r>
            <a:r>
              <a:rPr dirty="0" sz="3850" spc="-565"/>
              <a:t>O</a:t>
            </a:r>
            <a:r>
              <a:rPr dirty="0" sz="3850" spc="-225"/>
              <a:t>F</a:t>
            </a:r>
            <a:r>
              <a:rPr dirty="0" sz="3850" spc="-40"/>
              <a:t> </a:t>
            </a:r>
            <a:r>
              <a:rPr dirty="0" sz="3850" spc="-505"/>
              <a:t>C</a:t>
            </a:r>
            <a:r>
              <a:rPr dirty="0" sz="3850" spc="-605"/>
              <a:t>O</a:t>
            </a:r>
            <a:r>
              <a:rPr dirty="0" sz="3850" spc="-425"/>
              <a:t>N</a:t>
            </a:r>
            <a:r>
              <a:rPr dirty="0" sz="3850" spc="-330"/>
              <a:t>T</a:t>
            </a:r>
            <a:r>
              <a:rPr dirty="0" sz="3850" spc="-180"/>
              <a:t>E</a:t>
            </a:r>
            <a:r>
              <a:rPr dirty="0" sz="3850" spc="-465"/>
              <a:t>N</a:t>
            </a:r>
            <a:r>
              <a:rPr dirty="0" sz="3850" spc="-335"/>
              <a:t>T</a:t>
            </a:r>
            <a:endParaRPr sz="3850"/>
          </a:p>
        </p:txBody>
      </p:sp>
      <p:sp>
        <p:nvSpPr>
          <p:cNvPr id="9" name="object 9"/>
          <p:cNvSpPr txBox="1"/>
          <p:nvPr/>
        </p:nvSpPr>
        <p:spPr>
          <a:xfrm>
            <a:off x="1186665" y="2631321"/>
            <a:ext cx="2115185" cy="38722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50300"/>
              </a:lnSpc>
              <a:spcBef>
                <a:spcPts val="90"/>
              </a:spcBef>
            </a:pPr>
            <a:r>
              <a:rPr dirty="0" sz="2100" spc="65">
                <a:solidFill>
                  <a:srgbClr val="1F2B8E"/>
                </a:solidFill>
                <a:latin typeface="Cambria"/>
                <a:cs typeface="Cambria"/>
              </a:rPr>
              <a:t>Introduction </a:t>
            </a:r>
            <a:r>
              <a:rPr dirty="0" sz="2100" spc="7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15">
                <a:solidFill>
                  <a:srgbClr val="1F2B8E"/>
                </a:solidFill>
                <a:latin typeface="Cambria"/>
                <a:cs typeface="Cambria"/>
              </a:rPr>
              <a:t>Web</a:t>
            </a:r>
            <a:r>
              <a:rPr dirty="0" sz="2100" spc="95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100">
                <a:solidFill>
                  <a:srgbClr val="1F2B8E"/>
                </a:solidFill>
                <a:latin typeface="Cambria"/>
                <a:cs typeface="Cambria"/>
              </a:rPr>
              <a:t>Hosting </a:t>
            </a:r>
            <a:r>
              <a:rPr dirty="0" sz="2100" spc="105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95">
                <a:solidFill>
                  <a:srgbClr val="1F2B8E"/>
                </a:solidFill>
                <a:latin typeface="Cambria"/>
                <a:cs typeface="Cambria"/>
              </a:rPr>
              <a:t>Library </a:t>
            </a:r>
            <a:r>
              <a:rPr dirty="0" sz="2100" spc="80">
                <a:solidFill>
                  <a:srgbClr val="1F2B8E"/>
                </a:solidFill>
                <a:latin typeface="Cambria"/>
                <a:cs typeface="Cambria"/>
              </a:rPr>
              <a:t>installed </a:t>
            </a:r>
            <a:r>
              <a:rPr dirty="0" sz="2100" spc="-45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60">
                <a:solidFill>
                  <a:srgbClr val="1F2B8E"/>
                </a:solidFill>
                <a:latin typeface="Cambria"/>
                <a:cs typeface="Cambria"/>
              </a:rPr>
              <a:t>Working</a:t>
            </a:r>
            <a:r>
              <a:rPr dirty="0" sz="2100" spc="95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-5">
                <a:solidFill>
                  <a:srgbClr val="1F2B8E"/>
                </a:solidFill>
                <a:latin typeface="Cambria"/>
                <a:cs typeface="Cambria"/>
              </a:rPr>
              <a:t>of</a:t>
            </a:r>
            <a:r>
              <a:rPr dirty="0" sz="2100" spc="10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20">
                <a:solidFill>
                  <a:srgbClr val="1F2B8E"/>
                </a:solidFill>
                <a:latin typeface="Cambria"/>
                <a:cs typeface="Cambria"/>
              </a:rPr>
              <a:t>bot </a:t>
            </a:r>
            <a:r>
              <a:rPr dirty="0" sz="2100" spc="25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95">
                <a:solidFill>
                  <a:srgbClr val="1F2B8E"/>
                </a:solidFill>
                <a:latin typeface="Cambria"/>
                <a:cs typeface="Cambria"/>
              </a:rPr>
              <a:t>Advantages </a:t>
            </a:r>
            <a:r>
              <a:rPr dirty="0" sz="2100" spc="10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95">
                <a:solidFill>
                  <a:srgbClr val="1F2B8E"/>
                </a:solidFill>
                <a:latin typeface="Cambria"/>
                <a:cs typeface="Cambria"/>
              </a:rPr>
              <a:t>Disadvantages </a:t>
            </a:r>
            <a:r>
              <a:rPr dirty="0" sz="2100" spc="10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120">
                <a:solidFill>
                  <a:srgbClr val="1F2B8E"/>
                </a:solidFill>
                <a:latin typeface="Cambria"/>
                <a:cs typeface="Cambria"/>
              </a:rPr>
              <a:t>Future </a:t>
            </a:r>
            <a:r>
              <a:rPr dirty="0" sz="2100" spc="15">
                <a:solidFill>
                  <a:srgbClr val="1F2B8E"/>
                </a:solidFill>
                <a:latin typeface="Cambria"/>
                <a:cs typeface="Cambria"/>
              </a:rPr>
              <a:t>scope </a:t>
            </a:r>
            <a:r>
              <a:rPr dirty="0" sz="2100" spc="2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60">
                <a:solidFill>
                  <a:srgbClr val="1F2B8E"/>
                </a:solidFill>
                <a:latin typeface="Cambria"/>
                <a:cs typeface="Cambria"/>
              </a:rPr>
              <a:t>Reference</a:t>
            </a:r>
            <a:endParaRPr sz="210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3259" y="1795272"/>
            <a:ext cx="3659124" cy="46893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3142" y="1965303"/>
            <a:ext cx="5511800" cy="894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700" spc="20" b="1">
                <a:solidFill>
                  <a:srgbClr val="1F2B8E"/>
                </a:solidFill>
                <a:latin typeface="Times New Roman"/>
                <a:cs typeface="Times New Roman"/>
              </a:rPr>
              <a:t>S</a:t>
            </a:r>
            <a:r>
              <a:rPr dirty="0" sz="5700" spc="-560" b="1">
                <a:solidFill>
                  <a:srgbClr val="1F2B8E"/>
                </a:solidFill>
                <a:latin typeface="Times New Roman"/>
                <a:cs typeface="Times New Roman"/>
              </a:rPr>
              <a:t>GG</a:t>
            </a:r>
            <a:r>
              <a:rPr dirty="0" sz="5700" spc="20" b="1">
                <a:solidFill>
                  <a:srgbClr val="1F2B8E"/>
                </a:solidFill>
                <a:latin typeface="Times New Roman"/>
                <a:cs typeface="Times New Roman"/>
              </a:rPr>
              <a:t>S</a:t>
            </a:r>
            <a:r>
              <a:rPr dirty="0" sz="5700" spc="-650" b="1">
                <a:solidFill>
                  <a:srgbClr val="1F2B8E"/>
                </a:solidFill>
                <a:latin typeface="Times New Roman"/>
                <a:cs typeface="Times New Roman"/>
              </a:rPr>
              <a:t>’</a:t>
            </a:r>
            <a:r>
              <a:rPr dirty="0" sz="5700" spc="-10" b="1">
                <a:solidFill>
                  <a:srgbClr val="1F2B8E"/>
                </a:solidFill>
                <a:latin typeface="Times New Roman"/>
                <a:cs typeface="Times New Roman"/>
              </a:rPr>
              <a:t>S</a:t>
            </a:r>
            <a:r>
              <a:rPr dirty="0" sz="5700" spc="-30" b="1">
                <a:solidFill>
                  <a:srgbClr val="1F2B8E"/>
                </a:solidFill>
                <a:latin typeface="Times New Roman"/>
                <a:cs typeface="Times New Roman"/>
              </a:rPr>
              <a:t> </a:t>
            </a:r>
            <a:r>
              <a:rPr dirty="0" sz="5700" spc="-645" b="1">
                <a:solidFill>
                  <a:srgbClr val="1F2B8E"/>
                </a:solidFill>
                <a:latin typeface="Times New Roman"/>
                <a:cs typeface="Times New Roman"/>
              </a:rPr>
              <a:t>N</a:t>
            </a:r>
            <a:r>
              <a:rPr dirty="0" sz="5700" spc="155" b="1">
                <a:solidFill>
                  <a:srgbClr val="1F2B8E"/>
                </a:solidFill>
                <a:latin typeface="Times New Roman"/>
                <a:cs typeface="Times New Roman"/>
              </a:rPr>
              <a:t>A</a:t>
            </a:r>
            <a:r>
              <a:rPr dirty="0" sz="5700" spc="-585" b="1">
                <a:solidFill>
                  <a:srgbClr val="1F2B8E"/>
                </a:solidFill>
                <a:latin typeface="Times New Roman"/>
                <a:cs typeface="Times New Roman"/>
              </a:rPr>
              <a:t>V</a:t>
            </a:r>
            <a:r>
              <a:rPr dirty="0" sz="5700" b="1">
                <a:solidFill>
                  <a:srgbClr val="1F2B8E"/>
                </a:solidFill>
                <a:latin typeface="Times New Roman"/>
                <a:cs typeface="Times New Roman"/>
              </a:rPr>
              <a:t> </a:t>
            </a:r>
            <a:r>
              <a:rPr dirty="0" sz="5700" spc="-100" b="1">
                <a:solidFill>
                  <a:srgbClr val="1F2B8E"/>
                </a:solidFill>
                <a:latin typeface="Times New Roman"/>
                <a:cs typeface="Times New Roman"/>
              </a:rPr>
              <a:t>B</a:t>
            </a:r>
            <a:r>
              <a:rPr dirty="0" sz="5700" spc="-905" b="1">
                <a:solidFill>
                  <a:srgbClr val="1F2B8E"/>
                </a:solidFill>
                <a:latin typeface="Times New Roman"/>
                <a:cs typeface="Times New Roman"/>
              </a:rPr>
              <a:t>O</a:t>
            </a:r>
            <a:r>
              <a:rPr dirty="0" sz="5700" spc="-505" b="1">
                <a:solidFill>
                  <a:srgbClr val="1F2B8E"/>
                </a:solidFill>
                <a:latin typeface="Times New Roman"/>
                <a:cs typeface="Times New Roman"/>
              </a:rPr>
              <a:t>T</a:t>
            </a:r>
            <a:endParaRPr sz="5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3279" y="3338656"/>
            <a:ext cx="2501900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30">
                <a:solidFill>
                  <a:srgbClr val="1F2B8E"/>
                </a:solidFill>
                <a:latin typeface="Times New Roman"/>
                <a:cs typeface="Times New Roman"/>
              </a:rPr>
              <a:t>Why</a:t>
            </a:r>
            <a:r>
              <a:rPr dirty="0" sz="2450" spc="-40">
                <a:solidFill>
                  <a:srgbClr val="1F2B8E"/>
                </a:solidFill>
                <a:latin typeface="Times New Roman"/>
                <a:cs typeface="Times New Roman"/>
              </a:rPr>
              <a:t> </a:t>
            </a:r>
            <a:r>
              <a:rPr dirty="0" sz="2450" spc="100">
                <a:solidFill>
                  <a:srgbClr val="1F2B8E"/>
                </a:solidFill>
                <a:latin typeface="Times New Roman"/>
                <a:cs typeface="Times New Roman"/>
              </a:rPr>
              <a:t>the</a:t>
            </a:r>
            <a:r>
              <a:rPr dirty="0" sz="2450" spc="-50">
                <a:solidFill>
                  <a:srgbClr val="1F2B8E"/>
                </a:solidFill>
                <a:latin typeface="Times New Roman"/>
                <a:cs typeface="Times New Roman"/>
              </a:rPr>
              <a:t> </a:t>
            </a:r>
            <a:r>
              <a:rPr dirty="0" sz="2450" spc="105">
                <a:solidFill>
                  <a:srgbClr val="1F2B8E"/>
                </a:solidFill>
                <a:latin typeface="Times New Roman"/>
                <a:cs typeface="Times New Roman"/>
              </a:rPr>
              <a:t>name</a:t>
            </a:r>
            <a:r>
              <a:rPr dirty="0" sz="2450" spc="-30">
                <a:solidFill>
                  <a:srgbClr val="1F2B8E"/>
                </a:solidFill>
                <a:latin typeface="Times New Roman"/>
                <a:cs typeface="Times New Roman"/>
              </a:rPr>
              <a:t> </a:t>
            </a:r>
            <a:r>
              <a:rPr dirty="0" sz="2450" spc="-120">
                <a:solidFill>
                  <a:srgbClr val="1F2B8E"/>
                </a:solidFill>
                <a:latin typeface="Times New Roman"/>
                <a:cs typeface="Times New Roman"/>
              </a:rPr>
              <a:t>….?</a:t>
            </a:r>
            <a:endParaRPr sz="24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79" y="3470148"/>
            <a:ext cx="1783079" cy="22037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2668"/>
            <a:ext cx="3008630" cy="6015355"/>
            <a:chOff x="0" y="772668"/>
            <a:chExt cx="3008630" cy="6015355"/>
          </a:xfrm>
        </p:grpSpPr>
        <p:sp>
          <p:nvSpPr>
            <p:cNvPr id="3" name="object 3"/>
            <p:cNvSpPr/>
            <p:nvPr/>
          </p:nvSpPr>
          <p:spPr>
            <a:xfrm>
              <a:off x="0" y="3779519"/>
              <a:ext cx="3008630" cy="3007360"/>
            </a:xfrm>
            <a:custGeom>
              <a:avLst/>
              <a:gdLst/>
              <a:ahLst/>
              <a:cxnLst/>
              <a:rect l="l" t="t" r="r" b="b"/>
              <a:pathLst>
                <a:path w="3008630" h="3007359">
                  <a:moveTo>
                    <a:pt x="3008375" y="3006851"/>
                  </a:moveTo>
                  <a:lnTo>
                    <a:pt x="0" y="3006851"/>
                  </a:lnTo>
                  <a:lnTo>
                    <a:pt x="0" y="0"/>
                  </a:lnTo>
                  <a:lnTo>
                    <a:pt x="3008375" y="0"/>
                  </a:lnTo>
                  <a:lnTo>
                    <a:pt x="3008375" y="3006851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779519"/>
              <a:ext cx="3008630" cy="3008630"/>
            </a:xfrm>
            <a:custGeom>
              <a:avLst/>
              <a:gdLst/>
              <a:ahLst/>
              <a:cxnLst/>
              <a:rect l="l" t="t" r="r" b="b"/>
              <a:pathLst>
                <a:path w="3008630" h="3008629">
                  <a:moveTo>
                    <a:pt x="3008375" y="3008376"/>
                  </a:moveTo>
                  <a:lnTo>
                    <a:pt x="0" y="3008376"/>
                  </a:lnTo>
                  <a:lnTo>
                    <a:pt x="0" y="2996183"/>
                  </a:lnTo>
                  <a:lnTo>
                    <a:pt x="3008375" y="0"/>
                  </a:lnTo>
                  <a:lnTo>
                    <a:pt x="3008375" y="300837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72668"/>
              <a:ext cx="3004185" cy="3014980"/>
            </a:xfrm>
            <a:custGeom>
              <a:avLst/>
              <a:gdLst/>
              <a:ahLst/>
              <a:cxnLst/>
              <a:rect l="l" t="t" r="r" b="b"/>
              <a:pathLst>
                <a:path w="3004185" h="3014979">
                  <a:moveTo>
                    <a:pt x="3003803" y="3014472"/>
                  </a:moveTo>
                  <a:lnTo>
                    <a:pt x="0" y="3014472"/>
                  </a:lnTo>
                  <a:lnTo>
                    <a:pt x="0" y="0"/>
                  </a:lnTo>
                  <a:lnTo>
                    <a:pt x="3003803" y="0"/>
                  </a:lnTo>
                  <a:lnTo>
                    <a:pt x="3003803" y="3014472"/>
                  </a:lnTo>
                  <a:close/>
                </a:path>
              </a:pathLst>
            </a:custGeom>
            <a:solidFill>
              <a:srgbClr val="CCB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774192"/>
              <a:ext cx="3004185" cy="3013075"/>
            </a:xfrm>
            <a:custGeom>
              <a:avLst/>
              <a:gdLst/>
              <a:ahLst/>
              <a:cxnLst/>
              <a:rect l="l" t="t" r="r" b="b"/>
              <a:pathLst>
                <a:path w="3004185" h="3013075">
                  <a:moveTo>
                    <a:pt x="3003803" y="3012948"/>
                  </a:moveTo>
                  <a:lnTo>
                    <a:pt x="0" y="3012948"/>
                  </a:lnTo>
                  <a:lnTo>
                    <a:pt x="0" y="0"/>
                  </a:lnTo>
                  <a:lnTo>
                    <a:pt x="3003803" y="301294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73015" y="2096414"/>
            <a:ext cx="4478655" cy="8267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85"/>
              <a:t>INTRODUCTION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2919" y="3623552"/>
            <a:ext cx="6294120" cy="1717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2420" marR="5080" indent="-3003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4325" algn="l"/>
              </a:tabLst>
            </a:pPr>
            <a:r>
              <a:rPr dirty="0" sz="2100" spc="305">
                <a:solidFill>
                  <a:srgbClr val="1F2B8E"/>
                </a:solidFill>
                <a:latin typeface="Cambria"/>
                <a:cs typeface="Cambria"/>
              </a:rPr>
              <a:t>SGGS</a:t>
            </a:r>
            <a:r>
              <a:rPr dirty="0" sz="2100" spc="125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215">
                <a:solidFill>
                  <a:srgbClr val="1F2B8E"/>
                </a:solidFill>
                <a:latin typeface="Cambria"/>
                <a:cs typeface="Cambria"/>
              </a:rPr>
              <a:t>BOT</a:t>
            </a:r>
            <a:r>
              <a:rPr dirty="0" sz="2100" spc="135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65">
                <a:solidFill>
                  <a:srgbClr val="1F2B8E"/>
                </a:solidFill>
                <a:latin typeface="Cambria"/>
                <a:cs typeface="Cambria"/>
              </a:rPr>
              <a:t>is</a:t>
            </a:r>
            <a:r>
              <a:rPr dirty="0" sz="2100" spc="12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140">
                <a:solidFill>
                  <a:srgbClr val="1F2B8E"/>
                </a:solidFill>
                <a:latin typeface="Cambria"/>
                <a:cs typeface="Cambria"/>
              </a:rPr>
              <a:t>a</a:t>
            </a:r>
            <a:r>
              <a:rPr dirty="0" sz="2100" spc="114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90">
                <a:solidFill>
                  <a:srgbClr val="1F2B8E"/>
                </a:solidFill>
                <a:latin typeface="Cambria"/>
                <a:cs typeface="Cambria"/>
              </a:rPr>
              <a:t>kind</a:t>
            </a:r>
            <a:r>
              <a:rPr dirty="0" sz="2100" spc="14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-5">
                <a:solidFill>
                  <a:srgbClr val="1F2B8E"/>
                </a:solidFill>
                <a:latin typeface="Cambria"/>
                <a:cs typeface="Cambria"/>
              </a:rPr>
              <a:t>of</a:t>
            </a:r>
            <a:r>
              <a:rPr dirty="0" sz="2100" spc="10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45">
                <a:solidFill>
                  <a:srgbClr val="1F2B8E"/>
                </a:solidFill>
                <a:latin typeface="Cambria"/>
                <a:cs typeface="Cambria"/>
              </a:rPr>
              <a:t>speech</a:t>
            </a:r>
            <a:r>
              <a:rPr dirty="0" sz="2100" spc="125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45">
                <a:solidFill>
                  <a:srgbClr val="1F2B8E"/>
                </a:solidFill>
                <a:latin typeface="Cambria"/>
                <a:cs typeface="Cambria"/>
              </a:rPr>
              <a:t>recognition</a:t>
            </a:r>
            <a:r>
              <a:rPr dirty="0" sz="2100" spc="105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55">
                <a:solidFill>
                  <a:srgbClr val="1F2B8E"/>
                </a:solidFill>
                <a:latin typeface="Cambria"/>
                <a:cs typeface="Cambria"/>
              </a:rPr>
              <a:t>based </a:t>
            </a:r>
            <a:r>
              <a:rPr dirty="0" sz="2100" spc="-45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95">
                <a:solidFill>
                  <a:srgbClr val="1F2B8E"/>
                </a:solidFill>
                <a:latin typeface="Cambria"/>
                <a:cs typeface="Cambria"/>
              </a:rPr>
              <a:t>assistant</a:t>
            </a:r>
            <a:endParaRPr sz="2100">
              <a:latin typeface="Cambria"/>
              <a:cs typeface="Cambria"/>
            </a:endParaRPr>
          </a:p>
          <a:p>
            <a:pPr marL="313690" indent="-301625">
              <a:lnSpc>
                <a:spcPct val="100000"/>
              </a:lnSpc>
              <a:spcBef>
                <a:spcPts val="359"/>
              </a:spcBef>
              <a:buAutoNum type="arabicPeriod"/>
              <a:tabLst>
                <a:tab pos="314325" algn="l"/>
              </a:tabLst>
            </a:pPr>
            <a:r>
              <a:rPr dirty="0" sz="2100" spc="50">
                <a:solidFill>
                  <a:srgbClr val="1F2B8E"/>
                </a:solidFill>
                <a:latin typeface="Cambria"/>
                <a:cs typeface="Cambria"/>
              </a:rPr>
              <a:t>Prototype</a:t>
            </a:r>
            <a:r>
              <a:rPr dirty="0" sz="2100" spc="12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-5">
                <a:solidFill>
                  <a:srgbClr val="1F2B8E"/>
                </a:solidFill>
                <a:latin typeface="Cambria"/>
                <a:cs typeface="Cambria"/>
              </a:rPr>
              <a:t>of</a:t>
            </a:r>
            <a:r>
              <a:rPr dirty="0" sz="2100" spc="11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70">
                <a:solidFill>
                  <a:srgbClr val="1F2B8E"/>
                </a:solidFill>
                <a:latin typeface="Cambria"/>
                <a:cs typeface="Cambria"/>
              </a:rPr>
              <a:t>original</a:t>
            </a:r>
            <a:r>
              <a:rPr dirty="0" sz="2100" spc="11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50">
                <a:solidFill>
                  <a:srgbClr val="1F2B8E"/>
                </a:solidFill>
                <a:latin typeface="Cambria"/>
                <a:cs typeface="Cambria"/>
              </a:rPr>
              <a:t>bot.</a:t>
            </a:r>
            <a:endParaRPr sz="2100">
              <a:latin typeface="Cambria"/>
              <a:cs typeface="Cambria"/>
            </a:endParaRPr>
          </a:p>
          <a:p>
            <a:pPr marL="312420" marR="835660" indent="-300355">
              <a:lnSpc>
                <a:spcPct val="100499"/>
              </a:lnSpc>
              <a:spcBef>
                <a:spcPts val="335"/>
              </a:spcBef>
              <a:buAutoNum type="arabicPeriod"/>
              <a:tabLst>
                <a:tab pos="314325" algn="l"/>
              </a:tabLst>
            </a:pPr>
            <a:r>
              <a:rPr dirty="0" sz="2100" spc="55">
                <a:solidFill>
                  <a:srgbClr val="1F2B8E"/>
                </a:solidFill>
                <a:latin typeface="Cambria"/>
                <a:cs typeface="Cambria"/>
              </a:rPr>
              <a:t>Provide</a:t>
            </a:r>
            <a:r>
              <a:rPr dirty="0" sz="2100" spc="9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55">
                <a:solidFill>
                  <a:srgbClr val="1F2B8E"/>
                </a:solidFill>
                <a:latin typeface="Cambria"/>
                <a:cs typeface="Cambria"/>
              </a:rPr>
              <a:t>customized</a:t>
            </a:r>
            <a:r>
              <a:rPr dirty="0" sz="2100" spc="105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50">
                <a:solidFill>
                  <a:srgbClr val="1F2B8E"/>
                </a:solidFill>
                <a:latin typeface="Cambria"/>
                <a:cs typeface="Cambria"/>
              </a:rPr>
              <a:t>directions</a:t>
            </a:r>
            <a:r>
              <a:rPr dirty="0" sz="2100" spc="9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20">
                <a:solidFill>
                  <a:srgbClr val="1F2B8E"/>
                </a:solidFill>
                <a:latin typeface="Cambria"/>
                <a:cs typeface="Cambria"/>
              </a:rPr>
              <a:t>to</a:t>
            </a:r>
            <a:r>
              <a:rPr dirty="0" sz="2100" spc="114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60">
                <a:solidFill>
                  <a:srgbClr val="1F2B8E"/>
                </a:solidFill>
                <a:latin typeface="Cambria"/>
                <a:cs typeface="Cambria"/>
              </a:rPr>
              <a:t>different </a:t>
            </a:r>
            <a:r>
              <a:rPr dirty="0" sz="2100" spc="-445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50">
                <a:solidFill>
                  <a:srgbClr val="1F2B8E"/>
                </a:solidFill>
                <a:latin typeface="Cambria"/>
                <a:cs typeface="Cambria"/>
              </a:rPr>
              <a:t>locations</a:t>
            </a:r>
            <a:r>
              <a:rPr dirty="0" sz="2100" spc="11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-5">
                <a:solidFill>
                  <a:srgbClr val="1F2B8E"/>
                </a:solidFill>
                <a:latin typeface="Cambria"/>
                <a:cs typeface="Cambria"/>
              </a:rPr>
              <a:t>of</a:t>
            </a:r>
            <a:r>
              <a:rPr dirty="0" sz="2100" spc="14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50">
                <a:solidFill>
                  <a:srgbClr val="1F2B8E"/>
                </a:solidFill>
                <a:latin typeface="Cambria"/>
                <a:cs typeface="Cambria"/>
              </a:rPr>
              <a:t>college,</a:t>
            </a:r>
            <a:r>
              <a:rPr dirty="0" sz="2100" spc="8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45">
                <a:solidFill>
                  <a:srgbClr val="1F2B8E"/>
                </a:solidFill>
                <a:latin typeface="Cambria"/>
                <a:cs typeface="Cambria"/>
              </a:rPr>
              <a:t>from</a:t>
            </a:r>
            <a:r>
              <a:rPr dirty="0" sz="2100" spc="105">
                <a:solidFill>
                  <a:srgbClr val="1F2B8E"/>
                </a:solidFill>
                <a:latin typeface="Cambria"/>
                <a:cs typeface="Cambria"/>
              </a:rPr>
              <a:t> admin.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80192" y="1195821"/>
            <a:ext cx="1003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1F2B8E"/>
                </a:solidFill>
                <a:latin typeface="Arial MT"/>
                <a:cs typeface="Arial MT"/>
              </a:rPr>
              <a:t>4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2668"/>
            <a:ext cx="3008630" cy="6015355"/>
            <a:chOff x="0" y="772668"/>
            <a:chExt cx="3008630" cy="6015355"/>
          </a:xfrm>
        </p:grpSpPr>
        <p:sp>
          <p:nvSpPr>
            <p:cNvPr id="3" name="object 3"/>
            <p:cNvSpPr/>
            <p:nvPr/>
          </p:nvSpPr>
          <p:spPr>
            <a:xfrm>
              <a:off x="0" y="3779519"/>
              <a:ext cx="3008630" cy="3007360"/>
            </a:xfrm>
            <a:custGeom>
              <a:avLst/>
              <a:gdLst/>
              <a:ahLst/>
              <a:cxnLst/>
              <a:rect l="l" t="t" r="r" b="b"/>
              <a:pathLst>
                <a:path w="3008630" h="3007359">
                  <a:moveTo>
                    <a:pt x="3008375" y="3006851"/>
                  </a:moveTo>
                  <a:lnTo>
                    <a:pt x="0" y="3006851"/>
                  </a:lnTo>
                  <a:lnTo>
                    <a:pt x="0" y="0"/>
                  </a:lnTo>
                  <a:lnTo>
                    <a:pt x="3008375" y="0"/>
                  </a:lnTo>
                  <a:lnTo>
                    <a:pt x="3008375" y="3006851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779519"/>
              <a:ext cx="3008630" cy="3008630"/>
            </a:xfrm>
            <a:custGeom>
              <a:avLst/>
              <a:gdLst/>
              <a:ahLst/>
              <a:cxnLst/>
              <a:rect l="l" t="t" r="r" b="b"/>
              <a:pathLst>
                <a:path w="3008630" h="3008629">
                  <a:moveTo>
                    <a:pt x="3008375" y="3008376"/>
                  </a:moveTo>
                  <a:lnTo>
                    <a:pt x="0" y="3008376"/>
                  </a:lnTo>
                  <a:lnTo>
                    <a:pt x="0" y="2996183"/>
                  </a:lnTo>
                  <a:lnTo>
                    <a:pt x="3008375" y="0"/>
                  </a:lnTo>
                  <a:lnTo>
                    <a:pt x="3008375" y="300837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72668"/>
              <a:ext cx="3004185" cy="3014980"/>
            </a:xfrm>
            <a:custGeom>
              <a:avLst/>
              <a:gdLst/>
              <a:ahLst/>
              <a:cxnLst/>
              <a:rect l="l" t="t" r="r" b="b"/>
              <a:pathLst>
                <a:path w="3004185" h="3014979">
                  <a:moveTo>
                    <a:pt x="3003803" y="3014472"/>
                  </a:moveTo>
                  <a:lnTo>
                    <a:pt x="0" y="3014472"/>
                  </a:lnTo>
                  <a:lnTo>
                    <a:pt x="0" y="0"/>
                  </a:lnTo>
                  <a:lnTo>
                    <a:pt x="3003803" y="0"/>
                  </a:lnTo>
                  <a:lnTo>
                    <a:pt x="3003803" y="3014472"/>
                  </a:lnTo>
                  <a:close/>
                </a:path>
              </a:pathLst>
            </a:custGeom>
            <a:solidFill>
              <a:srgbClr val="CCB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774192"/>
              <a:ext cx="3004185" cy="3013075"/>
            </a:xfrm>
            <a:custGeom>
              <a:avLst/>
              <a:gdLst/>
              <a:ahLst/>
              <a:cxnLst/>
              <a:rect l="l" t="t" r="r" b="b"/>
              <a:pathLst>
                <a:path w="3004185" h="3013075">
                  <a:moveTo>
                    <a:pt x="3003803" y="3012948"/>
                  </a:moveTo>
                  <a:lnTo>
                    <a:pt x="0" y="3012948"/>
                  </a:lnTo>
                  <a:lnTo>
                    <a:pt x="0" y="0"/>
                  </a:lnTo>
                  <a:lnTo>
                    <a:pt x="3003803" y="301294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208" y="1175004"/>
              <a:ext cx="1481327" cy="148132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73015" y="1662271"/>
            <a:ext cx="5141595" cy="8267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15"/>
              <a:t>L</a:t>
            </a:r>
            <a:r>
              <a:rPr dirty="0" spc="-420"/>
              <a:t>I</a:t>
            </a:r>
            <a:r>
              <a:rPr dirty="0" spc="-90"/>
              <a:t>B</a:t>
            </a:r>
            <a:r>
              <a:rPr dirty="0" spc="-484"/>
              <a:t>R</a:t>
            </a:r>
            <a:r>
              <a:rPr dirty="0" spc="200"/>
              <a:t>A</a:t>
            </a:r>
            <a:r>
              <a:rPr dirty="0" spc="-434"/>
              <a:t>R</a:t>
            </a:r>
            <a:r>
              <a:rPr dirty="0" spc="-420"/>
              <a:t>I</a:t>
            </a:r>
            <a:r>
              <a:rPr dirty="0" spc="-245"/>
              <a:t>E</a:t>
            </a:r>
            <a:r>
              <a:rPr dirty="0" spc="-5"/>
              <a:t>S</a:t>
            </a:r>
            <a:r>
              <a:rPr dirty="0" spc="-25"/>
              <a:t> </a:t>
            </a:r>
            <a:r>
              <a:rPr dirty="0" spc="-590"/>
              <a:t>U</a:t>
            </a:r>
            <a:r>
              <a:rPr dirty="0" spc="20"/>
              <a:t>S</a:t>
            </a:r>
            <a:r>
              <a:rPr dirty="0" spc="-245"/>
              <a:t>E</a:t>
            </a:r>
            <a:r>
              <a:rPr dirty="0" spc="-620"/>
              <a:t>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69260" y="2907319"/>
            <a:ext cx="6035675" cy="285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65">
                <a:solidFill>
                  <a:srgbClr val="1F2B8E"/>
                </a:solidFill>
                <a:latin typeface="Cambria"/>
                <a:cs typeface="Cambria"/>
              </a:rPr>
              <a:t>Following</a:t>
            </a:r>
            <a:r>
              <a:rPr dirty="0" sz="2100" spc="8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75">
                <a:solidFill>
                  <a:srgbClr val="1F2B8E"/>
                </a:solidFill>
                <a:latin typeface="Cambria"/>
                <a:cs typeface="Cambria"/>
              </a:rPr>
              <a:t>are</a:t>
            </a:r>
            <a:r>
              <a:rPr dirty="0" sz="2100" spc="125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80">
                <a:solidFill>
                  <a:srgbClr val="1F2B8E"/>
                </a:solidFill>
                <a:latin typeface="Cambria"/>
                <a:cs typeface="Cambria"/>
              </a:rPr>
              <a:t>the</a:t>
            </a:r>
            <a:r>
              <a:rPr dirty="0" sz="2100" spc="125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70">
                <a:solidFill>
                  <a:srgbClr val="1F2B8E"/>
                </a:solidFill>
                <a:latin typeface="Cambria"/>
                <a:cs typeface="Cambria"/>
              </a:rPr>
              <a:t>library</a:t>
            </a:r>
            <a:r>
              <a:rPr dirty="0" sz="2100" spc="11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65">
                <a:solidFill>
                  <a:srgbClr val="1F2B8E"/>
                </a:solidFill>
                <a:latin typeface="Cambria"/>
                <a:cs typeface="Cambria"/>
              </a:rPr>
              <a:t>which</a:t>
            </a:r>
            <a:r>
              <a:rPr dirty="0" sz="2100" spc="12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25">
                <a:solidFill>
                  <a:srgbClr val="1F2B8E"/>
                </a:solidFill>
                <a:latin typeface="Cambria"/>
                <a:cs typeface="Cambria"/>
              </a:rPr>
              <a:t>were</a:t>
            </a:r>
            <a:r>
              <a:rPr dirty="0" sz="2100" spc="10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65">
                <a:solidFill>
                  <a:srgbClr val="1F2B8E"/>
                </a:solidFill>
                <a:latin typeface="Cambria"/>
                <a:cs typeface="Cambria"/>
              </a:rPr>
              <a:t>used</a:t>
            </a:r>
            <a:r>
              <a:rPr dirty="0" sz="2100" spc="114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95">
                <a:solidFill>
                  <a:srgbClr val="1F2B8E"/>
                </a:solidFill>
                <a:latin typeface="Cambria"/>
                <a:cs typeface="Cambria"/>
              </a:rPr>
              <a:t>in</a:t>
            </a:r>
            <a:r>
              <a:rPr dirty="0" sz="2100" spc="10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45">
                <a:solidFill>
                  <a:srgbClr val="1F2B8E"/>
                </a:solidFill>
                <a:latin typeface="Cambria"/>
                <a:cs typeface="Cambria"/>
              </a:rPr>
              <a:t>our </a:t>
            </a:r>
            <a:r>
              <a:rPr dirty="0" sz="2100" spc="-45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40">
                <a:solidFill>
                  <a:srgbClr val="1F2B8E"/>
                </a:solidFill>
                <a:latin typeface="Cambria"/>
                <a:cs typeface="Cambria"/>
              </a:rPr>
              <a:t>coding</a:t>
            </a:r>
            <a:r>
              <a:rPr dirty="0" sz="2100" spc="105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25">
                <a:solidFill>
                  <a:srgbClr val="1F2B8E"/>
                </a:solidFill>
                <a:latin typeface="Cambria"/>
                <a:cs typeface="Cambria"/>
              </a:rPr>
              <a:t>:</a:t>
            </a:r>
            <a:endParaRPr sz="2100">
              <a:latin typeface="Cambria"/>
              <a:cs typeface="Cambria"/>
            </a:endParaRPr>
          </a:p>
          <a:p>
            <a:pPr marL="412750" indent="-400050">
              <a:lnSpc>
                <a:spcPct val="100000"/>
              </a:lnSpc>
              <a:spcBef>
                <a:spcPts val="359"/>
              </a:spcBef>
              <a:buAutoNum type="arabicParenR"/>
              <a:tabLst>
                <a:tab pos="412115" algn="l"/>
                <a:tab pos="412750" algn="l"/>
              </a:tabLst>
            </a:pPr>
            <a:r>
              <a:rPr dirty="0" sz="2100" spc="80">
                <a:solidFill>
                  <a:srgbClr val="1F2B8E"/>
                </a:solidFill>
                <a:latin typeface="Cambria"/>
                <a:cs typeface="Cambria"/>
              </a:rPr>
              <a:t>Speech </a:t>
            </a:r>
            <a:r>
              <a:rPr dirty="0" sz="2100" spc="50">
                <a:solidFill>
                  <a:srgbClr val="1F2B8E"/>
                </a:solidFill>
                <a:latin typeface="Cambria"/>
                <a:cs typeface="Cambria"/>
              </a:rPr>
              <a:t>recognition</a:t>
            </a:r>
            <a:endParaRPr sz="2100">
              <a:latin typeface="Cambria"/>
              <a:cs typeface="Cambria"/>
            </a:endParaRPr>
          </a:p>
          <a:p>
            <a:pPr marL="412750" indent="-400050">
              <a:lnSpc>
                <a:spcPct val="100000"/>
              </a:lnSpc>
              <a:spcBef>
                <a:spcPts val="345"/>
              </a:spcBef>
              <a:buAutoNum type="arabicParenR"/>
              <a:tabLst>
                <a:tab pos="412115" algn="l"/>
                <a:tab pos="412750" algn="l"/>
              </a:tabLst>
            </a:pPr>
            <a:r>
              <a:rPr dirty="0" sz="2100" spc="70">
                <a:solidFill>
                  <a:srgbClr val="1F2B8E"/>
                </a:solidFill>
                <a:latin typeface="Cambria"/>
                <a:cs typeface="Cambria"/>
              </a:rPr>
              <a:t>Wikipedia</a:t>
            </a:r>
            <a:endParaRPr sz="2100">
              <a:latin typeface="Cambria"/>
              <a:cs typeface="Cambria"/>
            </a:endParaRPr>
          </a:p>
          <a:p>
            <a:pPr marL="412750" indent="-400050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412115" algn="l"/>
                <a:tab pos="412750" algn="l"/>
              </a:tabLst>
            </a:pPr>
            <a:r>
              <a:rPr dirty="0" sz="2100" spc="155">
                <a:solidFill>
                  <a:srgbClr val="1F2B8E"/>
                </a:solidFill>
                <a:latin typeface="Cambria"/>
                <a:cs typeface="Cambria"/>
              </a:rPr>
              <a:t>Data</a:t>
            </a:r>
            <a:r>
              <a:rPr dirty="0" sz="2100" spc="100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95">
                <a:solidFill>
                  <a:srgbClr val="1F2B8E"/>
                </a:solidFill>
                <a:latin typeface="Cambria"/>
                <a:cs typeface="Cambria"/>
              </a:rPr>
              <a:t>and</a:t>
            </a:r>
            <a:r>
              <a:rPr dirty="0" sz="2100" spc="105">
                <a:solidFill>
                  <a:srgbClr val="1F2B8E"/>
                </a:solidFill>
                <a:latin typeface="Cambria"/>
                <a:cs typeface="Cambria"/>
              </a:rPr>
              <a:t> </a:t>
            </a:r>
            <a:r>
              <a:rPr dirty="0" sz="2100" spc="80">
                <a:solidFill>
                  <a:srgbClr val="1F2B8E"/>
                </a:solidFill>
                <a:latin typeface="Cambria"/>
                <a:cs typeface="Cambria"/>
              </a:rPr>
              <a:t>time</a:t>
            </a:r>
            <a:endParaRPr sz="2100">
              <a:latin typeface="Cambria"/>
              <a:cs typeface="Cambria"/>
            </a:endParaRPr>
          </a:p>
          <a:p>
            <a:pPr marL="412750" indent="-400050">
              <a:lnSpc>
                <a:spcPct val="100000"/>
              </a:lnSpc>
              <a:spcBef>
                <a:spcPts val="350"/>
              </a:spcBef>
              <a:buAutoNum type="arabicParenR"/>
              <a:tabLst>
                <a:tab pos="412115" algn="l"/>
                <a:tab pos="412750" algn="l"/>
              </a:tabLst>
            </a:pPr>
            <a:r>
              <a:rPr dirty="0" sz="2100" spc="95">
                <a:solidFill>
                  <a:srgbClr val="1F2B8E"/>
                </a:solidFill>
                <a:latin typeface="Cambria"/>
                <a:cs typeface="Cambria"/>
              </a:rPr>
              <a:t>Pyttxs3</a:t>
            </a:r>
            <a:endParaRPr sz="2100">
              <a:latin typeface="Cambria"/>
              <a:cs typeface="Cambria"/>
            </a:endParaRPr>
          </a:p>
          <a:p>
            <a:pPr marL="412750" indent="-400050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412115" algn="l"/>
                <a:tab pos="412750" algn="l"/>
              </a:tabLst>
            </a:pPr>
            <a:r>
              <a:rPr dirty="0" sz="2100" spc="105">
                <a:solidFill>
                  <a:srgbClr val="1F2B8E"/>
                </a:solidFill>
                <a:latin typeface="Cambria"/>
                <a:cs typeface="Cambria"/>
              </a:rPr>
              <a:t>Openai</a:t>
            </a:r>
            <a:endParaRPr sz="2100">
              <a:latin typeface="Cambria"/>
              <a:cs typeface="Cambria"/>
            </a:endParaRPr>
          </a:p>
          <a:p>
            <a:pPr marL="412750" indent="-400050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412115" algn="l"/>
                <a:tab pos="412750" algn="l"/>
              </a:tabLst>
            </a:pPr>
            <a:r>
              <a:rPr dirty="0" sz="2100" spc="95">
                <a:solidFill>
                  <a:srgbClr val="1F2B8E"/>
                </a:solidFill>
                <a:latin typeface="Cambria"/>
                <a:cs typeface="Cambria"/>
              </a:rPr>
              <a:t>Tkinter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80192" y="1195821"/>
            <a:ext cx="1003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1F2B8E"/>
                </a:solidFill>
                <a:latin typeface="Arial MT"/>
                <a:cs typeface="Arial MT"/>
              </a:rPr>
              <a:t>5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0100" y="4917948"/>
            <a:ext cx="1612391" cy="1469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2668"/>
            <a:ext cx="4478020" cy="6014085"/>
            <a:chOff x="0" y="772668"/>
            <a:chExt cx="4478020" cy="6014085"/>
          </a:xfrm>
        </p:grpSpPr>
        <p:sp>
          <p:nvSpPr>
            <p:cNvPr id="3" name="object 3"/>
            <p:cNvSpPr/>
            <p:nvPr/>
          </p:nvSpPr>
          <p:spPr>
            <a:xfrm>
              <a:off x="0" y="772668"/>
              <a:ext cx="2231390" cy="6014085"/>
            </a:xfrm>
            <a:custGeom>
              <a:avLst/>
              <a:gdLst/>
              <a:ahLst/>
              <a:cxnLst/>
              <a:rect l="l" t="t" r="r" b="b"/>
              <a:pathLst>
                <a:path w="2231390" h="6014084">
                  <a:moveTo>
                    <a:pt x="2231136" y="6013703"/>
                  </a:moveTo>
                  <a:lnTo>
                    <a:pt x="0" y="6013703"/>
                  </a:lnTo>
                  <a:lnTo>
                    <a:pt x="0" y="0"/>
                  </a:lnTo>
                  <a:lnTo>
                    <a:pt x="2231136" y="0"/>
                  </a:lnTo>
                  <a:lnTo>
                    <a:pt x="2231136" y="6013703"/>
                  </a:lnTo>
                  <a:close/>
                </a:path>
              </a:pathLst>
            </a:custGeom>
            <a:solidFill>
              <a:srgbClr val="D1D49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4477511" cy="22463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23516" y="4552188"/>
              <a:ext cx="2226945" cy="2234565"/>
            </a:xfrm>
            <a:custGeom>
              <a:avLst/>
              <a:gdLst/>
              <a:ahLst/>
              <a:cxnLst/>
              <a:rect l="l" t="t" r="r" b="b"/>
              <a:pathLst>
                <a:path w="2226945" h="2234565">
                  <a:moveTo>
                    <a:pt x="2226600" y="2234183"/>
                  </a:moveTo>
                  <a:lnTo>
                    <a:pt x="0" y="2234183"/>
                  </a:lnTo>
                  <a:lnTo>
                    <a:pt x="0" y="0"/>
                  </a:lnTo>
                  <a:lnTo>
                    <a:pt x="2226600" y="2234183"/>
                  </a:lnTo>
                  <a:close/>
                </a:path>
              </a:pathLst>
            </a:custGeom>
            <a:solidFill>
              <a:srgbClr val="DD8C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561363"/>
              <a:ext cx="2218055" cy="2225040"/>
            </a:xfrm>
            <a:custGeom>
              <a:avLst/>
              <a:gdLst/>
              <a:ahLst/>
              <a:cxnLst/>
              <a:rect l="l" t="t" r="r" b="b"/>
              <a:pathLst>
                <a:path w="2218055" h="2225040">
                  <a:moveTo>
                    <a:pt x="2217456" y="2225008"/>
                  </a:moveTo>
                  <a:lnTo>
                    <a:pt x="0" y="2225008"/>
                  </a:lnTo>
                  <a:lnTo>
                    <a:pt x="0" y="0"/>
                  </a:lnTo>
                  <a:lnTo>
                    <a:pt x="2217456" y="222500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980192" y="1195821"/>
            <a:ext cx="1003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1F2B8E"/>
                </a:solidFill>
                <a:latin typeface="Arial MT"/>
                <a:cs typeface="Arial MT"/>
              </a:rPr>
              <a:t>6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55054" y="1846678"/>
            <a:ext cx="5791200" cy="9074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750" spc="-1190">
                <a:solidFill>
                  <a:srgbClr val="16216B"/>
                </a:solidFill>
              </a:rPr>
              <a:t>W</a:t>
            </a:r>
            <a:r>
              <a:rPr dirty="0" sz="5750" spc="-835">
                <a:solidFill>
                  <a:srgbClr val="16216B"/>
                </a:solidFill>
              </a:rPr>
              <a:t>O</a:t>
            </a:r>
            <a:r>
              <a:rPr dirty="0" sz="5750" spc="-455">
                <a:solidFill>
                  <a:srgbClr val="16216B"/>
                </a:solidFill>
              </a:rPr>
              <a:t>R</a:t>
            </a:r>
            <a:r>
              <a:rPr dirty="0" sz="5750" spc="-600">
                <a:solidFill>
                  <a:srgbClr val="16216B"/>
                </a:solidFill>
              </a:rPr>
              <a:t>K</a:t>
            </a:r>
            <a:r>
              <a:rPr dirty="0" sz="5750" spc="-445">
                <a:solidFill>
                  <a:srgbClr val="16216B"/>
                </a:solidFill>
              </a:rPr>
              <a:t>I</a:t>
            </a:r>
            <a:r>
              <a:rPr dirty="0" sz="5750" spc="-685">
                <a:solidFill>
                  <a:srgbClr val="16216B"/>
                </a:solidFill>
              </a:rPr>
              <a:t>N</a:t>
            </a:r>
            <a:r>
              <a:rPr dirty="0" sz="5750" spc="-530">
                <a:solidFill>
                  <a:srgbClr val="16216B"/>
                </a:solidFill>
              </a:rPr>
              <a:t>G</a:t>
            </a:r>
            <a:r>
              <a:rPr dirty="0" sz="5750" spc="-5">
                <a:solidFill>
                  <a:srgbClr val="16216B"/>
                </a:solidFill>
              </a:rPr>
              <a:t> </a:t>
            </a:r>
            <a:r>
              <a:rPr dirty="0" sz="5750" spc="-835">
                <a:solidFill>
                  <a:srgbClr val="16216B"/>
                </a:solidFill>
              </a:rPr>
              <a:t>O</a:t>
            </a:r>
            <a:r>
              <a:rPr dirty="0" sz="5750" spc="-325">
                <a:solidFill>
                  <a:srgbClr val="16216B"/>
                </a:solidFill>
              </a:rPr>
              <a:t>F</a:t>
            </a:r>
            <a:r>
              <a:rPr dirty="0" sz="5750">
                <a:solidFill>
                  <a:srgbClr val="16216B"/>
                </a:solidFill>
              </a:rPr>
              <a:t> </a:t>
            </a:r>
            <a:r>
              <a:rPr dirty="0" sz="5750" spc="-80">
                <a:solidFill>
                  <a:srgbClr val="16216B"/>
                </a:solidFill>
              </a:rPr>
              <a:t>B</a:t>
            </a:r>
            <a:r>
              <a:rPr dirty="0" sz="5750" spc="-890">
                <a:solidFill>
                  <a:srgbClr val="16216B"/>
                </a:solidFill>
              </a:rPr>
              <a:t>O</a:t>
            </a:r>
            <a:r>
              <a:rPr dirty="0" sz="5750" spc="-490">
                <a:solidFill>
                  <a:srgbClr val="16216B"/>
                </a:solidFill>
              </a:rPr>
              <a:t>T</a:t>
            </a:r>
            <a:endParaRPr sz="575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95927" y="2993135"/>
            <a:ext cx="4544567" cy="2840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47515"/>
            <a:ext cx="10692765" cy="3039110"/>
          </a:xfrm>
          <a:custGeom>
            <a:avLst/>
            <a:gdLst/>
            <a:ahLst/>
            <a:cxnLst/>
            <a:rect l="l" t="t" r="r" b="b"/>
            <a:pathLst>
              <a:path w="10692765" h="3039109">
                <a:moveTo>
                  <a:pt x="10692384" y="3038855"/>
                </a:moveTo>
                <a:lnTo>
                  <a:pt x="0" y="3038855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3038855"/>
                </a:lnTo>
                <a:close/>
              </a:path>
            </a:pathLst>
          </a:custGeom>
          <a:solidFill>
            <a:srgbClr val="D1D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4951" y="1840556"/>
            <a:ext cx="4897755" cy="8267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90"/>
              <a:t>U</a:t>
            </a:r>
            <a:r>
              <a:rPr dirty="0" spc="20"/>
              <a:t>S</a:t>
            </a:r>
            <a:r>
              <a:rPr dirty="0" spc="-235"/>
              <a:t>E</a:t>
            </a:r>
            <a:r>
              <a:rPr dirty="0" spc="-10"/>
              <a:t> </a:t>
            </a:r>
            <a:r>
              <a:rPr dirty="0" spc="-830"/>
              <a:t>O</a:t>
            </a:r>
            <a:r>
              <a:rPr dirty="0" spc="-310"/>
              <a:t>F</a:t>
            </a:r>
            <a:r>
              <a:rPr dirty="0" spc="45"/>
              <a:t> </a:t>
            </a:r>
            <a:r>
              <a:rPr dirty="0" spc="-640"/>
              <a:t>N</a:t>
            </a:r>
            <a:r>
              <a:rPr dirty="0" spc="200"/>
              <a:t>A</a:t>
            </a:r>
            <a:r>
              <a:rPr dirty="0" spc="-535"/>
              <a:t>V</a:t>
            </a:r>
            <a:r>
              <a:rPr dirty="0" spc="-90"/>
              <a:t>B</a:t>
            </a:r>
            <a:r>
              <a:rPr dirty="0" spc="-830"/>
              <a:t>O</a:t>
            </a:r>
            <a:r>
              <a:rPr dirty="0" spc="-465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81787" y="1197392"/>
            <a:ext cx="1003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1F2B8E"/>
                </a:solidFill>
                <a:latin typeface="Arial MT"/>
                <a:cs typeface="Arial MT"/>
              </a:rPr>
              <a:t>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2571" y="3036824"/>
            <a:ext cx="5493385" cy="2163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2750" indent="-400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412750" algn="l"/>
                <a:tab pos="413384" algn="l"/>
              </a:tabLst>
            </a:pPr>
            <a:r>
              <a:rPr dirty="0" sz="2800" spc="160">
                <a:latin typeface="Cambria"/>
                <a:cs typeface="Cambria"/>
              </a:rPr>
              <a:t>Navigating</a:t>
            </a:r>
            <a:r>
              <a:rPr dirty="0" sz="2800" spc="135">
                <a:latin typeface="Cambria"/>
                <a:cs typeface="Cambria"/>
              </a:rPr>
              <a:t> </a:t>
            </a:r>
            <a:r>
              <a:rPr dirty="0" sz="2800" spc="100">
                <a:latin typeface="Cambria"/>
                <a:cs typeface="Cambria"/>
              </a:rPr>
              <a:t>each</a:t>
            </a:r>
            <a:r>
              <a:rPr dirty="0" sz="2800" spc="125">
                <a:latin typeface="Cambria"/>
                <a:cs typeface="Cambria"/>
              </a:rPr>
              <a:t> </a:t>
            </a:r>
            <a:r>
              <a:rPr dirty="0" sz="2800" spc="135">
                <a:latin typeface="Cambria"/>
                <a:cs typeface="Cambria"/>
              </a:rPr>
              <a:t>admin</a:t>
            </a:r>
            <a:r>
              <a:rPr dirty="0" sz="2800" spc="125">
                <a:latin typeface="Cambria"/>
                <a:cs typeface="Cambria"/>
              </a:rPr>
              <a:t> </a:t>
            </a:r>
            <a:r>
              <a:rPr dirty="0" sz="2800" spc="100">
                <a:latin typeface="Cambria"/>
                <a:cs typeface="Cambria"/>
              </a:rPr>
              <a:t>place.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850">
              <a:latin typeface="Cambria"/>
              <a:cs typeface="Cambria"/>
            </a:endParaRPr>
          </a:p>
          <a:p>
            <a:pPr marL="412750" indent="-400685">
              <a:lnSpc>
                <a:spcPct val="100000"/>
              </a:lnSpc>
              <a:buFont typeface="Wingdings"/>
              <a:buChar char=""/>
              <a:tabLst>
                <a:tab pos="412750" algn="l"/>
                <a:tab pos="413384" algn="l"/>
              </a:tabLst>
            </a:pPr>
            <a:r>
              <a:rPr dirty="0" sz="2800" spc="30">
                <a:latin typeface="Cambria"/>
                <a:cs typeface="Cambria"/>
              </a:rPr>
              <a:t>We</a:t>
            </a:r>
            <a:r>
              <a:rPr dirty="0" sz="2800" spc="130">
                <a:latin typeface="Cambria"/>
                <a:cs typeface="Cambria"/>
              </a:rPr>
              <a:t> </a:t>
            </a:r>
            <a:r>
              <a:rPr dirty="0" sz="2800" spc="125">
                <a:latin typeface="Cambria"/>
                <a:cs typeface="Cambria"/>
              </a:rPr>
              <a:t>have</a:t>
            </a:r>
            <a:r>
              <a:rPr dirty="0" sz="2800" spc="135">
                <a:latin typeface="Cambria"/>
                <a:cs typeface="Cambria"/>
              </a:rPr>
              <a:t> </a:t>
            </a:r>
            <a:r>
              <a:rPr dirty="0" sz="2800" spc="110">
                <a:latin typeface="Cambria"/>
                <a:cs typeface="Cambria"/>
              </a:rPr>
              <a:t>made</a:t>
            </a:r>
            <a:r>
              <a:rPr dirty="0" sz="2800" spc="135">
                <a:latin typeface="Cambria"/>
                <a:cs typeface="Cambria"/>
              </a:rPr>
              <a:t> </a:t>
            </a:r>
            <a:r>
              <a:rPr dirty="0" sz="2800" spc="35">
                <a:latin typeface="Cambria"/>
                <a:cs typeface="Cambria"/>
              </a:rPr>
              <a:t>for</a:t>
            </a:r>
            <a:r>
              <a:rPr dirty="0" sz="2800" spc="150">
                <a:latin typeface="Cambria"/>
                <a:cs typeface="Cambria"/>
              </a:rPr>
              <a:t> </a:t>
            </a:r>
            <a:r>
              <a:rPr dirty="0" sz="2800" spc="65">
                <a:latin typeface="Cambria"/>
                <a:cs typeface="Cambria"/>
              </a:rPr>
              <a:t>new</a:t>
            </a:r>
            <a:r>
              <a:rPr dirty="0" sz="2800" spc="135">
                <a:latin typeface="Cambria"/>
                <a:cs typeface="Cambria"/>
              </a:rPr>
              <a:t> </a:t>
            </a:r>
            <a:r>
              <a:rPr dirty="0" sz="2800" spc="70">
                <a:latin typeface="Cambria"/>
                <a:cs typeface="Cambria"/>
              </a:rPr>
              <a:t>comers.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850">
              <a:latin typeface="Cambria"/>
              <a:cs typeface="Cambria"/>
            </a:endParaRPr>
          </a:p>
          <a:p>
            <a:pPr marL="412750" indent="-4006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12750" algn="l"/>
                <a:tab pos="413384" algn="l"/>
              </a:tabLst>
            </a:pPr>
            <a:r>
              <a:rPr dirty="0" sz="2800" spc="95">
                <a:latin typeface="Cambria"/>
                <a:cs typeface="Cambria"/>
              </a:rPr>
              <a:t>Let’s</a:t>
            </a:r>
            <a:r>
              <a:rPr dirty="0" sz="2800" spc="175">
                <a:latin typeface="Cambria"/>
                <a:cs typeface="Cambria"/>
              </a:rPr>
              <a:t> </a:t>
            </a:r>
            <a:r>
              <a:rPr dirty="0" sz="2800" spc="114">
                <a:latin typeface="Cambria"/>
                <a:cs typeface="Cambria"/>
              </a:rPr>
              <a:t>attend</a:t>
            </a:r>
            <a:r>
              <a:rPr dirty="0" sz="2800" spc="150">
                <a:latin typeface="Cambria"/>
                <a:cs typeface="Cambria"/>
              </a:rPr>
              <a:t> </a:t>
            </a:r>
            <a:r>
              <a:rPr dirty="0" sz="2800" spc="90">
                <a:latin typeface="Cambria"/>
                <a:cs typeface="Cambria"/>
              </a:rPr>
              <a:t>classes</a:t>
            </a:r>
            <a:r>
              <a:rPr dirty="0" sz="2800" spc="155">
                <a:latin typeface="Cambria"/>
                <a:cs typeface="Cambria"/>
              </a:rPr>
              <a:t> </a:t>
            </a:r>
            <a:r>
              <a:rPr dirty="0" sz="2800" spc="35">
                <a:latin typeface="Cambria"/>
                <a:cs typeface="Cambria"/>
              </a:rPr>
              <a:t>on</a:t>
            </a:r>
            <a:r>
              <a:rPr dirty="0" sz="2800" spc="155">
                <a:latin typeface="Cambria"/>
                <a:cs typeface="Cambria"/>
              </a:rPr>
              <a:t> </a:t>
            </a:r>
            <a:r>
              <a:rPr dirty="0" sz="2800" spc="125">
                <a:latin typeface="Cambria"/>
                <a:cs typeface="Cambria"/>
              </a:rPr>
              <a:t>time.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4755" y="1571244"/>
            <a:ext cx="2135123" cy="21153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2668"/>
            <a:ext cx="2490470" cy="2506980"/>
            <a:chOff x="0" y="772668"/>
            <a:chExt cx="2490470" cy="2506980"/>
          </a:xfrm>
        </p:grpSpPr>
        <p:sp>
          <p:nvSpPr>
            <p:cNvPr id="3" name="object 3"/>
            <p:cNvSpPr/>
            <p:nvPr/>
          </p:nvSpPr>
          <p:spPr>
            <a:xfrm>
              <a:off x="0" y="772668"/>
              <a:ext cx="2490470" cy="2506980"/>
            </a:xfrm>
            <a:custGeom>
              <a:avLst/>
              <a:gdLst/>
              <a:ahLst/>
              <a:cxnLst/>
              <a:rect l="l" t="t" r="r" b="b"/>
              <a:pathLst>
                <a:path w="2490470" h="2506979">
                  <a:moveTo>
                    <a:pt x="0" y="2506980"/>
                  </a:moveTo>
                  <a:lnTo>
                    <a:pt x="0" y="1746504"/>
                  </a:lnTo>
                  <a:lnTo>
                    <a:pt x="167640" y="1737359"/>
                  </a:lnTo>
                  <a:lnTo>
                    <a:pt x="215670" y="1731771"/>
                  </a:lnTo>
                  <a:lnTo>
                    <a:pt x="263289" y="1724879"/>
                  </a:lnTo>
                  <a:lnTo>
                    <a:pt x="310478" y="1716703"/>
                  </a:lnTo>
                  <a:lnTo>
                    <a:pt x="357220" y="1707260"/>
                  </a:lnTo>
                  <a:lnTo>
                    <a:pt x="403496" y="1696570"/>
                  </a:lnTo>
                  <a:lnTo>
                    <a:pt x="449290" y="1684650"/>
                  </a:lnTo>
                  <a:lnTo>
                    <a:pt x="494583" y="1671520"/>
                  </a:lnTo>
                  <a:lnTo>
                    <a:pt x="539357" y="1657198"/>
                  </a:lnTo>
                  <a:lnTo>
                    <a:pt x="583595" y="1641702"/>
                  </a:lnTo>
                  <a:lnTo>
                    <a:pt x="627278" y="1625051"/>
                  </a:lnTo>
                  <a:lnTo>
                    <a:pt x="670389" y="1607264"/>
                  </a:lnTo>
                  <a:lnTo>
                    <a:pt x="712910" y="1588359"/>
                  </a:lnTo>
                  <a:lnTo>
                    <a:pt x="754822" y="1568355"/>
                  </a:lnTo>
                  <a:lnTo>
                    <a:pt x="796109" y="1547270"/>
                  </a:lnTo>
                  <a:lnTo>
                    <a:pt x="836752" y="1525122"/>
                  </a:lnTo>
                  <a:lnTo>
                    <a:pt x="876734" y="1501931"/>
                  </a:lnTo>
                  <a:lnTo>
                    <a:pt x="916036" y="1477715"/>
                  </a:lnTo>
                  <a:lnTo>
                    <a:pt x="954641" y="1452492"/>
                  </a:lnTo>
                  <a:lnTo>
                    <a:pt x="992531" y="1426281"/>
                  </a:lnTo>
                  <a:lnTo>
                    <a:pt x="1029688" y="1399101"/>
                  </a:lnTo>
                  <a:lnTo>
                    <a:pt x="1066094" y="1370969"/>
                  </a:lnTo>
                  <a:lnTo>
                    <a:pt x="1101732" y="1341905"/>
                  </a:lnTo>
                  <a:lnTo>
                    <a:pt x="1136583" y="1311927"/>
                  </a:lnTo>
                  <a:lnTo>
                    <a:pt x="1170629" y="1281054"/>
                  </a:lnTo>
                  <a:lnTo>
                    <a:pt x="1203854" y="1249304"/>
                  </a:lnTo>
                  <a:lnTo>
                    <a:pt x="1236238" y="1216696"/>
                  </a:lnTo>
                  <a:lnTo>
                    <a:pt x="1267764" y="1183248"/>
                  </a:lnTo>
                  <a:lnTo>
                    <a:pt x="1298415" y="1148978"/>
                  </a:lnTo>
                  <a:lnTo>
                    <a:pt x="1328172" y="1113906"/>
                  </a:lnTo>
                  <a:lnTo>
                    <a:pt x="1357017" y="1078050"/>
                  </a:lnTo>
                  <a:lnTo>
                    <a:pt x="1384933" y="1041429"/>
                  </a:lnTo>
                  <a:lnTo>
                    <a:pt x="1411902" y="1004060"/>
                  </a:lnTo>
                  <a:lnTo>
                    <a:pt x="1437906" y="965963"/>
                  </a:lnTo>
                  <a:lnTo>
                    <a:pt x="1462927" y="927156"/>
                  </a:lnTo>
                  <a:lnTo>
                    <a:pt x="1486947" y="887657"/>
                  </a:lnTo>
                  <a:lnTo>
                    <a:pt x="1509948" y="847486"/>
                  </a:lnTo>
                  <a:lnTo>
                    <a:pt x="1531913" y="806661"/>
                  </a:lnTo>
                  <a:lnTo>
                    <a:pt x="1552824" y="765199"/>
                  </a:lnTo>
                  <a:lnTo>
                    <a:pt x="1572662" y="723121"/>
                  </a:lnTo>
                  <a:lnTo>
                    <a:pt x="1591411" y="680443"/>
                  </a:lnTo>
                  <a:lnTo>
                    <a:pt x="1609051" y="637186"/>
                  </a:lnTo>
                  <a:lnTo>
                    <a:pt x="1625566" y="593367"/>
                  </a:lnTo>
                  <a:lnTo>
                    <a:pt x="1640938" y="549005"/>
                  </a:lnTo>
                  <a:lnTo>
                    <a:pt x="1655147" y="504118"/>
                  </a:lnTo>
                  <a:lnTo>
                    <a:pt x="1668178" y="458726"/>
                  </a:lnTo>
                  <a:lnTo>
                    <a:pt x="1680011" y="412846"/>
                  </a:lnTo>
                  <a:lnTo>
                    <a:pt x="1690629" y="366497"/>
                  </a:lnTo>
                  <a:lnTo>
                    <a:pt x="1700015" y="319698"/>
                  </a:lnTo>
                  <a:lnTo>
                    <a:pt x="1708150" y="272467"/>
                  </a:lnTo>
                  <a:lnTo>
                    <a:pt x="1715016" y="224822"/>
                  </a:lnTo>
                  <a:lnTo>
                    <a:pt x="1720596" y="176783"/>
                  </a:lnTo>
                  <a:lnTo>
                    <a:pt x="1729740" y="0"/>
                  </a:lnTo>
                  <a:lnTo>
                    <a:pt x="2490216" y="0"/>
                  </a:lnTo>
                  <a:lnTo>
                    <a:pt x="2489744" y="56643"/>
                  </a:lnTo>
                  <a:lnTo>
                    <a:pt x="2488334" y="105438"/>
                  </a:lnTo>
                  <a:lnTo>
                    <a:pt x="2485995" y="153995"/>
                  </a:lnTo>
                  <a:lnTo>
                    <a:pt x="2482736" y="202307"/>
                  </a:lnTo>
                  <a:lnTo>
                    <a:pt x="2478564" y="250365"/>
                  </a:lnTo>
                  <a:lnTo>
                    <a:pt x="2473489" y="298160"/>
                  </a:lnTo>
                  <a:lnTo>
                    <a:pt x="2467520" y="345684"/>
                  </a:lnTo>
                  <a:lnTo>
                    <a:pt x="2460664" y="392927"/>
                  </a:lnTo>
                  <a:lnTo>
                    <a:pt x="2452931" y="439882"/>
                  </a:lnTo>
                  <a:lnTo>
                    <a:pt x="2444329" y="486539"/>
                  </a:lnTo>
                  <a:lnTo>
                    <a:pt x="2434866" y="532890"/>
                  </a:lnTo>
                  <a:lnTo>
                    <a:pt x="2424552" y="578927"/>
                  </a:lnTo>
                  <a:lnTo>
                    <a:pt x="2413395" y="624640"/>
                  </a:lnTo>
                  <a:lnTo>
                    <a:pt x="2401404" y="670021"/>
                  </a:lnTo>
                  <a:lnTo>
                    <a:pt x="2388587" y="715062"/>
                  </a:lnTo>
                  <a:lnTo>
                    <a:pt x="2374953" y="759754"/>
                  </a:lnTo>
                  <a:lnTo>
                    <a:pt x="2360510" y="804088"/>
                  </a:lnTo>
                  <a:lnTo>
                    <a:pt x="2345267" y="848055"/>
                  </a:lnTo>
                  <a:lnTo>
                    <a:pt x="2329233" y="891648"/>
                  </a:lnTo>
                  <a:lnTo>
                    <a:pt x="2312417" y="934857"/>
                  </a:lnTo>
                  <a:lnTo>
                    <a:pt x="2294826" y="977674"/>
                  </a:lnTo>
                  <a:lnTo>
                    <a:pt x="2276470" y="1020090"/>
                  </a:lnTo>
                  <a:lnTo>
                    <a:pt x="2257358" y="1062096"/>
                  </a:lnTo>
                  <a:lnTo>
                    <a:pt x="2237497" y="1103684"/>
                  </a:lnTo>
                  <a:lnTo>
                    <a:pt x="2216897" y="1144846"/>
                  </a:lnTo>
                  <a:lnTo>
                    <a:pt x="2195566" y="1185572"/>
                  </a:lnTo>
                  <a:lnTo>
                    <a:pt x="2173512" y="1225854"/>
                  </a:lnTo>
                  <a:lnTo>
                    <a:pt x="2150745" y="1265683"/>
                  </a:lnTo>
                  <a:lnTo>
                    <a:pt x="2127273" y="1305052"/>
                  </a:lnTo>
                  <a:lnTo>
                    <a:pt x="2103104" y="1343950"/>
                  </a:lnTo>
                  <a:lnTo>
                    <a:pt x="2078248" y="1382370"/>
                  </a:lnTo>
                  <a:lnTo>
                    <a:pt x="2052713" y="1420303"/>
                  </a:lnTo>
                  <a:lnTo>
                    <a:pt x="2026507" y="1457740"/>
                  </a:lnTo>
                  <a:lnTo>
                    <a:pt x="1999639" y="1494672"/>
                  </a:lnTo>
                  <a:lnTo>
                    <a:pt x="1972118" y="1531092"/>
                  </a:lnTo>
                  <a:lnTo>
                    <a:pt x="1943952" y="1566990"/>
                  </a:lnTo>
                  <a:lnTo>
                    <a:pt x="1915150" y="1602358"/>
                  </a:lnTo>
                  <a:lnTo>
                    <a:pt x="1885721" y="1637187"/>
                  </a:lnTo>
                  <a:lnTo>
                    <a:pt x="1855673" y="1671468"/>
                  </a:lnTo>
                  <a:lnTo>
                    <a:pt x="1825015" y="1705194"/>
                  </a:lnTo>
                  <a:lnTo>
                    <a:pt x="1793756" y="1738354"/>
                  </a:lnTo>
                  <a:lnTo>
                    <a:pt x="1761903" y="1770942"/>
                  </a:lnTo>
                  <a:lnTo>
                    <a:pt x="1729466" y="1802947"/>
                  </a:lnTo>
                  <a:lnTo>
                    <a:pt x="1696454" y="1834362"/>
                  </a:lnTo>
                  <a:lnTo>
                    <a:pt x="1662874" y="1865177"/>
                  </a:lnTo>
                  <a:lnTo>
                    <a:pt x="1628737" y="1895385"/>
                  </a:lnTo>
                  <a:lnTo>
                    <a:pt x="1594049" y="1924976"/>
                  </a:lnTo>
                  <a:lnTo>
                    <a:pt x="1558820" y="1953942"/>
                  </a:lnTo>
                  <a:lnTo>
                    <a:pt x="1523059" y="1982274"/>
                  </a:lnTo>
                  <a:lnTo>
                    <a:pt x="1486773" y="2009964"/>
                  </a:lnTo>
                  <a:lnTo>
                    <a:pt x="1449973" y="2037003"/>
                  </a:lnTo>
                  <a:lnTo>
                    <a:pt x="1412666" y="2063383"/>
                  </a:lnTo>
                  <a:lnTo>
                    <a:pt x="1374860" y="2089094"/>
                  </a:lnTo>
                  <a:lnTo>
                    <a:pt x="1336566" y="2114128"/>
                  </a:lnTo>
                  <a:lnTo>
                    <a:pt x="1297790" y="2138477"/>
                  </a:lnTo>
                  <a:lnTo>
                    <a:pt x="1258543" y="2162132"/>
                  </a:lnTo>
                  <a:lnTo>
                    <a:pt x="1218831" y="2185084"/>
                  </a:lnTo>
                  <a:lnTo>
                    <a:pt x="1178665" y="2207325"/>
                  </a:lnTo>
                  <a:lnTo>
                    <a:pt x="1138053" y="2228845"/>
                  </a:lnTo>
                  <a:lnTo>
                    <a:pt x="1097003" y="2249638"/>
                  </a:lnTo>
                  <a:lnTo>
                    <a:pt x="1055524" y="2269693"/>
                  </a:lnTo>
                  <a:lnTo>
                    <a:pt x="1013624" y="2289002"/>
                  </a:lnTo>
                  <a:lnTo>
                    <a:pt x="971313" y="2307556"/>
                  </a:lnTo>
                  <a:lnTo>
                    <a:pt x="928598" y="2325348"/>
                  </a:lnTo>
                  <a:lnTo>
                    <a:pt x="885489" y="2342368"/>
                  </a:lnTo>
                  <a:lnTo>
                    <a:pt x="841994" y="2358607"/>
                  </a:lnTo>
                  <a:lnTo>
                    <a:pt x="798122" y="2374058"/>
                  </a:lnTo>
                  <a:lnTo>
                    <a:pt x="753881" y="2388711"/>
                  </a:lnTo>
                  <a:lnTo>
                    <a:pt x="709280" y="2402558"/>
                  </a:lnTo>
                  <a:lnTo>
                    <a:pt x="664327" y="2415590"/>
                  </a:lnTo>
                  <a:lnTo>
                    <a:pt x="619032" y="2427798"/>
                  </a:lnTo>
                  <a:lnTo>
                    <a:pt x="573403" y="2439175"/>
                  </a:lnTo>
                  <a:lnTo>
                    <a:pt x="527448" y="2449711"/>
                  </a:lnTo>
                  <a:lnTo>
                    <a:pt x="481176" y="2459397"/>
                  </a:lnTo>
                  <a:lnTo>
                    <a:pt x="434595" y="2468226"/>
                  </a:lnTo>
                  <a:lnTo>
                    <a:pt x="387715" y="2476188"/>
                  </a:lnTo>
                  <a:lnTo>
                    <a:pt x="340544" y="2483274"/>
                  </a:lnTo>
                  <a:lnTo>
                    <a:pt x="293091" y="2489477"/>
                  </a:lnTo>
                  <a:lnTo>
                    <a:pt x="245364" y="2494788"/>
                  </a:lnTo>
                  <a:lnTo>
                    <a:pt x="0" y="2506980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72668"/>
              <a:ext cx="1728470" cy="1746885"/>
            </a:xfrm>
            <a:custGeom>
              <a:avLst/>
              <a:gdLst/>
              <a:ahLst/>
              <a:cxnLst/>
              <a:rect l="l" t="t" r="r" b="b"/>
              <a:pathLst>
                <a:path w="1728470" h="1746885">
                  <a:moveTo>
                    <a:pt x="0" y="1746504"/>
                  </a:moveTo>
                  <a:lnTo>
                    <a:pt x="0" y="0"/>
                  </a:lnTo>
                  <a:lnTo>
                    <a:pt x="1728216" y="0"/>
                  </a:lnTo>
                  <a:lnTo>
                    <a:pt x="1720595" y="176783"/>
                  </a:lnTo>
                  <a:lnTo>
                    <a:pt x="1715014" y="224822"/>
                  </a:lnTo>
                  <a:lnTo>
                    <a:pt x="1708143" y="272467"/>
                  </a:lnTo>
                  <a:lnTo>
                    <a:pt x="1700000" y="319698"/>
                  </a:lnTo>
                  <a:lnTo>
                    <a:pt x="1690603" y="366497"/>
                  </a:lnTo>
                  <a:lnTo>
                    <a:pt x="1679971" y="412846"/>
                  </a:lnTo>
                  <a:lnTo>
                    <a:pt x="1668122" y="458726"/>
                  </a:lnTo>
                  <a:lnTo>
                    <a:pt x="1655073" y="504118"/>
                  </a:lnTo>
                  <a:lnTo>
                    <a:pt x="1640843" y="549005"/>
                  </a:lnTo>
                  <a:lnTo>
                    <a:pt x="1625449" y="593367"/>
                  </a:lnTo>
                  <a:lnTo>
                    <a:pt x="1608910" y="637186"/>
                  </a:lnTo>
                  <a:lnTo>
                    <a:pt x="1591244" y="680443"/>
                  </a:lnTo>
                  <a:lnTo>
                    <a:pt x="1572469" y="723121"/>
                  </a:lnTo>
                  <a:lnTo>
                    <a:pt x="1552602" y="765199"/>
                  </a:lnTo>
                  <a:lnTo>
                    <a:pt x="1531663" y="806661"/>
                  </a:lnTo>
                  <a:lnTo>
                    <a:pt x="1509669" y="847486"/>
                  </a:lnTo>
                  <a:lnTo>
                    <a:pt x="1486638" y="887657"/>
                  </a:lnTo>
                  <a:lnTo>
                    <a:pt x="1462588" y="927156"/>
                  </a:lnTo>
                  <a:lnTo>
                    <a:pt x="1437537" y="965963"/>
                  </a:lnTo>
                  <a:lnTo>
                    <a:pt x="1411504" y="1004060"/>
                  </a:lnTo>
                  <a:lnTo>
                    <a:pt x="1384506" y="1041429"/>
                  </a:lnTo>
                  <a:lnTo>
                    <a:pt x="1356561" y="1078050"/>
                  </a:lnTo>
                  <a:lnTo>
                    <a:pt x="1327688" y="1113906"/>
                  </a:lnTo>
                  <a:lnTo>
                    <a:pt x="1297904" y="1148978"/>
                  </a:lnTo>
                  <a:lnTo>
                    <a:pt x="1267228" y="1183248"/>
                  </a:lnTo>
                  <a:lnTo>
                    <a:pt x="1235678" y="1216696"/>
                  </a:lnTo>
                  <a:lnTo>
                    <a:pt x="1203271" y="1249304"/>
                  </a:lnTo>
                  <a:lnTo>
                    <a:pt x="1170026" y="1281054"/>
                  </a:lnTo>
                  <a:lnTo>
                    <a:pt x="1135961" y="1311927"/>
                  </a:lnTo>
                  <a:lnTo>
                    <a:pt x="1101094" y="1341905"/>
                  </a:lnTo>
                  <a:lnTo>
                    <a:pt x="1065443" y="1370969"/>
                  </a:lnTo>
                  <a:lnTo>
                    <a:pt x="1029026" y="1399101"/>
                  </a:lnTo>
                  <a:lnTo>
                    <a:pt x="991861" y="1426281"/>
                  </a:lnTo>
                  <a:lnTo>
                    <a:pt x="953966" y="1452492"/>
                  </a:lnTo>
                  <a:lnTo>
                    <a:pt x="915359" y="1477715"/>
                  </a:lnTo>
                  <a:lnTo>
                    <a:pt x="876059" y="1501931"/>
                  </a:lnTo>
                  <a:lnTo>
                    <a:pt x="836082" y="1525122"/>
                  </a:lnTo>
                  <a:lnTo>
                    <a:pt x="795449" y="1547270"/>
                  </a:lnTo>
                  <a:lnTo>
                    <a:pt x="754175" y="1568355"/>
                  </a:lnTo>
                  <a:lnTo>
                    <a:pt x="712280" y="1588359"/>
                  </a:lnTo>
                  <a:lnTo>
                    <a:pt x="669782" y="1607264"/>
                  </a:lnTo>
                  <a:lnTo>
                    <a:pt x="626698" y="1625051"/>
                  </a:lnTo>
                  <a:lnTo>
                    <a:pt x="583048" y="1641702"/>
                  </a:lnTo>
                  <a:lnTo>
                    <a:pt x="538847" y="1657198"/>
                  </a:lnTo>
                  <a:lnTo>
                    <a:pt x="494116" y="1671520"/>
                  </a:lnTo>
                  <a:lnTo>
                    <a:pt x="448871" y="1684650"/>
                  </a:lnTo>
                  <a:lnTo>
                    <a:pt x="403132" y="1696570"/>
                  </a:lnTo>
                  <a:lnTo>
                    <a:pt x="356915" y="1707260"/>
                  </a:lnTo>
                  <a:lnTo>
                    <a:pt x="310239" y="1716703"/>
                  </a:lnTo>
                  <a:lnTo>
                    <a:pt x="263123" y="1724879"/>
                  </a:lnTo>
                  <a:lnTo>
                    <a:pt x="215584" y="1731771"/>
                  </a:lnTo>
                  <a:lnTo>
                    <a:pt x="167640" y="1737359"/>
                  </a:lnTo>
                  <a:lnTo>
                    <a:pt x="0" y="1746504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72668"/>
              <a:ext cx="881380" cy="889000"/>
            </a:xfrm>
            <a:custGeom>
              <a:avLst/>
              <a:gdLst/>
              <a:ahLst/>
              <a:cxnLst/>
              <a:rect l="l" t="t" r="r" b="b"/>
              <a:pathLst>
                <a:path w="881380" h="889000">
                  <a:moveTo>
                    <a:pt x="0" y="888491"/>
                  </a:moveTo>
                  <a:lnTo>
                    <a:pt x="0" y="0"/>
                  </a:lnTo>
                  <a:lnTo>
                    <a:pt x="880872" y="0"/>
                  </a:lnTo>
                  <a:lnTo>
                    <a:pt x="876300" y="88391"/>
                  </a:lnTo>
                  <a:lnTo>
                    <a:pt x="870089" y="136203"/>
                  </a:lnTo>
                  <a:lnTo>
                    <a:pt x="861354" y="183224"/>
                  </a:lnTo>
                  <a:lnTo>
                    <a:pt x="850164" y="229383"/>
                  </a:lnTo>
                  <a:lnTo>
                    <a:pt x="836594" y="274607"/>
                  </a:lnTo>
                  <a:lnTo>
                    <a:pt x="820713" y="318822"/>
                  </a:lnTo>
                  <a:lnTo>
                    <a:pt x="802594" y="361956"/>
                  </a:lnTo>
                  <a:lnTo>
                    <a:pt x="782309" y="403936"/>
                  </a:lnTo>
                  <a:lnTo>
                    <a:pt x="759929" y="444690"/>
                  </a:lnTo>
                  <a:lnTo>
                    <a:pt x="735526" y="484144"/>
                  </a:lnTo>
                  <a:lnTo>
                    <a:pt x="709173" y="522225"/>
                  </a:lnTo>
                  <a:lnTo>
                    <a:pt x="680940" y="558861"/>
                  </a:lnTo>
                  <a:lnTo>
                    <a:pt x="650900" y="593979"/>
                  </a:lnTo>
                  <a:lnTo>
                    <a:pt x="619124" y="627507"/>
                  </a:lnTo>
                  <a:lnTo>
                    <a:pt x="585685" y="659370"/>
                  </a:lnTo>
                  <a:lnTo>
                    <a:pt x="550654" y="689497"/>
                  </a:lnTo>
                  <a:lnTo>
                    <a:pt x="514102" y="717814"/>
                  </a:lnTo>
                  <a:lnTo>
                    <a:pt x="476102" y="744249"/>
                  </a:lnTo>
                  <a:lnTo>
                    <a:pt x="436726" y="768729"/>
                  </a:lnTo>
                  <a:lnTo>
                    <a:pt x="396044" y="791181"/>
                  </a:lnTo>
                  <a:lnTo>
                    <a:pt x="354130" y="811532"/>
                  </a:lnTo>
                  <a:lnTo>
                    <a:pt x="311055" y="829709"/>
                  </a:lnTo>
                  <a:lnTo>
                    <a:pt x="266890" y="845641"/>
                  </a:lnTo>
                  <a:lnTo>
                    <a:pt x="221707" y="859252"/>
                  </a:lnTo>
                  <a:lnTo>
                    <a:pt x="175579" y="870472"/>
                  </a:lnTo>
                  <a:lnTo>
                    <a:pt x="128576" y="879227"/>
                  </a:lnTo>
                  <a:lnTo>
                    <a:pt x="80772" y="885443"/>
                  </a:lnTo>
                  <a:lnTo>
                    <a:pt x="0" y="888491"/>
                  </a:lnTo>
                  <a:close/>
                </a:path>
              </a:pathLst>
            </a:custGeom>
            <a:solidFill>
              <a:srgbClr val="FDF9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80160" y="1290828"/>
              <a:ext cx="680085" cy="680085"/>
            </a:xfrm>
            <a:custGeom>
              <a:avLst/>
              <a:gdLst/>
              <a:ahLst/>
              <a:cxnLst/>
              <a:rect l="l" t="t" r="r" b="b"/>
              <a:pathLst>
                <a:path w="680085" h="680085">
                  <a:moveTo>
                    <a:pt x="339851" y="679704"/>
                  </a:moveTo>
                  <a:lnTo>
                    <a:pt x="293467" y="676596"/>
                  </a:lnTo>
                  <a:lnTo>
                    <a:pt x="249061" y="667547"/>
                  </a:lnTo>
                  <a:lnTo>
                    <a:pt x="207025" y="652962"/>
                  </a:lnTo>
                  <a:lnTo>
                    <a:pt x="167752" y="633250"/>
                  </a:lnTo>
                  <a:lnTo>
                    <a:pt x="131633" y="608817"/>
                  </a:lnTo>
                  <a:lnTo>
                    <a:pt x="99059" y="580072"/>
                  </a:lnTo>
                  <a:lnTo>
                    <a:pt x="70423" y="547422"/>
                  </a:lnTo>
                  <a:lnTo>
                    <a:pt x="46115" y="511273"/>
                  </a:lnTo>
                  <a:lnTo>
                    <a:pt x="26527" y="472035"/>
                  </a:lnTo>
                  <a:lnTo>
                    <a:pt x="12050" y="430113"/>
                  </a:lnTo>
                  <a:lnTo>
                    <a:pt x="3077" y="385916"/>
                  </a:lnTo>
                  <a:lnTo>
                    <a:pt x="0" y="339852"/>
                  </a:lnTo>
                  <a:lnTo>
                    <a:pt x="3077" y="293787"/>
                  </a:lnTo>
                  <a:lnTo>
                    <a:pt x="12050" y="249590"/>
                  </a:lnTo>
                  <a:lnTo>
                    <a:pt x="26527" y="207668"/>
                  </a:lnTo>
                  <a:lnTo>
                    <a:pt x="46115" y="168430"/>
                  </a:lnTo>
                  <a:lnTo>
                    <a:pt x="70423" y="132281"/>
                  </a:lnTo>
                  <a:lnTo>
                    <a:pt x="99059" y="99631"/>
                  </a:lnTo>
                  <a:lnTo>
                    <a:pt x="131633" y="70886"/>
                  </a:lnTo>
                  <a:lnTo>
                    <a:pt x="167752" y="46453"/>
                  </a:lnTo>
                  <a:lnTo>
                    <a:pt x="207025" y="26741"/>
                  </a:lnTo>
                  <a:lnTo>
                    <a:pt x="249061" y="12156"/>
                  </a:lnTo>
                  <a:lnTo>
                    <a:pt x="293467" y="3107"/>
                  </a:lnTo>
                  <a:lnTo>
                    <a:pt x="339851" y="0"/>
                  </a:lnTo>
                  <a:lnTo>
                    <a:pt x="385916" y="3107"/>
                  </a:lnTo>
                  <a:lnTo>
                    <a:pt x="430113" y="12156"/>
                  </a:lnTo>
                  <a:lnTo>
                    <a:pt x="472035" y="26741"/>
                  </a:lnTo>
                  <a:lnTo>
                    <a:pt x="511273" y="46453"/>
                  </a:lnTo>
                  <a:lnTo>
                    <a:pt x="547422" y="70886"/>
                  </a:lnTo>
                  <a:lnTo>
                    <a:pt x="580072" y="99631"/>
                  </a:lnTo>
                  <a:lnTo>
                    <a:pt x="608817" y="132281"/>
                  </a:lnTo>
                  <a:lnTo>
                    <a:pt x="633250" y="168430"/>
                  </a:lnTo>
                  <a:lnTo>
                    <a:pt x="652962" y="207668"/>
                  </a:lnTo>
                  <a:lnTo>
                    <a:pt x="667547" y="249590"/>
                  </a:lnTo>
                  <a:lnTo>
                    <a:pt x="676596" y="293787"/>
                  </a:lnTo>
                  <a:lnTo>
                    <a:pt x="679703" y="339852"/>
                  </a:lnTo>
                  <a:lnTo>
                    <a:pt x="676596" y="385916"/>
                  </a:lnTo>
                  <a:lnTo>
                    <a:pt x="667547" y="430113"/>
                  </a:lnTo>
                  <a:lnTo>
                    <a:pt x="652962" y="472035"/>
                  </a:lnTo>
                  <a:lnTo>
                    <a:pt x="633250" y="511273"/>
                  </a:lnTo>
                  <a:lnTo>
                    <a:pt x="608817" y="547422"/>
                  </a:lnTo>
                  <a:lnTo>
                    <a:pt x="580072" y="580072"/>
                  </a:lnTo>
                  <a:lnTo>
                    <a:pt x="547422" y="608817"/>
                  </a:lnTo>
                  <a:lnTo>
                    <a:pt x="511273" y="633250"/>
                  </a:lnTo>
                  <a:lnTo>
                    <a:pt x="472035" y="652962"/>
                  </a:lnTo>
                  <a:lnTo>
                    <a:pt x="430113" y="667547"/>
                  </a:lnTo>
                  <a:lnTo>
                    <a:pt x="385916" y="676596"/>
                  </a:lnTo>
                  <a:lnTo>
                    <a:pt x="339851" y="679704"/>
                  </a:lnTo>
                  <a:close/>
                </a:path>
              </a:pathLst>
            </a:custGeom>
            <a:solidFill>
              <a:srgbClr val="1F2B8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44941" y="1838927"/>
            <a:ext cx="4394200" cy="8267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40"/>
              <a:t>ADVANTAGES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80192" y="1195821"/>
            <a:ext cx="1003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1F2B8E"/>
                </a:solidFill>
                <a:latin typeface="Arial MT"/>
                <a:cs typeface="Arial MT"/>
              </a:rPr>
              <a:t>8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524" y="3114561"/>
            <a:ext cx="9507855" cy="18973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65785" indent="-25082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565785" algn="l"/>
                <a:tab pos="566420" algn="l"/>
              </a:tabLst>
            </a:pPr>
            <a:r>
              <a:rPr dirty="0" sz="2450" spc="145">
                <a:solidFill>
                  <a:srgbClr val="16216B"/>
                </a:solidFill>
                <a:latin typeface="Cambria"/>
                <a:cs typeface="Cambria"/>
              </a:rPr>
              <a:t>Quick</a:t>
            </a:r>
            <a:r>
              <a:rPr dirty="0" sz="2450" spc="110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450" spc="120">
                <a:solidFill>
                  <a:srgbClr val="16216B"/>
                </a:solidFill>
                <a:latin typeface="Cambria"/>
                <a:cs typeface="Cambria"/>
              </a:rPr>
              <a:t>and</a:t>
            </a:r>
            <a:r>
              <a:rPr dirty="0" sz="2450" spc="130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450" spc="90">
                <a:solidFill>
                  <a:srgbClr val="16216B"/>
                </a:solidFill>
                <a:latin typeface="Cambria"/>
                <a:cs typeface="Cambria"/>
              </a:rPr>
              <a:t>accurate</a:t>
            </a:r>
            <a:r>
              <a:rPr dirty="0" sz="2450" spc="114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450" spc="80">
                <a:solidFill>
                  <a:srgbClr val="16216B"/>
                </a:solidFill>
                <a:latin typeface="Cambria"/>
                <a:cs typeface="Cambria"/>
              </a:rPr>
              <a:t>information</a:t>
            </a:r>
            <a:r>
              <a:rPr dirty="0" sz="2450" spc="90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450" spc="180">
                <a:solidFill>
                  <a:srgbClr val="16216B"/>
                </a:solidFill>
                <a:latin typeface="Cambria"/>
                <a:cs typeface="Cambria"/>
              </a:rPr>
              <a:t>.</a:t>
            </a:r>
            <a:endParaRPr sz="2450">
              <a:latin typeface="Cambria"/>
              <a:cs typeface="Cambria"/>
            </a:endParaRPr>
          </a:p>
          <a:p>
            <a:pPr marL="565785" indent="-2508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565785" algn="l"/>
                <a:tab pos="566420" algn="l"/>
              </a:tabLst>
            </a:pPr>
            <a:r>
              <a:rPr dirty="0" sz="2450" spc="90">
                <a:solidFill>
                  <a:srgbClr val="16216B"/>
                </a:solidFill>
                <a:latin typeface="Cambria"/>
                <a:cs typeface="Cambria"/>
              </a:rPr>
              <a:t>Also</a:t>
            </a:r>
            <a:r>
              <a:rPr dirty="0" sz="2450" spc="140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450" spc="45">
                <a:solidFill>
                  <a:srgbClr val="16216B"/>
                </a:solidFill>
                <a:latin typeface="Cambria"/>
                <a:cs typeface="Cambria"/>
              </a:rPr>
              <a:t>provide</a:t>
            </a:r>
            <a:r>
              <a:rPr dirty="0" sz="2450" spc="100">
                <a:solidFill>
                  <a:srgbClr val="16216B"/>
                </a:solidFill>
                <a:latin typeface="Cambria"/>
                <a:cs typeface="Cambria"/>
              </a:rPr>
              <a:t> the</a:t>
            </a:r>
            <a:r>
              <a:rPr dirty="0" sz="2450" spc="145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450" spc="80">
                <a:solidFill>
                  <a:srgbClr val="16216B"/>
                </a:solidFill>
                <a:latin typeface="Cambria"/>
                <a:cs typeface="Cambria"/>
              </a:rPr>
              <a:t>information</a:t>
            </a:r>
            <a:r>
              <a:rPr dirty="0" sz="2450" spc="120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450" spc="75">
                <a:solidFill>
                  <a:srgbClr val="16216B"/>
                </a:solidFill>
                <a:latin typeface="Cambria"/>
                <a:cs typeface="Cambria"/>
              </a:rPr>
              <a:t>about</a:t>
            </a:r>
            <a:r>
              <a:rPr dirty="0" sz="2450" spc="145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450" spc="100">
                <a:solidFill>
                  <a:srgbClr val="16216B"/>
                </a:solidFill>
                <a:latin typeface="Cambria"/>
                <a:cs typeface="Cambria"/>
              </a:rPr>
              <a:t>the</a:t>
            </a:r>
            <a:r>
              <a:rPr dirty="0" sz="2450" spc="120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450" spc="75">
                <a:solidFill>
                  <a:srgbClr val="16216B"/>
                </a:solidFill>
                <a:latin typeface="Cambria"/>
                <a:cs typeface="Cambria"/>
              </a:rPr>
              <a:t>different</a:t>
            </a:r>
            <a:r>
              <a:rPr dirty="0" sz="2450" spc="125">
                <a:solidFill>
                  <a:srgbClr val="16216B"/>
                </a:solidFill>
                <a:latin typeface="Cambria"/>
                <a:cs typeface="Cambria"/>
              </a:rPr>
              <a:t> things.</a:t>
            </a:r>
            <a:endParaRPr sz="2450">
              <a:latin typeface="Cambria"/>
              <a:cs typeface="Cambria"/>
            </a:endParaRPr>
          </a:p>
          <a:p>
            <a:pPr marL="565785" indent="-250825">
              <a:lnSpc>
                <a:spcPct val="100000"/>
              </a:lnSpc>
              <a:buFont typeface="Arial MT"/>
              <a:buChar char="•"/>
              <a:tabLst>
                <a:tab pos="565785" algn="l"/>
                <a:tab pos="566420" algn="l"/>
              </a:tabLst>
            </a:pPr>
            <a:r>
              <a:rPr dirty="0" sz="2450" spc="120">
                <a:solidFill>
                  <a:srgbClr val="16216B"/>
                </a:solidFill>
                <a:latin typeface="Cambria"/>
                <a:cs typeface="Cambria"/>
              </a:rPr>
              <a:t>Based</a:t>
            </a:r>
            <a:r>
              <a:rPr dirty="0" sz="2450" spc="130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450" spc="40">
                <a:solidFill>
                  <a:srgbClr val="16216B"/>
                </a:solidFill>
                <a:latin typeface="Cambria"/>
                <a:cs typeface="Cambria"/>
              </a:rPr>
              <a:t>on</a:t>
            </a:r>
            <a:r>
              <a:rPr dirty="0" sz="2450" spc="120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450" spc="60">
                <a:solidFill>
                  <a:srgbClr val="16216B"/>
                </a:solidFill>
                <a:latin typeface="Cambria"/>
                <a:cs typeface="Cambria"/>
              </a:rPr>
              <a:t>speech</a:t>
            </a:r>
            <a:r>
              <a:rPr dirty="0" sz="2450" spc="90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450" spc="60">
                <a:solidFill>
                  <a:srgbClr val="16216B"/>
                </a:solidFill>
                <a:latin typeface="Cambria"/>
                <a:cs typeface="Cambria"/>
              </a:rPr>
              <a:t>recognition</a:t>
            </a:r>
            <a:r>
              <a:rPr dirty="0" sz="2450" spc="95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450" spc="45">
                <a:solidFill>
                  <a:srgbClr val="16216B"/>
                </a:solidFill>
                <a:latin typeface="Cambria"/>
                <a:cs typeface="Cambria"/>
              </a:rPr>
              <a:t>technology.</a:t>
            </a:r>
            <a:endParaRPr sz="2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15595" algn="l"/>
                <a:tab pos="565785" algn="l"/>
                <a:tab pos="9494520" algn="l"/>
              </a:tabLst>
            </a:pPr>
            <a:r>
              <a:rPr dirty="0" sz="2450" strike="sngStrike">
                <a:solidFill>
                  <a:srgbClr val="16216B"/>
                </a:solidFill>
                <a:latin typeface="Times New Roman"/>
                <a:cs typeface="Times New Roman"/>
              </a:rPr>
              <a:t> </a:t>
            </a:r>
            <a:r>
              <a:rPr dirty="0" sz="2450" strike="sngStrike">
                <a:solidFill>
                  <a:srgbClr val="16216B"/>
                </a:solidFill>
                <a:latin typeface="Times New Roman"/>
                <a:cs typeface="Times New Roman"/>
              </a:rPr>
              <a:t>	</a:t>
            </a:r>
            <a:r>
              <a:rPr dirty="0" sz="2450" strike="sngStrike">
                <a:solidFill>
                  <a:srgbClr val="16216B"/>
                </a:solidFill>
                <a:latin typeface="Arial MT"/>
                <a:cs typeface="Arial MT"/>
              </a:rPr>
              <a:t>•	</a:t>
            </a:r>
            <a:r>
              <a:rPr dirty="0" sz="2450" spc="100" strike="sngStrike">
                <a:solidFill>
                  <a:srgbClr val="16216B"/>
                </a:solidFill>
                <a:latin typeface="Cambria"/>
                <a:cs typeface="Cambria"/>
              </a:rPr>
              <a:t>Interactive</a:t>
            </a:r>
            <a:r>
              <a:rPr dirty="0" sz="2450" spc="60" strike="sngStrike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450" spc="65" strike="sngStrike">
                <a:solidFill>
                  <a:srgbClr val="16216B"/>
                </a:solidFill>
                <a:latin typeface="Cambria"/>
                <a:cs typeface="Cambria"/>
              </a:rPr>
              <a:t>bot.	</a:t>
            </a:r>
            <a:endParaRPr sz="2450">
              <a:latin typeface="Cambria"/>
              <a:cs typeface="Cambria"/>
            </a:endParaRPr>
          </a:p>
          <a:p>
            <a:pPr marL="565785" indent="-250825">
              <a:lnSpc>
                <a:spcPct val="100000"/>
              </a:lnSpc>
              <a:buFont typeface="Arial MT"/>
              <a:buChar char="•"/>
              <a:tabLst>
                <a:tab pos="565785" algn="l"/>
                <a:tab pos="566420" algn="l"/>
              </a:tabLst>
            </a:pPr>
            <a:r>
              <a:rPr dirty="0" sz="2450" spc="130">
                <a:solidFill>
                  <a:srgbClr val="16216B"/>
                </a:solidFill>
                <a:latin typeface="Cambria"/>
                <a:cs typeface="Cambria"/>
              </a:rPr>
              <a:t>Open</a:t>
            </a:r>
            <a:r>
              <a:rPr dirty="0" sz="2450" spc="-20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450" spc="220">
                <a:solidFill>
                  <a:srgbClr val="16216B"/>
                </a:solidFill>
                <a:latin typeface="Cambria"/>
                <a:cs typeface="Cambria"/>
              </a:rPr>
              <a:t>AI</a:t>
            </a:r>
            <a:r>
              <a:rPr dirty="0" sz="2450" spc="110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450" spc="45">
                <a:solidFill>
                  <a:srgbClr val="16216B"/>
                </a:solidFill>
                <a:latin typeface="Cambria"/>
                <a:cs typeface="Cambria"/>
              </a:rPr>
              <a:t>technology.</a:t>
            </a:r>
            <a:endParaRPr sz="245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4267" y="4457700"/>
            <a:ext cx="4259579" cy="19324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2668"/>
            <a:ext cx="2490470" cy="2506980"/>
            <a:chOff x="0" y="772668"/>
            <a:chExt cx="2490470" cy="2506980"/>
          </a:xfrm>
        </p:grpSpPr>
        <p:sp>
          <p:nvSpPr>
            <p:cNvPr id="3" name="object 3"/>
            <p:cNvSpPr/>
            <p:nvPr/>
          </p:nvSpPr>
          <p:spPr>
            <a:xfrm>
              <a:off x="0" y="772668"/>
              <a:ext cx="2490470" cy="2506980"/>
            </a:xfrm>
            <a:custGeom>
              <a:avLst/>
              <a:gdLst/>
              <a:ahLst/>
              <a:cxnLst/>
              <a:rect l="l" t="t" r="r" b="b"/>
              <a:pathLst>
                <a:path w="2490470" h="2506979">
                  <a:moveTo>
                    <a:pt x="0" y="2506980"/>
                  </a:moveTo>
                  <a:lnTo>
                    <a:pt x="0" y="1746504"/>
                  </a:lnTo>
                  <a:lnTo>
                    <a:pt x="167640" y="1737359"/>
                  </a:lnTo>
                  <a:lnTo>
                    <a:pt x="215670" y="1731771"/>
                  </a:lnTo>
                  <a:lnTo>
                    <a:pt x="263289" y="1724879"/>
                  </a:lnTo>
                  <a:lnTo>
                    <a:pt x="310478" y="1716703"/>
                  </a:lnTo>
                  <a:lnTo>
                    <a:pt x="357220" y="1707260"/>
                  </a:lnTo>
                  <a:lnTo>
                    <a:pt x="403496" y="1696570"/>
                  </a:lnTo>
                  <a:lnTo>
                    <a:pt x="449290" y="1684650"/>
                  </a:lnTo>
                  <a:lnTo>
                    <a:pt x="494583" y="1671520"/>
                  </a:lnTo>
                  <a:lnTo>
                    <a:pt x="539357" y="1657198"/>
                  </a:lnTo>
                  <a:lnTo>
                    <a:pt x="583595" y="1641702"/>
                  </a:lnTo>
                  <a:lnTo>
                    <a:pt x="627278" y="1625051"/>
                  </a:lnTo>
                  <a:lnTo>
                    <a:pt x="670389" y="1607264"/>
                  </a:lnTo>
                  <a:lnTo>
                    <a:pt x="712910" y="1588359"/>
                  </a:lnTo>
                  <a:lnTo>
                    <a:pt x="754822" y="1568355"/>
                  </a:lnTo>
                  <a:lnTo>
                    <a:pt x="796109" y="1547270"/>
                  </a:lnTo>
                  <a:lnTo>
                    <a:pt x="836752" y="1525122"/>
                  </a:lnTo>
                  <a:lnTo>
                    <a:pt x="876734" y="1501931"/>
                  </a:lnTo>
                  <a:lnTo>
                    <a:pt x="916036" y="1477715"/>
                  </a:lnTo>
                  <a:lnTo>
                    <a:pt x="954641" y="1452492"/>
                  </a:lnTo>
                  <a:lnTo>
                    <a:pt x="992531" y="1426281"/>
                  </a:lnTo>
                  <a:lnTo>
                    <a:pt x="1029688" y="1399101"/>
                  </a:lnTo>
                  <a:lnTo>
                    <a:pt x="1066094" y="1370969"/>
                  </a:lnTo>
                  <a:lnTo>
                    <a:pt x="1101732" y="1341905"/>
                  </a:lnTo>
                  <a:lnTo>
                    <a:pt x="1136583" y="1311927"/>
                  </a:lnTo>
                  <a:lnTo>
                    <a:pt x="1170629" y="1281054"/>
                  </a:lnTo>
                  <a:lnTo>
                    <a:pt x="1203854" y="1249304"/>
                  </a:lnTo>
                  <a:lnTo>
                    <a:pt x="1236238" y="1216696"/>
                  </a:lnTo>
                  <a:lnTo>
                    <a:pt x="1267764" y="1183248"/>
                  </a:lnTo>
                  <a:lnTo>
                    <a:pt x="1298415" y="1148978"/>
                  </a:lnTo>
                  <a:lnTo>
                    <a:pt x="1328172" y="1113906"/>
                  </a:lnTo>
                  <a:lnTo>
                    <a:pt x="1357017" y="1078050"/>
                  </a:lnTo>
                  <a:lnTo>
                    <a:pt x="1384933" y="1041429"/>
                  </a:lnTo>
                  <a:lnTo>
                    <a:pt x="1411902" y="1004060"/>
                  </a:lnTo>
                  <a:lnTo>
                    <a:pt x="1437906" y="965963"/>
                  </a:lnTo>
                  <a:lnTo>
                    <a:pt x="1462927" y="927156"/>
                  </a:lnTo>
                  <a:lnTo>
                    <a:pt x="1486947" y="887657"/>
                  </a:lnTo>
                  <a:lnTo>
                    <a:pt x="1509948" y="847486"/>
                  </a:lnTo>
                  <a:lnTo>
                    <a:pt x="1531913" y="806661"/>
                  </a:lnTo>
                  <a:lnTo>
                    <a:pt x="1552824" y="765199"/>
                  </a:lnTo>
                  <a:lnTo>
                    <a:pt x="1572662" y="723121"/>
                  </a:lnTo>
                  <a:lnTo>
                    <a:pt x="1591411" y="680443"/>
                  </a:lnTo>
                  <a:lnTo>
                    <a:pt x="1609051" y="637186"/>
                  </a:lnTo>
                  <a:lnTo>
                    <a:pt x="1625566" y="593367"/>
                  </a:lnTo>
                  <a:lnTo>
                    <a:pt x="1640938" y="549005"/>
                  </a:lnTo>
                  <a:lnTo>
                    <a:pt x="1655147" y="504118"/>
                  </a:lnTo>
                  <a:lnTo>
                    <a:pt x="1668178" y="458726"/>
                  </a:lnTo>
                  <a:lnTo>
                    <a:pt x="1680011" y="412846"/>
                  </a:lnTo>
                  <a:lnTo>
                    <a:pt x="1690629" y="366497"/>
                  </a:lnTo>
                  <a:lnTo>
                    <a:pt x="1700015" y="319698"/>
                  </a:lnTo>
                  <a:lnTo>
                    <a:pt x="1708150" y="272467"/>
                  </a:lnTo>
                  <a:lnTo>
                    <a:pt x="1715016" y="224822"/>
                  </a:lnTo>
                  <a:lnTo>
                    <a:pt x="1720596" y="176783"/>
                  </a:lnTo>
                  <a:lnTo>
                    <a:pt x="1729740" y="0"/>
                  </a:lnTo>
                  <a:lnTo>
                    <a:pt x="2490216" y="0"/>
                  </a:lnTo>
                  <a:lnTo>
                    <a:pt x="2489744" y="56643"/>
                  </a:lnTo>
                  <a:lnTo>
                    <a:pt x="2488334" y="105438"/>
                  </a:lnTo>
                  <a:lnTo>
                    <a:pt x="2485995" y="153995"/>
                  </a:lnTo>
                  <a:lnTo>
                    <a:pt x="2482736" y="202307"/>
                  </a:lnTo>
                  <a:lnTo>
                    <a:pt x="2478564" y="250365"/>
                  </a:lnTo>
                  <a:lnTo>
                    <a:pt x="2473489" y="298160"/>
                  </a:lnTo>
                  <a:lnTo>
                    <a:pt x="2467520" y="345684"/>
                  </a:lnTo>
                  <a:lnTo>
                    <a:pt x="2460664" y="392927"/>
                  </a:lnTo>
                  <a:lnTo>
                    <a:pt x="2452931" y="439882"/>
                  </a:lnTo>
                  <a:lnTo>
                    <a:pt x="2444329" y="486539"/>
                  </a:lnTo>
                  <a:lnTo>
                    <a:pt x="2434866" y="532890"/>
                  </a:lnTo>
                  <a:lnTo>
                    <a:pt x="2424552" y="578927"/>
                  </a:lnTo>
                  <a:lnTo>
                    <a:pt x="2413395" y="624640"/>
                  </a:lnTo>
                  <a:lnTo>
                    <a:pt x="2401404" y="670021"/>
                  </a:lnTo>
                  <a:lnTo>
                    <a:pt x="2388587" y="715062"/>
                  </a:lnTo>
                  <a:lnTo>
                    <a:pt x="2374953" y="759754"/>
                  </a:lnTo>
                  <a:lnTo>
                    <a:pt x="2360510" y="804088"/>
                  </a:lnTo>
                  <a:lnTo>
                    <a:pt x="2345267" y="848055"/>
                  </a:lnTo>
                  <a:lnTo>
                    <a:pt x="2329233" y="891648"/>
                  </a:lnTo>
                  <a:lnTo>
                    <a:pt x="2312417" y="934857"/>
                  </a:lnTo>
                  <a:lnTo>
                    <a:pt x="2294826" y="977674"/>
                  </a:lnTo>
                  <a:lnTo>
                    <a:pt x="2276470" y="1020090"/>
                  </a:lnTo>
                  <a:lnTo>
                    <a:pt x="2257358" y="1062096"/>
                  </a:lnTo>
                  <a:lnTo>
                    <a:pt x="2237497" y="1103684"/>
                  </a:lnTo>
                  <a:lnTo>
                    <a:pt x="2216897" y="1144846"/>
                  </a:lnTo>
                  <a:lnTo>
                    <a:pt x="2195566" y="1185572"/>
                  </a:lnTo>
                  <a:lnTo>
                    <a:pt x="2173512" y="1225854"/>
                  </a:lnTo>
                  <a:lnTo>
                    <a:pt x="2150745" y="1265683"/>
                  </a:lnTo>
                  <a:lnTo>
                    <a:pt x="2127273" y="1305052"/>
                  </a:lnTo>
                  <a:lnTo>
                    <a:pt x="2103104" y="1343950"/>
                  </a:lnTo>
                  <a:lnTo>
                    <a:pt x="2078248" y="1382370"/>
                  </a:lnTo>
                  <a:lnTo>
                    <a:pt x="2052713" y="1420303"/>
                  </a:lnTo>
                  <a:lnTo>
                    <a:pt x="2026507" y="1457740"/>
                  </a:lnTo>
                  <a:lnTo>
                    <a:pt x="1999639" y="1494672"/>
                  </a:lnTo>
                  <a:lnTo>
                    <a:pt x="1972118" y="1531092"/>
                  </a:lnTo>
                  <a:lnTo>
                    <a:pt x="1943952" y="1566990"/>
                  </a:lnTo>
                  <a:lnTo>
                    <a:pt x="1915150" y="1602358"/>
                  </a:lnTo>
                  <a:lnTo>
                    <a:pt x="1885721" y="1637187"/>
                  </a:lnTo>
                  <a:lnTo>
                    <a:pt x="1855673" y="1671468"/>
                  </a:lnTo>
                  <a:lnTo>
                    <a:pt x="1825015" y="1705194"/>
                  </a:lnTo>
                  <a:lnTo>
                    <a:pt x="1793756" y="1738354"/>
                  </a:lnTo>
                  <a:lnTo>
                    <a:pt x="1761903" y="1770942"/>
                  </a:lnTo>
                  <a:lnTo>
                    <a:pt x="1729466" y="1802947"/>
                  </a:lnTo>
                  <a:lnTo>
                    <a:pt x="1696454" y="1834362"/>
                  </a:lnTo>
                  <a:lnTo>
                    <a:pt x="1662874" y="1865177"/>
                  </a:lnTo>
                  <a:lnTo>
                    <a:pt x="1628737" y="1895385"/>
                  </a:lnTo>
                  <a:lnTo>
                    <a:pt x="1594049" y="1924976"/>
                  </a:lnTo>
                  <a:lnTo>
                    <a:pt x="1558820" y="1953942"/>
                  </a:lnTo>
                  <a:lnTo>
                    <a:pt x="1523059" y="1982274"/>
                  </a:lnTo>
                  <a:lnTo>
                    <a:pt x="1486773" y="2009964"/>
                  </a:lnTo>
                  <a:lnTo>
                    <a:pt x="1449973" y="2037003"/>
                  </a:lnTo>
                  <a:lnTo>
                    <a:pt x="1412666" y="2063383"/>
                  </a:lnTo>
                  <a:lnTo>
                    <a:pt x="1374860" y="2089094"/>
                  </a:lnTo>
                  <a:lnTo>
                    <a:pt x="1336566" y="2114128"/>
                  </a:lnTo>
                  <a:lnTo>
                    <a:pt x="1297790" y="2138477"/>
                  </a:lnTo>
                  <a:lnTo>
                    <a:pt x="1258543" y="2162132"/>
                  </a:lnTo>
                  <a:lnTo>
                    <a:pt x="1218831" y="2185084"/>
                  </a:lnTo>
                  <a:lnTo>
                    <a:pt x="1178665" y="2207325"/>
                  </a:lnTo>
                  <a:lnTo>
                    <a:pt x="1138053" y="2228845"/>
                  </a:lnTo>
                  <a:lnTo>
                    <a:pt x="1097003" y="2249638"/>
                  </a:lnTo>
                  <a:lnTo>
                    <a:pt x="1055524" y="2269693"/>
                  </a:lnTo>
                  <a:lnTo>
                    <a:pt x="1013624" y="2289002"/>
                  </a:lnTo>
                  <a:lnTo>
                    <a:pt x="971313" y="2307556"/>
                  </a:lnTo>
                  <a:lnTo>
                    <a:pt x="928598" y="2325348"/>
                  </a:lnTo>
                  <a:lnTo>
                    <a:pt x="885489" y="2342368"/>
                  </a:lnTo>
                  <a:lnTo>
                    <a:pt x="841994" y="2358607"/>
                  </a:lnTo>
                  <a:lnTo>
                    <a:pt x="798122" y="2374058"/>
                  </a:lnTo>
                  <a:lnTo>
                    <a:pt x="753881" y="2388711"/>
                  </a:lnTo>
                  <a:lnTo>
                    <a:pt x="709280" y="2402558"/>
                  </a:lnTo>
                  <a:lnTo>
                    <a:pt x="664327" y="2415590"/>
                  </a:lnTo>
                  <a:lnTo>
                    <a:pt x="619032" y="2427798"/>
                  </a:lnTo>
                  <a:lnTo>
                    <a:pt x="573403" y="2439175"/>
                  </a:lnTo>
                  <a:lnTo>
                    <a:pt x="527448" y="2449711"/>
                  </a:lnTo>
                  <a:lnTo>
                    <a:pt x="481176" y="2459397"/>
                  </a:lnTo>
                  <a:lnTo>
                    <a:pt x="434595" y="2468226"/>
                  </a:lnTo>
                  <a:lnTo>
                    <a:pt x="387715" y="2476188"/>
                  </a:lnTo>
                  <a:lnTo>
                    <a:pt x="340544" y="2483274"/>
                  </a:lnTo>
                  <a:lnTo>
                    <a:pt x="293091" y="2489477"/>
                  </a:lnTo>
                  <a:lnTo>
                    <a:pt x="245364" y="2494788"/>
                  </a:lnTo>
                  <a:lnTo>
                    <a:pt x="0" y="2506980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72668"/>
              <a:ext cx="1728470" cy="1746885"/>
            </a:xfrm>
            <a:custGeom>
              <a:avLst/>
              <a:gdLst/>
              <a:ahLst/>
              <a:cxnLst/>
              <a:rect l="l" t="t" r="r" b="b"/>
              <a:pathLst>
                <a:path w="1728470" h="1746885">
                  <a:moveTo>
                    <a:pt x="0" y="1746504"/>
                  </a:moveTo>
                  <a:lnTo>
                    <a:pt x="0" y="0"/>
                  </a:lnTo>
                  <a:lnTo>
                    <a:pt x="1728216" y="0"/>
                  </a:lnTo>
                  <a:lnTo>
                    <a:pt x="1720595" y="176783"/>
                  </a:lnTo>
                  <a:lnTo>
                    <a:pt x="1715014" y="224822"/>
                  </a:lnTo>
                  <a:lnTo>
                    <a:pt x="1708143" y="272467"/>
                  </a:lnTo>
                  <a:lnTo>
                    <a:pt x="1700000" y="319698"/>
                  </a:lnTo>
                  <a:lnTo>
                    <a:pt x="1690603" y="366497"/>
                  </a:lnTo>
                  <a:lnTo>
                    <a:pt x="1679971" y="412846"/>
                  </a:lnTo>
                  <a:lnTo>
                    <a:pt x="1668122" y="458726"/>
                  </a:lnTo>
                  <a:lnTo>
                    <a:pt x="1655073" y="504118"/>
                  </a:lnTo>
                  <a:lnTo>
                    <a:pt x="1640843" y="549005"/>
                  </a:lnTo>
                  <a:lnTo>
                    <a:pt x="1625449" y="593367"/>
                  </a:lnTo>
                  <a:lnTo>
                    <a:pt x="1608910" y="637186"/>
                  </a:lnTo>
                  <a:lnTo>
                    <a:pt x="1591244" y="680443"/>
                  </a:lnTo>
                  <a:lnTo>
                    <a:pt x="1572469" y="723121"/>
                  </a:lnTo>
                  <a:lnTo>
                    <a:pt x="1552602" y="765199"/>
                  </a:lnTo>
                  <a:lnTo>
                    <a:pt x="1531663" y="806661"/>
                  </a:lnTo>
                  <a:lnTo>
                    <a:pt x="1509669" y="847486"/>
                  </a:lnTo>
                  <a:lnTo>
                    <a:pt x="1486638" y="887657"/>
                  </a:lnTo>
                  <a:lnTo>
                    <a:pt x="1462588" y="927156"/>
                  </a:lnTo>
                  <a:lnTo>
                    <a:pt x="1437537" y="965963"/>
                  </a:lnTo>
                  <a:lnTo>
                    <a:pt x="1411504" y="1004060"/>
                  </a:lnTo>
                  <a:lnTo>
                    <a:pt x="1384506" y="1041429"/>
                  </a:lnTo>
                  <a:lnTo>
                    <a:pt x="1356561" y="1078050"/>
                  </a:lnTo>
                  <a:lnTo>
                    <a:pt x="1327688" y="1113906"/>
                  </a:lnTo>
                  <a:lnTo>
                    <a:pt x="1297904" y="1148978"/>
                  </a:lnTo>
                  <a:lnTo>
                    <a:pt x="1267228" y="1183248"/>
                  </a:lnTo>
                  <a:lnTo>
                    <a:pt x="1235678" y="1216696"/>
                  </a:lnTo>
                  <a:lnTo>
                    <a:pt x="1203271" y="1249304"/>
                  </a:lnTo>
                  <a:lnTo>
                    <a:pt x="1170026" y="1281054"/>
                  </a:lnTo>
                  <a:lnTo>
                    <a:pt x="1135961" y="1311927"/>
                  </a:lnTo>
                  <a:lnTo>
                    <a:pt x="1101094" y="1341905"/>
                  </a:lnTo>
                  <a:lnTo>
                    <a:pt x="1065443" y="1370969"/>
                  </a:lnTo>
                  <a:lnTo>
                    <a:pt x="1029026" y="1399101"/>
                  </a:lnTo>
                  <a:lnTo>
                    <a:pt x="991861" y="1426281"/>
                  </a:lnTo>
                  <a:lnTo>
                    <a:pt x="953966" y="1452492"/>
                  </a:lnTo>
                  <a:lnTo>
                    <a:pt x="915359" y="1477715"/>
                  </a:lnTo>
                  <a:lnTo>
                    <a:pt x="876059" y="1501931"/>
                  </a:lnTo>
                  <a:lnTo>
                    <a:pt x="836082" y="1525122"/>
                  </a:lnTo>
                  <a:lnTo>
                    <a:pt x="795449" y="1547270"/>
                  </a:lnTo>
                  <a:lnTo>
                    <a:pt x="754175" y="1568355"/>
                  </a:lnTo>
                  <a:lnTo>
                    <a:pt x="712280" y="1588359"/>
                  </a:lnTo>
                  <a:lnTo>
                    <a:pt x="669782" y="1607264"/>
                  </a:lnTo>
                  <a:lnTo>
                    <a:pt x="626698" y="1625051"/>
                  </a:lnTo>
                  <a:lnTo>
                    <a:pt x="583048" y="1641702"/>
                  </a:lnTo>
                  <a:lnTo>
                    <a:pt x="538847" y="1657198"/>
                  </a:lnTo>
                  <a:lnTo>
                    <a:pt x="494116" y="1671520"/>
                  </a:lnTo>
                  <a:lnTo>
                    <a:pt x="448871" y="1684650"/>
                  </a:lnTo>
                  <a:lnTo>
                    <a:pt x="403132" y="1696570"/>
                  </a:lnTo>
                  <a:lnTo>
                    <a:pt x="356915" y="1707260"/>
                  </a:lnTo>
                  <a:lnTo>
                    <a:pt x="310239" y="1716703"/>
                  </a:lnTo>
                  <a:lnTo>
                    <a:pt x="263123" y="1724879"/>
                  </a:lnTo>
                  <a:lnTo>
                    <a:pt x="215584" y="1731771"/>
                  </a:lnTo>
                  <a:lnTo>
                    <a:pt x="167640" y="1737359"/>
                  </a:lnTo>
                  <a:lnTo>
                    <a:pt x="0" y="1746504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72668"/>
              <a:ext cx="881380" cy="889000"/>
            </a:xfrm>
            <a:custGeom>
              <a:avLst/>
              <a:gdLst/>
              <a:ahLst/>
              <a:cxnLst/>
              <a:rect l="l" t="t" r="r" b="b"/>
              <a:pathLst>
                <a:path w="881380" h="889000">
                  <a:moveTo>
                    <a:pt x="0" y="888491"/>
                  </a:moveTo>
                  <a:lnTo>
                    <a:pt x="0" y="0"/>
                  </a:lnTo>
                  <a:lnTo>
                    <a:pt x="880872" y="0"/>
                  </a:lnTo>
                  <a:lnTo>
                    <a:pt x="876300" y="88391"/>
                  </a:lnTo>
                  <a:lnTo>
                    <a:pt x="870089" y="136203"/>
                  </a:lnTo>
                  <a:lnTo>
                    <a:pt x="861354" y="183224"/>
                  </a:lnTo>
                  <a:lnTo>
                    <a:pt x="850164" y="229383"/>
                  </a:lnTo>
                  <a:lnTo>
                    <a:pt x="836594" y="274607"/>
                  </a:lnTo>
                  <a:lnTo>
                    <a:pt x="820713" y="318822"/>
                  </a:lnTo>
                  <a:lnTo>
                    <a:pt x="802594" y="361956"/>
                  </a:lnTo>
                  <a:lnTo>
                    <a:pt x="782309" y="403936"/>
                  </a:lnTo>
                  <a:lnTo>
                    <a:pt x="759929" y="444690"/>
                  </a:lnTo>
                  <a:lnTo>
                    <a:pt x="735526" y="484144"/>
                  </a:lnTo>
                  <a:lnTo>
                    <a:pt x="709173" y="522225"/>
                  </a:lnTo>
                  <a:lnTo>
                    <a:pt x="680940" y="558861"/>
                  </a:lnTo>
                  <a:lnTo>
                    <a:pt x="650900" y="593979"/>
                  </a:lnTo>
                  <a:lnTo>
                    <a:pt x="619124" y="627507"/>
                  </a:lnTo>
                  <a:lnTo>
                    <a:pt x="585685" y="659370"/>
                  </a:lnTo>
                  <a:lnTo>
                    <a:pt x="550654" y="689497"/>
                  </a:lnTo>
                  <a:lnTo>
                    <a:pt x="514102" y="717814"/>
                  </a:lnTo>
                  <a:lnTo>
                    <a:pt x="476102" y="744249"/>
                  </a:lnTo>
                  <a:lnTo>
                    <a:pt x="436726" y="768729"/>
                  </a:lnTo>
                  <a:lnTo>
                    <a:pt x="396044" y="791181"/>
                  </a:lnTo>
                  <a:lnTo>
                    <a:pt x="354130" y="811532"/>
                  </a:lnTo>
                  <a:lnTo>
                    <a:pt x="311055" y="829709"/>
                  </a:lnTo>
                  <a:lnTo>
                    <a:pt x="266890" y="845641"/>
                  </a:lnTo>
                  <a:lnTo>
                    <a:pt x="221707" y="859252"/>
                  </a:lnTo>
                  <a:lnTo>
                    <a:pt x="175579" y="870472"/>
                  </a:lnTo>
                  <a:lnTo>
                    <a:pt x="128576" y="879227"/>
                  </a:lnTo>
                  <a:lnTo>
                    <a:pt x="80772" y="885443"/>
                  </a:lnTo>
                  <a:lnTo>
                    <a:pt x="0" y="888491"/>
                  </a:lnTo>
                  <a:close/>
                </a:path>
              </a:pathLst>
            </a:custGeom>
            <a:solidFill>
              <a:srgbClr val="FDF9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80160" y="1290828"/>
              <a:ext cx="680085" cy="680085"/>
            </a:xfrm>
            <a:custGeom>
              <a:avLst/>
              <a:gdLst/>
              <a:ahLst/>
              <a:cxnLst/>
              <a:rect l="l" t="t" r="r" b="b"/>
              <a:pathLst>
                <a:path w="680085" h="680085">
                  <a:moveTo>
                    <a:pt x="339851" y="679704"/>
                  </a:moveTo>
                  <a:lnTo>
                    <a:pt x="293467" y="676596"/>
                  </a:lnTo>
                  <a:lnTo>
                    <a:pt x="249061" y="667547"/>
                  </a:lnTo>
                  <a:lnTo>
                    <a:pt x="207025" y="652962"/>
                  </a:lnTo>
                  <a:lnTo>
                    <a:pt x="167752" y="633250"/>
                  </a:lnTo>
                  <a:lnTo>
                    <a:pt x="131633" y="608817"/>
                  </a:lnTo>
                  <a:lnTo>
                    <a:pt x="99059" y="580072"/>
                  </a:lnTo>
                  <a:lnTo>
                    <a:pt x="70423" y="547422"/>
                  </a:lnTo>
                  <a:lnTo>
                    <a:pt x="46115" y="511273"/>
                  </a:lnTo>
                  <a:lnTo>
                    <a:pt x="26527" y="472035"/>
                  </a:lnTo>
                  <a:lnTo>
                    <a:pt x="12050" y="430113"/>
                  </a:lnTo>
                  <a:lnTo>
                    <a:pt x="3077" y="385916"/>
                  </a:lnTo>
                  <a:lnTo>
                    <a:pt x="0" y="339852"/>
                  </a:lnTo>
                  <a:lnTo>
                    <a:pt x="3077" y="293787"/>
                  </a:lnTo>
                  <a:lnTo>
                    <a:pt x="12050" y="249590"/>
                  </a:lnTo>
                  <a:lnTo>
                    <a:pt x="26527" y="207668"/>
                  </a:lnTo>
                  <a:lnTo>
                    <a:pt x="46115" y="168430"/>
                  </a:lnTo>
                  <a:lnTo>
                    <a:pt x="70423" y="132281"/>
                  </a:lnTo>
                  <a:lnTo>
                    <a:pt x="99059" y="99631"/>
                  </a:lnTo>
                  <a:lnTo>
                    <a:pt x="131633" y="70886"/>
                  </a:lnTo>
                  <a:lnTo>
                    <a:pt x="167752" y="46453"/>
                  </a:lnTo>
                  <a:lnTo>
                    <a:pt x="207025" y="26741"/>
                  </a:lnTo>
                  <a:lnTo>
                    <a:pt x="249061" y="12156"/>
                  </a:lnTo>
                  <a:lnTo>
                    <a:pt x="293467" y="3107"/>
                  </a:lnTo>
                  <a:lnTo>
                    <a:pt x="339851" y="0"/>
                  </a:lnTo>
                  <a:lnTo>
                    <a:pt x="385916" y="3107"/>
                  </a:lnTo>
                  <a:lnTo>
                    <a:pt x="430113" y="12156"/>
                  </a:lnTo>
                  <a:lnTo>
                    <a:pt x="472035" y="26741"/>
                  </a:lnTo>
                  <a:lnTo>
                    <a:pt x="511273" y="46453"/>
                  </a:lnTo>
                  <a:lnTo>
                    <a:pt x="547422" y="70886"/>
                  </a:lnTo>
                  <a:lnTo>
                    <a:pt x="580072" y="99631"/>
                  </a:lnTo>
                  <a:lnTo>
                    <a:pt x="608817" y="132281"/>
                  </a:lnTo>
                  <a:lnTo>
                    <a:pt x="633250" y="168430"/>
                  </a:lnTo>
                  <a:lnTo>
                    <a:pt x="652962" y="207668"/>
                  </a:lnTo>
                  <a:lnTo>
                    <a:pt x="667547" y="249590"/>
                  </a:lnTo>
                  <a:lnTo>
                    <a:pt x="676596" y="293787"/>
                  </a:lnTo>
                  <a:lnTo>
                    <a:pt x="679703" y="339852"/>
                  </a:lnTo>
                  <a:lnTo>
                    <a:pt x="676596" y="385916"/>
                  </a:lnTo>
                  <a:lnTo>
                    <a:pt x="667547" y="430113"/>
                  </a:lnTo>
                  <a:lnTo>
                    <a:pt x="652962" y="472035"/>
                  </a:lnTo>
                  <a:lnTo>
                    <a:pt x="633250" y="511273"/>
                  </a:lnTo>
                  <a:lnTo>
                    <a:pt x="608817" y="547422"/>
                  </a:lnTo>
                  <a:lnTo>
                    <a:pt x="580072" y="580072"/>
                  </a:lnTo>
                  <a:lnTo>
                    <a:pt x="547422" y="608817"/>
                  </a:lnTo>
                  <a:lnTo>
                    <a:pt x="511273" y="633250"/>
                  </a:lnTo>
                  <a:lnTo>
                    <a:pt x="472035" y="652962"/>
                  </a:lnTo>
                  <a:lnTo>
                    <a:pt x="430113" y="667547"/>
                  </a:lnTo>
                  <a:lnTo>
                    <a:pt x="385916" y="676596"/>
                  </a:lnTo>
                  <a:lnTo>
                    <a:pt x="339851" y="679704"/>
                  </a:lnTo>
                  <a:close/>
                </a:path>
              </a:pathLst>
            </a:custGeom>
            <a:solidFill>
              <a:srgbClr val="1F2B8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649224" y="4445508"/>
            <a:ext cx="9482455" cy="0"/>
          </a:xfrm>
          <a:custGeom>
            <a:avLst/>
            <a:gdLst/>
            <a:ahLst/>
            <a:cxnLst/>
            <a:rect l="l" t="t" r="r" b="b"/>
            <a:pathLst>
              <a:path w="9482455" h="0">
                <a:moveTo>
                  <a:pt x="0" y="0"/>
                </a:moveTo>
                <a:lnTo>
                  <a:pt x="9482328" y="0"/>
                </a:lnTo>
              </a:path>
            </a:pathLst>
          </a:custGeom>
          <a:ln w="10668">
            <a:solidFill>
              <a:srgbClr val="F2D1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81787" y="1197392"/>
            <a:ext cx="1003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1F2B8E"/>
                </a:solidFill>
                <a:latin typeface="Arial MT"/>
                <a:cs typeface="Arial MT"/>
              </a:rPr>
              <a:t>9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57345" y="1840556"/>
            <a:ext cx="5375910" cy="8267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5"/>
              <a:t>DISADVANTAGES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4036" y="3400999"/>
            <a:ext cx="3000375" cy="1627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dirty="0" sz="2100" spc="100">
                <a:solidFill>
                  <a:srgbClr val="16216B"/>
                </a:solidFill>
                <a:latin typeface="Cambria"/>
                <a:cs typeface="Cambria"/>
              </a:rPr>
              <a:t>Limited</a:t>
            </a:r>
            <a:r>
              <a:rPr dirty="0" sz="2100" spc="90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100" spc="50">
                <a:solidFill>
                  <a:srgbClr val="16216B"/>
                </a:solidFill>
                <a:latin typeface="Cambria"/>
                <a:cs typeface="Cambria"/>
              </a:rPr>
              <a:t>accuracy.</a:t>
            </a:r>
            <a:endParaRPr sz="2100">
              <a:latin typeface="Cambria"/>
              <a:cs typeface="Cambria"/>
            </a:endParaRPr>
          </a:p>
          <a:p>
            <a:pPr marL="312420" indent="-300355">
              <a:lnSpc>
                <a:spcPct val="100000"/>
              </a:lnSpc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dirty="0" sz="2100" spc="100">
                <a:solidFill>
                  <a:srgbClr val="16216B"/>
                </a:solidFill>
                <a:latin typeface="Cambria"/>
                <a:cs typeface="Cambria"/>
              </a:rPr>
              <a:t>Limited</a:t>
            </a:r>
            <a:r>
              <a:rPr dirty="0" sz="2100" spc="80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100" spc="50">
                <a:solidFill>
                  <a:srgbClr val="16216B"/>
                </a:solidFill>
                <a:latin typeface="Cambria"/>
                <a:cs typeface="Cambria"/>
              </a:rPr>
              <a:t>Vocabulary.</a:t>
            </a:r>
            <a:endParaRPr sz="2100">
              <a:latin typeface="Cambria"/>
              <a:cs typeface="Cambria"/>
            </a:endParaRPr>
          </a:p>
          <a:p>
            <a:pPr marL="312420" indent="-300355">
              <a:lnSpc>
                <a:spcPct val="100000"/>
              </a:lnSpc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dirty="0" sz="2100" spc="100">
                <a:solidFill>
                  <a:srgbClr val="16216B"/>
                </a:solidFill>
                <a:latin typeface="Cambria"/>
                <a:cs typeface="Cambria"/>
              </a:rPr>
              <a:t>Limited</a:t>
            </a:r>
            <a:r>
              <a:rPr dirty="0" sz="2100" spc="60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100" spc="65">
                <a:solidFill>
                  <a:srgbClr val="16216B"/>
                </a:solidFill>
                <a:latin typeface="Cambria"/>
                <a:cs typeface="Cambria"/>
              </a:rPr>
              <a:t>functionality.</a:t>
            </a:r>
            <a:endParaRPr sz="2100">
              <a:latin typeface="Cambria"/>
              <a:cs typeface="Cambria"/>
            </a:endParaRPr>
          </a:p>
          <a:p>
            <a:pPr marL="312420" indent="-30035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dirty="0" sz="2100" spc="150">
                <a:solidFill>
                  <a:srgbClr val="16216B"/>
                </a:solidFill>
                <a:latin typeface="Cambria"/>
                <a:cs typeface="Cambria"/>
              </a:rPr>
              <a:t>High</a:t>
            </a:r>
            <a:r>
              <a:rPr dirty="0" sz="2100" spc="80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100" spc="40">
                <a:solidFill>
                  <a:srgbClr val="16216B"/>
                </a:solidFill>
                <a:latin typeface="Cambria"/>
                <a:cs typeface="Cambria"/>
              </a:rPr>
              <a:t>resource</a:t>
            </a:r>
            <a:r>
              <a:rPr dirty="0" sz="2100" spc="80">
                <a:solidFill>
                  <a:srgbClr val="16216B"/>
                </a:solidFill>
                <a:latin typeface="Cambria"/>
                <a:cs typeface="Cambria"/>
              </a:rPr>
              <a:t> </a:t>
            </a:r>
            <a:r>
              <a:rPr dirty="0" sz="2100" spc="95">
                <a:solidFill>
                  <a:srgbClr val="16216B"/>
                </a:solidFill>
                <a:latin typeface="Cambria"/>
                <a:cs typeface="Cambria"/>
              </a:rPr>
              <a:t>usage.</a:t>
            </a:r>
            <a:endParaRPr sz="2100">
              <a:latin typeface="Cambria"/>
              <a:cs typeface="Cambria"/>
            </a:endParaRPr>
          </a:p>
          <a:p>
            <a:pPr marL="312420" indent="-300355">
              <a:lnSpc>
                <a:spcPct val="100000"/>
              </a:lnSpc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dirty="0" sz="2100" spc="95">
                <a:solidFill>
                  <a:srgbClr val="16216B"/>
                </a:solidFill>
                <a:latin typeface="Cambria"/>
                <a:cs typeface="Cambria"/>
              </a:rPr>
              <a:t>Malfunction.</a:t>
            </a:r>
            <a:endParaRPr sz="2100">
              <a:latin typeface="Cambria"/>
              <a:cs typeface="Cambr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1620" y="2935224"/>
            <a:ext cx="4564380" cy="23515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:title>Microsoft PowerPoint - Geometric color block</dc:title>
  <dcterms:created xsi:type="dcterms:W3CDTF">2023-04-28T10:38:55Z</dcterms:created>
  <dcterms:modified xsi:type="dcterms:W3CDTF">2023-04-28T10:38:55Z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2023-04-28T00:00:00Z</vt:filetime>
  </property>
  <property fmtid="{D5CDD505-2E9C-101B-9397-08002B2CF9AE}" pid="3" name="LastSaved">
    <vt:filetime>2023-04-28T00:00:00Z</vt:filetime>
  </property>
</Properties>
</file>