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61" r:id="rId4"/>
    <p:sldId id="258" r:id="rId5"/>
    <p:sldId id="259" r:id="rId6"/>
    <p:sldId id="260" r:id="rId7"/>
    <p:sldId id="262" r:id="rId8"/>
    <p:sldId id="263" r:id="rId9"/>
    <p:sldId id="264" r:id="rId10"/>
    <p:sldId id="265" r:id="rId11"/>
    <p:sldId id="266" r:id="rId12"/>
  </p:sldIdLst>
  <p:sldSz cx="18288000" cy="10287000"/>
  <p:notesSz cx="18288000" cy="10287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0" d="100"/>
          <a:sy n="60" d="100"/>
        </p:scale>
        <p:origin x="370" y="6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371600" y="3188970"/>
            <a:ext cx="15544800" cy="2160270"/>
          </a:xfrm>
          <a:prstGeom prst="rect">
            <a:avLst/>
          </a:prstGeom>
        </p:spPr>
        <p:txBody>
          <a:bodyPr wrap="square" lIns="0" tIns="0" rIns="0" bIns="0">
            <a:spAutoFit/>
          </a:bodyPr>
          <a:lstStyle>
            <a:lvl1pPr>
              <a:defRPr sz="8200" b="0" i="0">
                <a:solidFill>
                  <a:schemeClr val="tx1"/>
                </a:solidFill>
                <a:latin typeface="Arial Black"/>
                <a:cs typeface="Arial Black"/>
              </a:defRPr>
            </a:lvl1pPr>
          </a:lstStyle>
          <a:p>
            <a:endParaRPr/>
          </a:p>
        </p:txBody>
      </p:sp>
      <p:sp>
        <p:nvSpPr>
          <p:cNvPr id="3" name="Holder 3"/>
          <p:cNvSpPr>
            <a:spLocks noGrp="1"/>
          </p:cNvSpPr>
          <p:nvPr>
            <p:ph type="subTitle" idx="4"/>
          </p:nvPr>
        </p:nvSpPr>
        <p:spPr>
          <a:xfrm>
            <a:off x="2743200" y="5760720"/>
            <a:ext cx="12801600" cy="2571750"/>
          </a:xfrm>
          <a:prstGeom prst="rect">
            <a:avLst/>
          </a:prstGeom>
        </p:spPr>
        <p:txBody>
          <a:bodyPr wrap="square" lIns="0" tIns="0" rIns="0" bIns="0">
            <a:spAutoFit/>
          </a:bodyPr>
          <a:lstStyle>
            <a:lvl1pPr>
              <a:defRPr sz="3600" b="0" i="0">
                <a:solidFill>
                  <a:schemeClr val="tx1"/>
                </a:solidFill>
                <a:latin typeface="Lucida Sans Unicode"/>
                <a:cs typeface="Lucida Sans Unicode"/>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9/18/2025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8200" b="0" i="0">
                <a:solidFill>
                  <a:schemeClr val="tx1"/>
                </a:solidFill>
                <a:latin typeface="Arial Black"/>
                <a:cs typeface="Arial Black"/>
              </a:defRPr>
            </a:lvl1pPr>
          </a:lstStyle>
          <a:p>
            <a:endParaRPr/>
          </a:p>
        </p:txBody>
      </p:sp>
      <p:sp>
        <p:nvSpPr>
          <p:cNvPr id="3" name="Holder 3"/>
          <p:cNvSpPr>
            <a:spLocks noGrp="1"/>
          </p:cNvSpPr>
          <p:nvPr>
            <p:ph type="body" idx="1"/>
          </p:nvPr>
        </p:nvSpPr>
        <p:spPr/>
        <p:txBody>
          <a:bodyPr lIns="0" tIns="0" rIns="0" bIns="0"/>
          <a:lstStyle>
            <a:lvl1pPr>
              <a:defRPr sz="3600" b="0" i="0">
                <a:solidFill>
                  <a:schemeClr val="tx1"/>
                </a:solidFill>
                <a:latin typeface="Lucida Sans Unicode"/>
                <a:cs typeface="Lucida Sans Unicode"/>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9/18/2025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8200" b="0" i="0">
                <a:solidFill>
                  <a:schemeClr val="tx1"/>
                </a:solidFill>
                <a:latin typeface="Arial Black"/>
                <a:cs typeface="Arial Black"/>
              </a:defRPr>
            </a:lvl1pPr>
          </a:lstStyle>
          <a:p>
            <a:endParaRPr/>
          </a:p>
        </p:txBody>
      </p:sp>
      <p:sp>
        <p:nvSpPr>
          <p:cNvPr id="3" name="Holder 3"/>
          <p:cNvSpPr>
            <a:spLocks noGrp="1"/>
          </p:cNvSpPr>
          <p:nvPr>
            <p:ph sz="half" idx="2"/>
          </p:nvPr>
        </p:nvSpPr>
        <p:spPr>
          <a:xfrm>
            <a:off x="914400" y="2366010"/>
            <a:ext cx="7955280" cy="678942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9418320" y="2366010"/>
            <a:ext cx="7955280" cy="678942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9/18/2025</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16718940" y="0"/>
            <a:ext cx="1080770" cy="1965960"/>
          </a:xfrm>
          <a:custGeom>
            <a:avLst/>
            <a:gdLst/>
            <a:ahLst/>
            <a:cxnLst/>
            <a:rect l="l" t="t" r="r" b="b"/>
            <a:pathLst>
              <a:path w="1080769" h="1965960">
                <a:moveTo>
                  <a:pt x="627354" y="1965409"/>
                </a:moveTo>
                <a:lnTo>
                  <a:pt x="453360" y="1965409"/>
                </a:lnTo>
                <a:lnTo>
                  <a:pt x="437762" y="1964637"/>
                </a:lnTo>
                <a:lnTo>
                  <a:pt x="390562" y="1957594"/>
                </a:lnTo>
                <a:lnTo>
                  <a:pt x="344494" y="1946017"/>
                </a:lnTo>
                <a:lnTo>
                  <a:pt x="299876" y="1930037"/>
                </a:lnTo>
                <a:lnTo>
                  <a:pt x="257028" y="1909787"/>
                </a:lnTo>
                <a:lnTo>
                  <a:pt x="216266" y="1885398"/>
                </a:lnTo>
                <a:lnTo>
                  <a:pt x="177911" y="1857003"/>
                </a:lnTo>
                <a:lnTo>
                  <a:pt x="142280" y="1824734"/>
                </a:lnTo>
                <a:lnTo>
                  <a:pt x="110010" y="1789103"/>
                </a:lnTo>
                <a:lnTo>
                  <a:pt x="81615" y="1750747"/>
                </a:lnTo>
                <a:lnTo>
                  <a:pt x="57227" y="1709986"/>
                </a:lnTo>
                <a:lnTo>
                  <a:pt x="36977" y="1667137"/>
                </a:lnTo>
                <a:lnTo>
                  <a:pt x="20997" y="1622520"/>
                </a:lnTo>
                <a:lnTo>
                  <a:pt x="9420" y="1576452"/>
                </a:lnTo>
                <a:lnTo>
                  <a:pt x="2377" y="1529252"/>
                </a:lnTo>
                <a:lnTo>
                  <a:pt x="0" y="1481239"/>
                </a:lnTo>
                <a:lnTo>
                  <a:pt x="0" y="0"/>
                </a:lnTo>
                <a:lnTo>
                  <a:pt x="1080714" y="0"/>
                </a:lnTo>
                <a:lnTo>
                  <a:pt x="1080714" y="1481239"/>
                </a:lnTo>
                <a:lnTo>
                  <a:pt x="1078338" y="1529252"/>
                </a:lnTo>
                <a:lnTo>
                  <a:pt x="1071295" y="1576452"/>
                </a:lnTo>
                <a:lnTo>
                  <a:pt x="1059717" y="1622520"/>
                </a:lnTo>
                <a:lnTo>
                  <a:pt x="1043737" y="1667137"/>
                </a:lnTo>
                <a:lnTo>
                  <a:pt x="1023487" y="1709986"/>
                </a:lnTo>
                <a:lnTo>
                  <a:pt x="999098" y="1750747"/>
                </a:lnTo>
                <a:lnTo>
                  <a:pt x="970703" y="1789103"/>
                </a:lnTo>
                <a:lnTo>
                  <a:pt x="938434" y="1824734"/>
                </a:lnTo>
                <a:lnTo>
                  <a:pt x="902803" y="1857003"/>
                </a:lnTo>
                <a:lnTo>
                  <a:pt x="864447" y="1885398"/>
                </a:lnTo>
                <a:lnTo>
                  <a:pt x="823686" y="1909787"/>
                </a:lnTo>
                <a:lnTo>
                  <a:pt x="780837" y="1930037"/>
                </a:lnTo>
                <a:lnTo>
                  <a:pt x="736220" y="1946017"/>
                </a:lnTo>
                <a:lnTo>
                  <a:pt x="690152" y="1957594"/>
                </a:lnTo>
                <a:lnTo>
                  <a:pt x="642953" y="1964637"/>
                </a:lnTo>
                <a:lnTo>
                  <a:pt x="627354" y="1965409"/>
                </a:lnTo>
                <a:close/>
              </a:path>
            </a:pathLst>
          </a:custGeom>
          <a:solidFill>
            <a:srgbClr val="FAE7BC"/>
          </a:solidFill>
        </p:spPr>
        <p:txBody>
          <a:bodyPr wrap="square" lIns="0" tIns="0" rIns="0" bIns="0" rtlCol="0"/>
          <a:lstStyle/>
          <a:p>
            <a:endParaRPr/>
          </a:p>
        </p:txBody>
      </p:sp>
      <p:sp>
        <p:nvSpPr>
          <p:cNvPr id="17" name="bg object 17"/>
          <p:cNvSpPr/>
          <p:nvPr/>
        </p:nvSpPr>
        <p:spPr>
          <a:xfrm>
            <a:off x="0" y="9889568"/>
            <a:ext cx="18288000" cy="397510"/>
          </a:xfrm>
          <a:custGeom>
            <a:avLst/>
            <a:gdLst/>
            <a:ahLst/>
            <a:cxnLst/>
            <a:rect l="l" t="t" r="r" b="b"/>
            <a:pathLst>
              <a:path w="18288000" h="397509">
                <a:moveTo>
                  <a:pt x="0" y="397431"/>
                </a:moveTo>
                <a:lnTo>
                  <a:pt x="18288000" y="397431"/>
                </a:lnTo>
                <a:lnTo>
                  <a:pt x="18288000" y="0"/>
                </a:lnTo>
                <a:lnTo>
                  <a:pt x="0" y="0"/>
                </a:lnTo>
                <a:lnTo>
                  <a:pt x="0" y="397431"/>
                </a:lnTo>
                <a:close/>
              </a:path>
            </a:pathLst>
          </a:custGeom>
          <a:solidFill>
            <a:srgbClr val="FAE7BC"/>
          </a:solidFill>
        </p:spPr>
        <p:txBody>
          <a:bodyPr wrap="square" lIns="0" tIns="0" rIns="0" bIns="0" rtlCol="0"/>
          <a:lstStyle/>
          <a:p>
            <a:endParaRPr/>
          </a:p>
        </p:txBody>
      </p:sp>
      <p:sp>
        <p:nvSpPr>
          <p:cNvPr id="18" name="bg object 18"/>
          <p:cNvSpPr/>
          <p:nvPr/>
        </p:nvSpPr>
        <p:spPr>
          <a:xfrm>
            <a:off x="0" y="9718118"/>
            <a:ext cx="18288000" cy="171450"/>
          </a:xfrm>
          <a:custGeom>
            <a:avLst/>
            <a:gdLst/>
            <a:ahLst/>
            <a:cxnLst/>
            <a:rect l="l" t="t" r="r" b="b"/>
            <a:pathLst>
              <a:path w="18288000" h="171450">
                <a:moveTo>
                  <a:pt x="0" y="0"/>
                </a:moveTo>
                <a:lnTo>
                  <a:pt x="18287999" y="0"/>
                </a:lnTo>
                <a:lnTo>
                  <a:pt x="18287999" y="171449"/>
                </a:lnTo>
                <a:lnTo>
                  <a:pt x="0" y="171449"/>
                </a:lnTo>
                <a:lnTo>
                  <a:pt x="0" y="0"/>
                </a:lnTo>
                <a:close/>
              </a:path>
            </a:pathLst>
          </a:custGeom>
          <a:solidFill>
            <a:srgbClr val="494848"/>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8200" b="0" i="0">
                <a:solidFill>
                  <a:schemeClr val="tx1"/>
                </a:solidFill>
                <a:latin typeface="Arial Black"/>
                <a:cs typeface="Arial Black"/>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9/18/2025</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9/18/2025</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5093497" y="1834174"/>
            <a:ext cx="8101004" cy="1274445"/>
          </a:xfrm>
          <a:prstGeom prst="rect">
            <a:avLst/>
          </a:prstGeom>
        </p:spPr>
        <p:txBody>
          <a:bodyPr wrap="square" lIns="0" tIns="0" rIns="0" bIns="0">
            <a:spAutoFit/>
          </a:bodyPr>
          <a:lstStyle>
            <a:lvl1pPr>
              <a:defRPr sz="8200" b="0" i="0">
                <a:solidFill>
                  <a:schemeClr val="tx1"/>
                </a:solidFill>
                <a:latin typeface="Arial Black"/>
                <a:cs typeface="Arial Black"/>
              </a:defRPr>
            </a:lvl1pPr>
          </a:lstStyle>
          <a:p>
            <a:endParaRPr/>
          </a:p>
        </p:txBody>
      </p:sp>
      <p:sp>
        <p:nvSpPr>
          <p:cNvPr id="3" name="Holder 3"/>
          <p:cNvSpPr>
            <a:spLocks noGrp="1"/>
          </p:cNvSpPr>
          <p:nvPr>
            <p:ph type="body" idx="1"/>
          </p:nvPr>
        </p:nvSpPr>
        <p:spPr>
          <a:xfrm>
            <a:off x="3903805" y="4053620"/>
            <a:ext cx="11071860" cy="4019550"/>
          </a:xfrm>
          <a:prstGeom prst="rect">
            <a:avLst/>
          </a:prstGeom>
        </p:spPr>
        <p:txBody>
          <a:bodyPr wrap="square" lIns="0" tIns="0" rIns="0" bIns="0">
            <a:spAutoFit/>
          </a:bodyPr>
          <a:lstStyle>
            <a:lvl1pPr>
              <a:defRPr sz="3600" b="0" i="0">
                <a:solidFill>
                  <a:schemeClr val="tx1"/>
                </a:solidFill>
                <a:latin typeface="Lucida Sans Unicode"/>
                <a:cs typeface="Lucida Sans Unicode"/>
              </a:defRPr>
            </a:lvl1pPr>
          </a:lstStyle>
          <a:p>
            <a:endParaRPr/>
          </a:p>
        </p:txBody>
      </p:sp>
      <p:sp>
        <p:nvSpPr>
          <p:cNvPr id="4" name="Holder 4"/>
          <p:cNvSpPr>
            <a:spLocks noGrp="1"/>
          </p:cNvSpPr>
          <p:nvPr>
            <p:ph type="ftr" sz="quarter" idx="5"/>
          </p:nvPr>
        </p:nvSpPr>
        <p:spPr>
          <a:xfrm>
            <a:off x="6217920" y="9566910"/>
            <a:ext cx="5852160" cy="51435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914400" y="9566910"/>
            <a:ext cx="4206240" cy="51435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9/18/2025</a:t>
            </a:fld>
            <a:endParaRPr lang="en-US"/>
          </a:p>
        </p:txBody>
      </p:sp>
      <p:sp>
        <p:nvSpPr>
          <p:cNvPr id="6" name="Holder 6"/>
          <p:cNvSpPr>
            <a:spLocks noGrp="1"/>
          </p:cNvSpPr>
          <p:nvPr>
            <p:ph type="sldNum" sz="quarter" idx="7"/>
          </p:nvPr>
        </p:nvSpPr>
        <p:spPr>
          <a:xfrm>
            <a:off x="13167361" y="9566910"/>
            <a:ext cx="4206240" cy="51435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038600" y="2781300"/>
            <a:ext cx="8384540" cy="1219436"/>
          </a:xfrm>
          <a:prstGeom prst="rect">
            <a:avLst/>
          </a:prstGeom>
        </p:spPr>
        <p:txBody>
          <a:bodyPr vert="horz" wrap="square" lIns="0" tIns="12065" rIns="0" bIns="0" rtlCol="0">
            <a:spAutoFit/>
          </a:bodyPr>
          <a:lstStyle/>
          <a:p>
            <a:pPr marL="12700" marR="5080" indent="1250315">
              <a:lnSpc>
                <a:spcPct val="116399"/>
              </a:lnSpc>
              <a:spcBef>
                <a:spcPts val="95"/>
              </a:spcBef>
            </a:pPr>
            <a:r>
              <a:rPr sz="7200" spc="-1614" dirty="0"/>
              <a:t>DIGITAL </a:t>
            </a:r>
            <a:r>
              <a:rPr sz="7200" spc="-1710" dirty="0"/>
              <a:t>PORTFOLIO</a:t>
            </a:r>
            <a:endParaRPr sz="7200"/>
          </a:p>
        </p:txBody>
      </p:sp>
      <p:sp>
        <p:nvSpPr>
          <p:cNvPr id="3" name="object 3"/>
          <p:cNvSpPr txBox="1"/>
          <p:nvPr/>
        </p:nvSpPr>
        <p:spPr>
          <a:xfrm>
            <a:off x="2971800" y="4305300"/>
            <a:ext cx="11353800" cy="3430747"/>
          </a:xfrm>
          <a:prstGeom prst="rect">
            <a:avLst/>
          </a:prstGeom>
        </p:spPr>
        <p:txBody>
          <a:bodyPr vert="horz" wrap="square" lIns="0" tIns="12065" rIns="0" bIns="0" rtlCol="0">
            <a:spAutoFit/>
          </a:bodyPr>
          <a:lstStyle/>
          <a:p>
            <a:pPr marL="12700" marR="3213735">
              <a:lnSpc>
                <a:spcPct val="117200"/>
              </a:lnSpc>
              <a:spcBef>
                <a:spcPts val="95"/>
              </a:spcBef>
            </a:pPr>
            <a:r>
              <a:rPr sz="3200" b="1" dirty="0">
                <a:latin typeface="Arial MT"/>
                <a:cs typeface="Arial MT"/>
              </a:rPr>
              <a:t>STUDENT</a:t>
            </a:r>
            <a:r>
              <a:rPr sz="3200" b="1" spc="-25" dirty="0">
                <a:latin typeface="Arial MT"/>
                <a:cs typeface="Arial MT"/>
              </a:rPr>
              <a:t> </a:t>
            </a:r>
            <a:r>
              <a:rPr sz="3200" b="1" dirty="0">
                <a:latin typeface="Arial MT"/>
                <a:cs typeface="Arial MT"/>
              </a:rPr>
              <a:t>NAME:</a:t>
            </a:r>
            <a:r>
              <a:rPr sz="3200" b="1" spc="-15" dirty="0">
                <a:latin typeface="Arial MT"/>
                <a:cs typeface="Arial MT"/>
              </a:rPr>
              <a:t> </a:t>
            </a:r>
            <a:r>
              <a:rPr lang="en-US" sz="3200" b="1" spc="-15" dirty="0">
                <a:latin typeface="Arial MT"/>
                <a:cs typeface="Arial MT"/>
              </a:rPr>
              <a:t>Priya G</a:t>
            </a:r>
          </a:p>
          <a:p>
            <a:pPr marL="12700" marR="3213735">
              <a:lnSpc>
                <a:spcPct val="117200"/>
              </a:lnSpc>
              <a:spcBef>
                <a:spcPts val="95"/>
              </a:spcBef>
            </a:pPr>
            <a:r>
              <a:rPr sz="3200" spc="-10" dirty="0">
                <a:latin typeface="Arial MT"/>
                <a:cs typeface="Arial MT"/>
              </a:rPr>
              <a:t> </a:t>
            </a:r>
            <a:r>
              <a:rPr sz="3200" b="1" dirty="0">
                <a:latin typeface="Arial MT"/>
                <a:cs typeface="Arial MT"/>
              </a:rPr>
              <a:t>REGISTER</a:t>
            </a:r>
            <a:r>
              <a:rPr sz="3200" b="1" spc="-30" dirty="0">
                <a:latin typeface="Arial MT"/>
                <a:cs typeface="Arial MT"/>
              </a:rPr>
              <a:t> </a:t>
            </a:r>
            <a:r>
              <a:rPr sz="3200" b="1" dirty="0">
                <a:latin typeface="Arial MT"/>
                <a:cs typeface="Arial MT"/>
              </a:rPr>
              <a:t>NO:</a:t>
            </a:r>
            <a:r>
              <a:rPr sz="3200" b="1" spc="-15" dirty="0">
                <a:latin typeface="Arial MT"/>
                <a:cs typeface="Arial MT"/>
              </a:rPr>
              <a:t> </a:t>
            </a:r>
            <a:r>
              <a:rPr sz="3200" spc="-10" dirty="0">
                <a:latin typeface="Arial MT"/>
                <a:cs typeface="Arial MT"/>
              </a:rPr>
              <a:t>242</a:t>
            </a:r>
            <a:r>
              <a:rPr lang="en-US" sz="3200" spc="-10" dirty="0">
                <a:latin typeface="Arial MT"/>
                <a:cs typeface="Arial MT"/>
              </a:rPr>
              <a:t>6</a:t>
            </a:r>
            <a:r>
              <a:rPr sz="3200" spc="-10" dirty="0">
                <a:latin typeface="Arial MT"/>
                <a:cs typeface="Arial MT"/>
              </a:rPr>
              <a:t>K</a:t>
            </a:r>
            <a:r>
              <a:rPr lang="en-US" sz="3200" spc="-10" dirty="0">
                <a:latin typeface="Arial MT"/>
                <a:cs typeface="Arial MT"/>
              </a:rPr>
              <a:t>0123</a:t>
            </a:r>
            <a:endParaRPr sz="3200" dirty="0">
              <a:latin typeface="Arial MT"/>
              <a:cs typeface="Arial MT"/>
            </a:endParaRPr>
          </a:p>
          <a:p>
            <a:pPr marL="12700">
              <a:lnSpc>
                <a:spcPct val="100000"/>
              </a:lnSpc>
              <a:spcBef>
                <a:spcPts val="660"/>
              </a:spcBef>
            </a:pPr>
            <a:r>
              <a:rPr sz="3200" b="1" dirty="0">
                <a:latin typeface="Arial MT"/>
                <a:cs typeface="Arial MT"/>
              </a:rPr>
              <a:t>NMID:</a:t>
            </a:r>
            <a:r>
              <a:rPr lang="en-US" sz="3200" b="1" spc="-25" dirty="0">
                <a:latin typeface="Arial MT"/>
                <a:cs typeface="Arial MT"/>
              </a:rPr>
              <a:t>B3BB2FF44196212A50A4C819201FA6BA</a:t>
            </a:r>
          </a:p>
          <a:p>
            <a:pPr marL="12700">
              <a:lnSpc>
                <a:spcPct val="100000"/>
              </a:lnSpc>
              <a:spcBef>
                <a:spcPts val="660"/>
              </a:spcBef>
            </a:pPr>
            <a:r>
              <a:rPr sz="3200" b="1" dirty="0">
                <a:latin typeface="Arial MT"/>
                <a:cs typeface="Arial MT"/>
              </a:rPr>
              <a:t>DEPARTMENT:</a:t>
            </a:r>
            <a:r>
              <a:rPr sz="3200" b="1" spc="-50" dirty="0">
                <a:latin typeface="Arial MT"/>
                <a:cs typeface="Arial MT"/>
              </a:rPr>
              <a:t> </a:t>
            </a:r>
            <a:r>
              <a:rPr sz="3200" dirty="0">
                <a:latin typeface="Arial MT"/>
                <a:cs typeface="Arial MT"/>
              </a:rPr>
              <a:t>Computer</a:t>
            </a:r>
            <a:r>
              <a:rPr sz="3200" spc="-35" dirty="0">
                <a:latin typeface="Arial MT"/>
                <a:cs typeface="Arial MT"/>
              </a:rPr>
              <a:t> </a:t>
            </a:r>
            <a:r>
              <a:rPr lang="en-US" sz="3200" spc="-10" dirty="0">
                <a:latin typeface="Arial MT"/>
                <a:cs typeface="Arial MT"/>
              </a:rPr>
              <a:t>Technology</a:t>
            </a:r>
            <a:endParaRPr sz="3200" dirty="0">
              <a:latin typeface="Arial MT"/>
              <a:cs typeface="Arial MT"/>
            </a:endParaRPr>
          </a:p>
          <a:p>
            <a:pPr marL="12700" marR="5080">
              <a:lnSpc>
                <a:spcPct val="117200"/>
              </a:lnSpc>
            </a:pPr>
            <a:r>
              <a:rPr sz="3200" b="1" dirty="0">
                <a:latin typeface="Arial MT"/>
                <a:cs typeface="Arial MT"/>
              </a:rPr>
              <a:t>COLLEGE:</a:t>
            </a:r>
            <a:r>
              <a:rPr sz="3200" spc="-35" dirty="0">
                <a:latin typeface="Arial MT"/>
                <a:cs typeface="Arial MT"/>
              </a:rPr>
              <a:t> </a:t>
            </a:r>
            <a:r>
              <a:rPr sz="3200" dirty="0">
                <a:latin typeface="Arial MT"/>
                <a:cs typeface="Arial MT"/>
              </a:rPr>
              <a:t>Bharathidasan</a:t>
            </a:r>
            <a:r>
              <a:rPr sz="3200" spc="-20" dirty="0">
                <a:latin typeface="Arial MT"/>
                <a:cs typeface="Arial MT"/>
              </a:rPr>
              <a:t> </a:t>
            </a:r>
            <a:r>
              <a:rPr sz="3200" dirty="0">
                <a:latin typeface="Arial MT"/>
                <a:cs typeface="Arial MT"/>
              </a:rPr>
              <a:t>College</a:t>
            </a:r>
            <a:r>
              <a:rPr sz="3200" spc="-20" dirty="0">
                <a:latin typeface="Arial MT"/>
                <a:cs typeface="Arial MT"/>
              </a:rPr>
              <a:t> </a:t>
            </a:r>
            <a:r>
              <a:rPr sz="3200" dirty="0">
                <a:latin typeface="Arial MT"/>
                <a:cs typeface="Arial MT"/>
              </a:rPr>
              <a:t>of</a:t>
            </a:r>
            <a:r>
              <a:rPr sz="3200" spc="-20" dirty="0">
                <a:latin typeface="Arial MT"/>
                <a:cs typeface="Arial MT"/>
              </a:rPr>
              <a:t> </a:t>
            </a:r>
            <a:r>
              <a:rPr sz="3200" dirty="0">
                <a:latin typeface="Arial MT"/>
                <a:cs typeface="Arial MT"/>
              </a:rPr>
              <a:t>Arts</a:t>
            </a:r>
            <a:r>
              <a:rPr sz="3200" spc="-20" dirty="0">
                <a:latin typeface="Arial MT"/>
                <a:cs typeface="Arial MT"/>
              </a:rPr>
              <a:t> </a:t>
            </a:r>
            <a:r>
              <a:rPr sz="3200" dirty="0">
                <a:latin typeface="Arial MT"/>
                <a:cs typeface="Arial MT"/>
              </a:rPr>
              <a:t>and</a:t>
            </a:r>
            <a:r>
              <a:rPr sz="3200" spc="-20" dirty="0">
                <a:latin typeface="Arial MT"/>
                <a:cs typeface="Arial MT"/>
              </a:rPr>
              <a:t> </a:t>
            </a:r>
            <a:r>
              <a:rPr sz="3200" spc="-10" dirty="0">
                <a:latin typeface="Arial MT"/>
                <a:cs typeface="Arial MT"/>
              </a:rPr>
              <a:t>science </a:t>
            </a:r>
            <a:r>
              <a:rPr sz="3200" b="1" dirty="0">
                <a:latin typeface="Arial MT"/>
                <a:cs typeface="Arial MT"/>
              </a:rPr>
              <a:t>UNIVERSITY:</a:t>
            </a:r>
            <a:r>
              <a:rPr sz="3200" spc="-55" dirty="0">
                <a:latin typeface="Arial MT"/>
                <a:cs typeface="Arial MT"/>
              </a:rPr>
              <a:t> </a:t>
            </a:r>
            <a:r>
              <a:rPr sz="3200" dirty="0">
                <a:latin typeface="Arial MT"/>
                <a:cs typeface="Arial MT"/>
              </a:rPr>
              <a:t>Bharathiar</a:t>
            </a:r>
            <a:r>
              <a:rPr sz="3200" spc="-40" dirty="0">
                <a:latin typeface="Arial MT"/>
                <a:cs typeface="Arial MT"/>
              </a:rPr>
              <a:t> </a:t>
            </a:r>
            <a:r>
              <a:rPr sz="3200" spc="-10" dirty="0">
                <a:latin typeface="Arial MT"/>
                <a:cs typeface="Arial MT"/>
              </a:rPr>
              <a:t>University</a:t>
            </a:r>
            <a:endParaRPr sz="3200" dirty="0">
              <a:latin typeface="Arial MT"/>
              <a:cs typeface="Arial MT"/>
            </a:endParaRPr>
          </a:p>
        </p:txBody>
      </p:sp>
      <p:sp>
        <p:nvSpPr>
          <p:cNvPr id="4" name="object 4"/>
          <p:cNvSpPr/>
          <p:nvPr/>
        </p:nvSpPr>
        <p:spPr>
          <a:xfrm>
            <a:off x="16718940" y="0"/>
            <a:ext cx="1080770" cy="1965960"/>
          </a:xfrm>
          <a:custGeom>
            <a:avLst/>
            <a:gdLst/>
            <a:ahLst/>
            <a:cxnLst/>
            <a:rect l="l" t="t" r="r" b="b"/>
            <a:pathLst>
              <a:path w="1080769" h="1965960">
                <a:moveTo>
                  <a:pt x="627354" y="1965409"/>
                </a:moveTo>
                <a:lnTo>
                  <a:pt x="453360" y="1965409"/>
                </a:lnTo>
                <a:lnTo>
                  <a:pt x="437762" y="1964637"/>
                </a:lnTo>
                <a:lnTo>
                  <a:pt x="390562" y="1957594"/>
                </a:lnTo>
                <a:lnTo>
                  <a:pt x="344494" y="1946017"/>
                </a:lnTo>
                <a:lnTo>
                  <a:pt x="299876" y="1930037"/>
                </a:lnTo>
                <a:lnTo>
                  <a:pt x="257028" y="1909787"/>
                </a:lnTo>
                <a:lnTo>
                  <a:pt x="216266" y="1885398"/>
                </a:lnTo>
                <a:lnTo>
                  <a:pt x="177911" y="1857003"/>
                </a:lnTo>
                <a:lnTo>
                  <a:pt x="142280" y="1824734"/>
                </a:lnTo>
                <a:lnTo>
                  <a:pt x="110010" y="1789103"/>
                </a:lnTo>
                <a:lnTo>
                  <a:pt x="81615" y="1750747"/>
                </a:lnTo>
                <a:lnTo>
                  <a:pt x="57227" y="1709986"/>
                </a:lnTo>
                <a:lnTo>
                  <a:pt x="36977" y="1667137"/>
                </a:lnTo>
                <a:lnTo>
                  <a:pt x="20997" y="1622520"/>
                </a:lnTo>
                <a:lnTo>
                  <a:pt x="9420" y="1576452"/>
                </a:lnTo>
                <a:lnTo>
                  <a:pt x="2377" y="1529252"/>
                </a:lnTo>
                <a:lnTo>
                  <a:pt x="0" y="1481239"/>
                </a:lnTo>
                <a:lnTo>
                  <a:pt x="0" y="0"/>
                </a:lnTo>
                <a:lnTo>
                  <a:pt x="1080714" y="0"/>
                </a:lnTo>
                <a:lnTo>
                  <a:pt x="1080714" y="1481239"/>
                </a:lnTo>
                <a:lnTo>
                  <a:pt x="1078338" y="1529252"/>
                </a:lnTo>
                <a:lnTo>
                  <a:pt x="1071295" y="1576452"/>
                </a:lnTo>
                <a:lnTo>
                  <a:pt x="1059717" y="1622520"/>
                </a:lnTo>
                <a:lnTo>
                  <a:pt x="1043737" y="1667137"/>
                </a:lnTo>
                <a:lnTo>
                  <a:pt x="1023487" y="1709986"/>
                </a:lnTo>
                <a:lnTo>
                  <a:pt x="999098" y="1750747"/>
                </a:lnTo>
                <a:lnTo>
                  <a:pt x="970703" y="1789103"/>
                </a:lnTo>
                <a:lnTo>
                  <a:pt x="938434" y="1824734"/>
                </a:lnTo>
                <a:lnTo>
                  <a:pt x="902803" y="1857003"/>
                </a:lnTo>
                <a:lnTo>
                  <a:pt x="864447" y="1885398"/>
                </a:lnTo>
                <a:lnTo>
                  <a:pt x="823686" y="1909787"/>
                </a:lnTo>
                <a:lnTo>
                  <a:pt x="780837" y="1930037"/>
                </a:lnTo>
                <a:lnTo>
                  <a:pt x="736220" y="1946017"/>
                </a:lnTo>
                <a:lnTo>
                  <a:pt x="690152" y="1957594"/>
                </a:lnTo>
                <a:lnTo>
                  <a:pt x="642953" y="1964637"/>
                </a:lnTo>
                <a:lnTo>
                  <a:pt x="627354" y="1965409"/>
                </a:lnTo>
                <a:close/>
              </a:path>
            </a:pathLst>
          </a:custGeom>
          <a:solidFill>
            <a:srgbClr val="FAE7BC"/>
          </a:solidFill>
        </p:spPr>
        <p:txBody>
          <a:bodyPr wrap="square" lIns="0" tIns="0" rIns="0" bIns="0" rtlCol="0"/>
          <a:lstStyle/>
          <a:p>
            <a:endParaRPr/>
          </a:p>
        </p:txBody>
      </p:sp>
      <p:grpSp>
        <p:nvGrpSpPr>
          <p:cNvPr id="5" name="object 5"/>
          <p:cNvGrpSpPr/>
          <p:nvPr/>
        </p:nvGrpSpPr>
        <p:grpSpPr>
          <a:xfrm>
            <a:off x="0" y="9718118"/>
            <a:ext cx="18288000" cy="568960"/>
            <a:chOff x="0" y="9718118"/>
            <a:chExt cx="18288000" cy="568960"/>
          </a:xfrm>
        </p:grpSpPr>
        <p:sp>
          <p:nvSpPr>
            <p:cNvPr id="6" name="object 6"/>
            <p:cNvSpPr/>
            <p:nvPr/>
          </p:nvSpPr>
          <p:spPr>
            <a:xfrm>
              <a:off x="0" y="9889568"/>
              <a:ext cx="18288000" cy="397510"/>
            </a:xfrm>
            <a:custGeom>
              <a:avLst/>
              <a:gdLst/>
              <a:ahLst/>
              <a:cxnLst/>
              <a:rect l="l" t="t" r="r" b="b"/>
              <a:pathLst>
                <a:path w="18288000" h="397509">
                  <a:moveTo>
                    <a:pt x="0" y="397431"/>
                  </a:moveTo>
                  <a:lnTo>
                    <a:pt x="18288000" y="397431"/>
                  </a:lnTo>
                  <a:lnTo>
                    <a:pt x="18288000" y="0"/>
                  </a:lnTo>
                  <a:lnTo>
                    <a:pt x="0" y="0"/>
                  </a:lnTo>
                  <a:lnTo>
                    <a:pt x="0" y="397431"/>
                  </a:lnTo>
                  <a:close/>
                </a:path>
              </a:pathLst>
            </a:custGeom>
            <a:solidFill>
              <a:srgbClr val="FAE7BC"/>
            </a:solidFill>
          </p:spPr>
          <p:txBody>
            <a:bodyPr wrap="square" lIns="0" tIns="0" rIns="0" bIns="0" rtlCol="0"/>
            <a:lstStyle/>
            <a:p>
              <a:endParaRPr/>
            </a:p>
          </p:txBody>
        </p:sp>
        <p:sp>
          <p:nvSpPr>
            <p:cNvPr id="7" name="object 7"/>
            <p:cNvSpPr/>
            <p:nvPr/>
          </p:nvSpPr>
          <p:spPr>
            <a:xfrm>
              <a:off x="0" y="9718118"/>
              <a:ext cx="18288000" cy="171450"/>
            </a:xfrm>
            <a:custGeom>
              <a:avLst/>
              <a:gdLst/>
              <a:ahLst/>
              <a:cxnLst/>
              <a:rect l="l" t="t" r="r" b="b"/>
              <a:pathLst>
                <a:path w="18288000" h="171450">
                  <a:moveTo>
                    <a:pt x="0" y="0"/>
                  </a:moveTo>
                  <a:lnTo>
                    <a:pt x="18287999" y="0"/>
                  </a:lnTo>
                  <a:lnTo>
                    <a:pt x="18287999" y="171449"/>
                  </a:lnTo>
                  <a:lnTo>
                    <a:pt x="0" y="171449"/>
                  </a:lnTo>
                  <a:lnTo>
                    <a:pt x="0" y="0"/>
                  </a:lnTo>
                  <a:close/>
                </a:path>
              </a:pathLst>
            </a:custGeom>
            <a:solidFill>
              <a:srgbClr val="000000"/>
            </a:solidFill>
          </p:spPr>
          <p:txBody>
            <a:bodyPr wrap="square" lIns="0" tIns="0" rIns="0" bIns="0" rtlCol="0"/>
            <a:lstStyle/>
            <a:p>
              <a:endParaRPr/>
            </a:p>
          </p:txBody>
        </p:sp>
      </p:grpSp>
      <p:sp>
        <p:nvSpPr>
          <p:cNvPr id="8" name="object 8"/>
          <p:cNvSpPr/>
          <p:nvPr/>
        </p:nvSpPr>
        <p:spPr>
          <a:xfrm>
            <a:off x="17263019" y="3089010"/>
            <a:ext cx="1025525" cy="3916045"/>
          </a:xfrm>
          <a:custGeom>
            <a:avLst/>
            <a:gdLst/>
            <a:ahLst/>
            <a:cxnLst/>
            <a:rect l="l" t="t" r="r" b="b"/>
            <a:pathLst>
              <a:path w="1025525" h="3916045">
                <a:moveTo>
                  <a:pt x="1024979" y="82285"/>
                </a:moveTo>
                <a:lnTo>
                  <a:pt x="1024979" y="1179"/>
                </a:lnTo>
                <a:lnTo>
                  <a:pt x="777298" y="642"/>
                </a:lnTo>
                <a:lnTo>
                  <a:pt x="69433" y="0"/>
                </a:lnTo>
                <a:lnTo>
                  <a:pt x="36641" y="1624"/>
                </a:lnTo>
                <a:lnTo>
                  <a:pt x="18347" y="9727"/>
                </a:lnTo>
                <a:lnTo>
                  <a:pt x="10387" y="28455"/>
                </a:lnTo>
                <a:lnTo>
                  <a:pt x="8596" y="61956"/>
                </a:lnTo>
                <a:lnTo>
                  <a:pt x="8589" y="79871"/>
                </a:lnTo>
                <a:lnTo>
                  <a:pt x="121188" y="79871"/>
                </a:lnTo>
                <a:lnTo>
                  <a:pt x="273465" y="80184"/>
                </a:lnTo>
                <a:lnTo>
                  <a:pt x="794810" y="80888"/>
                </a:lnTo>
                <a:lnTo>
                  <a:pt x="887445" y="81280"/>
                </a:lnTo>
                <a:lnTo>
                  <a:pt x="1024979" y="82285"/>
                </a:lnTo>
                <a:close/>
              </a:path>
              <a:path w="1025525" h="3916045">
                <a:moveTo>
                  <a:pt x="37646" y="1583241"/>
                </a:moveTo>
                <a:lnTo>
                  <a:pt x="55287" y="1579445"/>
                </a:lnTo>
                <a:lnTo>
                  <a:pt x="69418" y="1567192"/>
                </a:lnTo>
                <a:lnTo>
                  <a:pt x="78812" y="1547988"/>
                </a:lnTo>
                <a:lnTo>
                  <a:pt x="82247" y="1523337"/>
                </a:lnTo>
                <a:lnTo>
                  <a:pt x="82178" y="928570"/>
                </a:lnTo>
                <a:lnTo>
                  <a:pt x="82395" y="879013"/>
                </a:lnTo>
                <a:lnTo>
                  <a:pt x="82669" y="834617"/>
                </a:lnTo>
                <a:lnTo>
                  <a:pt x="83107" y="779904"/>
                </a:lnTo>
                <a:lnTo>
                  <a:pt x="83603" y="732463"/>
                </a:lnTo>
                <a:lnTo>
                  <a:pt x="84268" y="680803"/>
                </a:lnTo>
                <a:lnTo>
                  <a:pt x="85047" y="631256"/>
                </a:lnTo>
                <a:lnTo>
                  <a:pt x="85819" y="579304"/>
                </a:lnTo>
                <a:lnTo>
                  <a:pt x="86407" y="527356"/>
                </a:lnTo>
                <a:lnTo>
                  <a:pt x="86843" y="475410"/>
                </a:lnTo>
                <a:lnTo>
                  <a:pt x="87163" y="423467"/>
                </a:lnTo>
                <a:lnTo>
                  <a:pt x="87402" y="371527"/>
                </a:lnTo>
                <a:lnTo>
                  <a:pt x="87979" y="215715"/>
                </a:lnTo>
                <a:lnTo>
                  <a:pt x="88239" y="163779"/>
                </a:lnTo>
                <a:lnTo>
                  <a:pt x="88592" y="111844"/>
                </a:lnTo>
                <a:lnTo>
                  <a:pt x="121188" y="79871"/>
                </a:lnTo>
                <a:lnTo>
                  <a:pt x="8589" y="79871"/>
                </a:lnTo>
                <a:lnTo>
                  <a:pt x="8543" y="163779"/>
                </a:lnTo>
                <a:lnTo>
                  <a:pt x="8285" y="196132"/>
                </a:lnTo>
                <a:lnTo>
                  <a:pt x="6984" y="300020"/>
                </a:lnTo>
                <a:lnTo>
                  <a:pt x="2811" y="611661"/>
                </a:lnTo>
                <a:lnTo>
                  <a:pt x="8173" y="641891"/>
                </a:lnTo>
                <a:lnTo>
                  <a:pt x="10012" y="672109"/>
                </a:lnTo>
                <a:lnTo>
                  <a:pt x="8095" y="702303"/>
                </a:lnTo>
                <a:lnTo>
                  <a:pt x="2190" y="732463"/>
                </a:lnTo>
                <a:lnTo>
                  <a:pt x="2089" y="834617"/>
                </a:lnTo>
                <a:lnTo>
                  <a:pt x="1963" y="978129"/>
                </a:lnTo>
                <a:lnTo>
                  <a:pt x="1906" y="1038941"/>
                </a:lnTo>
                <a:lnTo>
                  <a:pt x="1781" y="1141106"/>
                </a:lnTo>
                <a:lnTo>
                  <a:pt x="1700" y="1192187"/>
                </a:lnTo>
                <a:lnTo>
                  <a:pt x="1604" y="1243268"/>
                </a:lnTo>
                <a:lnTo>
                  <a:pt x="1354" y="1345425"/>
                </a:lnTo>
                <a:lnTo>
                  <a:pt x="1194" y="1396501"/>
                </a:lnTo>
                <a:lnTo>
                  <a:pt x="0" y="1440145"/>
                </a:lnTo>
                <a:lnTo>
                  <a:pt x="0" y="1548975"/>
                </a:lnTo>
                <a:lnTo>
                  <a:pt x="7664" y="1565886"/>
                </a:lnTo>
                <a:lnTo>
                  <a:pt x="20812" y="1578249"/>
                </a:lnTo>
                <a:lnTo>
                  <a:pt x="37646" y="1583241"/>
                </a:lnTo>
                <a:close/>
              </a:path>
              <a:path w="1025525" h="3916045">
                <a:moveTo>
                  <a:pt x="1024979" y="3915843"/>
                </a:moveTo>
                <a:lnTo>
                  <a:pt x="1024979" y="3833363"/>
                </a:lnTo>
                <a:lnTo>
                  <a:pt x="313907" y="3832831"/>
                </a:lnTo>
                <a:lnTo>
                  <a:pt x="187504" y="3832831"/>
                </a:lnTo>
                <a:lnTo>
                  <a:pt x="155711" y="3832325"/>
                </a:lnTo>
                <a:lnTo>
                  <a:pt x="136715" y="3833824"/>
                </a:lnTo>
                <a:lnTo>
                  <a:pt x="121592" y="3839976"/>
                </a:lnTo>
                <a:lnTo>
                  <a:pt x="110994" y="3851587"/>
                </a:lnTo>
                <a:lnTo>
                  <a:pt x="105574" y="3869462"/>
                </a:lnTo>
                <a:lnTo>
                  <a:pt x="107779" y="3885166"/>
                </a:lnTo>
                <a:lnTo>
                  <a:pt x="157142" y="3908277"/>
                </a:lnTo>
                <a:lnTo>
                  <a:pt x="257290" y="3911342"/>
                </a:lnTo>
                <a:lnTo>
                  <a:pt x="451176" y="3913864"/>
                </a:lnTo>
                <a:lnTo>
                  <a:pt x="808179" y="3913864"/>
                </a:lnTo>
                <a:lnTo>
                  <a:pt x="1024979" y="3915843"/>
                </a:lnTo>
                <a:close/>
              </a:path>
              <a:path w="1025525" h="3916045">
                <a:moveTo>
                  <a:pt x="222372" y="3832831"/>
                </a:moveTo>
                <a:lnTo>
                  <a:pt x="320227" y="3832831"/>
                </a:lnTo>
                <a:lnTo>
                  <a:pt x="288308" y="3832631"/>
                </a:lnTo>
                <a:lnTo>
                  <a:pt x="255722" y="3832631"/>
                </a:lnTo>
                <a:lnTo>
                  <a:pt x="222372" y="3832831"/>
                </a:lnTo>
                <a:close/>
              </a:path>
            </a:pathLst>
          </a:custGeom>
          <a:solidFill>
            <a:srgbClr val="000000"/>
          </a:solidFill>
        </p:spPr>
        <p:txBody>
          <a:bodyPr wrap="square" lIns="0" tIns="0" rIns="0" bIns="0" rtlCol="0"/>
          <a:lstStyle/>
          <a:p>
            <a:endParaRPr/>
          </a:p>
        </p:txBody>
      </p:sp>
      <p:sp>
        <p:nvSpPr>
          <p:cNvPr id="9" name="object 9"/>
          <p:cNvSpPr/>
          <p:nvPr/>
        </p:nvSpPr>
        <p:spPr>
          <a:xfrm>
            <a:off x="0" y="3089010"/>
            <a:ext cx="1028700" cy="3916045"/>
          </a:xfrm>
          <a:custGeom>
            <a:avLst/>
            <a:gdLst/>
            <a:ahLst/>
            <a:cxnLst/>
            <a:rect l="l" t="t" r="r" b="b"/>
            <a:pathLst>
              <a:path w="1028700" h="3916045">
                <a:moveTo>
                  <a:pt x="0" y="82316"/>
                </a:moveTo>
                <a:lnTo>
                  <a:pt x="0" y="1309"/>
                </a:lnTo>
                <a:lnTo>
                  <a:pt x="31030" y="1179"/>
                </a:lnTo>
                <a:lnTo>
                  <a:pt x="250968" y="642"/>
                </a:lnTo>
                <a:lnTo>
                  <a:pt x="958834" y="0"/>
                </a:lnTo>
                <a:lnTo>
                  <a:pt x="991625" y="1624"/>
                </a:lnTo>
                <a:lnTo>
                  <a:pt x="1009919" y="9727"/>
                </a:lnTo>
                <a:lnTo>
                  <a:pt x="1017880" y="28455"/>
                </a:lnTo>
                <a:lnTo>
                  <a:pt x="1019670" y="61956"/>
                </a:lnTo>
                <a:lnTo>
                  <a:pt x="1019678" y="79871"/>
                </a:lnTo>
                <a:lnTo>
                  <a:pt x="907079" y="79871"/>
                </a:lnTo>
                <a:lnTo>
                  <a:pt x="754802" y="80184"/>
                </a:lnTo>
                <a:lnTo>
                  <a:pt x="233457" y="80888"/>
                </a:lnTo>
                <a:lnTo>
                  <a:pt x="140822" y="81280"/>
                </a:lnTo>
                <a:lnTo>
                  <a:pt x="0" y="82316"/>
                </a:lnTo>
                <a:close/>
              </a:path>
              <a:path w="1028700" h="3916045">
                <a:moveTo>
                  <a:pt x="990620" y="1583241"/>
                </a:moveTo>
                <a:lnTo>
                  <a:pt x="972979" y="1579445"/>
                </a:lnTo>
                <a:lnTo>
                  <a:pt x="958849" y="1567192"/>
                </a:lnTo>
                <a:lnTo>
                  <a:pt x="949454" y="1547988"/>
                </a:lnTo>
                <a:lnTo>
                  <a:pt x="946019" y="1523337"/>
                </a:lnTo>
                <a:lnTo>
                  <a:pt x="946088" y="928570"/>
                </a:lnTo>
                <a:lnTo>
                  <a:pt x="945872" y="879013"/>
                </a:lnTo>
                <a:lnTo>
                  <a:pt x="945598" y="834617"/>
                </a:lnTo>
                <a:lnTo>
                  <a:pt x="945160" y="779904"/>
                </a:lnTo>
                <a:lnTo>
                  <a:pt x="944663" y="732463"/>
                </a:lnTo>
                <a:lnTo>
                  <a:pt x="943998" y="680803"/>
                </a:lnTo>
                <a:lnTo>
                  <a:pt x="943220" y="631256"/>
                </a:lnTo>
                <a:lnTo>
                  <a:pt x="942447" y="579304"/>
                </a:lnTo>
                <a:lnTo>
                  <a:pt x="941860" y="527356"/>
                </a:lnTo>
                <a:lnTo>
                  <a:pt x="941424" y="475410"/>
                </a:lnTo>
                <a:lnTo>
                  <a:pt x="941103" y="423467"/>
                </a:lnTo>
                <a:lnTo>
                  <a:pt x="940864" y="371527"/>
                </a:lnTo>
                <a:lnTo>
                  <a:pt x="940288" y="215715"/>
                </a:lnTo>
                <a:lnTo>
                  <a:pt x="940027" y="163779"/>
                </a:lnTo>
                <a:lnTo>
                  <a:pt x="939674" y="111844"/>
                </a:lnTo>
                <a:lnTo>
                  <a:pt x="907079" y="79871"/>
                </a:lnTo>
                <a:lnTo>
                  <a:pt x="1019678" y="79871"/>
                </a:lnTo>
                <a:lnTo>
                  <a:pt x="1019724" y="163779"/>
                </a:lnTo>
                <a:lnTo>
                  <a:pt x="1019981" y="196132"/>
                </a:lnTo>
                <a:lnTo>
                  <a:pt x="1021283" y="300020"/>
                </a:lnTo>
                <a:lnTo>
                  <a:pt x="1025455" y="611661"/>
                </a:lnTo>
                <a:lnTo>
                  <a:pt x="1020094" y="641891"/>
                </a:lnTo>
                <a:lnTo>
                  <a:pt x="1018255" y="672109"/>
                </a:lnTo>
                <a:lnTo>
                  <a:pt x="1020172" y="702303"/>
                </a:lnTo>
                <a:lnTo>
                  <a:pt x="1026077" y="732463"/>
                </a:lnTo>
                <a:lnTo>
                  <a:pt x="1026178" y="834617"/>
                </a:lnTo>
                <a:lnTo>
                  <a:pt x="1026304" y="978129"/>
                </a:lnTo>
                <a:lnTo>
                  <a:pt x="1026360" y="1038941"/>
                </a:lnTo>
                <a:lnTo>
                  <a:pt x="1026486" y="1141106"/>
                </a:lnTo>
                <a:lnTo>
                  <a:pt x="1026566" y="1192187"/>
                </a:lnTo>
                <a:lnTo>
                  <a:pt x="1026663" y="1243268"/>
                </a:lnTo>
                <a:lnTo>
                  <a:pt x="1026913" y="1345425"/>
                </a:lnTo>
                <a:lnTo>
                  <a:pt x="1027072" y="1396501"/>
                </a:lnTo>
                <a:lnTo>
                  <a:pt x="1028266" y="1440128"/>
                </a:lnTo>
                <a:lnTo>
                  <a:pt x="1028266" y="1548977"/>
                </a:lnTo>
                <a:lnTo>
                  <a:pt x="1020603" y="1565886"/>
                </a:lnTo>
                <a:lnTo>
                  <a:pt x="1007454" y="1578249"/>
                </a:lnTo>
                <a:lnTo>
                  <a:pt x="990620" y="1583241"/>
                </a:lnTo>
                <a:close/>
              </a:path>
              <a:path w="1028700" h="3916045">
                <a:moveTo>
                  <a:pt x="0" y="3915881"/>
                </a:moveTo>
                <a:lnTo>
                  <a:pt x="0" y="3833363"/>
                </a:lnTo>
                <a:lnTo>
                  <a:pt x="714360" y="3832831"/>
                </a:lnTo>
                <a:lnTo>
                  <a:pt x="840763" y="3832831"/>
                </a:lnTo>
                <a:lnTo>
                  <a:pt x="872555" y="3832325"/>
                </a:lnTo>
                <a:lnTo>
                  <a:pt x="891551" y="3833824"/>
                </a:lnTo>
                <a:lnTo>
                  <a:pt x="906675" y="3839976"/>
                </a:lnTo>
                <a:lnTo>
                  <a:pt x="917273" y="3851587"/>
                </a:lnTo>
                <a:lnTo>
                  <a:pt x="922693" y="3869462"/>
                </a:lnTo>
                <a:lnTo>
                  <a:pt x="920487" y="3885166"/>
                </a:lnTo>
                <a:lnTo>
                  <a:pt x="871125" y="3908277"/>
                </a:lnTo>
                <a:lnTo>
                  <a:pt x="770977" y="3911342"/>
                </a:lnTo>
                <a:lnTo>
                  <a:pt x="577091" y="3913864"/>
                </a:lnTo>
                <a:lnTo>
                  <a:pt x="220087" y="3913864"/>
                </a:lnTo>
                <a:lnTo>
                  <a:pt x="0" y="3915881"/>
                </a:lnTo>
                <a:close/>
              </a:path>
              <a:path w="1028700" h="3916045">
                <a:moveTo>
                  <a:pt x="805895" y="3832831"/>
                </a:moveTo>
                <a:lnTo>
                  <a:pt x="708040" y="3832831"/>
                </a:lnTo>
                <a:lnTo>
                  <a:pt x="739959" y="3832631"/>
                </a:lnTo>
                <a:lnTo>
                  <a:pt x="772544" y="3832631"/>
                </a:lnTo>
                <a:lnTo>
                  <a:pt x="805895" y="3832831"/>
                </a:lnTo>
                <a:close/>
              </a:path>
            </a:pathLst>
          </a:custGeom>
          <a:solidFill>
            <a:srgbClr val="000000"/>
          </a:solidFill>
        </p:spPr>
        <p:txBody>
          <a:bodyPr wrap="square" lIns="0" tIns="0" rIns="0" bIns="0" rtlCol="0"/>
          <a:lstStyle/>
          <a:p>
            <a:endParaRPr/>
          </a:p>
        </p:txBody>
      </p:sp>
      <p:sp>
        <p:nvSpPr>
          <p:cNvPr id="10" name="object 10"/>
          <p:cNvSpPr/>
          <p:nvPr/>
        </p:nvSpPr>
        <p:spPr>
          <a:xfrm>
            <a:off x="488342" y="0"/>
            <a:ext cx="1080770" cy="1965960"/>
          </a:xfrm>
          <a:custGeom>
            <a:avLst/>
            <a:gdLst/>
            <a:ahLst/>
            <a:cxnLst/>
            <a:rect l="l" t="t" r="r" b="b"/>
            <a:pathLst>
              <a:path w="1080770" h="1965960">
                <a:moveTo>
                  <a:pt x="627354" y="1965409"/>
                </a:moveTo>
                <a:lnTo>
                  <a:pt x="453360" y="1965409"/>
                </a:lnTo>
                <a:lnTo>
                  <a:pt x="437762" y="1964637"/>
                </a:lnTo>
                <a:lnTo>
                  <a:pt x="390562" y="1957594"/>
                </a:lnTo>
                <a:lnTo>
                  <a:pt x="344494" y="1946017"/>
                </a:lnTo>
                <a:lnTo>
                  <a:pt x="299876" y="1930037"/>
                </a:lnTo>
                <a:lnTo>
                  <a:pt x="257028" y="1909787"/>
                </a:lnTo>
                <a:lnTo>
                  <a:pt x="216266" y="1885398"/>
                </a:lnTo>
                <a:lnTo>
                  <a:pt x="177911" y="1857003"/>
                </a:lnTo>
                <a:lnTo>
                  <a:pt x="142280" y="1824734"/>
                </a:lnTo>
                <a:lnTo>
                  <a:pt x="110010" y="1789103"/>
                </a:lnTo>
                <a:lnTo>
                  <a:pt x="81615" y="1750747"/>
                </a:lnTo>
                <a:lnTo>
                  <a:pt x="57227" y="1709986"/>
                </a:lnTo>
                <a:lnTo>
                  <a:pt x="36977" y="1667137"/>
                </a:lnTo>
                <a:lnTo>
                  <a:pt x="20997" y="1622520"/>
                </a:lnTo>
                <a:lnTo>
                  <a:pt x="9420" y="1576452"/>
                </a:lnTo>
                <a:lnTo>
                  <a:pt x="2377" y="1529252"/>
                </a:lnTo>
                <a:lnTo>
                  <a:pt x="0" y="1481239"/>
                </a:lnTo>
                <a:lnTo>
                  <a:pt x="0" y="0"/>
                </a:lnTo>
                <a:lnTo>
                  <a:pt x="1080714" y="0"/>
                </a:lnTo>
                <a:lnTo>
                  <a:pt x="1080714" y="1481239"/>
                </a:lnTo>
                <a:lnTo>
                  <a:pt x="1078337" y="1529252"/>
                </a:lnTo>
                <a:lnTo>
                  <a:pt x="1071294" y="1576452"/>
                </a:lnTo>
                <a:lnTo>
                  <a:pt x="1059717" y="1622520"/>
                </a:lnTo>
                <a:lnTo>
                  <a:pt x="1043737" y="1667137"/>
                </a:lnTo>
                <a:lnTo>
                  <a:pt x="1023487" y="1709986"/>
                </a:lnTo>
                <a:lnTo>
                  <a:pt x="999098" y="1750747"/>
                </a:lnTo>
                <a:lnTo>
                  <a:pt x="970704" y="1789103"/>
                </a:lnTo>
                <a:lnTo>
                  <a:pt x="938434" y="1824734"/>
                </a:lnTo>
                <a:lnTo>
                  <a:pt x="902803" y="1857003"/>
                </a:lnTo>
                <a:lnTo>
                  <a:pt x="864448" y="1885398"/>
                </a:lnTo>
                <a:lnTo>
                  <a:pt x="823686" y="1909787"/>
                </a:lnTo>
                <a:lnTo>
                  <a:pt x="780837" y="1930037"/>
                </a:lnTo>
                <a:lnTo>
                  <a:pt x="736220" y="1946017"/>
                </a:lnTo>
                <a:lnTo>
                  <a:pt x="690152" y="1957594"/>
                </a:lnTo>
                <a:lnTo>
                  <a:pt x="642952" y="1964637"/>
                </a:lnTo>
                <a:lnTo>
                  <a:pt x="627354" y="1965409"/>
                </a:lnTo>
                <a:close/>
              </a:path>
            </a:pathLst>
          </a:custGeom>
          <a:solidFill>
            <a:srgbClr val="FAE7BC"/>
          </a:solidFill>
        </p:spPr>
        <p:txBody>
          <a:bodyPr wrap="square" lIns="0" tIns="0" rIns="0" bIns="0" rtlCol="0"/>
          <a:lstStyle/>
          <a:p>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876300"/>
            <a:ext cx="14020800" cy="1015663"/>
          </a:xfrm>
        </p:spPr>
        <p:txBody>
          <a:bodyPr/>
          <a:lstStyle/>
          <a:p>
            <a:r>
              <a:rPr lang="en-US" sz="6600" dirty="0"/>
              <a:t>Results And Screenshots</a:t>
            </a:r>
          </a:p>
        </p:txBody>
      </p:sp>
      <p:sp>
        <p:nvSpPr>
          <p:cNvPr id="3" name="Text Placeholder 2"/>
          <p:cNvSpPr>
            <a:spLocks noGrp="1"/>
          </p:cNvSpPr>
          <p:nvPr>
            <p:ph type="body" idx="1"/>
          </p:nvPr>
        </p:nvSpPr>
        <p:spPr>
          <a:xfrm>
            <a:off x="1524000" y="2095501"/>
            <a:ext cx="15011400" cy="1661993"/>
          </a:xfrm>
        </p:spPr>
        <p:txBody>
          <a:bodyPr/>
          <a:lstStyle/>
          <a:p>
            <a:pPr algn="just">
              <a:buFont typeface="Arial" pitchFamily="34" charset="0"/>
              <a:buChar char="•"/>
            </a:pPr>
            <a:r>
              <a:rPr lang="en-US" dirty="0">
                <a:solidFill>
                  <a:srgbClr val="202122"/>
                </a:solidFill>
                <a:latin typeface="Arial" panose="020B0604020202020204" pitchFamily="34" charset="0"/>
              </a:rPr>
              <a:t> A </a:t>
            </a:r>
            <a:r>
              <a:rPr lang="en-US" b="1" dirty="0">
                <a:solidFill>
                  <a:srgbClr val="202122"/>
                </a:solidFill>
                <a:latin typeface="Arial" panose="020B0604020202020204" pitchFamily="34" charset="0"/>
              </a:rPr>
              <a:t>result</a:t>
            </a:r>
            <a:r>
              <a:rPr lang="en-US" dirty="0">
                <a:solidFill>
                  <a:srgbClr val="202122"/>
                </a:solidFill>
                <a:latin typeface="Arial" panose="020B0604020202020204" pitchFamily="34" charset="0"/>
              </a:rPr>
              <a:t> (also called </a:t>
            </a:r>
            <a:r>
              <a:rPr lang="en-US" b="1" dirty="0">
                <a:solidFill>
                  <a:srgbClr val="202122"/>
                </a:solidFill>
                <a:latin typeface="Arial" panose="020B0604020202020204" pitchFamily="34" charset="0"/>
              </a:rPr>
              <a:t>upshot</a:t>
            </a:r>
            <a:r>
              <a:rPr lang="en-US" dirty="0">
                <a:solidFill>
                  <a:srgbClr val="202122"/>
                </a:solidFill>
                <a:latin typeface="Arial" panose="020B0604020202020204" pitchFamily="34" charset="0"/>
              </a:rPr>
              <a:t>) is the outcome or consequence of a sequence of actions or event .</a:t>
            </a:r>
            <a:r>
              <a:rPr lang="en-US" dirty="0">
                <a:solidFill>
                  <a:srgbClr val="273239"/>
                </a:solidFill>
                <a:latin typeface="Nunito"/>
              </a:rPr>
              <a:t>A </a:t>
            </a:r>
            <a:r>
              <a:rPr lang="en-US" b="1" dirty="0">
                <a:solidFill>
                  <a:srgbClr val="273239"/>
                </a:solidFill>
                <a:latin typeface="Nunito"/>
              </a:rPr>
              <a:t>screenshot</a:t>
            </a:r>
            <a:r>
              <a:rPr lang="en-US" dirty="0">
                <a:solidFill>
                  <a:srgbClr val="273239"/>
                </a:solidFill>
                <a:latin typeface="Nunito"/>
              </a:rPr>
              <a:t> is an image of the exact thing displayed on the screen of your device.</a:t>
            </a:r>
            <a:endParaRPr lang="en-US" dirty="0">
              <a:latin typeface="Times New Roman" pitchFamily="18" charset="0"/>
              <a:cs typeface="Times New Roman" pitchFamily="18" charset="0"/>
            </a:endParaRPr>
          </a:p>
        </p:txBody>
      </p:sp>
      <p:sp>
        <p:nvSpPr>
          <p:cNvPr id="5" name="object 6"/>
          <p:cNvSpPr/>
          <p:nvPr/>
        </p:nvSpPr>
        <p:spPr>
          <a:xfrm>
            <a:off x="16718940" y="0"/>
            <a:ext cx="1080770" cy="1965960"/>
          </a:xfrm>
          <a:custGeom>
            <a:avLst/>
            <a:gdLst/>
            <a:ahLst/>
            <a:cxnLst/>
            <a:rect l="l" t="t" r="r" b="b"/>
            <a:pathLst>
              <a:path w="1080769" h="1965960">
                <a:moveTo>
                  <a:pt x="627354" y="1965409"/>
                </a:moveTo>
                <a:lnTo>
                  <a:pt x="453360" y="1965409"/>
                </a:lnTo>
                <a:lnTo>
                  <a:pt x="437762" y="1964637"/>
                </a:lnTo>
                <a:lnTo>
                  <a:pt x="390562" y="1957594"/>
                </a:lnTo>
                <a:lnTo>
                  <a:pt x="344494" y="1946017"/>
                </a:lnTo>
                <a:lnTo>
                  <a:pt x="299876" y="1930037"/>
                </a:lnTo>
                <a:lnTo>
                  <a:pt x="257028" y="1909787"/>
                </a:lnTo>
                <a:lnTo>
                  <a:pt x="216266" y="1885398"/>
                </a:lnTo>
                <a:lnTo>
                  <a:pt x="177911" y="1857003"/>
                </a:lnTo>
                <a:lnTo>
                  <a:pt x="142280" y="1824734"/>
                </a:lnTo>
                <a:lnTo>
                  <a:pt x="110010" y="1789103"/>
                </a:lnTo>
                <a:lnTo>
                  <a:pt x="81615" y="1750747"/>
                </a:lnTo>
                <a:lnTo>
                  <a:pt x="57227" y="1709986"/>
                </a:lnTo>
                <a:lnTo>
                  <a:pt x="36977" y="1667137"/>
                </a:lnTo>
                <a:lnTo>
                  <a:pt x="20997" y="1622520"/>
                </a:lnTo>
                <a:lnTo>
                  <a:pt x="9420" y="1576452"/>
                </a:lnTo>
                <a:lnTo>
                  <a:pt x="2377" y="1529252"/>
                </a:lnTo>
                <a:lnTo>
                  <a:pt x="0" y="1481239"/>
                </a:lnTo>
                <a:lnTo>
                  <a:pt x="0" y="0"/>
                </a:lnTo>
                <a:lnTo>
                  <a:pt x="1080714" y="0"/>
                </a:lnTo>
                <a:lnTo>
                  <a:pt x="1080714" y="1481239"/>
                </a:lnTo>
                <a:lnTo>
                  <a:pt x="1078338" y="1529252"/>
                </a:lnTo>
                <a:lnTo>
                  <a:pt x="1071295" y="1576452"/>
                </a:lnTo>
                <a:lnTo>
                  <a:pt x="1059717" y="1622520"/>
                </a:lnTo>
                <a:lnTo>
                  <a:pt x="1043737" y="1667137"/>
                </a:lnTo>
                <a:lnTo>
                  <a:pt x="1023487" y="1709986"/>
                </a:lnTo>
                <a:lnTo>
                  <a:pt x="999098" y="1750747"/>
                </a:lnTo>
                <a:lnTo>
                  <a:pt x="970703" y="1789103"/>
                </a:lnTo>
                <a:lnTo>
                  <a:pt x="938434" y="1824734"/>
                </a:lnTo>
                <a:lnTo>
                  <a:pt x="902803" y="1857003"/>
                </a:lnTo>
                <a:lnTo>
                  <a:pt x="864447" y="1885398"/>
                </a:lnTo>
                <a:lnTo>
                  <a:pt x="823686" y="1909787"/>
                </a:lnTo>
                <a:lnTo>
                  <a:pt x="780837" y="1930037"/>
                </a:lnTo>
                <a:lnTo>
                  <a:pt x="736220" y="1946017"/>
                </a:lnTo>
                <a:lnTo>
                  <a:pt x="690152" y="1957594"/>
                </a:lnTo>
                <a:lnTo>
                  <a:pt x="642953" y="1964637"/>
                </a:lnTo>
                <a:lnTo>
                  <a:pt x="627354" y="1965409"/>
                </a:lnTo>
                <a:close/>
              </a:path>
            </a:pathLst>
          </a:custGeom>
          <a:solidFill>
            <a:srgbClr val="FAE7BC"/>
          </a:solidFill>
        </p:spPr>
        <p:txBody>
          <a:bodyPr wrap="square" lIns="0" tIns="0" rIns="0" bIns="0" rtlCol="0"/>
          <a:lstStyle/>
          <a:p>
            <a:endParaRPr/>
          </a:p>
        </p:txBody>
      </p:sp>
      <p:sp>
        <p:nvSpPr>
          <p:cNvPr id="6" name="object 10"/>
          <p:cNvSpPr/>
          <p:nvPr/>
        </p:nvSpPr>
        <p:spPr>
          <a:xfrm>
            <a:off x="17263019" y="3089010"/>
            <a:ext cx="1025525" cy="3916045"/>
          </a:xfrm>
          <a:custGeom>
            <a:avLst/>
            <a:gdLst/>
            <a:ahLst/>
            <a:cxnLst/>
            <a:rect l="l" t="t" r="r" b="b"/>
            <a:pathLst>
              <a:path w="1025525" h="3916045">
                <a:moveTo>
                  <a:pt x="1024979" y="82285"/>
                </a:moveTo>
                <a:lnTo>
                  <a:pt x="1024979" y="1179"/>
                </a:lnTo>
                <a:lnTo>
                  <a:pt x="777298" y="642"/>
                </a:lnTo>
                <a:lnTo>
                  <a:pt x="69433" y="0"/>
                </a:lnTo>
                <a:lnTo>
                  <a:pt x="36641" y="1624"/>
                </a:lnTo>
                <a:lnTo>
                  <a:pt x="18347" y="9727"/>
                </a:lnTo>
                <a:lnTo>
                  <a:pt x="10387" y="28455"/>
                </a:lnTo>
                <a:lnTo>
                  <a:pt x="8596" y="61956"/>
                </a:lnTo>
                <a:lnTo>
                  <a:pt x="8589" y="79871"/>
                </a:lnTo>
                <a:lnTo>
                  <a:pt x="121188" y="79871"/>
                </a:lnTo>
                <a:lnTo>
                  <a:pt x="273465" y="80184"/>
                </a:lnTo>
                <a:lnTo>
                  <a:pt x="794810" y="80888"/>
                </a:lnTo>
                <a:lnTo>
                  <a:pt x="887445" y="81280"/>
                </a:lnTo>
                <a:lnTo>
                  <a:pt x="1024979" y="82285"/>
                </a:lnTo>
                <a:close/>
              </a:path>
              <a:path w="1025525" h="3916045">
                <a:moveTo>
                  <a:pt x="37646" y="1583241"/>
                </a:moveTo>
                <a:lnTo>
                  <a:pt x="55287" y="1579445"/>
                </a:lnTo>
                <a:lnTo>
                  <a:pt x="69418" y="1567192"/>
                </a:lnTo>
                <a:lnTo>
                  <a:pt x="78812" y="1547988"/>
                </a:lnTo>
                <a:lnTo>
                  <a:pt x="82247" y="1523337"/>
                </a:lnTo>
                <a:lnTo>
                  <a:pt x="82178" y="928570"/>
                </a:lnTo>
                <a:lnTo>
                  <a:pt x="82395" y="879013"/>
                </a:lnTo>
                <a:lnTo>
                  <a:pt x="82669" y="834617"/>
                </a:lnTo>
                <a:lnTo>
                  <a:pt x="83107" y="779904"/>
                </a:lnTo>
                <a:lnTo>
                  <a:pt x="83603" y="732463"/>
                </a:lnTo>
                <a:lnTo>
                  <a:pt x="84268" y="680803"/>
                </a:lnTo>
                <a:lnTo>
                  <a:pt x="85047" y="631256"/>
                </a:lnTo>
                <a:lnTo>
                  <a:pt x="85819" y="579304"/>
                </a:lnTo>
                <a:lnTo>
                  <a:pt x="86407" y="527356"/>
                </a:lnTo>
                <a:lnTo>
                  <a:pt x="86843" y="475410"/>
                </a:lnTo>
                <a:lnTo>
                  <a:pt x="87163" y="423467"/>
                </a:lnTo>
                <a:lnTo>
                  <a:pt x="87402" y="371527"/>
                </a:lnTo>
                <a:lnTo>
                  <a:pt x="87979" y="215715"/>
                </a:lnTo>
                <a:lnTo>
                  <a:pt x="88239" y="163779"/>
                </a:lnTo>
                <a:lnTo>
                  <a:pt x="88592" y="111844"/>
                </a:lnTo>
                <a:lnTo>
                  <a:pt x="121188" y="79871"/>
                </a:lnTo>
                <a:lnTo>
                  <a:pt x="8589" y="79871"/>
                </a:lnTo>
                <a:lnTo>
                  <a:pt x="8543" y="163779"/>
                </a:lnTo>
                <a:lnTo>
                  <a:pt x="8285" y="196132"/>
                </a:lnTo>
                <a:lnTo>
                  <a:pt x="6984" y="300020"/>
                </a:lnTo>
                <a:lnTo>
                  <a:pt x="2811" y="611661"/>
                </a:lnTo>
                <a:lnTo>
                  <a:pt x="8173" y="641891"/>
                </a:lnTo>
                <a:lnTo>
                  <a:pt x="10012" y="672109"/>
                </a:lnTo>
                <a:lnTo>
                  <a:pt x="8095" y="702303"/>
                </a:lnTo>
                <a:lnTo>
                  <a:pt x="2190" y="732463"/>
                </a:lnTo>
                <a:lnTo>
                  <a:pt x="2089" y="834617"/>
                </a:lnTo>
                <a:lnTo>
                  <a:pt x="1963" y="978129"/>
                </a:lnTo>
                <a:lnTo>
                  <a:pt x="1906" y="1038941"/>
                </a:lnTo>
                <a:lnTo>
                  <a:pt x="1781" y="1141106"/>
                </a:lnTo>
                <a:lnTo>
                  <a:pt x="1700" y="1192187"/>
                </a:lnTo>
                <a:lnTo>
                  <a:pt x="1604" y="1243268"/>
                </a:lnTo>
                <a:lnTo>
                  <a:pt x="1354" y="1345425"/>
                </a:lnTo>
                <a:lnTo>
                  <a:pt x="1194" y="1396501"/>
                </a:lnTo>
                <a:lnTo>
                  <a:pt x="0" y="1440145"/>
                </a:lnTo>
                <a:lnTo>
                  <a:pt x="0" y="1548975"/>
                </a:lnTo>
                <a:lnTo>
                  <a:pt x="7664" y="1565886"/>
                </a:lnTo>
                <a:lnTo>
                  <a:pt x="20812" y="1578249"/>
                </a:lnTo>
                <a:lnTo>
                  <a:pt x="37646" y="1583241"/>
                </a:lnTo>
                <a:close/>
              </a:path>
              <a:path w="1025525" h="3916045">
                <a:moveTo>
                  <a:pt x="1024979" y="3915843"/>
                </a:moveTo>
                <a:lnTo>
                  <a:pt x="1024979" y="3833363"/>
                </a:lnTo>
                <a:lnTo>
                  <a:pt x="313907" y="3832831"/>
                </a:lnTo>
                <a:lnTo>
                  <a:pt x="187504" y="3832831"/>
                </a:lnTo>
                <a:lnTo>
                  <a:pt x="155711" y="3832325"/>
                </a:lnTo>
                <a:lnTo>
                  <a:pt x="136715" y="3833824"/>
                </a:lnTo>
                <a:lnTo>
                  <a:pt x="121592" y="3839976"/>
                </a:lnTo>
                <a:lnTo>
                  <a:pt x="110994" y="3851587"/>
                </a:lnTo>
                <a:lnTo>
                  <a:pt x="105574" y="3869462"/>
                </a:lnTo>
                <a:lnTo>
                  <a:pt x="107779" y="3885166"/>
                </a:lnTo>
                <a:lnTo>
                  <a:pt x="157142" y="3908277"/>
                </a:lnTo>
                <a:lnTo>
                  <a:pt x="257290" y="3911342"/>
                </a:lnTo>
                <a:lnTo>
                  <a:pt x="451176" y="3913864"/>
                </a:lnTo>
                <a:lnTo>
                  <a:pt x="808179" y="3913864"/>
                </a:lnTo>
                <a:lnTo>
                  <a:pt x="1024979" y="3915843"/>
                </a:lnTo>
                <a:close/>
              </a:path>
              <a:path w="1025525" h="3916045">
                <a:moveTo>
                  <a:pt x="222372" y="3832831"/>
                </a:moveTo>
                <a:lnTo>
                  <a:pt x="320227" y="3832831"/>
                </a:lnTo>
                <a:lnTo>
                  <a:pt x="288308" y="3832631"/>
                </a:lnTo>
                <a:lnTo>
                  <a:pt x="255722" y="3832631"/>
                </a:lnTo>
                <a:lnTo>
                  <a:pt x="222372" y="3832831"/>
                </a:lnTo>
                <a:close/>
              </a:path>
            </a:pathLst>
          </a:custGeom>
          <a:solidFill>
            <a:srgbClr val="494848"/>
          </a:solidFill>
        </p:spPr>
        <p:txBody>
          <a:bodyPr wrap="square" lIns="0" tIns="0" rIns="0" bIns="0" rtlCol="0"/>
          <a:lstStyle/>
          <a:p>
            <a:endParaRPr/>
          </a:p>
        </p:txBody>
      </p:sp>
      <p:sp>
        <p:nvSpPr>
          <p:cNvPr id="7" name="object 11"/>
          <p:cNvSpPr/>
          <p:nvPr/>
        </p:nvSpPr>
        <p:spPr>
          <a:xfrm>
            <a:off x="0" y="3089010"/>
            <a:ext cx="1028700" cy="3916045"/>
          </a:xfrm>
          <a:custGeom>
            <a:avLst/>
            <a:gdLst/>
            <a:ahLst/>
            <a:cxnLst/>
            <a:rect l="l" t="t" r="r" b="b"/>
            <a:pathLst>
              <a:path w="1028700" h="3916045">
                <a:moveTo>
                  <a:pt x="0" y="82316"/>
                </a:moveTo>
                <a:lnTo>
                  <a:pt x="0" y="1309"/>
                </a:lnTo>
                <a:lnTo>
                  <a:pt x="31030" y="1179"/>
                </a:lnTo>
                <a:lnTo>
                  <a:pt x="250968" y="642"/>
                </a:lnTo>
                <a:lnTo>
                  <a:pt x="958834" y="0"/>
                </a:lnTo>
                <a:lnTo>
                  <a:pt x="991625" y="1624"/>
                </a:lnTo>
                <a:lnTo>
                  <a:pt x="1009919" y="9727"/>
                </a:lnTo>
                <a:lnTo>
                  <a:pt x="1017880" y="28455"/>
                </a:lnTo>
                <a:lnTo>
                  <a:pt x="1019670" y="61956"/>
                </a:lnTo>
                <a:lnTo>
                  <a:pt x="1019678" y="79871"/>
                </a:lnTo>
                <a:lnTo>
                  <a:pt x="907079" y="79871"/>
                </a:lnTo>
                <a:lnTo>
                  <a:pt x="754802" y="80184"/>
                </a:lnTo>
                <a:lnTo>
                  <a:pt x="233457" y="80888"/>
                </a:lnTo>
                <a:lnTo>
                  <a:pt x="140822" y="81280"/>
                </a:lnTo>
                <a:lnTo>
                  <a:pt x="0" y="82316"/>
                </a:lnTo>
                <a:close/>
              </a:path>
              <a:path w="1028700" h="3916045">
                <a:moveTo>
                  <a:pt x="990620" y="1583241"/>
                </a:moveTo>
                <a:lnTo>
                  <a:pt x="972979" y="1579445"/>
                </a:lnTo>
                <a:lnTo>
                  <a:pt x="958849" y="1567192"/>
                </a:lnTo>
                <a:lnTo>
                  <a:pt x="949454" y="1547988"/>
                </a:lnTo>
                <a:lnTo>
                  <a:pt x="946019" y="1523337"/>
                </a:lnTo>
                <a:lnTo>
                  <a:pt x="946088" y="928570"/>
                </a:lnTo>
                <a:lnTo>
                  <a:pt x="945872" y="879013"/>
                </a:lnTo>
                <a:lnTo>
                  <a:pt x="945598" y="834617"/>
                </a:lnTo>
                <a:lnTo>
                  <a:pt x="945160" y="779904"/>
                </a:lnTo>
                <a:lnTo>
                  <a:pt x="944663" y="732463"/>
                </a:lnTo>
                <a:lnTo>
                  <a:pt x="943998" y="680803"/>
                </a:lnTo>
                <a:lnTo>
                  <a:pt x="943220" y="631256"/>
                </a:lnTo>
                <a:lnTo>
                  <a:pt x="942447" y="579304"/>
                </a:lnTo>
                <a:lnTo>
                  <a:pt x="941860" y="527356"/>
                </a:lnTo>
                <a:lnTo>
                  <a:pt x="941424" y="475410"/>
                </a:lnTo>
                <a:lnTo>
                  <a:pt x="941103" y="423467"/>
                </a:lnTo>
                <a:lnTo>
                  <a:pt x="940864" y="371527"/>
                </a:lnTo>
                <a:lnTo>
                  <a:pt x="940288" y="215715"/>
                </a:lnTo>
                <a:lnTo>
                  <a:pt x="940027" y="163779"/>
                </a:lnTo>
                <a:lnTo>
                  <a:pt x="939674" y="111844"/>
                </a:lnTo>
                <a:lnTo>
                  <a:pt x="907079" y="79871"/>
                </a:lnTo>
                <a:lnTo>
                  <a:pt x="1019678" y="79871"/>
                </a:lnTo>
                <a:lnTo>
                  <a:pt x="1019724" y="163779"/>
                </a:lnTo>
                <a:lnTo>
                  <a:pt x="1019981" y="196132"/>
                </a:lnTo>
                <a:lnTo>
                  <a:pt x="1021283" y="300020"/>
                </a:lnTo>
                <a:lnTo>
                  <a:pt x="1025455" y="611661"/>
                </a:lnTo>
                <a:lnTo>
                  <a:pt x="1020094" y="641891"/>
                </a:lnTo>
                <a:lnTo>
                  <a:pt x="1018255" y="672109"/>
                </a:lnTo>
                <a:lnTo>
                  <a:pt x="1020172" y="702303"/>
                </a:lnTo>
                <a:lnTo>
                  <a:pt x="1026077" y="732463"/>
                </a:lnTo>
                <a:lnTo>
                  <a:pt x="1026178" y="834617"/>
                </a:lnTo>
                <a:lnTo>
                  <a:pt x="1026304" y="978129"/>
                </a:lnTo>
                <a:lnTo>
                  <a:pt x="1026360" y="1038941"/>
                </a:lnTo>
                <a:lnTo>
                  <a:pt x="1026486" y="1141106"/>
                </a:lnTo>
                <a:lnTo>
                  <a:pt x="1026566" y="1192187"/>
                </a:lnTo>
                <a:lnTo>
                  <a:pt x="1026663" y="1243268"/>
                </a:lnTo>
                <a:lnTo>
                  <a:pt x="1026913" y="1345425"/>
                </a:lnTo>
                <a:lnTo>
                  <a:pt x="1027072" y="1396501"/>
                </a:lnTo>
                <a:lnTo>
                  <a:pt x="1028266" y="1440128"/>
                </a:lnTo>
                <a:lnTo>
                  <a:pt x="1028266" y="1548977"/>
                </a:lnTo>
                <a:lnTo>
                  <a:pt x="1020603" y="1565886"/>
                </a:lnTo>
                <a:lnTo>
                  <a:pt x="1007454" y="1578249"/>
                </a:lnTo>
                <a:lnTo>
                  <a:pt x="990620" y="1583241"/>
                </a:lnTo>
                <a:close/>
              </a:path>
              <a:path w="1028700" h="3916045">
                <a:moveTo>
                  <a:pt x="0" y="3915881"/>
                </a:moveTo>
                <a:lnTo>
                  <a:pt x="0" y="3833363"/>
                </a:lnTo>
                <a:lnTo>
                  <a:pt x="714360" y="3832831"/>
                </a:lnTo>
                <a:lnTo>
                  <a:pt x="840763" y="3832831"/>
                </a:lnTo>
                <a:lnTo>
                  <a:pt x="872555" y="3832325"/>
                </a:lnTo>
                <a:lnTo>
                  <a:pt x="891551" y="3833824"/>
                </a:lnTo>
                <a:lnTo>
                  <a:pt x="906675" y="3839976"/>
                </a:lnTo>
                <a:lnTo>
                  <a:pt x="917273" y="3851587"/>
                </a:lnTo>
                <a:lnTo>
                  <a:pt x="922693" y="3869462"/>
                </a:lnTo>
                <a:lnTo>
                  <a:pt x="920487" y="3885166"/>
                </a:lnTo>
                <a:lnTo>
                  <a:pt x="871125" y="3908277"/>
                </a:lnTo>
                <a:lnTo>
                  <a:pt x="770977" y="3911342"/>
                </a:lnTo>
                <a:lnTo>
                  <a:pt x="577091" y="3913864"/>
                </a:lnTo>
                <a:lnTo>
                  <a:pt x="220087" y="3913864"/>
                </a:lnTo>
                <a:lnTo>
                  <a:pt x="0" y="3915881"/>
                </a:lnTo>
                <a:close/>
              </a:path>
              <a:path w="1028700" h="3916045">
                <a:moveTo>
                  <a:pt x="805895" y="3832831"/>
                </a:moveTo>
                <a:lnTo>
                  <a:pt x="708040" y="3832831"/>
                </a:lnTo>
                <a:lnTo>
                  <a:pt x="739959" y="3832631"/>
                </a:lnTo>
                <a:lnTo>
                  <a:pt x="772544" y="3832631"/>
                </a:lnTo>
                <a:lnTo>
                  <a:pt x="805895" y="3832831"/>
                </a:lnTo>
                <a:close/>
              </a:path>
            </a:pathLst>
          </a:custGeom>
          <a:solidFill>
            <a:srgbClr val="494848"/>
          </a:solidFill>
        </p:spPr>
        <p:txBody>
          <a:bodyPr wrap="square" lIns="0" tIns="0" rIns="0" bIns="0" rtlCol="0"/>
          <a:lstStyle/>
          <a:p>
            <a:endParaRPr/>
          </a:p>
        </p:txBody>
      </p:sp>
      <p:sp>
        <p:nvSpPr>
          <p:cNvPr id="8" name="object 12"/>
          <p:cNvSpPr/>
          <p:nvPr/>
        </p:nvSpPr>
        <p:spPr>
          <a:xfrm>
            <a:off x="488342" y="0"/>
            <a:ext cx="1080770" cy="1965960"/>
          </a:xfrm>
          <a:custGeom>
            <a:avLst/>
            <a:gdLst/>
            <a:ahLst/>
            <a:cxnLst/>
            <a:rect l="l" t="t" r="r" b="b"/>
            <a:pathLst>
              <a:path w="1080770" h="1965960">
                <a:moveTo>
                  <a:pt x="627354" y="1965409"/>
                </a:moveTo>
                <a:lnTo>
                  <a:pt x="453360" y="1965409"/>
                </a:lnTo>
                <a:lnTo>
                  <a:pt x="437762" y="1964637"/>
                </a:lnTo>
                <a:lnTo>
                  <a:pt x="390562" y="1957594"/>
                </a:lnTo>
                <a:lnTo>
                  <a:pt x="344494" y="1946017"/>
                </a:lnTo>
                <a:lnTo>
                  <a:pt x="299876" y="1930037"/>
                </a:lnTo>
                <a:lnTo>
                  <a:pt x="257028" y="1909787"/>
                </a:lnTo>
                <a:lnTo>
                  <a:pt x="216266" y="1885398"/>
                </a:lnTo>
                <a:lnTo>
                  <a:pt x="177911" y="1857003"/>
                </a:lnTo>
                <a:lnTo>
                  <a:pt x="142280" y="1824734"/>
                </a:lnTo>
                <a:lnTo>
                  <a:pt x="110010" y="1789103"/>
                </a:lnTo>
                <a:lnTo>
                  <a:pt x="81615" y="1750747"/>
                </a:lnTo>
                <a:lnTo>
                  <a:pt x="57227" y="1709986"/>
                </a:lnTo>
                <a:lnTo>
                  <a:pt x="36977" y="1667137"/>
                </a:lnTo>
                <a:lnTo>
                  <a:pt x="20997" y="1622520"/>
                </a:lnTo>
                <a:lnTo>
                  <a:pt x="9420" y="1576452"/>
                </a:lnTo>
                <a:lnTo>
                  <a:pt x="2377" y="1529252"/>
                </a:lnTo>
                <a:lnTo>
                  <a:pt x="0" y="1481239"/>
                </a:lnTo>
                <a:lnTo>
                  <a:pt x="0" y="0"/>
                </a:lnTo>
                <a:lnTo>
                  <a:pt x="1080714" y="0"/>
                </a:lnTo>
                <a:lnTo>
                  <a:pt x="1080714" y="1481239"/>
                </a:lnTo>
                <a:lnTo>
                  <a:pt x="1078337" y="1529252"/>
                </a:lnTo>
                <a:lnTo>
                  <a:pt x="1071294" y="1576452"/>
                </a:lnTo>
                <a:lnTo>
                  <a:pt x="1059717" y="1622520"/>
                </a:lnTo>
                <a:lnTo>
                  <a:pt x="1043737" y="1667137"/>
                </a:lnTo>
                <a:lnTo>
                  <a:pt x="1023487" y="1709986"/>
                </a:lnTo>
                <a:lnTo>
                  <a:pt x="999098" y="1750747"/>
                </a:lnTo>
                <a:lnTo>
                  <a:pt x="970704" y="1789103"/>
                </a:lnTo>
                <a:lnTo>
                  <a:pt x="938434" y="1824734"/>
                </a:lnTo>
                <a:lnTo>
                  <a:pt x="902803" y="1857003"/>
                </a:lnTo>
                <a:lnTo>
                  <a:pt x="864448" y="1885398"/>
                </a:lnTo>
                <a:lnTo>
                  <a:pt x="823686" y="1909787"/>
                </a:lnTo>
                <a:lnTo>
                  <a:pt x="780837" y="1930037"/>
                </a:lnTo>
                <a:lnTo>
                  <a:pt x="736220" y="1946017"/>
                </a:lnTo>
                <a:lnTo>
                  <a:pt x="690152" y="1957594"/>
                </a:lnTo>
                <a:lnTo>
                  <a:pt x="642952" y="1964637"/>
                </a:lnTo>
                <a:lnTo>
                  <a:pt x="627354" y="1965409"/>
                </a:lnTo>
                <a:close/>
              </a:path>
            </a:pathLst>
          </a:custGeom>
          <a:solidFill>
            <a:srgbClr val="FAE7BC"/>
          </a:solidFill>
        </p:spPr>
        <p:txBody>
          <a:bodyPr wrap="square" lIns="0" tIns="0" rIns="0" bIns="0" rtlCol="0"/>
          <a:lstStyle/>
          <a:p>
            <a:endParaRPr/>
          </a:p>
        </p:txBody>
      </p:sp>
      <p:pic>
        <p:nvPicPr>
          <p:cNvPr id="9" name="Picture 8">
            <a:extLst>
              <a:ext uri="{FF2B5EF4-FFF2-40B4-BE49-F238E27FC236}">
                <a16:creationId xmlns:a16="http://schemas.microsoft.com/office/drawing/2014/main" id="{CEC4F0F2-BFF8-38ED-423E-CA168DE3DDC7}"/>
              </a:ext>
            </a:extLst>
          </p:cNvPr>
          <p:cNvPicPr>
            <a:picLocks noChangeAspect="1"/>
          </p:cNvPicPr>
          <p:nvPr/>
        </p:nvPicPr>
        <p:blipFill>
          <a:blip r:embed="rId2"/>
          <a:stretch>
            <a:fillRect/>
          </a:stretch>
        </p:blipFill>
        <p:spPr>
          <a:xfrm>
            <a:off x="152400" y="4053007"/>
            <a:ext cx="9296400" cy="4953000"/>
          </a:xfrm>
          <a:prstGeom prst="rect">
            <a:avLst/>
          </a:prstGeom>
        </p:spPr>
      </p:pic>
      <p:pic>
        <p:nvPicPr>
          <p:cNvPr id="11" name="Picture 10">
            <a:extLst>
              <a:ext uri="{FF2B5EF4-FFF2-40B4-BE49-F238E27FC236}">
                <a16:creationId xmlns:a16="http://schemas.microsoft.com/office/drawing/2014/main" id="{74B52F0C-0FFA-807D-FC43-7330B0ED689E}"/>
              </a:ext>
            </a:extLst>
          </p:cNvPr>
          <p:cNvPicPr>
            <a:picLocks noChangeAspect="1"/>
          </p:cNvPicPr>
          <p:nvPr/>
        </p:nvPicPr>
        <p:blipFill>
          <a:blip r:embed="rId3"/>
          <a:stretch>
            <a:fillRect/>
          </a:stretch>
        </p:blipFill>
        <p:spPr>
          <a:xfrm>
            <a:off x="9702028" y="4053007"/>
            <a:ext cx="8097682" cy="49530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38400" y="2705100"/>
            <a:ext cx="14020800" cy="1015663"/>
          </a:xfrm>
        </p:spPr>
        <p:txBody>
          <a:bodyPr/>
          <a:lstStyle/>
          <a:p>
            <a:pPr algn="ctr"/>
            <a:r>
              <a:rPr lang="en-US" sz="6600" dirty="0"/>
              <a:t>Conclusion</a:t>
            </a:r>
          </a:p>
        </p:txBody>
      </p:sp>
      <p:sp>
        <p:nvSpPr>
          <p:cNvPr id="3" name="Text Placeholder 2"/>
          <p:cNvSpPr>
            <a:spLocks noGrp="1"/>
          </p:cNvSpPr>
          <p:nvPr>
            <p:ph type="body" idx="1"/>
          </p:nvPr>
        </p:nvSpPr>
        <p:spPr>
          <a:xfrm>
            <a:off x="1828800" y="4076700"/>
            <a:ext cx="15011400" cy="4054828"/>
          </a:xfrm>
        </p:spPr>
        <p:txBody>
          <a:bodyPr/>
          <a:lstStyle/>
          <a:p>
            <a:pPr algn="just">
              <a:lnSpc>
                <a:spcPct val="150000"/>
              </a:lnSpc>
            </a:pPr>
            <a:r>
              <a:rPr lang="en-US" dirty="0">
                <a:latin typeface="Arial" panose="020B0604020202020204" pitchFamily="34" charset="0"/>
                <a:cs typeface="Arial" panose="020B0604020202020204" pitchFamily="34" charset="0"/>
              </a:rPr>
              <a:t>Here, I have shared my experience while doing the project entitled “Interactive Digital Portfolio Using Front And Wed Development”. I learnt many new things &amp; it wonderful learning experience for</a:t>
            </a:r>
            <a:r>
              <a:rPr lang="en-US" b="1"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me while working on this project. This project</a:t>
            </a:r>
            <a:r>
              <a:rPr lang="en-US" b="1"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increased my research thinking skill and interest in this subject. </a:t>
            </a:r>
            <a:endParaRPr lang="en-US" dirty="0">
              <a:latin typeface="Times New Roman" pitchFamily="18" charset="0"/>
              <a:cs typeface="Times New Roman" pitchFamily="18" charset="0"/>
            </a:endParaRPr>
          </a:p>
        </p:txBody>
      </p:sp>
      <p:sp>
        <p:nvSpPr>
          <p:cNvPr id="5" name="object 6"/>
          <p:cNvSpPr/>
          <p:nvPr/>
        </p:nvSpPr>
        <p:spPr>
          <a:xfrm>
            <a:off x="16718940" y="0"/>
            <a:ext cx="1080770" cy="1965960"/>
          </a:xfrm>
          <a:custGeom>
            <a:avLst/>
            <a:gdLst/>
            <a:ahLst/>
            <a:cxnLst/>
            <a:rect l="l" t="t" r="r" b="b"/>
            <a:pathLst>
              <a:path w="1080769" h="1965960">
                <a:moveTo>
                  <a:pt x="627354" y="1965409"/>
                </a:moveTo>
                <a:lnTo>
                  <a:pt x="453360" y="1965409"/>
                </a:lnTo>
                <a:lnTo>
                  <a:pt x="437762" y="1964637"/>
                </a:lnTo>
                <a:lnTo>
                  <a:pt x="390562" y="1957594"/>
                </a:lnTo>
                <a:lnTo>
                  <a:pt x="344494" y="1946017"/>
                </a:lnTo>
                <a:lnTo>
                  <a:pt x="299876" y="1930037"/>
                </a:lnTo>
                <a:lnTo>
                  <a:pt x="257028" y="1909787"/>
                </a:lnTo>
                <a:lnTo>
                  <a:pt x="216266" y="1885398"/>
                </a:lnTo>
                <a:lnTo>
                  <a:pt x="177911" y="1857003"/>
                </a:lnTo>
                <a:lnTo>
                  <a:pt x="142280" y="1824734"/>
                </a:lnTo>
                <a:lnTo>
                  <a:pt x="110010" y="1789103"/>
                </a:lnTo>
                <a:lnTo>
                  <a:pt x="81615" y="1750747"/>
                </a:lnTo>
                <a:lnTo>
                  <a:pt x="57227" y="1709986"/>
                </a:lnTo>
                <a:lnTo>
                  <a:pt x="36977" y="1667137"/>
                </a:lnTo>
                <a:lnTo>
                  <a:pt x="20997" y="1622520"/>
                </a:lnTo>
                <a:lnTo>
                  <a:pt x="9420" y="1576452"/>
                </a:lnTo>
                <a:lnTo>
                  <a:pt x="2377" y="1529252"/>
                </a:lnTo>
                <a:lnTo>
                  <a:pt x="0" y="1481239"/>
                </a:lnTo>
                <a:lnTo>
                  <a:pt x="0" y="0"/>
                </a:lnTo>
                <a:lnTo>
                  <a:pt x="1080714" y="0"/>
                </a:lnTo>
                <a:lnTo>
                  <a:pt x="1080714" y="1481239"/>
                </a:lnTo>
                <a:lnTo>
                  <a:pt x="1078338" y="1529252"/>
                </a:lnTo>
                <a:lnTo>
                  <a:pt x="1071295" y="1576452"/>
                </a:lnTo>
                <a:lnTo>
                  <a:pt x="1059717" y="1622520"/>
                </a:lnTo>
                <a:lnTo>
                  <a:pt x="1043737" y="1667137"/>
                </a:lnTo>
                <a:lnTo>
                  <a:pt x="1023487" y="1709986"/>
                </a:lnTo>
                <a:lnTo>
                  <a:pt x="999098" y="1750747"/>
                </a:lnTo>
                <a:lnTo>
                  <a:pt x="970703" y="1789103"/>
                </a:lnTo>
                <a:lnTo>
                  <a:pt x="938434" y="1824734"/>
                </a:lnTo>
                <a:lnTo>
                  <a:pt x="902803" y="1857003"/>
                </a:lnTo>
                <a:lnTo>
                  <a:pt x="864447" y="1885398"/>
                </a:lnTo>
                <a:lnTo>
                  <a:pt x="823686" y="1909787"/>
                </a:lnTo>
                <a:lnTo>
                  <a:pt x="780837" y="1930037"/>
                </a:lnTo>
                <a:lnTo>
                  <a:pt x="736220" y="1946017"/>
                </a:lnTo>
                <a:lnTo>
                  <a:pt x="690152" y="1957594"/>
                </a:lnTo>
                <a:lnTo>
                  <a:pt x="642953" y="1964637"/>
                </a:lnTo>
                <a:lnTo>
                  <a:pt x="627354" y="1965409"/>
                </a:lnTo>
                <a:close/>
              </a:path>
            </a:pathLst>
          </a:custGeom>
          <a:solidFill>
            <a:srgbClr val="FAE7BC"/>
          </a:solidFill>
        </p:spPr>
        <p:txBody>
          <a:bodyPr wrap="square" lIns="0" tIns="0" rIns="0" bIns="0" rtlCol="0"/>
          <a:lstStyle/>
          <a:p>
            <a:endParaRPr/>
          </a:p>
        </p:txBody>
      </p:sp>
      <p:sp>
        <p:nvSpPr>
          <p:cNvPr id="6" name="object 10"/>
          <p:cNvSpPr/>
          <p:nvPr/>
        </p:nvSpPr>
        <p:spPr>
          <a:xfrm>
            <a:off x="17263019" y="3089010"/>
            <a:ext cx="1025525" cy="3916045"/>
          </a:xfrm>
          <a:custGeom>
            <a:avLst/>
            <a:gdLst/>
            <a:ahLst/>
            <a:cxnLst/>
            <a:rect l="l" t="t" r="r" b="b"/>
            <a:pathLst>
              <a:path w="1025525" h="3916045">
                <a:moveTo>
                  <a:pt x="1024979" y="82285"/>
                </a:moveTo>
                <a:lnTo>
                  <a:pt x="1024979" y="1179"/>
                </a:lnTo>
                <a:lnTo>
                  <a:pt x="777298" y="642"/>
                </a:lnTo>
                <a:lnTo>
                  <a:pt x="69433" y="0"/>
                </a:lnTo>
                <a:lnTo>
                  <a:pt x="36641" y="1624"/>
                </a:lnTo>
                <a:lnTo>
                  <a:pt x="18347" y="9727"/>
                </a:lnTo>
                <a:lnTo>
                  <a:pt x="10387" y="28455"/>
                </a:lnTo>
                <a:lnTo>
                  <a:pt x="8596" y="61956"/>
                </a:lnTo>
                <a:lnTo>
                  <a:pt x="8589" y="79871"/>
                </a:lnTo>
                <a:lnTo>
                  <a:pt x="121188" y="79871"/>
                </a:lnTo>
                <a:lnTo>
                  <a:pt x="273465" y="80184"/>
                </a:lnTo>
                <a:lnTo>
                  <a:pt x="794810" y="80888"/>
                </a:lnTo>
                <a:lnTo>
                  <a:pt x="887445" y="81280"/>
                </a:lnTo>
                <a:lnTo>
                  <a:pt x="1024979" y="82285"/>
                </a:lnTo>
                <a:close/>
              </a:path>
              <a:path w="1025525" h="3916045">
                <a:moveTo>
                  <a:pt x="37646" y="1583241"/>
                </a:moveTo>
                <a:lnTo>
                  <a:pt x="55287" y="1579445"/>
                </a:lnTo>
                <a:lnTo>
                  <a:pt x="69418" y="1567192"/>
                </a:lnTo>
                <a:lnTo>
                  <a:pt x="78812" y="1547988"/>
                </a:lnTo>
                <a:lnTo>
                  <a:pt x="82247" y="1523337"/>
                </a:lnTo>
                <a:lnTo>
                  <a:pt x="82178" y="928570"/>
                </a:lnTo>
                <a:lnTo>
                  <a:pt x="82395" y="879013"/>
                </a:lnTo>
                <a:lnTo>
                  <a:pt x="82669" y="834617"/>
                </a:lnTo>
                <a:lnTo>
                  <a:pt x="83107" y="779904"/>
                </a:lnTo>
                <a:lnTo>
                  <a:pt x="83603" y="732463"/>
                </a:lnTo>
                <a:lnTo>
                  <a:pt x="84268" y="680803"/>
                </a:lnTo>
                <a:lnTo>
                  <a:pt x="85047" y="631256"/>
                </a:lnTo>
                <a:lnTo>
                  <a:pt x="85819" y="579304"/>
                </a:lnTo>
                <a:lnTo>
                  <a:pt x="86407" y="527356"/>
                </a:lnTo>
                <a:lnTo>
                  <a:pt x="86843" y="475410"/>
                </a:lnTo>
                <a:lnTo>
                  <a:pt x="87163" y="423467"/>
                </a:lnTo>
                <a:lnTo>
                  <a:pt x="87402" y="371527"/>
                </a:lnTo>
                <a:lnTo>
                  <a:pt x="87979" y="215715"/>
                </a:lnTo>
                <a:lnTo>
                  <a:pt x="88239" y="163779"/>
                </a:lnTo>
                <a:lnTo>
                  <a:pt x="88592" y="111844"/>
                </a:lnTo>
                <a:lnTo>
                  <a:pt x="121188" y="79871"/>
                </a:lnTo>
                <a:lnTo>
                  <a:pt x="8589" y="79871"/>
                </a:lnTo>
                <a:lnTo>
                  <a:pt x="8543" y="163779"/>
                </a:lnTo>
                <a:lnTo>
                  <a:pt x="8285" y="196132"/>
                </a:lnTo>
                <a:lnTo>
                  <a:pt x="6984" y="300020"/>
                </a:lnTo>
                <a:lnTo>
                  <a:pt x="2811" y="611661"/>
                </a:lnTo>
                <a:lnTo>
                  <a:pt x="8173" y="641891"/>
                </a:lnTo>
                <a:lnTo>
                  <a:pt x="10012" y="672109"/>
                </a:lnTo>
                <a:lnTo>
                  <a:pt x="8095" y="702303"/>
                </a:lnTo>
                <a:lnTo>
                  <a:pt x="2190" y="732463"/>
                </a:lnTo>
                <a:lnTo>
                  <a:pt x="2089" y="834617"/>
                </a:lnTo>
                <a:lnTo>
                  <a:pt x="1963" y="978129"/>
                </a:lnTo>
                <a:lnTo>
                  <a:pt x="1906" y="1038941"/>
                </a:lnTo>
                <a:lnTo>
                  <a:pt x="1781" y="1141106"/>
                </a:lnTo>
                <a:lnTo>
                  <a:pt x="1700" y="1192187"/>
                </a:lnTo>
                <a:lnTo>
                  <a:pt x="1604" y="1243268"/>
                </a:lnTo>
                <a:lnTo>
                  <a:pt x="1354" y="1345425"/>
                </a:lnTo>
                <a:lnTo>
                  <a:pt x="1194" y="1396501"/>
                </a:lnTo>
                <a:lnTo>
                  <a:pt x="0" y="1440145"/>
                </a:lnTo>
                <a:lnTo>
                  <a:pt x="0" y="1548975"/>
                </a:lnTo>
                <a:lnTo>
                  <a:pt x="7664" y="1565886"/>
                </a:lnTo>
                <a:lnTo>
                  <a:pt x="20812" y="1578249"/>
                </a:lnTo>
                <a:lnTo>
                  <a:pt x="37646" y="1583241"/>
                </a:lnTo>
                <a:close/>
              </a:path>
              <a:path w="1025525" h="3916045">
                <a:moveTo>
                  <a:pt x="1024979" y="3915843"/>
                </a:moveTo>
                <a:lnTo>
                  <a:pt x="1024979" y="3833363"/>
                </a:lnTo>
                <a:lnTo>
                  <a:pt x="313907" y="3832831"/>
                </a:lnTo>
                <a:lnTo>
                  <a:pt x="187504" y="3832831"/>
                </a:lnTo>
                <a:lnTo>
                  <a:pt x="155711" y="3832325"/>
                </a:lnTo>
                <a:lnTo>
                  <a:pt x="136715" y="3833824"/>
                </a:lnTo>
                <a:lnTo>
                  <a:pt x="121592" y="3839976"/>
                </a:lnTo>
                <a:lnTo>
                  <a:pt x="110994" y="3851587"/>
                </a:lnTo>
                <a:lnTo>
                  <a:pt x="105574" y="3869462"/>
                </a:lnTo>
                <a:lnTo>
                  <a:pt x="107779" y="3885166"/>
                </a:lnTo>
                <a:lnTo>
                  <a:pt x="157142" y="3908277"/>
                </a:lnTo>
                <a:lnTo>
                  <a:pt x="257290" y="3911342"/>
                </a:lnTo>
                <a:lnTo>
                  <a:pt x="451176" y="3913864"/>
                </a:lnTo>
                <a:lnTo>
                  <a:pt x="808179" y="3913864"/>
                </a:lnTo>
                <a:lnTo>
                  <a:pt x="1024979" y="3915843"/>
                </a:lnTo>
                <a:close/>
              </a:path>
              <a:path w="1025525" h="3916045">
                <a:moveTo>
                  <a:pt x="222372" y="3832831"/>
                </a:moveTo>
                <a:lnTo>
                  <a:pt x="320227" y="3832831"/>
                </a:lnTo>
                <a:lnTo>
                  <a:pt x="288308" y="3832631"/>
                </a:lnTo>
                <a:lnTo>
                  <a:pt x="255722" y="3832631"/>
                </a:lnTo>
                <a:lnTo>
                  <a:pt x="222372" y="3832831"/>
                </a:lnTo>
                <a:close/>
              </a:path>
            </a:pathLst>
          </a:custGeom>
          <a:solidFill>
            <a:srgbClr val="494848"/>
          </a:solidFill>
        </p:spPr>
        <p:txBody>
          <a:bodyPr wrap="square" lIns="0" tIns="0" rIns="0" bIns="0" rtlCol="0"/>
          <a:lstStyle/>
          <a:p>
            <a:endParaRPr/>
          </a:p>
        </p:txBody>
      </p:sp>
      <p:sp>
        <p:nvSpPr>
          <p:cNvPr id="7" name="object 11"/>
          <p:cNvSpPr/>
          <p:nvPr/>
        </p:nvSpPr>
        <p:spPr>
          <a:xfrm>
            <a:off x="0" y="3089010"/>
            <a:ext cx="1028700" cy="3916045"/>
          </a:xfrm>
          <a:custGeom>
            <a:avLst/>
            <a:gdLst/>
            <a:ahLst/>
            <a:cxnLst/>
            <a:rect l="l" t="t" r="r" b="b"/>
            <a:pathLst>
              <a:path w="1028700" h="3916045">
                <a:moveTo>
                  <a:pt x="0" y="82316"/>
                </a:moveTo>
                <a:lnTo>
                  <a:pt x="0" y="1309"/>
                </a:lnTo>
                <a:lnTo>
                  <a:pt x="31030" y="1179"/>
                </a:lnTo>
                <a:lnTo>
                  <a:pt x="250968" y="642"/>
                </a:lnTo>
                <a:lnTo>
                  <a:pt x="958834" y="0"/>
                </a:lnTo>
                <a:lnTo>
                  <a:pt x="991625" y="1624"/>
                </a:lnTo>
                <a:lnTo>
                  <a:pt x="1009919" y="9727"/>
                </a:lnTo>
                <a:lnTo>
                  <a:pt x="1017880" y="28455"/>
                </a:lnTo>
                <a:lnTo>
                  <a:pt x="1019670" y="61956"/>
                </a:lnTo>
                <a:lnTo>
                  <a:pt x="1019678" y="79871"/>
                </a:lnTo>
                <a:lnTo>
                  <a:pt x="907079" y="79871"/>
                </a:lnTo>
                <a:lnTo>
                  <a:pt x="754802" y="80184"/>
                </a:lnTo>
                <a:lnTo>
                  <a:pt x="233457" y="80888"/>
                </a:lnTo>
                <a:lnTo>
                  <a:pt x="140822" y="81280"/>
                </a:lnTo>
                <a:lnTo>
                  <a:pt x="0" y="82316"/>
                </a:lnTo>
                <a:close/>
              </a:path>
              <a:path w="1028700" h="3916045">
                <a:moveTo>
                  <a:pt x="990620" y="1583241"/>
                </a:moveTo>
                <a:lnTo>
                  <a:pt x="972979" y="1579445"/>
                </a:lnTo>
                <a:lnTo>
                  <a:pt x="958849" y="1567192"/>
                </a:lnTo>
                <a:lnTo>
                  <a:pt x="949454" y="1547988"/>
                </a:lnTo>
                <a:lnTo>
                  <a:pt x="946019" y="1523337"/>
                </a:lnTo>
                <a:lnTo>
                  <a:pt x="946088" y="928570"/>
                </a:lnTo>
                <a:lnTo>
                  <a:pt x="945872" y="879013"/>
                </a:lnTo>
                <a:lnTo>
                  <a:pt x="945598" y="834617"/>
                </a:lnTo>
                <a:lnTo>
                  <a:pt x="945160" y="779904"/>
                </a:lnTo>
                <a:lnTo>
                  <a:pt x="944663" y="732463"/>
                </a:lnTo>
                <a:lnTo>
                  <a:pt x="943998" y="680803"/>
                </a:lnTo>
                <a:lnTo>
                  <a:pt x="943220" y="631256"/>
                </a:lnTo>
                <a:lnTo>
                  <a:pt x="942447" y="579304"/>
                </a:lnTo>
                <a:lnTo>
                  <a:pt x="941860" y="527356"/>
                </a:lnTo>
                <a:lnTo>
                  <a:pt x="941424" y="475410"/>
                </a:lnTo>
                <a:lnTo>
                  <a:pt x="941103" y="423467"/>
                </a:lnTo>
                <a:lnTo>
                  <a:pt x="940864" y="371527"/>
                </a:lnTo>
                <a:lnTo>
                  <a:pt x="940288" y="215715"/>
                </a:lnTo>
                <a:lnTo>
                  <a:pt x="940027" y="163779"/>
                </a:lnTo>
                <a:lnTo>
                  <a:pt x="939674" y="111844"/>
                </a:lnTo>
                <a:lnTo>
                  <a:pt x="907079" y="79871"/>
                </a:lnTo>
                <a:lnTo>
                  <a:pt x="1019678" y="79871"/>
                </a:lnTo>
                <a:lnTo>
                  <a:pt x="1019724" y="163779"/>
                </a:lnTo>
                <a:lnTo>
                  <a:pt x="1019981" y="196132"/>
                </a:lnTo>
                <a:lnTo>
                  <a:pt x="1021283" y="300020"/>
                </a:lnTo>
                <a:lnTo>
                  <a:pt x="1025455" y="611661"/>
                </a:lnTo>
                <a:lnTo>
                  <a:pt x="1020094" y="641891"/>
                </a:lnTo>
                <a:lnTo>
                  <a:pt x="1018255" y="672109"/>
                </a:lnTo>
                <a:lnTo>
                  <a:pt x="1020172" y="702303"/>
                </a:lnTo>
                <a:lnTo>
                  <a:pt x="1026077" y="732463"/>
                </a:lnTo>
                <a:lnTo>
                  <a:pt x="1026178" y="834617"/>
                </a:lnTo>
                <a:lnTo>
                  <a:pt x="1026304" y="978129"/>
                </a:lnTo>
                <a:lnTo>
                  <a:pt x="1026360" y="1038941"/>
                </a:lnTo>
                <a:lnTo>
                  <a:pt x="1026486" y="1141106"/>
                </a:lnTo>
                <a:lnTo>
                  <a:pt x="1026566" y="1192187"/>
                </a:lnTo>
                <a:lnTo>
                  <a:pt x="1026663" y="1243268"/>
                </a:lnTo>
                <a:lnTo>
                  <a:pt x="1026913" y="1345425"/>
                </a:lnTo>
                <a:lnTo>
                  <a:pt x="1027072" y="1396501"/>
                </a:lnTo>
                <a:lnTo>
                  <a:pt x="1028266" y="1440128"/>
                </a:lnTo>
                <a:lnTo>
                  <a:pt x="1028266" y="1548977"/>
                </a:lnTo>
                <a:lnTo>
                  <a:pt x="1020603" y="1565886"/>
                </a:lnTo>
                <a:lnTo>
                  <a:pt x="1007454" y="1578249"/>
                </a:lnTo>
                <a:lnTo>
                  <a:pt x="990620" y="1583241"/>
                </a:lnTo>
                <a:close/>
              </a:path>
              <a:path w="1028700" h="3916045">
                <a:moveTo>
                  <a:pt x="0" y="3915881"/>
                </a:moveTo>
                <a:lnTo>
                  <a:pt x="0" y="3833363"/>
                </a:lnTo>
                <a:lnTo>
                  <a:pt x="714360" y="3832831"/>
                </a:lnTo>
                <a:lnTo>
                  <a:pt x="840763" y="3832831"/>
                </a:lnTo>
                <a:lnTo>
                  <a:pt x="872555" y="3832325"/>
                </a:lnTo>
                <a:lnTo>
                  <a:pt x="891551" y="3833824"/>
                </a:lnTo>
                <a:lnTo>
                  <a:pt x="906675" y="3839976"/>
                </a:lnTo>
                <a:lnTo>
                  <a:pt x="917273" y="3851587"/>
                </a:lnTo>
                <a:lnTo>
                  <a:pt x="922693" y="3869462"/>
                </a:lnTo>
                <a:lnTo>
                  <a:pt x="920487" y="3885166"/>
                </a:lnTo>
                <a:lnTo>
                  <a:pt x="871125" y="3908277"/>
                </a:lnTo>
                <a:lnTo>
                  <a:pt x="770977" y="3911342"/>
                </a:lnTo>
                <a:lnTo>
                  <a:pt x="577091" y="3913864"/>
                </a:lnTo>
                <a:lnTo>
                  <a:pt x="220087" y="3913864"/>
                </a:lnTo>
                <a:lnTo>
                  <a:pt x="0" y="3915881"/>
                </a:lnTo>
                <a:close/>
              </a:path>
              <a:path w="1028700" h="3916045">
                <a:moveTo>
                  <a:pt x="805895" y="3832831"/>
                </a:moveTo>
                <a:lnTo>
                  <a:pt x="708040" y="3832831"/>
                </a:lnTo>
                <a:lnTo>
                  <a:pt x="739959" y="3832631"/>
                </a:lnTo>
                <a:lnTo>
                  <a:pt x="772544" y="3832631"/>
                </a:lnTo>
                <a:lnTo>
                  <a:pt x="805895" y="3832831"/>
                </a:lnTo>
                <a:close/>
              </a:path>
            </a:pathLst>
          </a:custGeom>
          <a:solidFill>
            <a:srgbClr val="494848"/>
          </a:solidFill>
        </p:spPr>
        <p:txBody>
          <a:bodyPr wrap="square" lIns="0" tIns="0" rIns="0" bIns="0" rtlCol="0"/>
          <a:lstStyle/>
          <a:p>
            <a:endParaRPr/>
          </a:p>
        </p:txBody>
      </p:sp>
      <p:sp>
        <p:nvSpPr>
          <p:cNvPr id="8" name="object 12"/>
          <p:cNvSpPr/>
          <p:nvPr/>
        </p:nvSpPr>
        <p:spPr>
          <a:xfrm>
            <a:off x="488342" y="0"/>
            <a:ext cx="1080770" cy="1965960"/>
          </a:xfrm>
          <a:custGeom>
            <a:avLst/>
            <a:gdLst/>
            <a:ahLst/>
            <a:cxnLst/>
            <a:rect l="l" t="t" r="r" b="b"/>
            <a:pathLst>
              <a:path w="1080770" h="1965960">
                <a:moveTo>
                  <a:pt x="627354" y="1965409"/>
                </a:moveTo>
                <a:lnTo>
                  <a:pt x="453360" y="1965409"/>
                </a:lnTo>
                <a:lnTo>
                  <a:pt x="437762" y="1964637"/>
                </a:lnTo>
                <a:lnTo>
                  <a:pt x="390562" y="1957594"/>
                </a:lnTo>
                <a:lnTo>
                  <a:pt x="344494" y="1946017"/>
                </a:lnTo>
                <a:lnTo>
                  <a:pt x="299876" y="1930037"/>
                </a:lnTo>
                <a:lnTo>
                  <a:pt x="257028" y="1909787"/>
                </a:lnTo>
                <a:lnTo>
                  <a:pt x="216266" y="1885398"/>
                </a:lnTo>
                <a:lnTo>
                  <a:pt x="177911" y="1857003"/>
                </a:lnTo>
                <a:lnTo>
                  <a:pt x="142280" y="1824734"/>
                </a:lnTo>
                <a:lnTo>
                  <a:pt x="110010" y="1789103"/>
                </a:lnTo>
                <a:lnTo>
                  <a:pt x="81615" y="1750747"/>
                </a:lnTo>
                <a:lnTo>
                  <a:pt x="57227" y="1709986"/>
                </a:lnTo>
                <a:lnTo>
                  <a:pt x="36977" y="1667137"/>
                </a:lnTo>
                <a:lnTo>
                  <a:pt x="20997" y="1622520"/>
                </a:lnTo>
                <a:lnTo>
                  <a:pt x="9420" y="1576452"/>
                </a:lnTo>
                <a:lnTo>
                  <a:pt x="2377" y="1529252"/>
                </a:lnTo>
                <a:lnTo>
                  <a:pt x="0" y="1481239"/>
                </a:lnTo>
                <a:lnTo>
                  <a:pt x="0" y="0"/>
                </a:lnTo>
                <a:lnTo>
                  <a:pt x="1080714" y="0"/>
                </a:lnTo>
                <a:lnTo>
                  <a:pt x="1080714" y="1481239"/>
                </a:lnTo>
                <a:lnTo>
                  <a:pt x="1078337" y="1529252"/>
                </a:lnTo>
                <a:lnTo>
                  <a:pt x="1071294" y="1576452"/>
                </a:lnTo>
                <a:lnTo>
                  <a:pt x="1059717" y="1622520"/>
                </a:lnTo>
                <a:lnTo>
                  <a:pt x="1043737" y="1667137"/>
                </a:lnTo>
                <a:lnTo>
                  <a:pt x="1023487" y="1709986"/>
                </a:lnTo>
                <a:lnTo>
                  <a:pt x="999098" y="1750747"/>
                </a:lnTo>
                <a:lnTo>
                  <a:pt x="970704" y="1789103"/>
                </a:lnTo>
                <a:lnTo>
                  <a:pt x="938434" y="1824734"/>
                </a:lnTo>
                <a:lnTo>
                  <a:pt x="902803" y="1857003"/>
                </a:lnTo>
                <a:lnTo>
                  <a:pt x="864448" y="1885398"/>
                </a:lnTo>
                <a:lnTo>
                  <a:pt x="823686" y="1909787"/>
                </a:lnTo>
                <a:lnTo>
                  <a:pt x="780837" y="1930037"/>
                </a:lnTo>
                <a:lnTo>
                  <a:pt x="736220" y="1946017"/>
                </a:lnTo>
                <a:lnTo>
                  <a:pt x="690152" y="1957594"/>
                </a:lnTo>
                <a:lnTo>
                  <a:pt x="642952" y="1964637"/>
                </a:lnTo>
                <a:lnTo>
                  <a:pt x="627354" y="1965409"/>
                </a:lnTo>
                <a:close/>
              </a:path>
            </a:pathLst>
          </a:custGeom>
          <a:solidFill>
            <a:srgbClr val="FAE7BC"/>
          </a:solidFill>
        </p:spPr>
        <p:txBody>
          <a:bodyPr wrap="square" lIns="0" tIns="0" rIns="0" bIns="0" rtlCol="0"/>
          <a:lstStyle/>
          <a:p>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00200" y="3619500"/>
            <a:ext cx="14521134" cy="1599862"/>
          </a:xfrm>
          <a:prstGeom prst="rect">
            <a:avLst/>
          </a:prstGeom>
        </p:spPr>
        <p:txBody>
          <a:bodyPr vert="horz" wrap="square" lIns="0" tIns="12065" rIns="0" bIns="0" rtlCol="0">
            <a:spAutoFit/>
          </a:bodyPr>
          <a:lstStyle/>
          <a:p>
            <a:pPr marL="3148330" marR="5080" indent="-3136265" algn="ctr">
              <a:lnSpc>
                <a:spcPct val="116799"/>
              </a:lnSpc>
              <a:spcBef>
                <a:spcPts val="95"/>
              </a:spcBef>
            </a:pPr>
            <a:r>
              <a:rPr sz="4600" b="1" spc="-690">
                <a:latin typeface="Times New Roman" pitchFamily="18" charset="0"/>
                <a:cs typeface="Times New Roman" pitchFamily="18" charset="0"/>
              </a:rPr>
              <a:t>INTERACTIVE</a:t>
            </a:r>
            <a:r>
              <a:rPr sz="4600" b="1" spc="-229">
                <a:latin typeface="Times New Roman" pitchFamily="18" charset="0"/>
                <a:cs typeface="Times New Roman" pitchFamily="18" charset="0"/>
              </a:rPr>
              <a:t> </a:t>
            </a:r>
            <a:r>
              <a:rPr sz="4600" b="1" spc="-570">
                <a:latin typeface="Times New Roman" pitchFamily="18" charset="0"/>
                <a:cs typeface="Times New Roman" pitchFamily="18" charset="0"/>
              </a:rPr>
              <a:t>DIGITAL</a:t>
            </a:r>
            <a:r>
              <a:rPr sz="4600" b="1" spc="-225">
                <a:latin typeface="Times New Roman" pitchFamily="18" charset="0"/>
                <a:cs typeface="Times New Roman" pitchFamily="18" charset="0"/>
              </a:rPr>
              <a:t> </a:t>
            </a:r>
            <a:r>
              <a:rPr sz="4600" b="1" spc="-600">
                <a:latin typeface="Times New Roman" pitchFamily="18" charset="0"/>
                <a:cs typeface="Times New Roman" pitchFamily="18" charset="0"/>
              </a:rPr>
              <a:t>PORTFOLIO</a:t>
            </a:r>
            <a:r>
              <a:rPr sz="4600" b="1" spc="-225">
                <a:latin typeface="Times New Roman" pitchFamily="18" charset="0"/>
                <a:cs typeface="Times New Roman" pitchFamily="18" charset="0"/>
              </a:rPr>
              <a:t> </a:t>
            </a:r>
            <a:r>
              <a:rPr sz="4600" b="1" spc="-525">
                <a:latin typeface="Times New Roman" pitchFamily="18" charset="0"/>
                <a:cs typeface="Times New Roman" pitchFamily="18" charset="0"/>
              </a:rPr>
              <a:t>USING</a:t>
            </a:r>
            <a:r>
              <a:rPr sz="4600" b="1" spc="-225">
                <a:latin typeface="Times New Roman" pitchFamily="18" charset="0"/>
                <a:cs typeface="Times New Roman" pitchFamily="18" charset="0"/>
              </a:rPr>
              <a:t> </a:t>
            </a:r>
            <a:r>
              <a:rPr sz="4600" b="1" spc="-735">
                <a:latin typeface="Times New Roman" pitchFamily="18" charset="0"/>
                <a:cs typeface="Times New Roman" pitchFamily="18" charset="0"/>
              </a:rPr>
              <a:t>FRONT </a:t>
            </a:r>
            <a:r>
              <a:rPr sz="4600" b="1" spc="-575">
                <a:latin typeface="Times New Roman" pitchFamily="18" charset="0"/>
                <a:cs typeface="Times New Roman" pitchFamily="18" charset="0"/>
              </a:rPr>
              <a:t>END</a:t>
            </a:r>
            <a:r>
              <a:rPr sz="4600" b="1" spc="-229">
                <a:latin typeface="Times New Roman" pitchFamily="18" charset="0"/>
                <a:cs typeface="Times New Roman" pitchFamily="18" charset="0"/>
              </a:rPr>
              <a:t> </a:t>
            </a:r>
            <a:r>
              <a:rPr sz="4600" b="1" spc="-585">
                <a:latin typeface="Times New Roman" pitchFamily="18" charset="0"/>
                <a:cs typeface="Times New Roman" pitchFamily="18" charset="0"/>
              </a:rPr>
              <a:t>WED</a:t>
            </a:r>
            <a:r>
              <a:rPr sz="4600" b="1" spc="-229">
                <a:latin typeface="Times New Roman" pitchFamily="18" charset="0"/>
                <a:cs typeface="Times New Roman" pitchFamily="18" charset="0"/>
              </a:rPr>
              <a:t> </a:t>
            </a:r>
            <a:r>
              <a:rPr sz="4600" b="1" spc="-680">
                <a:latin typeface="Times New Roman" pitchFamily="18" charset="0"/>
                <a:cs typeface="Times New Roman" pitchFamily="18" charset="0"/>
              </a:rPr>
              <a:t>DEVELOPMENT</a:t>
            </a:r>
            <a:endParaRPr sz="4600" b="1">
              <a:latin typeface="Times New Roman" pitchFamily="18" charset="0"/>
              <a:cs typeface="Times New Roman" pitchFamily="18" charset="0"/>
            </a:endParaRPr>
          </a:p>
        </p:txBody>
      </p:sp>
      <p:sp>
        <p:nvSpPr>
          <p:cNvPr id="3" name="object 3"/>
          <p:cNvSpPr/>
          <p:nvPr/>
        </p:nvSpPr>
        <p:spPr>
          <a:xfrm>
            <a:off x="17263019" y="3089010"/>
            <a:ext cx="1025525" cy="3916045"/>
          </a:xfrm>
          <a:custGeom>
            <a:avLst/>
            <a:gdLst/>
            <a:ahLst/>
            <a:cxnLst/>
            <a:rect l="l" t="t" r="r" b="b"/>
            <a:pathLst>
              <a:path w="1025525" h="3916045">
                <a:moveTo>
                  <a:pt x="1024979" y="82285"/>
                </a:moveTo>
                <a:lnTo>
                  <a:pt x="1024979" y="1179"/>
                </a:lnTo>
                <a:lnTo>
                  <a:pt x="777298" y="642"/>
                </a:lnTo>
                <a:lnTo>
                  <a:pt x="69433" y="0"/>
                </a:lnTo>
                <a:lnTo>
                  <a:pt x="36641" y="1624"/>
                </a:lnTo>
                <a:lnTo>
                  <a:pt x="18347" y="9727"/>
                </a:lnTo>
                <a:lnTo>
                  <a:pt x="10387" y="28455"/>
                </a:lnTo>
                <a:lnTo>
                  <a:pt x="8596" y="61956"/>
                </a:lnTo>
                <a:lnTo>
                  <a:pt x="8589" y="79871"/>
                </a:lnTo>
                <a:lnTo>
                  <a:pt x="121188" y="79871"/>
                </a:lnTo>
                <a:lnTo>
                  <a:pt x="273465" y="80184"/>
                </a:lnTo>
                <a:lnTo>
                  <a:pt x="794810" y="80888"/>
                </a:lnTo>
                <a:lnTo>
                  <a:pt x="887445" y="81280"/>
                </a:lnTo>
                <a:lnTo>
                  <a:pt x="1024979" y="82285"/>
                </a:lnTo>
                <a:close/>
              </a:path>
              <a:path w="1025525" h="3916045">
                <a:moveTo>
                  <a:pt x="37646" y="1583241"/>
                </a:moveTo>
                <a:lnTo>
                  <a:pt x="55287" y="1579445"/>
                </a:lnTo>
                <a:lnTo>
                  <a:pt x="69418" y="1567192"/>
                </a:lnTo>
                <a:lnTo>
                  <a:pt x="78812" y="1547988"/>
                </a:lnTo>
                <a:lnTo>
                  <a:pt x="82247" y="1523337"/>
                </a:lnTo>
                <a:lnTo>
                  <a:pt x="82178" y="928570"/>
                </a:lnTo>
                <a:lnTo>
                  <a:pt x="82395" y="879013"/>
                </a:lnTo>
                <a:lnTo>
                  <a:pt x="82669" y="834617"/>
                </a:lnTo>
                <a:lnTo>
                  <a:pt x="83107" y="779904"/>
                </a:lnTo>
                <a:lnTo>
                  <a:pt x="83603" y="732463"/>
                </a:lnTo>
                <a:lnTo>
                  <a:pt x="84268" y="680803"/>
                </a:lnTo>
                <a:lnTo>
                  <a:pt x="85047" y="631256"/>
                </a:lnTo>
                <a:lnTo>
                  <a:pt x="85819" y="579304"/>
                </a:lnTo>
                <a:lnTo>
                  <a:pt x="86407" y="527356"/>
                </a:lnTo>
                <a:lnTo>
                  <a:pt x="86843" y="475410"/>
                </a:lnTo>
                <a:lnTo>
                  <a:pt x="87163" y="423467"/>
                </a:lnTo>
                <a:lnTo>
                  <a:pt x="87402" y="371527"/>
                </a:lnTo>
                <a:lnTo>
                  <a:pt x="87979" y="215715"/>
                </a:lnTo>
                <a:lnTo>
                  <a:pt x="88239" y="163779"/>
                </a:lnTo>
                <a:lnTo>
                  <a:pt x="88592" y="111844"/>
                </a:lnTo>
                <a:lnTo>
                  <a:pt x="121188" y="79871"/>
                </a:lnTo>
                <a:lnTo>
                  <a:pt x="8589" y="79871"/>
                </a:lnTo>
                <a:lnTo>
                  <a:pt x="8543" y="163779"/>
                </a:lnTo>
                <a:lnTo>
                  <a:pt x="8285" y="196132"/>
                </a:lnTo>
                <a:lnTo>
                  <a:pt x="6984" y="300020"/>
                </a:lnTo>
                <a:lnTo>
                  <a:pt x="2811" y="611661"/>
                </a:lnTo>
                <a:lnTo>
                  <a:pt x="8173" y="641891"/>
                </a:lnTo>
                <a:lnTo>
                  <a:pt x="10012" y="672109"/>
                </a:lnTo>
                <a:lnTo>
                  <a:pt x="8095" y="702303"/>
                </a:lnTo>
                <a:lnTo>
                  <a:pt x="2190" y="732463"/>
                </a:lnTo>
                <a:lnTo>
                  <a:pt x="2089" y="834617"/>
                </a:lnTo>
                <a:lnTo>
                  <a:pt x="1963" y="978129"/>
                </a:lnTo>
                <a:lnTo>
                  <a:pt x="1906" y="1038941"/>
                </a:lnTo>
                <a:lnTo>
                  <a:pt x="1781" y="1141106"/>
                </a:lnTo>
                <a:lnTo>
                  <a:pt x="1700" y="1192187"/>
                </a:lnTo>
                <a:lnTo>
                  <a:pt x="1604" y="1243268"/>
                </a:lnTo>
                <a:lnTo>
                  <a:pt x="1354" y="1345425"/>
                </a:lnTo>
                <a:lnTo>
                  <a:pt x="1194" y="1396501"/>
                </a:lnTo>
                <a:lnTo>
                  <a:pt x="0" y="1440145"/>
                </a:lnTo>
                <a:lnTo>
                  <a:pt x="0" y="1548975"/>
                </a:lnTo>
                <a:lnTo>
                  <a:pt x="7664" y="1565886"/>
                </a:lnTo>
                <a:lnTo>
                  <a:pt x="20812" y="1578249"/>
                </a:lnTo>
                <a:lnTo>
                  <a:pt x="37646" y="1583241"/>
                </a:lnTo>
                <a:close/>
              </a:path>
              <a:path w="1025525" h="3916045">
                <a:moveTo>
                  <a:pt x="1024979" y="3915843"/>
                </a:moveTo>
                <a:lnTo>
                  <a:pt x="1024979" y="3833363"/>
                </a:lnTo>
                <a:lnTo>
                  <a:pt x="313907" y="3832831"/>
                </a:lnTo>
                <a:lnTo>
                  <a:pt x="187504" y="3832831"/>
                </a:lnTo>
                <a:lnTo>
                  <a:pt x="155711" y="3832325"/>
                </a:lnTo>
                <a:lnTo>
                  <a:pt x="136715" y="3833824"/>
                </a:lnTo>
                <a:lnTo>
                  <a:pt x="121592" y="3839976"/>
                </a:lnTo>
                <a:lnTo>
                  <a:pt x="110994" y="3851587"/>
                </a:lnTo>
                <a:lnTo>
                  <a:pt x="105574" y="3869462"/>
                </a:lnTo>
                <a:lnTo>
                  <a:pt x="107779" y="3885166"/>
                </a:lnTo>
                <a:lnTo>
                  <a:pt x="157142" y="3908277"/>
                </a:lnTo>
                <a:lnTo>
                  <a:pt x="257290" y="3911342"/>
                </a:lnTo>
                <a:lnTo>
                  <a:pt x="451176" y="3913864"/>
                </a:lnTo>
                <a:lnTo>
                  <a:pt x="808179" y="3913864"/>
                </a:lnTo>
                <a:lnTo>
                  <a:pt x="1024979" y="3915843"/>
                </a:lnTo>
                <a:close/>
              </a:path>
              <a:path w="1025525" h="3916045">
                <a:moveTo>
                  <a:pt x="222372" y="3832831"/>
                </a:moveTo>
                <a:lnTo>
                  <a:pt x="320227" y="3832831"/>
                </a:lnTo>
                <a:lnTo>
                  <a:pt x="288308" y="3832631"/>
                </a:lnTo>
                <a:lnTo>
                  <a:pt x="255722" y="3832631"/>
                </a:lnTo>
                <a:lnTo>
                  <a:pt x="222372" y="3832831"/>
                </a:lnTo>
                <a:close/>
              </a:path>
            </a:pathLst>
          </a:custGeom>
          <a:solidFill>
            <a:srgbClr val="494848"/>
          </a:solidFill>
        </p:spPr>
        <p:txBody>
          <a:bodyPr wrap="square" lIns="0" tIns="0" rIns="0" bIns="0" rtlCol="0"/>
          <a:lstStyle/>
          <a:p>
            <a:endParaRPr/>
          </a:p>
        </p:txBody>
      </p:sp>
      <p:sp>
        <p:nvSpPr>
          <p:cNvPr id="4" name="object 4"/>
          <p:cNvSpPr/>
          <p:nvPr/>
        </p:nvSpPr>
        <p:spPr>
          <a:xfrm>
            <a:off x="0" y="3089010"/>
            <a:ext cx="1028700" cy="3916045"/>
          </a:xfrm>
          <a:custGeom>
            <a:avLst/>
            <a:gdLst/>
            <a:ahLst/>
            <a:cxnLst/>
            <a:rect l="l" t="t" r="r" b="b"/>
            <a:pathLst>
              <a:path w="1028700" h="3916045">
                <a:moveTo>
                  <a:pt x="0" y="82316"/>
                </a:moveTo>
                <a:lnTo>
                  <a:pt x="0" y="1309"/>
                </a:lnTo>
                <a:lnTo>
                  <a:pt x="31030" y="1179"/>
                </a:lnTo>
                <a:lnTo>
                  <a:pt x="250968" y="642"/>
                </a:lnTo>
                <a:lnTo>
                  <a:pt x="958834" y="0"/>
                </a:lnTo>
                <a:lnTo>
                  <a:pt x="991625" y="1624"/>
                </a:lnTo>
                <a:lnTo>
                  <a:pt x="1009919" y="9727"/>
                </a:lnTo>
                <a:lnTo>
                  <a:pt x="1017880" y="28455"/>
                </a:lnTo>
                <a:lnTo>
                  <a:pt x="1019670" y="61956"/>
                </a:lnTo>
                <a:lnTo>
                  <a:pt x="1019678" y="79871"/>
                </a:lnTo>
                <a:lnTo>
                  <a:pt x="907079" y="79871"/>
                </a:lnTo>
                <a:lnTo>
                  <a:pt x="754802" y="80184"/>
                </a:lnTo>
                <a:lnTo>
                  <a:pt x="233457" y="80888"/>
                </a:lnTo>
                <a:lnTo>
                  <a:pt x="140822" y="81280"/>
                </a:lnTo>
                <a:lnTo>
                  <a:pt x="0" y="82316"/>
                </a:lnTo>
                <a:close/>
              </a:path>
              <a:path w="1028700" h="3916045">
                <a:moveTo>
                  <a:pt x="990620" y="1583241"/>
                </a:moveTo>
                <a:lnTo>
                  <a:pt x="972979" y="1579445"/>
                </a:lnTo>
                <a:lnTo>
                  <a:pt x="958849" y="1567192"/>
                </a:lnTo>
                <a:lnTo>
                  <a:pt x="949454" y="1547988"/>
                </a:lnTo>
                <a:lnTo>
                  <a:pt x="946019" y="1523337"/>
                </a:lnTo>
                <a:lnTo>
                  <a:pt x="946088" y="928570"/>
                </a:lnTo>
                <a:lnTo>
                  <a:pt x="945872" y="879013"/>
                </a:lnTo>
                <a:lnTo>
                  <a:pt x="945598" y="834617"/>
                </a:lnTo>
                <a:lnTo>
                  <a:pt x="945160" y="779904"/>
                </a:lnTo>
                <a:lnTo>
                  <a:pt x="944663" y="732463"/>
                </a:lnTo>
                <a:lnTo>
                  <a:pt x="943998" y="680803"/>
                </a:lnTo>
                <a:lnTo>
                  <a:pt x="943220" y="631256"/>
                </a:lnTo>
                <a:lnTo>
                  <a:pt x="942447" y="579304"/>
                </a:lnTo>
                <a:lnTo>
                  <a:pt x="941860" y="527356"/>
                </a:lnTo>
                <a:lnTo>
                  <a:pt x="941424" y="475410"/>
                </a:lnTo>
                <a:lnTo>
                  <a:pt x="941103" y="423467"/>
                </a:lnTo>
                <a:lnTo>
                  <a:pt x="940864" y="371527"/>
                </a:lnTo>
                <a:lnTo>
                  <a:pt x="940288" y="215715"/>
                </a:lnTo>
                <a:lnTo>
                  <a:pt x="940027" y="163779"/>
                </a:lnTo>
                <a:lnTo>
                  <a:pt x="939674" y="111844"/>
                </a:lnTo>
                <a:lnTo>
                  <a:pt x="907079" y="79871"/>
                </a:lnTo>
                <a:lnTo>
                  <a:pt x="1019678" y="79871"/>
                </a:lnTo>
                <a:lnTo>
                  <a:pt x="1019724" y="163779"/>
                </a:lnTo>
                <a:lnTo>
                  <a:pt x="1019981" y="196132"/>
                </a:lnTo>
                <a:lnTo>
                  <a:pt x="1021283" y="300020"/>
                </a:lnTo>
                <a:lnTo>
                  <a:pt x="1025455" y="611661"/>
                </a:lnTo>
                <a:lnTo>
                  <a:pt x="1020094" y="641891"/>
                </a:lnTo>
                <a:lnTo>
                  <a:pt x="1018255" y="672109"/>
                </a:lnTo>
                <a:lnTo>
                  <a:pt x="1020172" y="702303"/>
                </a:lnTo>
                <a:lnTo>
                  <a:pt x="1026077" y="732463"/>
                </a:lnTo>
                <a:lnTo>
                  <a:pt x="1026178" y="834617"/>
                </a:lnTo>
                <a:lnTo>
                  <a:pt x="1026304" y="978129"/>
                </a:lnTo>
                <a:lnTo>
                  <a:pt x="1026360" y="1038941"/>
                </a:lnTo>
                <a:lnTo>
                  <a:pt x="1026486" y="1141106"/>
                </a:lnTo>
                <a:lnTo>
                  <a:pt x="1026566" y="1192187"/>
                </a:lnTo>
                <a:lnTo>
                  <a:pt x="1026663" y="1243268"/>
                </a:lnTo>
                <a:lnTo>
                  <a:pt x="1026913" y="1345425"/>
                </a:lnTo>
                <a:lnTo>
                  <a:pt x="1027072" y="1396501"/>
                </a:lnTo>
                <a:lnTo>
                  <a:pt x="1028266" y="1440128"/>
                </a:lnTo>
                <a:lnTo>
                  <a:pt x="1028266" y="1548977"/>
                </a:lnTo>
                <a:lnTo>
                  <a:pt x="1020603" y="1565886"/>
                </a:lnTo>
                <a:lnTo>
                  <a:pt x="1007454" y="1578249"/>
                </a:lnTo>
                <a:lnTo>
                  <a:pt x="990620" y="1583241"/>
                </a:lnTo>
                <a:close/>
              </a:path>
              <a:path w="1028700" h="3916045">
                <a:moveTo>
                  <a:pt x="0" y="3915881"/>
                </a:moveTo>
                <a:lnTo>
                  <a:pt x="0" y="3833363"/>
                </a:lnTo>
                <a:lnTo>
                  <a:pt x="714360" y="3832831"/>
                </a:lnTo>
                <a:lnTo>
                  <a:pt x="840763" y="3832831"/>
                </a:lnTo>
                <a:lnTo>
                  <a:pt x="872555" y="3832325"/>
                </a:lnTo>
                <a:lnTo>
                  <a:pt x="891551" y="3833824"/>
                </a:lnTo>
                <a:lnTo>
                  <a:pt x="906675" y="3839976"/>
                </a:lnTo>
                <a:lnTo>
                  <a:pt x="917273" y="3851587"/>
                </a:lnTo>
                <a:lnTo>
                  <a:pt x="922693" y="3869462"/>
                </a:lnTo>
                <a:lnTo>
                  <a:pt x="920487" y="3885166"/>
                </a:lnTo>
                <a:lnTo>
                  <a:pt x="871125" y="3908277"/>
                </a:lnTo>
                <a:lnTo>
                  <a:pt x="770977" y="3911342"/>
                </a:lnTo>
                <a:lnTo>
                  <a:pt x="577091" y="3913864"/>
                </a:lnTo>
                <a:lnTo>
                  <a:pt x="220087" y="3913864"/>
                </a:lnTo>
                <a:lnTo>
                  <a:pt x="0" y="3915881"/>
                </a:lnTo>
                <a:close/>
              </a:path>
              <a:path w="1028700" h="3916045">
                <a:moveTo>
                  <a:pt x="805895" y="3832831"/>
                </a:moveTo>
                <a:lnTo>
                  <a:pt x="708040" y="3832831"/>
                </a:lnTo>
                <a:lnTo>
                  <a:pt x="739959" y="3832631"/>
                </a:lnTo>
                <a:lnTo>
                  <a:pt x="772544" y="3832631"/>
                </a:lnTo>
                <a:lnTo>
                  <a:pt x="805895" y="3832831"/>
                </a:lnTo>
                <a:close/>
              </a:path>
            </a:pathLst>
          </a:custGeom>
          <a:solidFill>
            <a:srgbClr val="494848"/>
          </a:solidFill>
        </p:spPr>
        <p:txBody>
          <a:bodyPr wrap="square" lIns="0" tIns="0" rIns="0" bIns="0" rtlCol="0"/>
          <a:lstStyle/>
          <a:p>
            <a:endParaRPr/>
          </a:p>
        </p:txBody>
      </p:sp>
      <p:sp>
        <p:nvSpPr>
          <p:cNvPr id="5" name="object 5"/>
          <p:cNvSpPr/>
          <p:nvPr/>
        </p:nvSpPr>
        <p:spPr>
          <a:xfrm>
            <a:off x="488342" y="0"/>
            <a:ext cx="1080770" cy="1965960"/>
          </a:xfrm>
          <a:custGeom>
            <a:avLst/>
            <a:gdLst/>
            <a:ahLst/>
            <a:cxnLst/>
            <a:rect l="l" t="t" r="r" b="b"/>
            <a:pathLst>
              <a:path w="1080770" h="1965960">
                <a:moveTo>
                  <a:pt x="627354" y="1965409"/>
                </a:moveTo>
                <a:lnTo>
                  <a:pt x="453360" y="1965409"/>
                </a:lnTo>
                <a:lnTo>
                  <a:pt x="437762" y="1964637"/>
                </a:lnTo>
                <a:lnTo>
                  <a:pt x="390562" y="1957594"/>
                </a:lnTo>
                <a:lnTo>
                  <a:pt x="344494" y="1946017"/>
                </a:lnTo>
                <a:lnTo>
                  <a:pt x="299876" y="1930037"/>
                </a:lnTo>
                <a:lnTo>
                  <a:pt x="257028" y="1909787"/>
                </a:lnTo>
                <a:lnTo>
                  <a:pt x="216266" y="1885398"/>
                </a:lnTo>
                <a:lnTo>
                  <a:pt x="177911" y="1857003"/>
                </a:lnTo>
                <a:lnTo>
                  <a:pt x="142280" y="1824734"/>
                </a:lnTo>
                <a:lnTo>
                  <a:pt x="110010" y="1789103"/>
                </a:lnTo>
                <a:lnTo>
                  <a:pt x="81615" y="1750747"/>
                </a:lnTo>
                <a:lnTo>
                  <a:pt x="57227" y="1709986"/>
                </a:lnTo>
                <a:lnTo>
                  <a:pt x="36977" y="1667137"/>
                </a:lnTo>
                <a:lnTo>
                  <a:pt x="20997" y="1622520"/>
                </a:lnTo>
                <a:lnTo>
                  <a:pt x="9420" y="1576452"/>
                </a:lnTo>
                <a:lnTo>
                  <a:pt x="2377" y="1529252"/>
                </a:lnTo>
                <a:lnTo>
                  <a:pt x="0" y="1481239"/>
                </a:lnTo>
                <a:lnTo>
                  <a:pt x="0" y="0"/>
                </a:lnTo>
                <a:lnTo>
                  <a:pt x="1080714" y="0"/>
                </a:lnTo>
                <a:lnTo>
                  <a:pt x="1080714" y="1481239"/>
                </a:lnTo>
                <a:lnTo>
                  <a:pt x="1078337" y="1529252"/>
                </a:lnTo>
                <a:lnTo>
                  <a:pt x="1071294" y="1576452"/>
                </a:lnTo>
                <a:lnTo>
                  <a:pt x="1059717" y="1622520"/>
                </a:lnTo>
                <a:lnTo>
                  <a:pt x="1043737" y="1667137"/>
                </a:lnTo>
                <a:lnTo>
                  <a:pt x="1023487" y="1709986"/>
                </a:lnTo>
                <a:lnTo>
                  <a:pt x="999098" y="1750747"/>
                </a:lnTo>
                <a:lnTo>
                  <a:pt x="970704" y="1789103"/>
                </a:lnTo>
                <a:lnTo>
                  <a:pt x="938434" y="1824734"/>
                </a:lnTo>
                <a:lnTo>
                  <a:pt x="902803" y="1857003"/>
                </a:lnTo>
                <a:lnTo>
                  <a:pt x="864448" y="1885398"/>
                </a:lnTo>
                <a:lnTo>
                  <a:pt x="823686" y="1909787"/>
                </a:lnTo>
                <a:lnTo>
                  <a:pt x="780837" y="1930037"/>
                </a:lnTo>
                <a:lnTo>
                  <a:pt x="736220" y="1946017"/>
                </a:lnTo>
                <a:lnTo>
                  <a:pt x="690152" y="1957594"/>
                </a:lnTo>
                <a:lnTo>
                  <a:pt x="642952" y="1964637"/>
                </a:lnTo>
                <a:lnTo>
                  <a:pt x="627354" y="1965409"/>
                </a:lnTo>
                <a:close/>
              </a:path>
            </a:pathLst>
          </a:custGeom>
          <a:solidFill>
            <a:srgbClr val="FAE7BC"/>
          </a:solidFill>
        </p:spPr>
        <p:txBody>
          <a:bodyPr wrap="square" lIns="0" tIns="0" rIns="0" bIns="0" rtlCol="0"/>
          <a:lstStyle/>
          <a:p>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3600" y="342900"/>
            <a:ext cx="8101004" cy="830997"/>
          </a:xfrm>
        </p:spPr>
        <p:txBody>
          <a:bodyPr/>
          <a:lstStyle/>
          <a:p>
            <a:r>
              <a:rPr lang="en-US" sz="5400" dirty="0"/>
              <a:t>AGENDA</a:t>
            </a:r>
          </a:p>
        </p:txBody>
      </p:sp>
      <p:sp>
        <p:nvSpPr>
          <p:cNvPr id="3" name="object 5"/>
          <p:cNvSpPr/>
          <p:nvPr/>
        </p:nvSpPr>
        <p:spPr>
          <a:xfrm>
            <a:off x="488342" y="0"/>
            <a:ext cx="1080770" cy="1965960"/>
          </a:xfrm>
          <a:custGeom>
            <a:avLst/>
            <a:gdLst/>
            <a:ahLst/>
            <a:cxnLst/>
            <a:rect l="l" t="t" r="r" b="b"/>
            <a:pathLst>
              <a:path w="1080770" h="1965960">
                <a:moveTo>
                  <a:pt x="627354" y="1965409"/>
                </a:moveTo>
                <a:lnTo>
                  <a:pt x="453360" y="1965409"/>
                </a:lnTo>
                <a:lnTo>
                  <a:pt x="437762" y="1964637"/>
                </a:lnTo>
                <a:lnTo>
                  <a:pt x="390562" y="1957594"/>
                </a:lnTo>
                <a:lnTo>
                  <a:pt x="344494" y="1946017"/>
                </a:lnTo>
                <a:lnTo>
                  <a:pt x="299876" y="1930037"/>
                </a:lnTo>
                <a:lnTo>
                  <a:pt x="257028" y="1909787"/>
                </a:lnTo>
                <a:lnTo>
                  <a:pt x="216266" y="1885398"/>
                </a:lnTo>
                <a:lnTo>
                  <a:pt x="177911" y="1857003"/>
                </a:lnTo>
                <a:lnTo>
                  <a:pt x="142280" y="1824734"/>
                </a:lnTo>
                <a:lnTo>
                  <a:pt x="110010" y="1789103"/>
                </a:lnTo>
                <a:lnTo>
                  <a:pt x="81615" y="1750747"/>
                </a:lnTo>
                <a:lnTo>
                  <a:pt x="57227" y="1709986"/>
                </a:lnTo>
                <a:lnTo>
                  <a:pt x="36977" y="1667137"/>
                </a:lnTo>
                <a:lnTo>
                  <a:pt x="20997" y="1622520"/>
                </a:lnTo>
                <a:lnTo>
                  <a:pt x="9420" y="1576452"/>
                </a:lnTo>
                <a:lnTo>
                  <a:pt x="2377" y="1529252"/>
                </a:lnTo>
                <a:lnTo>
                  <a:pt x="0" y="1481239"/>
                </a:lnTo>
                <a:lnTo>
                  <a:pt x="0" y="0"/>
                </a:lnTo>
                <a:lnTo>
                  <a:pt x="1080714" y="0"/>
                </a:lnTo>
                <a:lnTo>
                  <a:pt x="1080714" y="1481239"/>
                </a:lnTo>
                <a:lnTo>
                  <a:pt x="1078337" y="1529252"/>
                </a:lnTo>
                <a:lnTo>
                  <a:pt x="1071294" y="1576452"/>
                </a:lnTo>
                <a:lnTo>
                  <a:pt x="1059717" y="1622520"/>
                </a:lnTo>
                <a:lnTo>
                  <a:pt x="1043737" y="1667137"/>
                </a:lnTo>
                <a:lnTo>
                  <a:pt x="1023487" y="1709986"/>
                </a:lnTo>
                <a:lnTo>
                  <a:pt x="999098" y="1750747"/>
                </a:lnTo>
                <a:lnTo>
                  <a:pt x="970704" y="1789103"/>
                </a:lnTo>
                <a:lnTo>
                  <a:pt x="938434" y="1824734"/>
                </a:lnTo>
                <a:lnTo>
                  <a:pt x="902803" y="1857003"/>
                </a:lnTo>
                <a:lnTo>
                  <a:pt x="864448" y="1885398"/>
                </a:lnTo>
                <a:lnTo>
                  <a:pt x="823686" y="1909787"/>
                </a:lnTo>
                <a:lnTo>
                  <a:pt x="780837" y="1930037"/>
                </a:lnTo>
                <a:lnTo>
                  <a:pt x="736220" y="1946017"/>
                </a:lnTo>
                <a:lnTo>
                  <a:pt x="690152" y="1957594"/>
                </a:lnTo>
                <a:lnTo>
                  <a:pt x="642952" y="1964637"/>
                </a:lnTo>
                <a:lnTo>
                  <a:pt x="627354" y="1965409"/>
                </a:lnTo>
                <a:close/>
              </a:path>
            </a:pathLst>
          </a:custGeom>
          <a:solidFill>
            <a:srgbClr val="FAE7BC"/>
          </a:solidFill>
        </p:spPr>
        <p:txBody>
          <a:bodyPr wrap="square" lIns="0" tIns="0" rIns="0" bIns="0" rtlCol="0"/>
          <a:lstStyle/>
          <a:p>
            <a:endParaRPr/>
          </a:p>
        </p:txBody>
      </p:sp>
      <p:sp>
        <p:nvSpPr>
          <p:cNvPr id="4" name="object 2"/>
          <p:cNvSpPr txBox="1">
            <a:spLocks/>
          </p:cNvSpPr>
          <p:nvPr/>
        </p:nvSpPr>
        <p:spPr>
          <a:xfrm>
            <a:off x="2133600" y="1562100"/>
            <a:ext cx="13043535" cy="7280776"/>
          </a:xfrm>
          <a:prstGeom prst="rect">
            <a:avLst/>
          </a:prstGeom>
        </p:spPr>
        <p:txBody>
          <a:bodyPr vert="horz" wrap="square" lIns="0" tIns="12065" rIns="0" bIns="0" rtlCol="0">
            <a:spAutoFit/>
          </a:bodyPr>
          <a:lstStyle/>
          <a:p>
            <a:pPr marL="342900" indent="-342900">
              <a:lnSpc>
                <a:spcPct val="150000"/>
              </a:lnSpc>
              <a:buFont typeface="Wingdings" pitchFamily="2" charset="2"/>
              <a:buChar char="ü"/>
            </a:pPr>
            <a:r>
              <a:rPr lang="en-US" sz="3600" dirty="0"/>
              <a:t>Problem Statement</a:t>
            </a:r>
          </a:p>
          <a:p>
            <a:pPr marL="342900" indent="-342900">
              <a:lnSpc>
                <a:spcPct val="150000"/>
              </a:lnSpc>
              <a:buFont typeface="Wingdings" pitchFamily="2" charset="2"/>
              <a:buChar char="ü"/>
            </a:pPr>
            <a:r>
              <a:rPr lang="en-US" sz="3600" dirty="0"/>
              <a:t>Project Overview</a:t>
            </a:r>
          </a:p>
          <a:p>
            <a:pPr marL="342900" indent="-342900">
              <a:lnSpc>
                <a:spcPct val="150000"/>
              </a:lnSpc>
              <a:buFont typeface="Wingdings" pitchFamily="2" charset="2"/>
              <a:buChar char="ü"/>
            </a:pPr>
            <a:r>
              <a:rPr lang="en-US" sz="3600" dirty="0"/>
              <a:t>End Users</a:t>
            </a:r>
          </a:p>
          <a:p>
            <a:pPr marL="342900" indent="-342900">
              <a:lnSpc>
                <a:spcPct val="150000"/>
              </a:lnSpc>
              <a:buFont typeface="Wingdings" pitchFamily="2" charset="2"/>
              <a:buChar char="ü"/>
            </a:pPr>
            <a:r>
              <a:rPr lang="en-US" sz="3600" dirty="0"/>
              <a:t>Tools And Technologies</a:t>
            </a:r>
          </a:p>
          <a:p>
            <a:pPr marL="342900" indent="-342900">
              <a:lnSpc>
                <a:spcPct val="150000"/>
              </a:lnSpc>
              <a:buFont typeface="Wingdings" pitchFamily="2" charset="2"/>
              <a:buChar char="ü"/>
            </a:pPr>
            <a:r>
              <a:rPr lang="en-US" sz="3600" dirty="0"/>
              <a:t>Portfolio Design And Layout</a:t>
            </a:r>
          </a:p>
          <a:p>
            <a:pPr marL="342900" indent="-342900">
              <a:lnSpc>
                <a:spcPct val="150000"/>
              </a:lnSpc>
              <a:buFont typeface="Wingdings" pitchFamily="2" charset="2"/>
              <a:buChar char="ü"/>
            </a:pPr>
            <a:r>
              <a:rPr lang="en-US" sz="3600" dirty="0"/>
              <a:t>Features And Functionality</a:t>
            </a:r>
          </a:p>
          <a:p>
            <a:pPr marL="342900" indent="-342900">
              <a:lnSpc>
                <a:spcPct val="150000"/>
              </a:lnSpc>
              <a:buFont typeface="Wingdings" pitchFamily="2" charset="2"/>
              <a:buChar char="ü"/>
            </a:pPr>
            <a:r>
              <a:rPr lang="en-US" sz="3600" dirty="0"/>
              <a:t>Results And Screenshots</a:t>
            </a:r>
          </a:p>
          <a:p>
            <a:pPr marL="342900" indent="-342900">
              <a:lnSpc>
                <a:spcPct val="150000"/>
              </a:lnSpc>
              <a:buFont typeface="Wingdings" pitchFamily="2" charset="2"/>
              <a:buChar char="ü"/>
            </a:pPr>
            <a:r>
              <a:rPr lang="en-US" sz="3600" dirty="0"/>
              <a:t>Conclusion</a:t>
            </a:r>
          </a:p>
          <a:p>
            <a:pPr marL="3148330" marR="5080" lvl="0" indent="-3136265" defTabSz="914400" eaLnBrk="1" fontAlgn="auto" latinLnBrk="0" hangingPunct="1">
              <a:lnSpc>
                <a:spcPct val="116799"/>
              </a:lnSpc>
              <a:spcBef>
                <a:spcPts val="95"/>
              </a:spcBef>
              <a:spcAft>
                <a:spcPts val="0"/>
              </a:spcAft>
              <a:buClrTx/>
              <a:buSzTx/>
              <a:buFontTx/>
              <a:buNone/>
              <a:tabLst/>
              <a:defRPr/>
            </a:pPr>
            <a:endParaRPr kumimoji="0" lang="en-US" sz="3600" b="0" i="0" u="none" strike="noStrike" kern="0" cap="none" spc="0" normalizeH="0" baseline="0" noProof="0" dirty="0">
              <a:ln>
                <a:noFill/>
              </a:ln>
              <a:solidFill>
                <a:schemeClr val="tx1"/>
              </a:solidFill>
              <a:effectLst/>
              <a:uLnTx/>
              <a:uFillTx/>
              <a:latin typeface="Arial Black"/>
              <a:ea typeface="+mj-ea"/>
              <a:cs typeface="Arial Black"/>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143000" y="2019300"/>
            <a:ext cx="16306800" cy="2702791"/>
          </a:xfrm>
          <a:prstGeom prst="rect">
            <a:avLst/>
          </a:prstGeom>
        </p:spPr>
        <p:txBody>
          <a:bodyPr vert="horz" wrap="square" lIns="0" tIns="12700" rIns="0" bIns="0" rtlCol="0">
            <a:spAutoFit/>
          </a:bodyPr>
          <a:lstStyle/>
          <a:p>
            <a:pPr marL="12700" marR="5080" algn="just">
              <a:lnSpc>
                <a:spcPct val="115100"/>
              </a:lnSpc>
              <a:spcBef>
                <a:spcPts val="100"/>
              </a:spcBef>
            </a:pPr>
            <a:r>
              <a:rPr sz="3800" dirty="0">
                <a:latin typeface="Times New Roman" pitchFamily="18" charset="0"/>
                <a:cs typeface="Times New Roman" pitchFamily="18" charset="0"/>
              </a:rPr>
              <a:t>A</a:t>
            </a:r>
            <a:r>
              <a:rPr sz="3800" spc="685" dirty="0">
                <a:latin typeface="Times New Roman" pitchFamily="18" charset="0"/>
                <a:cs typeface="Times New Roman" pitchFamily="18" charset="0"/>
              </a:rPr>
              <a:t>   </a:t>
            </a:r>
            <a:r>
              <a:rPr sz="3800" dirty="0">
                <a:latin typeface="Times New Roman" pitchFamily="18" charset="0"/>
                <a:cs typeface="Times New Roman" pitchFamily="18" charset="0"/>
              </a:rPr>
              <a:t>problem</a:t>
            </a:r>
            <a:r>
              <a:rPr sz="3800" spc="685" dirty="0">
                <a:latin typeface="Times New Roman" pitchFamily="18" charset="0"/>
                <a:cs typeface="Times New Roman" pitchFamily="18" charset="0"/>
              </a:rPr>
              <a:t>   </a:t>
            </a:r>
            <a:r>
              <a:rPr sz="3800" dirty="0">
                <a:latin typeface="Times New Roman" pitchFamily="18" charset="0"/>
                <a:cs typeface="Times New Roman" pitchFamily="18" charset="0"/>
              </a:rPr>
              <a:t>statement</a:t>
            </a:r>
            <a:r>
              <a:rPr sz="3800" spc="685" dirty="0">
                <a:latin typeface="Times New Roman" pitchFamily="18" charset="0"/>
                <a:cs typeface="Times New Roman" pitchFamily="18" charset="0"/>
              </a:rPr>
              <a:t>   </a:t>
            </a:r>
            <a:r>
              <a:rPr sz="3800" dirty="0">
                <a:latin typeface="Times New Roman" pitchFamily="18" charset="0"/>
                <a:cs typeface="Times New Roman" pitchFamily="18" charset="0"/>
              </a:rPr>
              <a:t>explains</a:t>
            </a:r>
            <a:r>
              <a:rPr sz="3800" spc="685" dirty="0">
                <a:latin typeface="Times New Roman" pitchFamily="18" charset="0"/>
                <a:cs typeface="Times New Roman" pitchFamily="18" charset="0"/>
              </a:rPr>
              <a:t>   </a:t>
            </a:r>
            <a:r>
              <a:rPr sz="3800" spc="-25" dirty="0">
                <a:latin typeface="Times New Roman" pitchFamily="18" charset="0"/>
                <a:cs typeface="Times New Roman" pitchFamily="18" charset="0"/>
              </a:rPr>
              <a:t>the </a:t>
            </a:r>
            <a:r>
              <a:rPr sz="3800" dirty="0">
                <a:latin typeface="Times New Roman" pitchFamily="18" charset="0"/>
                <a:cs typeface="Times New Roman" pitchFamily="18" charset="0"/>
              </a:rPr>
              <a:t>challenges</a:t>
            </a:r>
            <a:r>
              <a:rPr sz="3800" spc="380" dirty="0">
                <a:latin typeface="Times New Roman" pitchFamily="18" charset="0"/>
                <a:cs typeface="Times New Roman" pitchFamily="18" charset="0"/>
              </a:rPr>
              <a:t> </a:t>
            </a:r>
            <a:r>
              <a:rPr sz="3800" dirty="0">
                <a:latin typeface="Times New Roman" pitchFamily="18" charset="0"/>
                <a:cs typeface="Times New Roman" pitchFamily="18" charset="0"/>
              </a:rPr>
              <a:t>you</a:t>
            </a:r>
            <a:r>
              <a:rPr sz="3800" spc="380" dirty="0">
                <a:latin typeface="Times New Roman" pitchFamily="18" charset="0"/>
                <a:cs typeface="Times New Roman" pitchFamily="18" charset="0"/>
              </a:rPr>
              <a:t> </a:t>
            </a:r>
            <a:r>
              <a:rPr sz="3800" dirty="0">
                <a:latin typeface="Times New Roman" pitchFamily="18" charset="0"/>
                <a:cs typeface="Times New Roman" pitchFamily="18" charset="0"/>
              </a:rPr>
              <a:t>face</a:t>
            </a:r>
            <a:r>
              <a:rPr sz="3800" spc="380" dirty="0">
                <a:latin typeface="Times New Roman" pitchFamily="18" charset="0"/>
                <a:cs typeface="Times New Roman" pitchFamily="18" charset="0"/>
              </a:rPr>
              <a:t> </a:t>
            </a:r>
            <a:r>
              <a:rPr sz="3800" dirty="0">
                <a:latin typeface="Times New Roman" pitchFamily="18" charset="0"/>
                <a:cs typeface="Times New Roman" pitchFamily="18" charset="0"/>
              </a:rPr>
              <a:t>with</a:t>
            </a:r>
            <a:r>
              <a:rPr sz="3800" spc="385" dirty="0">
                <a:latin typeface="Times New Roman" pitchFamily="18" charset="0"/>
                <a:cs typeface="Times New Roman" pitchFamily="18" charset="0"/>
              </a:rPr>
              <a:t> </a:t>
            </a:r>
            <a:r>
              <a:rPr sz="3800" dirty="0">
                <a:latin typeface="Times New Roman" pitchFamily="18" charset="0"/>
                <a:cs typeface="Times New Roman" pitchFamily="18" charset="0"/>
              </a:rPr>
              <a:t>your</a:t>
            </a:r>
            <a:r>
              <a:rPr sz="3800" spc="380" dirty="0">
                <a:latin typeface="Times New Roman" pitchFamily="18" charset="0"/>
                <a:cs typeface="Times New Roman" pitchFamily="18" charset="0"/>
              </a:rPr>
              <a:t> </a:t>
            </a:r>
            <a:r>
              <a:rPr sz="3800" dirty="0">
                <a:latin typeface="Times New Roman" pitchFamily="18" charset="0"/>
                <a:cs typeface="Times New Roman" pitchFamily="18" charset="0"/>
              </a:rPr>
              <a:t>work,</a:t>
            </a:r>
            <a:r>
              <a:rPr sz="3800" spc="380" dirty="0">
                <a:latin typeface="Times New Roman" pitchFamily="18" charset="0"/>
                <a:cs typeface="Times New Roman" pitchFamily="18" charset="0"/>
              </a:rPr>
              <a:t> </a:t>
            </a:r>
            <a:r>
              <a:rPr sz="3800" spc="-10" dirty="0">
                <a:latin typeface="Times New Roman" pitchFamily="18" charset="0"/>
                <a:cs typeface="Times New Roman" pitchFamily="18" charset="0"/>
              </a:rPr>
              <a:t>which </a:t>
            </a:r>
            <a:r>
              <a:rPr sz="3800" dirty="0">
                <a:latin typeface="Times New Roman" pitchFamily="18" charset="0"/>
                <a:cs typeface="Times New Roman" pitchFamily="18" charset="0"/>
              </a:rPr>
              <a:t>can</a:t>
            </a:r>
            <a:r>
              <a:rPr sz="3800" spc="585" dirty="0">
                <a:latin typeface="Times New Roman" pitchFamily="18" charset="0"/>
                <a:cs typeface="Times New Roman" pitchFamily="18" charset="0"/>
              </a:rPr>
              <a:t> </a:t>
            </a:r>
            <a:r>
              <a:rPr sz="3800" dirty="0">
                <a:latin typeface="Times New Roman" pitchFamily="18" charset="0"/>
                <a:cs typeface="Times New Roman" pitchFamily="18" charset="0"/>
              </a:rPr>
              <a:t>affect</a:t>
            </a:r>
            <a:r>
              <a:rPr sz="3800" spc="585" dirty="0">
                <a:latin typeface="Times New Roman" pitchFamily="18" charset="0"/>
                <a:cs typeface="Times New Roman" pitchFamily="18" charset="0"/>
              </a:rPr>
              <a:t> </a:t>
            </a:r>
            <a:r>
              <a:rPr sz="3800" dirty="0">
                <a:latin typeface="Times New Roman" pitchFamily="18" charset="0"/>
                <a:cs typeface="Times New Roman" pitchFamily="18" charset="0"/>
              </a:rPr>
              <a:t>your</a:t>
            </a:r>
            <a:r>
              <a:rPr sz="3800" spc="590" dirty="0">
                <a:latin typeface="Times New Roman" pitchFamily="18" charset="0"/>
                <a:cs typeface="Times New Roman" pitchFamily="18" charset="0"/>
              </a:rPr>
              <a:t> </a:t>
            </a:r>
            <a:r>
              <a:rPr sz="3800" dirty="0">
                <a:latin typeface="Times New Roman" pitchFamily="18" charset="0"/>
                <a:cs typeface="Times New Roman" pitchFamily="18" charset="0"/>
              </a:rPr>
              <a:t>operations,</a:t>
            </a:r>
            <a:r>
              <a:rPr sz="3800" spc="585" dirty="0">
                <a:latin typeface="Times New Roman" pitchFamily="18" charset="0"/>
                <a:cs typeface="Times New Roman" pitchFamily="18" charset="0"/>
              </a:rPr>
              <a:t> </a:t>
            </a:r>
            <a:r>
              <a:rPr sz="3800" dirty="0">
                <a:latin typeface="Times New Roman" pitchFamily="18" charset="0"/>
                <a:cs typeface="Times New Roman" pitchFamily="18" charset="0"/>
              </a:rPr>
              <a:t>launching</a:t>
            </a:r>
            <a:r>
              <a:rPr sz="3800" spc="585" dirty="0">
                <a:latin typeface="Times New Roman" pitchFamily="18" charset="0"/>
                <a:cs typeface="Times New Roman" pitchFamily="18" charset="0"/>
              </a:rPr>
              <a:t> </a:t>
            </a:r>
            <a:r>
              <a:rPr sz="3800" spc="-25" dirty="0">
                <a:latin typeface="Times New Roman" pitchFamily="18" charset="0"/>
                <a:cs typeface="Times New Roman" pitchFamily="18" charset="0"/>
              </a:rPr>
              <a:t>new </a:t>
            </a:r>
            <a:r>
              <a:rPr sz="3800" dirty="0">
                <a:latin typeface="Times New Roman" pitchFamily="18" charset="0"/>
                <a:cs typeface="Times New Roman" pitchFamily="18" charset="0"/>
              </a:rPr>
              <a:t>products,</a:t>
            </a:r>
            <a:r>
              <a:rPr sz="3800" spc="270" dirty="0">
                <a:latin typeface="Times New Roman" pitchFamily="18" charset="0"/>
                <a:cs typeface="Times New Roman" pitchFamily="18" charset="0"/>
              </a:rPr>
              <a:t>  </a:t>
            </a:r>
            <a:r>
              <a:rPr sz="3800" dirty="0">
                <a:latin typeface="Times New Roman" pitchFamily="18" charset="0"/>
                <a:cs typeface="Times New Roman" pitchFamily="18" charset="0"/>
              </a:rPr>
              <a:t>or</a:t>
            </a:r>
            <a:r>
              <a:rPr sz="3800" spc="275" dirty="0">
                <a:latin typeface="Times New Roman" pitchFamily="18" charset="0"/>
                <a:cs typeface="Times New Roman" pitchFamily="18" charset="0"/>
              </a:rPr>
              <a:t>  </a:t>
            </a:r>
            <a:r>
              <a:rPr sz="3800" dirty="0">
                <a:latin typeface="Times New Roman" pitchFamily="18" charset="0"/>
                <a:cs typeface="Times New Roman" pitchFamily="18" charset="0"/>
              </a:rPr>
              <a:t>improving</a:t>
            </a:r>
            <a:r>
              <a:rPr sz="3800" spc="270" dirty="0">
                <a:latin typeface="Times New Roman" pitchFamily="18" charset="0"/>
                <a:cs typeface="Times New Roman" pitchFamily="18" charset="0"/>
              </a:rPr>
              <a:t>  </a:t>
            </a:r>
            <a:r>
              <a:rPr sz="3800" dirty="0">
                <a:latin typeface="Times New Roman" pitchFamily="18" charset="0"/>
                <a:cs typeface="Times New Roman" pitchFamily="18" charset="0"/>
              </a:rPr>
              <a:t>existing</a:t>
            </a:r>
            <a:r>
              <a:rPr sz="3800" spc="275" dirty="0">
                <a:latin typeface="Times New Roman" pitchFamily="18" charset="0"/>
                <a:cs typeface="Times New Roman" pitchFamily="18" charset="0"/>
              </a:rPr>
              <a:t>  </a:t>
            </a:r>
            <a:r>
              <a:rPr sz="3800" dirty="0">
                <a:latin typeface="Times New Roman" pitchFamily="18" charset="0"/>
                <a:cs typeface="Times New Roman" pitchFamily="18" charset="0"/>
              </a:rPr>
              <a:t>ones.</a:t>
            </a:r>
            <a:r>
              <a:rPr sz="3800" spc="270" dirty="0">
                <a:latin typeface="Times New Roman" pitchFamily="18" charset="0"/>
                <a:cs typeface="Times New Roman" pitchFamily="18" charset="0"/>
              </a:rPr>
              <a:t>  </a:t>
            </a:r>
            <a:r>
              <a:rPr sz="3800" spc="-25" dirty="0">
                <a:latin typeface="Times New Roman" pitchFamily="18" charset="0"/>
                <a:cs typeface="Times New Roman" pitchFamily="18" charset="0"/>
              </a:rPr>
              <a:t>It </a:t>
            </a:r>
            <a:r>
              <a:rPr sz="3800" dirty="0">
                <a:latin typeface="Times New Roman" pitchFamily="18" charset="0"/>
                <a:cs typeface="Times New Roman" pitchFamily="18" charset="0"/>
              </a:rPr>
              <a:t>shows</a:t>
            </a:r>
            <a:r>
              <a:rPr sz="3800" spc="765" dirty="0">
                <a:latin typeface="Times New Roman" pitchFamily="18" charset="0"/>
                <a:cs typeface="Times New Roman" pitchFamily="18" charset="0"/>
              </a:rPr>
              <a:t> </a:t>
            </a:r>
            <a:r>
              <a:rPr sz="3800" dirty="0">
                <a:latin typeface="Times New Roman" pitchFamily="18" charset="0"/>
                <a:cs typeface="Times New Roman" pitchFamily="18" charset="0"/>
              </a:rPr>
              <a:t>the</a:t>
            </a:r>
            <a:r>
              <a:rPr sz="3800" spc="770" dirty="0">
                <a:latin typeface="Times New Roman" pitchFamily="18" charset="0"/>
                <a:cs typeface="Times New Roman" pitchFamily="18" charset="0"/>
              </a:rPr>
              <a:t> </a:t>
            </a:r>
            <a:r>
              <a:rPr sz="3800" dirty="0">
                <a:latin typeface="Times New Roman" pitchFamily="18" charset="0"/>
                <a:cs typeface="Times New Roman" pitchFamily="18" charset="0"/>
              </a:rPr>
              <a:t>gap</a:t>
            </a:r>
            <a:r>
              <a:rPr sz="3800" spc="765" dirty="0">
                <a:latin typeface="Times New Roman" pitchFamily="18" charset="0"/>
                <a:cs typeface="Times New Roman" pitchFamily="18" charset="0"/>
              </a:rPr>
              <a:t> </a:t>
            </a:r>
            <a:r>
              <a:rPr sz="3800" dirty="0">
                <a:latin typeface="Times New Roman" pitchFamily="18" charset="0"/>
                <a:cs typeface="Times New Roman" pitchFamily="18" charset="0"/>
              </a:rPr>
              <a:t>between</a:t>
            </a:r>
            <a:r>
              <a:rPr sz="3800" spc="770" dirty="0">
                <a:latin typeface="Times New Roman" pitchFamily="18" charset="0"/>
                <a:cs typeface="Times New Roman" pitchFamily="18" charset="0"/>
              </a:rPr>
              <a:t> </a:t>
            </a:r>
            <a:r>
              <a:rPr sz="3800" dirty="0">
                <a:latin typeface="Times New Roman" pitchFamily="18" charset="0"/>
                <a:cs typeface="Times New Roman" pitchFamily="18" charset="0"/>
              </a:rPr>
              <a:t>the</a:t>
            </a:r>
            <a:r>
              <a:rPr sz="3800" spc="765" dirty="0">
                <a:latin typeface="Times New Roman" pitchFamily="18" charset="0"/>
                <a:cs typeface="Times New Roman" pitchFamily="18" charset="0"/>
              </a:rPr>
              <a:t> </a:t>
            </a:r>
            <a:r>
              <a:rPr sz="3800" dirty="0">
                <a:latin typeface="Times New Roman" pitchFamily="18" charset="0"/>
                <a:cs typeface="Times New Roman" pitchFamily="18" charset="0"/>
              </a:rPr>
              <a:t>current</a:t>
            </a:r>
            <a:r>
              <a:rPr sz="3800" spc="770" dirty="0">
                <a:latin typeface="Times New Roman" pitchFamily="18" charset="0"/>
                <a:cs typeface="Times New Roman" pitchFamily="18" charset="0"/>
              </a:rPr>
              <a:t> </a:t>
            </a:r>
            <a:r>
              <a:rPr sz="3800" spc="-10" dirty="0">
                <a:latin typeface="Times New Roman" pitchFamily="18" charset="0"/>
                <a:cs typeface="Times New Roman" pitchFamily="18" charset="0"/>
              </a:rPr>
              <a:t>state </a:t>
            </a:r>
            <a:r>
              <a:rPr sz="3800" dirty="0">
                <a:latin typeface="Times New Roman" pitchFamily="18" charset="0"/>
                <a:cs typeface="Times New Roman" pitchFamily="18" charset="0"/>
              </a:rPr>
              <a:t>and</a:t>
            </a:r>
            <a:r>
              <a:rPr sz="3800" spc="5" dirty="0">
                <a:latin typeface="Times New Roman" pitchFamily="18" charset="0"/>
                <a:cs typeface="Times New Roman" pitchFamily="18" charset="0"/>
              </a:rPr>
              <a:t> </a:t>
            </a:r>
            <a:r>
              <a:rPr sz="3800" dirty="0">
                <a:latin typeface="Times New Roman" pitchFamily="18" charset="0"/>
                <a:cs typeface="Times New Roman" pitchFamily="18" charset="0"/>
              </a:rPr>
              <a:t>the</a:t>
            </a:r>
            <a:r>
              <a:rPr sz="3800" spc="10" dirty="0">
                <a:latin typeface="Times New Roman" pitchFamily="18" charset="0"/>
                <a:cs typeface="Times New Roman" pitchFamily="18" charset="0"/>
              </a:rPr>
              <a:t> </a:t>
            </a:r>
            <a:r>
              <a:rPr sz="3800" dirty="0">
                <a:latin typeface="Times New Roman" pitchFamily="18" charset="0"/>
                <a:cs typeface="Times New Roman" pitchFamily="18" charset="0"/>
              </a:rPr>
              <a:t>desired</a:t>
            </a:r>
            <a:r>
              <a:rPr sz="3800" spc="5" dirty="0">
                <a:latin typeface="Times New Roman" pitchFamily="18" charset="0"/>
                <a:cs typeface="Times New Roman" pitchFamily="18" charset="0"/>
              </a:rPr>
              <a:t> </a:t>
            </a:r>
            <a:r>
              <a:rPr sz="3800" dirty="0">
                <a:latin typeface="Times New Roman" pitchFamily="18" charset="0"/>
                <a:cs typeface="Times New Roman" pitchFamily="18" charset="0"/>
              </a:rPr>
              <a:t>state</a:t>
            </a:r>
            <a:r>
              <a:rPr sz="3800" spc="10" dirty="0">
                <a:latin typeface="Times New Roman" pitchFamily="18" charset="0"/>
                <a:cs typeface="Times New Roman" pitchFamily="18" charset="0"/>
              </a:rPr>
              <a:t> </a:t>
            </a:r>
            <a:r>
              <a:rPr sz="3800" dirty="0">
                <a:latin typeface="Times New Roman" pitchFamily="18" charset="0"/>
                <a:cs typeface="Times New Roman" pitchFamily="18" charset="0"/>
              </a:rPr>
              <a:t>of</a:t>
            </a:r>
            <a:r>
              <a:rPr sz="3800" spc="10" dirty="0">
                <a:latin typeface="Times New Roman" pitchFamily="18" charset="0"/>
                <a:cs typeface="Times New Roman" pitchFamily="18" charset="0"/>
              </a:rPr>
              <a:t> </a:t>
            </a:r>
            <a:r>
              <a:rPr sz="3800" dirty="0">
                <a:latin typeface="Times New Roman" pitchFamily="18" charset="0"/>
                <a:cs typeface="Times New Roman" pitchFamily="18" charset="0"/>
              </a:rPr>
              <a:t>a</a:t>
            </a:r>
            <a:r>
              <a:rPr sz="3800" spc="5" dirty="0">
                <a:latin typeface="Times New Roman" pitchFamily="18" charset="0"/>
                <a:cs typeface="Times New Roman" pitchFamily="18" charset="0"/>
              </a:rPr>
              <a:t> </a:t>
            </a:r>
            <a:r>
              <a:rPr sz="3800" dirty="0">
                <a:latin typeface="Times New Roman" pitchFamily="18" charset="0"/>
                <a:cs typeface="Times New Roman" pitchFamily="18" charset="0"/>
              </a:rPr>
              <a:t>process,</a:t>
            </a:r>
            <a:r>
              <a:rPr sz="3800" spc="10" dirty="0">
                <a:latin typeface="Times New Roman" pitchFamily="18" charset="0"/>
                <a:cs typeface="Times New Roman" pitchFamily="18" charset="0"/>
              </a:rPr>
              <a:t> </a:t>
            </a:r>
            <a:r>
              <a:rPr sz="3800" spc="-10" dirty="0">
                <a:latin typeface="Times New Roman" pitchFamily="18" charset="0"/>
                <a:cs typeface="Times New Roman" pitchFamily="18" charset="0"/>
              </a:rPr>
              <a:t>product, </a:t>
            </a:r>
            <a:r>
              <a:rPr sz="3800" dirty="0">
                <a:latin typeface="Times New Roman" pitchFamily="18" charset="0"/>
                <a:cs typeface="Times New Roman" pitchFamily="18" charset="0"/>
              </a:rPr>
              <a:t>or</a:t>
            </a:r>
            <a:r>
              <a:rPr sz="3800" spc="-10" dirty="0">
                <a:latin typeface="Times New Roman" pitchFamily="18" charset="0"/>
                <a:cs typeface="Times New Roman" pitchFamily="18" charset="0"/>
              </a:rPr>
              <a:t> service.</a:t>
            </a:r>
            <a:endParaRPr sz="3800">
              <a:latin typeface="Times New Roman" pitchFamily="18" charset="0"/>
              <a:cs typeface="Times New Roman" pitchFamily="18" charset="0"/>
            </a:endParaRPr>
          </a:p>
        </p:txBody>
      </p:sp>
      <p:sp>
        <p:nvSpPr>
          <p:cNvPr id="3" name="object 3"/>
          <p:cNvSpPr/>
          <p:nvPr/>
        </p:nvSpPr>
        <p:spPr>
          <a:xfrm>
            <a:off x="16718940" y="0"/>
            <a:ext cx="1080770" cy="1965960"/>
          </a:xfrm>
          <a:custGeom>
            <a:avLst/>
            <a:gdLst/>
            <a:ahLst/>
            <a:cxnLst/>
            <a:rect l="l" t="t" r="r" b="b"/>
            <a:pathLst>
              <a:path w="1080769" h="1965960">
                <a:moveTo>
                  <a:pt x="627354" y="1965409"/>
                </a:moveTo>
                <a:lnTo>
                  <a:pt x="453360" y="1965409"/>
                </a:lnTo>
                <a:lnTo>
                  <a:pt x="437762" y="1964637"/>
                </a:lnTo>
                <a:lnTo>
                  <a:pt x="390562" y="1957594"/>
                </a:lnTo>
                <a:lnTo>
                  <a:pt x="344494" y="1946017"/>
                </a:lnTo>
                <a:lnTo>
                  <a:pt x="299876" y="1930037"/>
                </a:lnTo>
                <a:lnTo>
                  <a:pt x="257028" y="1909787"/>
                </a:lnTo>
                <a:lnTo>
                  <a:pt x="216266" y="1885398"/>
                </a:lnTo>
                <a:lnTo>
                  <a:pt x="177911" y="1857003"/>
                </a:lnTo>
                <a:lnTo>
                  <a:pt x="142280" y="1824734"/>
                </a:lnTo>
                <a:lnTo>
                  <a:pt x="110010" y="1789103"/>
                </a:lnTo>
                <a:lnTo>
                  <a:pt x="81615" y="1750747"/>
                </a:lnTo>
                <a:lnTo>
                  <a:pt x="57227" y="1709986"/>
                </a:lnTo>
                <a:lnTo>
                  <a:pt x="36977" y="1667137"/>
                </a:lnTo>
                <a:lnTo>
                  <a:pt x="20997" y="1622520"/>
                </a:lnTo>
                <a:lnTo>
                  <a:pt x="9420" y="1576452"/>
                </a:lnTo>
                <a:lnTo>
                  <a:pt x="2377" y="1529252"/>
                </a:lnTo>
                <a:lnTo>
                  <a:pt x="0" y="1481239"/>
                </a:lnTo>
                <a:lnTo>
                  <a:pt x="0" y="0"/>
                </a:lnTo>
                <a:lnTo>
                  <a:pt x="1080714" y="0"/>
                </a:lnTo>
                <a:lnTo>
                  <a:pt x="1080714" y="1481239"/>
                </a:lnTo>
                <a:lnTo>
                  <a:pt x="1078338" y="1529252"/>
                </a:lnTo>
                <a:lnTo>
                  <a:pt x="1071295" y="1576452"/>
                </a:lnTo>
                <a:lnTo>
                  <a:pt x="1059717" y="1622520"/>
                </a:lnTo>
                <a:lnTo>
                  <a:pt x="1043737" y="1667137"/>
                </a:lnTo>
                <a:lnTo>
                  <a:pt x="1023487" y="1709986"/>
                </a:lnTo>
                <a:lnTo>
                  <a:pt x="999098" y="1750747"/>
                </a:lnTo>
                <a:lnTo>
                  <a:pt x="970703" y="1789103"/>
                </a:lnTo>
                <a:lnTo>
                  <a:pt x="938434" y="1824734"/>
                </a:lnTo>
                <a:lnTo>
                  <a:pt x="902803" y="1857003"/>
                </a:lnTo>
                <a:lnTo>
                  <a:pt x="864447" y="1885398"/>
                </a:lnTo>
                <a:lnTo>
                  <a:pt x="823686" y="1909787"/>
                </a:lnTo>
                <a:lnTo>
                  <a:pt x="780837" y="1930037"/>
                </a:lnTo>
                <a:lnTo>
                  <a:pt x="736220" y="1946017"/>
                </a:lnTo>
                <a:lnTo>
                  <a:pt x="690152" y="1957594"/>
                </a:lnTo>
                <a:lnTo>
                  <a:pt x="642953" y="1964637"/>
                </a:lnTo>
                <a:lnTo>
                  <a:pt x="627354" y="1965409"/>
                </a:lnTo>
                <a:close/>
              </a:path>
            </a:pathLst>
          </a:custGeom>
          <a:solidFill>
            <a:srgbClr val="FAE7BC"/>
          </a:solidFill>
        </p:spPr>
        <p:txBody>
          <a:bodyPr wrap="square" lIns="0" tIns="0" rIns="0" bIns="0" rtlCol="0"/>
          <a:lstStyle/>
          <a:p>
            <a:endParaRPr/>
          </a:p>
        </p:txBody>
      </p:sp>
      <p:grpSp>
        <p:nvGrpSpPr>
          <p:cNvPr id="4" name="object 4"/>
          <p:cNvGrpSpPr/>
          <p:nvPr/>
        </p:nvGrpSpPr>
        <p:grpSpPr>
          <a:xfrm>
            <a:off x="0" y="9718118"/>
            <a:ext cx="18288000" cy="568960"/>
            <a:chOff x="0" y="9718118"/>
            <a:chExt cx="18288000" cy="568960"/>
          </a:xfrm>
        </p:grpSpPr>
        <p:sp>
          <p:nvSpPr>
            <p:cNvPr id="5" name="object 5"/>
            <p:cNvSpPr/>
            <p:nvPr/>
          </p:nvSpPr>
          <p:spPr>
            <a:xfrm>
              <a:off x="0" y="9889568"/>
              <a:ext cx="18288000" cy="397510"/>
            </a:xfrm>
            <a:custGeom>
              <a:avLst/>
              <a:gdLst/>
              <a:ahLst/>
              <a:cxnLst/>
              <a:rect l="l" t="t" r="r" b="b"/>
              <a:pathLst>
                <a:path w="18288000" h="397509">
                  <a:moveTo>
                    <a:pt x="0" y="397431"/>
                  </a:moveTo>
                  <a:lnTo>
                    <a:pt x="18288000" y="397431"/>
                  </a:lnTo>
                  <a:lnTo>
                    <a:pt x="18288000" y="0"/>
                  </a:lnTo>
                  <a:lnTo>
                    <a:pt x="0" y="0"/>
                  </a:lnTo>
                  <a:lnTo>
                    <a:pt x="0" y="397431"/>
                  </a:lnTo>
                  <a:close/>
                </a:path>
              </a:pathLst>
            </a:custGeom>
            <a:solidFill>
              <a:srgbClr val="FAE7BC"/>
            </a:solidFill>
          </p:spPr>
          <p:txBody>
            <a:bodyPr wrap="square" lIns="0" tIns="0" rIns="0" bIns="0" rtlCol="0"/>
            <a:lstStyle/>
            <a:p>
              <a:endParaRPr/>
            </a:p>
          </p:txBody>
        </p:sp>
        <p:sp>
          <p:nvSpPr>
            <p:cNvPr id="6" name="object 6"/>
            <p:cNvSpPr/>
            <p:nvPr/>
          </p:nvSpPr>
          <p:spPr>
            <a:xfrm>
              <a:off x="0" y="9718118"/>
              <a:ext cx="18288000" cy="171450"/>
            </a:xfrm>
            <a:custGeom>
              <a:avLst/>
              <a:gdLst/>
              <a:ahLst/>
              <a:cxnLst/>
              <a:rect l="l" t="t" r="r" b="b"/>
              <a:pathLst>
                <a:path w="18288000" h="171450">
                  <a:moveTo>
                    <a:pt x="0" y="0"/>
                  </a:moveTo>
                  <a:lnTo>
                    <a:pt x="18287999" y="0"/>
                  </a:lnTo>
                  <a:lnTo>
                    <a:pt x="18287999" y="171449"/>
                  </a:lnTo>
                  <a:lnTo>
                    <a:pt x="0" y="171449"/>
                  </a:lnTo>
                  <a:lnTo>
                    <a:pt x="0" y="0"/>
                  </a:lnTo>
                  <a:close/>
                </a:path>
              </a:pathLst>
            </a:custGeom>
            <a:solidFill>
              <a:srgbClr val="494848"/>
            </a:solidFill>
          </p:spPr>
          <p:txBody>
            <a:bodyPr wrap="square" lIns="0" tIns="0" rIns="0" bIns="0" rtlCol="0"/>
            <a:lstStyle/>
            <a:p>
              <a:endParaRPr/>
            </a:p>
          </p:txBody>
        </p:sp>
      </p:grpSp>
      <p:grpSp>
        <p:nvGrpSpPr>
          <p:cNvPr id="7" name="object 7"/>
          <p:cNvGrpSpPr/>
          <p:nvPr/>
        </p:nvGrpSpPr>
        <p:grpSpPr>
          <a:xfrm>
            <a:off x="8610600" y="3924300"/>
            <a:ext cx="9677463" cy="5334000"/>
            <a:chOff x="8611081" y="3089010"/>
            <a:chExt cx="9677463" cy="5334000"/>
          </a:xfrm>
        </p:grpSpPr>
        <p:sp>
          <p:nvSpPr>
            <p:cNvPr id="8" name="object 8"/>
            <p:cNvSpPr/>
            <p:nvPr/>
          </p:nvSpPr>
          <p:spPr>
            <a:xfrm>
              <a:off x="17263019" y="3089010"/>
              <a:ext cx="1025525" cy="3916045"/>
            </a:xfrm>
            <a:custGeom>
              <a:avLst/>
              <a:gdLst/>
              <a:ahLst/>
              <a:cxnLst/>
              <a:rect l="l" t="t" r="r" b="b"/>
              <a:pathLst>
                <a:path w="1025525" h="3916045">
                  <a:moveTo>
                    <a:pt x="1024979" y="82285"/>
                  </a:moveTo>
                  <a:lnTo>
                    <a:pt x="1024979" y="1179"/>
                  </a:lnTo>
                  <a:lnTo>
                    <a:pt x="777298" y="642"/>
                  </a:lnTo>
                  <a:lnTo>
                    <a:pt x="69433" y="0"/>
                  </a:lnTo>
                  <a:lnTo>
                    <a:pt x="36641" y="1624"/>
                  </a:lnTo>
                  <a:lnTo>
                    <a:pt x="18347" y="9727"/>
                  </a:lnTo>
                  <a:lnTo>
                    <a:pt x="10387" y="28455"/>
                  </a:lnTo>
                  <a:lnTo>
                    <a:pt x="8596" y="61956"/>
                  </a:lnTo>
                  <a:lnTo>
                    <a:pt x="8589" y="79871"/>
                  </a:lnTo>
                  <a:lnTo>
                    <a:pt x="121188" y="79871"/>
                  </a:lnTo>
                  <a:lnTo>
                    <a:pt x="273465" y="80184"/>
                  </a:lnTo>
                  <a:lnTo>
                    <a:pt x="794810" y="80888"/>
                  </a:lnTo>
                  <a:lnTo>
                    <a:pt x="887445" y="81280"/>
                  </a:lnTo>
                  <a:lnTo>
                    <a:pt x="1024979" y="82285"/>
                  </a:lnTo>
                  <a:close/>
                </a:path>
                <a:path w="1025525" h="3916045">
                  <a:moveTo>
                    <a:pt x="37646" y="1583241"/>
                  </a:moveTo>
                  <a:lnTo>
                    <a:pt x="55287" y="1579445"/>
                  </a:lnTo>
                  <a:lnTo>
                    <a:pt x="69418" y="1567192"/>
                  </a:lnTo>
                  <a:lnTo>
                    <a:pt x="78812" y="1547988"/>
                  </a:lnTo>
                  <a:lnTo>
                    <a:pt x="82247" y="1523337"/>
                  </a:lnTo>
                  <a:lnTo>
                    <a:pt x="82178" y="928570"/>
                  </a:lnTo>
                  <a:lnTo>
                    <a:pt x="82395" y="879013"/>
                  </a:lnTo>
                  <a:lnTo>
                    <a:pt x="82669" y="834617"/>
                  </a:lnTo>
                  <a:lnTo>
                    <a:pt x="83107" y="779904"/>
                  </a:lnTo>
                  <a:lnTo>
                    <a:pt x="83603" y="732463"/>
                  </a:lnTo>
                  <a:lnTo>
                    <a:pt x="84268" y="680803"/>
                  </a:lnTo>
                  <a:lnTo>
                    <a:pt x="85047" y="631256"/>
                  </a:lnTo>
                  <a:lnTo>
                    <a:pt x="85819" y="579304"/>
                  </a:lnTo>
                  <a:lnTo>
                    <a:pt x="86407" y="527356"/>
                  </a:lnTo>
                  <a:lnTo>
                    <a:pt x="86843" y="475410"/>
                  </a:lnTo>
                  <a:lnTo>
                    <a:pt x="87163" y="423467"/>
                  </a:lnTo>
                  <a:lnTo>
                    <a:pt x="87402" y="371527"/>
                  </a:lnTo>
                  <a:lnTo>
                    <a:pt x="87979" y="215715"/>
                  </a:lnTo>
                  <a:lnTo>
                    <a:pt x="88239" y="163779"/>
                  </a:lnTo>
                  <a:lnTo>
                    <a:pt x="88592" y="111844"/>
                  </a:lnTo>
                  <a:lnTo>
                    <a:pt x="121188" y="79871"/>
                  </a:lnTo>
                  <a:lnTo>
                    <a:pt x="8589" y="79871"/>
                  </a:lnTo>
                  <a:lnTo>
                    <a:pt x="8543" y="163779"/>
                  </a:lnTo>
                  <a:lnTo>
                    <a:pt x="8285" y="196132"/>
                  </a:lnTo>
                  <a:lnTo>
                    <a:pt x="6984" y="300020"/>
                  </a:lnTo>
                  <a:lnTo>
                    <a:pt x="2811" y="611661"/>
                  </a:lnTo>
                  <a:lnTo>
                    <a:pt x="8173" y="641891"/>
                  </a:lnTo>
                  <a:lnTo>
                    <a:pt x="10012" y="672109"/>
                  </a:lnTo>
                  <a:lnTo>
                    <a:pt x="8095" y="702303"/>
                  </a:lnTo>
                  <a:lnTo>
                    <a:pt x="2190" y="732463"/>
                  </a:lnTo>
                  <a:lnTo>
                    <a:pt x="2089" y="834617"/>
                  </a:lnTo>
                  <a:lnTo>
                    <a:pt x="1963" y="978129"/>
                  </a:lnTo>
                  <a:lnTo>
                    <a:pt x="1906" y="1038941"/>
                  </a:lnTo>
                  <a:lnTo>
                    <a:pt x="1781" y="1141106"/>
                  </a:lnTo>
                  <a:lnTo>
                    <a:pt x="1700" y="1192187"/>
                  </a:lnTo>
                  <a:lnTo>
                    <a:pt x="1604" y="1243268"/>
                  </a:lnTo>
                  <a:lnTo>
                    <a:pt x="1354" y="1345425"/>
                  </a:lnTo>
                  <a:lnTo>
                    <a:pt x="1194" y="1396501"/>
                  </a:lnTo>
                  <a:lnTo>
                    <a:pt x="0" y="1440145"/>
                  </a:lnTo>
                  <a:lnTo>
                    <a:pt x="0" y="1548975"/>
                  </a:lnTo>
                  <a:lnTo>
                    <a:pt x="7664" y="1565886"/>
                  </a:lnTo>
                  <a:lnTo>
                    <a:pt x="20812" y="1578249"/>
                  </a:lnTo>
                  <a:lnTo>
                    <a:pt x="37646" y="1583241"/>
                  </a:lnTo>
                  <a:close/>
                </a:path>
                <a:path w="1025525" h="3916045">
                  <a:moveTo>
                    <a:pt x="1024979" y="3915843"/>
                  </a:moveTo>
                  <a:lnTo>
                    <a:pt x="1024979" y="3833363"/>
                  </a:lnTo>
                  <a:lnTo>
                    <a:pt x="313907" y="3832831"/>
                  </a:lnTo>
                  <a:lnTo>
                    <a:pt x="187504" y="3832831"/>
                  </a:lnTo>
                  <a:lnTo>
                    <a:pt x="155711" y="3832325"/>
                  </a:lnTo>
                  <a:lnTo>
                    <a:pt x="136715" y="3833824"/>
                  </a:lnTo>
                  <a:lnTo>
                    <a:pt x="121592" y="3839976"/>
                  </a:lnTo>
                  <a:lnTo>
                    <a:pt x="110994" y="3851587"/>
                  </a:lnTo>
                  <a:lnTo>
                    <a:pt x="105574" y="3869462"/>
                  </a:lnTo>
                  <a:lnTo>
                    <a:pt x="107779" y="3885166"/>
                  </a:lnTo>
                  <a:lnTo>
                    <a:pt x="157142" y="3908277"/>
                  </a:lnTo>
                  <a:lnTo>
                    <a:pt x="257290" y="3911342"/>
                  </a:lnTo>
                  <a:lnTo>
                    <a:pt x="451176" y="3913864"/>
                  </a:lnTo>
                  <a:lnTo>
                    <a:pt x="808179" y="3913864"/>
                  </a:lnTo>
                  <a:lnTo>
                    <a:pt x="1024979" y="3915843"/>
                  </a:lnTo>
                  <a:close/>
                </a:path>
                <a:path w="1025525" h="3916045">
                  <a:moveTo>
                    <a:pt x="222372" y="3832831"/>
                  </a:moveTo>
                  <a:lnTo>
                    <a:pt x="320227" y="3832831"/>
                  </a:lnTo>
                  <a:lnTo>
                    <a:pt x="288308" y="3832631"/>
                  </a:lnTo>
                  <a:lnTo>
                    <a:pt x="255722" y="3832631"/>
                  </a:lnTo>
                  <a:lnTo>
                    <a:pt x="222372" y="3832831"/>
                  </a:lnTo>
                  <a:close/>
                </a:path>
              </a:pathLst>
            </a:custGeom>
            <a:solidFill>
              <a:srgbClr val="494848"/>
            </a:solidFill>
          </p:spPr>
          <p:txBody>
            <a:bodyPr wrap="square" lIns="0" tIns="0" rIns="0" bIns="0" rtlCol="0"/>
            <a:lstStyle/>
            <a:p>
              <a:endParaRPr/>
            </a:p>
          </p:txBody>
        </p:sp>
        <p:pic>
          <p:nvPicPr>
            <p:cNvPr id="9" name="object 9"/>
            <p:cNvPicPr/>
            <p:nvPr/>
          </p:nvPicPr>
          <p:blipFill>
            <a:blip r:embed="rId2" cstate="print"/>
            <a:stretch>
              <a:fillRect/>
            </a:stretch>
          </p:blipFill>
          <p:spPr>
            <a:xfrm>
              <a:off x="8611081" y="3289036"/>
              <a:ext cx="7315200" cy="5133974"/>
            </a:xfrm>
            <a:prstGeom prst="rect">
              <a:avLst/>
            </a:prstGeom>
          </p:spPr>
        </p:pic>
      </p:grpSp>
      <p:sp>
        <p:nvSpPr>
          <p:cNvPr id="10" name="object 10"/>
          <p:cNvSpPr/>
          <p:nvPr/>
        </p:nvSpPr>
        <p:spPr>
          <a:xfrm>
            <a:off x="0" y="3089010"/>
            <a:ext cx="1028700" cy="3916045"/>
          </a:xfrm>
          <a:custGeom>
            <a:avLst/>
            <a:gdLst/>
            <a:ahLst/>
            <a:cxnLst/>
            <a:rect l="l" t="t" r="r" b="b"/>
            <a:pathLst>
              <a:path w="1028700" h="3916045">
                <a:moveTo>
                  <a:pt x="0" y="82316"/>
                </a:moveTo>
                <a:lnTo>
                  <a:pt x="0" y="1309"/>
                </a:lnTo>
                <a:lnTo>
                  <a:pt x="31030" y="1179"/>
                </a:lnTo>
                <a:lnTo>
                  <a:pt x="250968" y="642"/>
                </a:lnTo>
                <a:lnTo>
                  <a:pt x="958834" y="0"/>
                </a:lnTo>
                <a:lnTo>
                  <a:pt x="991625" y="1624"/>
                </a:lnTo>
                <a:lnTo>
                  <a:pt x="1009919" y="9727"/>
                </a:lnTo>
                <a:lnTo>
                  <a:pt x="1017880" y="28455"/>
                </a:lnTo>
                <a:lnTo>
                  <a:pt x="1019670" y="61956"/>
                </a:lnTo>
                <a:lnTo>
                  <a:pt x="1019678" y="79871"/>
                </a:lnTo>
                <a:lnTo>
                  <a:pt x="907079" y="79871"/>
                </a:lnTo>
                <a:lnTo>
                  <a:pt x="754802" y="80184"/>
                </a:lnTo>
                <a:lnTo>
                  <a:pt x="233457" y="80888"/>
                </a:lnTo>
                <a:lnTo>
                  <a:pt x="140822" y="81280"/>
                </a:lnTo>
                <a:lnTo>
                  <a:pt x="0" y="82316"/>
                </a:lnTo>
                <a:close/>
              </a:path>
              <a:path w="1028700" h="3916045">
                <a:moveTo>
                  <a:pt x="990620" y="1583241"/>
                </a:moveTo>
                <a:lnTo>
                  <a:pt x="972979" y="1579445"/>
                </a:lnTo>
                <a:lnTo>
                  <a:pt x="958849" y="1567192"/>
                </a:lnTo>
                <a:lnTo>
                  <a:pt x="949454" y="1547988"/>
                </a:lnTo>
                <a:lnTo>
                  <a:pt x="946019" y="1523337"/>
                </a:lnTo>
                <a:lnTo>
                  <a:pt x="946088" y="928570"/>
                </a:lnTo>
                <a:lnTo>
                  <a:pt x="945872" y="879013"/>
                </a:lnTo>
                <a:lnTo>
                  <a:pt x="945598" y="834617"/>
                </a:lnTo>
                <a:lnTo>
                  <a:pt x="945160" y="779904"/>
                </a:lnTo>
                <a:lnTo>
                  <a:pt x="944663" y="732463"/>
                </a:lnTo>
                <a:lnTo>
                  <a:pt x="943998" y="680803"/>
                </a:lnTo>
                <a:lnTo>
                  <a:pt x="943220" y="631256"/>
                </a:lnTo>
                <a:lnTo>
                  <a:pt x="942447" y="579304"/>
                </a:lnTo>
                <a:lnTo>
                  <a:pt x="941860" y="527356"/>
                </a:lnTo>
                <a:lnTo>
                  <a:pt x="941424" y="475410"/>
                </a:lnTo>
                <a:lnTo>
                  <a:pt x="941103" y="423467"/>
                </a:lnTo>
                <a:lnTo>
                  <a:pt x="940864" y="371527"/>
                </a:lnTo>
                <a:lnTo>
                  <a:pt x="940288" y="215715"/>
                </a:lnTo>
                <a:lnTo>
                  <a:pt x="940027" y="163779"/>
                </a:lnTo>
                <a:lnTo>
                  <a:pt x="939674" y="111844"/>
                </a:lnTo>
                <a:lnTo>
                  <a:pt x="907079" y="79871"/>
                </a:lnTo>
                <a:lnTo>
                  <a:pt x="1019678" y="79871"/>
                </a:lnTo>
                <a:lnTo>
                  <a:pt x="1019724" y="163779"/>
                </a:lnTo>
                <a:lnTo>
                  <a:pt x="1019981" y="196132"/>
                </a:lnTo>
                <a:lnTo>
                  <a:pt x="1021283" y="300020"/>
                </a:lnTo>
                <a:lnTo>
                  <a:pt x="1025455" y="611661"/>
                </a:lnTo>
                <a:lnTo>
                  <a:pt x="1020094" y="641891"/>
                </a:lnTo>
                <a:lnTo>
                  <a:pt x="1018255" y="672109"/>
                </a:lnTo>
                <a:lnTo>
                  <a:pt x="1020172" y="702303"/>
                </a:lnTo>
                <a:lnTo>
                  <a:pt x="1026077" y="732463"/>
                </a:lnTo>
                <a:lnTo>
                  <a:pt x="1026178" y="834617"/>
                </a:lnTo>
                <a:lnTo>
                  <a:pt x="1026304" y="978129"/>
                </a:lnTo>
                <a:lnTo>
                  <a:pt x="1026360" y="1038941"/>
                </a:lnTo>
                <a:lnTo>
                  <a:pt x="1026486" y="1141106"/>
                </a:lnTo>
                <a:lnTo>
                  <a:pt x="1026566" y="1192187"/>
                </a:lnTo>
                <a:lnTo>
                  <a:pt x="1026663" y="1243268"/>
                </a:lnTo>
                <a:lnTo>
                  <a:pt x="1026913" y="1345425"/>
                </a:lnTo>
                <a:lnTo>
                  <a:pt x="1027072" y="1396501"/>
                </a:lnTo>
                <a:lnTo>
                  <a:pt x="1028266" y="1440128"/>
                </a:lnTo>
                <a:lnTo>
                  <a:pt x="1028266" y="1548977"/>
                </a:lnTo>
                <a:lnTo>
                  <a:pt x="1020603" y="1565886"/>
                </a:lnTo>
                <a:lnTo>
                  <a:pt x="1007454" y="1578249"/>
                </a:lnTo>
                <a:lnTo>
                  <a:pt x="990620" y="1583241"/>
                </a:lnTo>
                <a:close/>
              </a:path>
              <a:path w="1028700" h="3916045">
                <a:moveTo>
                  <a:pt x="0" y="3915881"/>
                </a:moveTo>
                <a:lnTo>
                  <a:pt x="0" y="3833363"/>
                </a:lnTo>
                <a:lnTo>
                  <a:pt x="714360" y="3832831"/>
                </a:lnTo>
                <a:lnTo>
                  <a:pt x="840763" y="3832831"/>
                </a:lnTo>
                <a:lnTo>
                  <a:pt x="872555" y="3832325"/>
                </a:lnTo>
                <a:lnTo>
                  <a:pt x="891551" y="3833824"/>
                </a:lnTo>
                <a:lnTo>
                  <a:pt x="906675" y="3839976"/>
                </a:lnTo>
                <a:lnTo>
                  <a:pt x="917273" y="3851587"/>
                </a:lnTo>
                <a:lnTo>
                  <a:pt x="922693" y="3869462"/>
                </a:lnTo>
                <a:lnTo>
                  <a:pt x="920487" y="3885166"/>
                </a:lnTo>
                <a:lnTo>
                  <a:pt x="871125" y="3908277"/>
                </a:lnTo>
                <a:lnTo>
                  <a:pt x="770977" y="3911342"/>
                </a:lnTo>
                <a:lnTo>
                  <a:pt x="577091" y="3913864"/>
                </a:lnTo>
                <a:lnTo>
                  <a:pt x="220087" y="3913864"/>
                </a:lnTo>
                <a:lnTo>
                  <a:pt x="0" y="3915881"/>
                </a:lnTo>
                <a:close/>
              </a:path>
              <a:path w="1028700" h="3916045">
                <a:moveTo>
                  <a:pt x="805895" y="3832831"/>
                </a:moveTo>
                <a:lnTo>
                  <a:pt x="708040" y="3832831"/>
                </a:lnTo>
                <a:lnTo>
                  <a:pt x="739959" y="3832631"/>
                </a:lnTo>
                <a:lnTo>
                  <a:pt x="772544" y="3832631"/>
                </a:lnTo>
                <a:lnTo>
                  <a:pt x="805895" y="3832831"/>
                </a:lnTo>
                <a:close/>
              </a:path>
            </a:pathLst>
          </a:custGeom>
          <a:solidFill>
            <a:srgbClr val="494848"/>
          </a:solidFill>
        </p:spPr>
        <p:txBody>
          <a:bodyPr wrap="square" lIns="0" tIns="0" rIns="0" bIns="0" rtlCol="0"/>
          <a:lstStyle/>
          <a:p>
            <a:endParaRPr/>
          </a:p>
        </p:txBody>
      </p:sp>
      <p:sp>
        <p:nvSpPr>
          <p:cNvPr id="11" name="object 11"/>
          <p:cNvSpPr/>
          <p:nvPr/>
        </p:nvSpPr>
        <p:spPr>
          <a:xfrm>
            <a:off x="488342" y="0"/>
            <a:ext cx="1080770" cy="1965960"/>
          </a:xfrm>
          <a:custGeom>
            <a:avLst/>
            <a:gdLst/>
            <a:ahLst/>
            <a:cxnLst/>
            <a:rect l="l" t="t" r="r" b="b"/>
            <a:pathLst>
              <a:path w="1080770" h="1965960">
                <a:moveTo>
                  <a:pt x="627354" y="1965409"/>
                </a:moveTo>
                <a:lnTo>
                  <a:pt x="453360" y="1965409"/>
                </a:lnTo>
                <a:lnTo>
                  <a:pt x="437762" y="1964637"/>
                </a:lnTo>
                <a:lnTo>
                  <a:pt x="390562" y="1957594"/>
                </a:lnTo>
                <a:lnTo>
                  <a:pt x="344494" y="1946017"/>
                </a:lnTo>
                <a:lnTo>
                  <a:pt x="299876" y="1930037"/>
                </a:lnTo>
                <a:lnTo>
                  <a:pt x="257028" y="1909787"/>
                </a:lnTo>
                <a:lnTo>
                  <a:pt x="216266" y="1885398"/>
                </a:lnTo>
                <a:lnTo>
                  <a:pt x="177911" y="1857003"/>
                </a:lnTo>
                <a:lnTo>
                  <a:pt x="142280" y="1824734"/>
                </a:lnTo>
                <a:lnTo>
                  <a:pt x="110010" y="1789103"/>
                </a:lnTo>
                <a:lnTo>
                  <a:pt x="81615" y="1750747"/>
                </a:lnTo>
                <a:lnTo>
                  <a:pt x="57227" y="1709986"/>
                </a:lnTo>
                <a:lnTo>
                  <a:pt x="36977" y="1667137"/>
                </a:lnTo>
                <a:lnTo>
                  <a:pt x="20997" y="1622520"/>
                </a:lnTo>
                <a:lnTo>
                  <a:pt x="9420" y="1576452"/>
                </a:lnTo>
                <a:lnTo>
                  <a:pt x="2377" y="1529252"/>
                </a:lnTo>
                <a:lnTo>
                  <a:pt x="0" y="1481239"/>
                </a:lnTo>
                <a:lnTo>
                  <a:pt x="0" y="0"/>
                </a:lnTo>
                <a:lnTo>
                  <a:pt x="1080714" y="0"/>
                </a:lnTo>
                <a:lnTo>
                  <a:pt x="1080714" y="1481239"/>
                </a:lnTo>
                <a:lnTo>
                  <a:pt x="1078337" y="1529252"/>
                </a:lnTo>
                <a:lnTo>
                  <a:pt x="1071294" y="1576452"/>
                </a:lnTo>
                <a:lnTo>
                  <a:pt x="1059717" y="1622520"/>
                </a:lnTo>
                <a:lnTo>
                  <a:pt x="1043737" y="1667137"/>
                </a:lnTo>
                <a:lnTo>
                  <a:pt x="1023487" y="1709986"/>
                </a:lnTo>
                <a:lnTo>
                  <a:pt x="999098" y="1750747"/>
                </a:lnTo>
                <a:lnTo>
                  <a:pt x="970704" y="1789103"/>
                </a:lnTo>
                <a:lnTo>
                  <a:pt x="938434" y="1824734"/>
                </a:lnTo>
                <a:lnTo>
                  <a:pt x="902803" y="1857003"/>
                </a:lnTo>
                <a:lnTo>
                  <a:pt x="864448" y="1885398"/>
                </a:lnTo>
                <a:lnTo>
                  <a:pt x="823686" y="1909787"/>
                </a:lnTo>
                <a:lnTo>
                  <a:pt x="780837" y="1930037"/>
                </a:lnTo>
                <a:lnTo>
                  <a:pt x="736220" y="1946017"/>
                </a:lnTo>
                <a:lnTo>
                  <a:pt x="690152" y="1957594"/>
                </a:lnTo>
                <a:lnTo>
                  <a:pt x="642952" y="1964637"/>
                </a:lnTo>
                <a:lnTo>
                  <a:pt x="627354" y="1965409"/>
                </a:lnTo>
                <a:close/>
              </a:path>
            </a:pathLst>
          </a:custGeom>
          <a:solidFill>
            <a:srgbClr val="FAE7BC"/>
          </a:solidFill>
        </p:spPr>
        <p:txBody>
          <a:bodyPr wrap="square" lIns="0" tIns="0" rIns="0" bIns="0" rtlCol="0"/>
          <a:lstStyle/>
          <a:p>
            <a:endParaRPr/>
          </a:p>
        </p:txBody>
      </p:sp>
      <p:sp>
        <p:nvSpPr>
          <p:cNvPr id="12" name="object 12"/>
          <p:cNvSpPr txBox="1">
            <a:spLocks noGrp="1"/>
          </p:cNvSpPr>
          <p:nvPr>
            <p:ph type="title"/>
          </p:nvPr>
        </p:nvSpPr>
        <p:spPr>
          <a:xfrm>
            <a:off x="1905000" y="571500"/>
            <a:ext cx="8736330" cy="1061085"/>
          </a:xfrm>
          <a:prstGeom prst="rect">
            <a:avLst/>
          </a:prstGeom>
        </p:spPr>
        <p:txBody>
          <a:bodyPr vert="horz" wrap="square" lIns="0" tIns="11430" rIns="0" bIns="0" rtlCol="0">
            <a:spAutoFit/>
          </a:bodyPr>
          <a:lstStyle/>
          <a:p>
            <a:pPr marL="12700">
              <a:lnSpc>
                <a:spcPct val="100000"/>
              </a:lnSpc>
              <a:spcBef>
                <a:spcPts val="90"/>
              </a:spcBef>
            </a:pPr>
            <a:r>
              <a:rPr sz="6800" spc="-1065">
                <a:latin typeface="Baskerville Old Face" pitchFamily="18" charset="0"/>
              </a:rPr>
              <a:t>PROBLEM</a:t>
            </a:r>
            <a:r>
              <a:rPr sz="6800" spc="-360">
                <a:latin typeface="Baskerville Old Face" pitchFamily="18" charset="0"/>
              </a:rPr>
              <a:t> </a:t>
            </a:r>
            <a:r>
              <a:rPr sz="6800" spc="-1265">
                <a:latin typeface="Baskerville Old Face" pitchFamily="18" charset="0"/>
              </a:rPr>
              <a:t>STATEMENT</a:t>
            </a:r>
            <a:endParaRPr sz="6800">
              <a:latin typeface="Baskerville Old Face"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656172" y="2401280"/>
            <a:ext cx="171450" cy="171449"/>
          </a:xfrm>
          <a:prstGeom prst="rect">
            <a:avLst/>
          </a:prstGeom>
        </p:spPr>
      </p:pic>
      <p:sp>
        <p:nvSpPr>
          <p:cNvPr id="3" name="object 3"/>
          <p:cNvSpPr txBox="1"/>
          <p:nvPr/>
        </p:nvSpPr>
        <p:spPr>
          <a:xfrm>
            <a:off x="1048284" y="2100030"/>
            <a:ext cx="8108950" cy="6385210"/>
          </a:xfrm>
          <a:prstGeom prst="rect">
            <a:avLst/>
          </a:prstGeom>
        </p:spPr>
        <p:txBody>
          <a:bodyPr vert="horz" wrap="square" lIns="0" tIns="11430" rIns="0" bIns="0" rtlCol="0">
            <a:spAutoFit/>
          </a:bodyPr>
          <a:lstStyle/>
          <a:p>
            <a:pPr marL="12700" marR="5080" algn="just">
              <a:lnSpc>
                <a:spcPct val="116300"/>
              </a:lnSpc>
              <a:spcBef>
                <a:spcPts val="90"/>
              </a:spcBef>
            </a:pPr>
            <a:r>
              <a:rPr sz="3600" dirty="0">
                <a:latin typeface="Times New Roman" pitchFamily="18" charset="0"/>
                <a:cs typeface="Times New Roman" pitchFamily="18" charset="0"/>
              </a:rPr>
              <a:t>A</a:t>
            </a:r>
            <a:r>
              <a:rPr sz="3600" spc="810" dirty="0">
                <a:latin typeface="Times New Roman" pitchFamily="18" charset="0"/>
                <a:cs typeface="Times New Roman" pitchFamily="18" charset="0"/>
              </a:rPr>
              <a:t> </a:t>
            </a:r>
            <a:r>
              <a:rPr sz="3600" spc="65" dirty="0">
                <a:latin typeface="Times New Roman" pitchFamily="18" charset="0"/>
                <a:cs typeface="Times New Roman" pitchFamily="18" charset="0"/>
              </a:rPr>
              <a:t>project</a:t>
            </a:r>
            <a:r>
              <a:rPr sz="3600" spc="815" dirty="0">
                <a:latin typeface="Times New Roman" pitchFamily="18" charset="0"/>
                <a:cs typeface="Times New Roman" pitchFamily="18" charset="0"/>
              </a:rPr>
              <a:t> </a:t>
            </a:r>
            <a:r>
              <a:rPr sz="3600" spc="100" dirty="0">
                <a:latin typeface="Times New Roman" pitchFamily="18" charset="0"/>
                <a:cs typeface="Times New Roman" pitchFamily="18" charset="0"/>
              </a:rPr>
              <a:t>overview</a:t>
            </a:r>
            <a:r>
              <a:rPr sz="3600" spc="815" dirty="0">
                <a:latin typeface="Times New Roman" pitchFamily="18" charset="0"/>
                <a:cs typeface="Times New Roman" pitchFamily="18" charset="0"/>
              </a:rPr>
              <a:t> </a:t>
            </a:r>
            <a:r>
              <a:rPr sz="3600" spc="-345" dirty="0">
                <a:latin typeface="Times New Roman" pitchFamily="18" charset="0"/>
                <a:cs typeface="Times New Roman" pitchFamily="18" charset="0"/>
              </a:rPr>
              <a:t>is</a:t>
            </a:r>
            <a:r>
              <a:rPr sz="3600" spc="815" dirty="0">
                <a:latin typeface="Times New Roman" pitchFamily="18" charset="0"/>
                <a:cs typeface="Times New Roman" pitchFamily="18" charset="0"/>
              </a:rPr>
              <a:t> </a:t>
            </a:r>
            <a:r>
              <a:rPr sz="3600" spc="495" dirty="0">
                <a:latin typeface="Times New Roman" pitchFamily="18" charset="0"/>
                <a:cs typeface="Times New Roman" pitchFamily="18" charset="0"/>
              </a:rPr>
              <a:t>a</a:t>
            </a:r>
            <a:r>
              <a:rPr sz="3600" spc="810" dirty="0">
                <a:latin typeface="Times New Roman" pitchFamily="18" charset="0"/>
                <a:cs typeface="Times New Roman" pitchFamily="18" charset="0"/>
              </a:rPr>
              <a:t> </a:t>
            </a:r>
            <a:r>
              <a:rPr sz="3600" dirty="0">
                <a:latin typeface="Times New Roman" pitchFamily="18" charset="0"/>
                <a:cs typeface="Times New Roman" pitchFamily="18" charset="0"/>
              </a:rPr>
              <a:t>outline</a:t>
            </a:r>
            <a:r>
              <a:rPr sz="3600" spc="815" dirty="0">
                <a:latin typeface="Times New Roman" pitchFamily="18" charset="0"/>
                <a:cs typeface="Times New Roman" pitchFamily="18" charset="0"/>
              </a:rPr>
              <a:t> </a:t>
            </a:r>
            <a:r>
              <a:rPr sz="3600" spc="-25" dirty="0">
                <a:latin typeface="Times New Roman" pitchFamily="18" charset="0"/>
                <a:cs typeface="Times New Roman" pitchFamily="18" charset="0"/>
              </a:rPr>
              <a:t>of </a:t>
            </a:r>
            <a:r>
              <a:rPr sz="3600" spc="65" dirty="0">
                <a:latin typeface="Times New Roman" pitchFamily="18" charset="0"/>
                <a:cs typeface="Times New Roman" pitchFamily="18" charset="0"/>
              </a:rPr>
              <a:t>the</a:t>
            </a:r>
            <a:r>
              <a:rPr sz="3600" spc="615" dirty="0">
                <a:latin typeface="Times New Roman" pitchFamily="18" charset="0"/>
                <a:cs typeface="Times New Roman" pitchFamily="18" charset="0"/>
              </a:rPr>
              <a:t>    </a:t>
            </a:r>
            <a:r>
              <a:rPr sz="3600" spc="65" dirty="0">
                <a:latin typeface="Times New Roman" pitchFamily="18" charset="0"/>
                <a:cs typeface="Times New Roman" pitchFamily="18" charset="0"/>
              </a:rPr>
              <a:t>project</a:t>
            </a:r>
            <a:r>
              <a:rPr sz="3600" spc="615" dirty="0">
                <a:latin typeface="Times New Roman" pitchFamily="18" charset="0"/>
                <a:cs typeface="Times New Roman" pitchFamily="18" charset="0"/>
              </a:rPr>
              <a:t>    </a:t>
            </a:r>
            <a:r>
              <a:rPr sz="3600" spc="50" dirty="0">
                <a:latin typeface="Times New Roman" pitchFamily="18" charset="0"/>
                <a:cs typeface="Times New Roman" pitchFamily="18" charset="0"/>
              </a:rPr>
              <a:t>that</a:t>
            </a:r>
            <a:r>
              <a:rPr sz="3600" spc="615" dirty="0">
                <a:latin typeface="Times New Roman" pitchFamily="18" charset="0"/>
                <a:cs typeface="Times New Roman" pitchFamily="18" charset="0"/>
              </a:rPr>
              <a:t>    </a:t>
            </a:r>
            <a:r>
              <a:rPr sz="3600" spc="-10" dirty="0">
                <a:latin typeface="Times New Roman" pitchFamily="18" charset="0"/>
                <a:cs typeface="Times New Roman" pitchFamily="18" charset="0"/>
              </a:rPr>
              <a:t>describes </a:t>
            </a:r>
            <a:r>
              <a:rPr sz="3600" dirty="0">
                <a:latin typeface="Times New Roman" pitchFamily="18" charset="0"/>
                <a:cs typeface="Times New Roman" pitchFamily="18" charset="0"/>
              </a:rPr>
              <a:t>important</a:t>
            </a:r>
            <a:r>
              <a:rPr sz="3600" spc="-60" dirty="0">
                <a:latin typeface="Times New Roman" pitchFamily="18" charset="0"/>
                <a:cs typeface="Times New Roman" pitchFamily="18" charset="0"/>
              </a:rPr>
              <a:t> </a:t>
            </a:r>
            <a:r>
              <a:rPr sz="3600" dirty="0">
                <a:latin typeface="Times New Roman" pitchFamily="18" charset="0"/>
                <a:cs typeface="Times New Roman" pitchFamily="18" charset="0"/>
              </a:rPr>
              <a:t>details</a:t>
            </a:r>
            <a:r>
              <a:rPr sz="3600" spc="-55" dirty="0">
                <a:latin typeface="Times New Roman" pitchFamily="18" charset="0"/>
                <a:cs typeface="Times New Roman" pitchFamily="18" charset="0"/>
              </a:rPr>
              <a:t> </a:t>
            </a:r>
            <a:r>
              <a:rPr sz="3600" spc="135" dirty="0">
                <a:latin typeface="Times New Roman" pitchFamily="18" charset="0"/>
                <a:cs typeface="Times New Roman" pitchFamily="18" charset="0"/>
              </a:rPr>
              <a:t>about</a:t>
            </a:r>
            <a:r>
              <a:rPr sz="3600" spc="-55" dirty="0">
                <a:latin typeface="Times New Roman" pitchFamily="18" charset="0"/>
                <a:cs typeface="Times New Roman" pitchFamily="18" charset="0"/>
              </a:rPr>
              <a:t> </a:t>
            </a:r>
            <a:r>
              <a:rPr sz="3600" spc="65" dirty="0">
                <a:latin typeface="Times New Roman" pitchFamily="18" charset="0"/>
                <a:cs typeface="Times New Roman" pitchFamily="18" charset="0"/>
              </a:rPr>
              <a:t>the</a:t>
            </a:r>
            <a:r>
              <a:rPr sz="3600" spc="-60" dirty="0">
                <a:latin typeface="Times New Roman" pitchFamily="18" charset="0"/>
                <a:cs typeface="Times New Roman" pitchFamily="18" charset="0"/>
              </a:rPr>
              <a:t> </a:t>
            </a:r>
            <a:r>
              <a:rPr sz="3600" spc="-10" dirty="0">
                <a:latin typeface="Times New Roman" pitchFamily="18" charset="0"/>
                <a:cs typeface="Times New Roman" pitchFamily="18" charset="0"/>
              </a:rPr>
              <a:t>project. </a:t>
            </a:r>
            <a:r>
              <a:rPr sz="3600" dirty="0">
                <a:latin typeface="Times New Roman" pitchFamily="18" charset="0"/>
                <a:cs typeface="Times New Roman" pitchFamily="18" charset="0"/>
              </a:rPr>
              <a:t>The</a:t>
            </a:r>
            <a:r>
              <a:rPr sz="3600" spc="240" dirty="0">
                <a:latin typeface="Times New Roman" pitchFamily="18" charset="0"/>
                <a:cs typeface="Times New Roman" pitchFamily="18" charset="0"/>
              </a:rPr>
              <a:t>  </a:t>
            </a:r>
            <a:r>
              <a:rPr sz="3600" spc="100" dirty="0">
                <a:latin typeface="Times New Roman" pitchFamily="18" charset="0"/>
                <a:cs typeface="Times New Roman" pitchFamily="18" charset="0"/>
              </a:rPr>
              <a:t>overview</a:t>
            </a:r>
            <a:r>
              <a:rPr sz="3600" spc="245" dirty="0">
                <a:latin typeface="Times New Roman" pitchFamily="18" charset="0"/>
                <a:cs typeface="Times New Roman" pitchFamily="18" charset="0"/>
              </a:rPr>
              <a:t>  </a:t>
            </a:r>
            <a:r>
              <a:rPr sz="3600" dirty="0">
                <a:latin typeface="Times New Roman" pitchFamily="18" charset="0"/>
                <a:cs typeface="Times New Roman" pitchFamily="18" charset="0"/>
              </a:rPr>
              <a:t>includes</a:t>
            </a:r>
            <a:r>
              <a:rPr sz="3600" spc="245" dirty="0">
                <a:latin typeface="Times New Roman" pitchFamily="18" charset="0"/>
                <a:cs typeface="Times New Roman" pitchFamily="18" charset="0"/>
              </a:rPr>
              <a:t>  </a:t>
            </a:r>
            <a:r>
              <a:rPr sz="3600" spc="65" dirty="0">
                <a:latin typeface="Times New Roman" pitchFamily="18" charset="0"/>
                <a:cs typeface="Times New Roman" pitchFamily="18" charset="0"/>
              </a:rPr>
              <a:t>the</a:t>
            </a:r>
            <a:r>
              <a:rPr sz="3600" spc="240" dirty="0">
                <a:latin typeface="Times New Roman" pitchFamily="18" charset="0"/>
                <a:cs typeface="Times New Roman" pitchFamily="18" charset="0"/>
              </a:rPr>
              <a:t>  </a:t>
            </a:r>
            <a:r>
              <a:rPr sz="3600" spc="60" dirty="0">
                <a:latin typeface="Times New Roman" pitchFamily="18" charset="0"/>
                <a:cs typeface="Times New Roman" pitchFamily="18" charset="0"/>
              </a:rPr>
              <a:t>basic </a:t>
            </a:r>
            <a:r>
              <a:rPr sz="3600" dirty="0">
                <a:latin typeface="Times New Roman" pitchFamily="18" charset="0"/>
                <a:cs typeface="Times New Roman" pitchFamily="18" charset="0"/>
              </a:rPr>
              <a:t>information</a:t>
            </a:r>
            <a:r>
              <a:rPr sz="3600" spc="240" dirty="0">
                <a:latin typeface="Times New Roman" pitchFamily="18" charset="0"/>
                <a:cs typeface="Times New Roman" pitchFamily="18" charset="0"/>
              </a:rPr>
              <a:t>   </a:t>
            </a:r>
            <a:r>
              <a:rPr sz="3600" dirty="0">
                <a:latin typeface="Times New Roman" pitchFamily="18" charset="0"/>
                <a:cs typeface="Times New Roman" pitchFamily="18" charset="0"/>
              </a:rPr>
              <a:t>like</a:t>
            </a:r>
            <a:r>
              <a:rPr sz="3600" spc="245" dirty="0">
                <a:latin typeface="Times New Roman" pitchFamily="18" charset="0"/>
                <a:cs typeface="Times New Roman" pitchFamily="18" charset="0"/>
              </a:rPr>
              <a:t>   </a:t>
            </a:r>
            <a:r>
              <a:rPr sz="3600" spc="65" dirty="0">
                <a:latin typeface="Times New Roman" pitchFamily="18" charset="0"/>
                <a:cs typeface="Times New Roman" pitchFamily="18" charset="0"/>
              </a:rPr>
              <a:t>project</a:t>
            </a:r>
            <a:r>
              <a:rPr sz="3600" spc="245" dirty="0">
                <a:latin typeface="Times New Roman" pitchFamily="18" charset="0"/>
                <a:cs typeface="Times New Roman" pitchFamily="18" charset="0"/>
              </a:rPr>
              <a:t>   </a:t>
            </a:r>
            <a:r>
              <a:rPr sz="3600" spc="135" dirty="0">
                <a:latin typeface="Times New Roman" pitchFamily="18" charset="0"/>
                <a:cs typeface="Times New Roman" pitchFamily="18" charset="0"/>
              </a:rPr>
              <a:t>name, </a:t>
            </a:r>
            <a:r>
              <a:rPr sz="3600" spc="65" dirty="0">
                <a:latin typeface="Times New Roman" pitchFamily="18" charset="0"/>
                <a:cs typeface="Times New Roman" pitchFamily="18" charset="0"/>
              </a:rPr>
              <a:t>project</a:t>
            </a:r>
            <a:r>
              <a:rPr sz="3600" spc="470" dirty="0">
                <a:latin typeface="Times New Roman" pitchFamily="18" charset="0"/>
                <a:cs typeface="Times New Roman" pitchFamily="18" charset="0"/>
              </a:rPr>
              <a:t> </a:t>
            </a:r>
            <a:r>
              <a:rPr sz="3600" spc="175" dirty="0">
                <a:latin typeface="Times New Roman" pitchFamily="18" charset="0"/>
                <a:cs typeface="Times New Roman" pitchFamily="18" charset="0"/>
              </a:rPr>
              <a:t>manager</a:t>
            </a:r>
            <a:r>
              <a:rPr sz="3600" spc="470" dirty="0">
                <a:latin typeface="Times New Roman" pitchFamily="18" charset="0"/>
                <a:cs typeface="Times New Roman" pitchFamily="18" charset="0"/>
              </a:rPr>
              <a:t> </a:t>
            </a:r>
            <a:r>
              <a:rPr sz="3600" spc="229" dirty="0">
                <a:latin typeface="Times New Roman" pitchFamily="18" charset="0"/>
                <a:cs typeface="Times New Roman" pitchFamily="18" charset="0"/>
              </a:rPr>
              <a:t>and</a:t>
            </a:r>
            <a:r>
              <a:rPr sz="3600" spc="465" dirty="0">
                <a:latin typeface="Times New Roman" pitchFamily="18" charset="0"/>
                <a:cs typeface="Times New Roman" pitchFamily="18" charset="0"/>
              </a:rPr>
              <a:t> </a:t>
            </a:r>
            <a:r>
              <a:rPr sz="3600" dirty="0">
                <a:latin typeface="Times New Roman" pitchFamily="18" charset="0"/>
                <a:cs typeface="Times New Roman" pitchFamily="18" charset="0"/>
              </a:rPr>
              <a:t>sponsers</a:t>
            </a:r>
            <a:r>
              <a:rPr sz="3600" spc="470" dirty="0">
                <a:latin typeface="Times New Roman" pitchFamily="18" charset="0"/>
                <a:cs typeface="Times New Roman" pitchFamily="18" charset="0"/>
              </a:rPr>
              <a:t> </a:t>
            </a:r>
            <a:r>
              <a:rPr sz="3600" spc="-25" dirty="0">
                <a:latin typeface="Times New Roman" pitchFamily="18" charset="0"/>
                <a:cs typeface="Times New Roman" pitchFamily="18" charset="0"/>
              </a:rPr>
              <a:t>for </a:t>
            </a:r>
            <a:r>
              <a:rPr sz="3600" spc="65" dirty="0">
                <a:latin typeface="Times New Roman" pitchFamily="18" charset="0"/>
                <a:cs typeface="Times New Roman" pitchFamily="18" charset="0"/>
              </a:rPr>
              <a:t>the</a:t>
            </a:r>
            <a:r>
              <a:rPr sz="3600" spc="-125" dirty="0">
                <a:latin typeface="Times New Roman" pitchFamily="18" charset="0"/>
                <a:cs typeface="Times New Roman" pitchFamily="18" charset="0"/>
              </a:rPr>
              <a:t> </a:t>
            </a:r>
            <a:r>
              <a:rPr sz="3600" spc="-10" dirty="0">
                <a:latin typeface="Times New Roman" pitchFamily="18" charset="0"/>
                <a:cs typeface="Times New Roman" pitchFamily="18" charset="0"/>
              </a:rPr>
              <a:t>project.</a:t>
            </a:r>
            <a:endParaRPr sz="3600">
              <a:latin typeface="Times New Roman" pitchFamily="18" charset="0"/>
              <a:cs typeface="Times New Roman" pitchFamily="18" charset="0"/>
            </a:endParaRPr>
          </a:p>
          <a:p>
            <a:pPr marL="12700" marR="5080" algn="just">
              <a:lnSpc>
                <a:spcPct val="116300"/>
              </a:lnSpc>
            </a:pPr>
            <a:r>
              <a:rPr sz="3600" dirty="0">
                <a:latin typeface="Times New Roman" pitchFamily="18" charset="0"/>
                <a:cs typeface="Times New Roman" pitchFamily="18" charset="0"/>
              </a:rPr>
              <a:t>It</a:t>
            </a:r>
            <a:r>
              <a:rPr sz="3600" spc="415" dirty="0">
                <a:latin typeface="Times New Roman" pitchFamily="18" charset="0"/>
                <a:cs typeface="Times New Roman" pitchFamily="18" charset="0"/>
              </a:rPr>
              <a:t>   </a:t>
            </a:r>
            <a:r>
              <a:rPr sz="3600" dirty="0">
                <a:latin typeface="Times New Roman" pitchFamily="18" charset="0"/>
                <a:cs typeface="Times New Roman" pitchFamily="18" charset="0"/>
              </a:rPr>
              <a:t>also</a:t>
            </a:r>
            <a:r>
              <a:rPr sz="3600" spc="420" dirty="0">
                <a:latin typeface="Times New Roman" pitchFamily="18" charset="0"/>
                <a:cs typeface="Times New Roman" pitchFamily="18" charset="0"/>
              </a:rPr>
              <a:t>   </a:t>
            </a:r>
            <a:r>
              <a:rPr sz="3600" dirty="0">
                <a:latin typeface="Times New Roman" pitchFamily="18" charset="0"/>
                <a:cs typeface="Times New Roman" pitchFamily="18" charset="0"/>
              </a:rPr>
              <a:t>includes</a:t>
            </a:r>
            <a:r>
              <a:rPr sz="3600" spc="415" dirty="0">
                <a:latin typeface="Times New Roman" pitchFamily="18" charset="0"/>
                <a:cs typeface="Times New Roman" pitchFamily="18" charset="0"/>
              </a:rPr>
              <a:t>   </a:t>
            </a:r>
            <a:r>
              <a:rPr sz="3600" spc="65" dirty="0">
                <a:latin typeface="Times New Roman" pitchFamily="18" charset="0"/>
                <a:cs typeface="Times New Roman" pitchFamily="18" charset="0"/>
              </a:rPr>
              <a:t>the</a:t>
            </a:r>
            <a:r>
              <a:rPr sz="3600" spc="420" dirty="0">
                <a:latin typeface="Times New Roman" pitchFamily="18" charset="0"/>
                <a:cs typeface="Times New Roman" pitchFamily="18" charset="0"/>
              </a:rPr>
              <a:t>   </a:t>
            </a:r>
            <a:r>
              <a:rPr sz="3600" spc="110" dirty="0">
                <a:latin typeface="Times New Roman" pitchFamily="18" charset="0"/>
                <a:cs typeface="Times New Roman" pitchFamily="18" charset="0"/>
              </a:rPr>
              <a:t>detailed </a:t>
            </a:r>
            <a:r>
              <a:rPr sz="3600" dirty="0">
                <a:latin typeface="Times New Roman" pitchFamily="18" charset="0"/>
                <a:cs typeface="Times New Roman" pitchFamily="18" charset="0"/>
              </a:rPr>
              <a:t>information</a:t>
            </a:r>
            <a:r>
              <a:rPr sz="3600" spc="300" dirty="0">
                <a:latin typeface="Times New Roman" pitchFamily="18" charset="0"/>
                <a:cs typeface="Times New Roman" pitchFamily="18" charset="0"/>
              </a:rPr>
              <a:t>  </a:t>
            </a:r>
            <a:r>
              <a:rPr sz="3600" spc="50" dirty="0">
                <a:latin typeface="Times New Roman" pitchFamily="18" charset="0"/>
                <a:cs typeface="Times New Roman" pitchFamily="18" charset="0"/>
              </a:rPr>
              <a:t>that</a:t>
            </a:r>
            <a:r>
              <a:rPr sz="3600" spc="305" dirty="0">
                <a:latin typeface="Times New Roman" pitchFamily="18" charset="0"/>
                <a:cs typeface="Times New Roman" pitchFamily="18" charset="0"/>
              </a:rPr>
              <a:t>  </a:t>
            </a:r>
            <a:r>
              <a:rPr sz="3600" dirty="0">
                <a:latin typeface="Times New Roman" pitchFamily="18" charset="0"/>
                <a:cs typeface="Times New Roman" pitchFamily="18" charset="0"/>
              </a:rPr>
              <a:t>summarizes</a:t>
            </a:r>
            <a:r>
              <a:rPr sz="3600" spc="305" dirty="0">
                <a:latin typeface="Times New Roman" pitchFamily="18" charset="0"/>
                <a:cs typeface="Times New Roman" pitchFamily="18" charset="0"/>
              </a:rPr>
              <a:t>  </a:t>
            </a:r>
            <a:r>
              <a:rPr sz="3600" spc="40" dirty="0">
                <a:latin typeface="Times New Roman" pitchFamily="18" charset="0"/>
                <a:cs typeface="Times New Roman" pitchFamily="18" charset="0"/>
              </a:rPr>
              <a:t>the </a:t>
            </a:r>
            <a:r>
              <a:rPr sz="3600" dirty="0">
                <a:latin typeface="Times New Roman" pitchFamily="18" charset="0"/>
                <a:cs typeface="Times New Roman" pitchFamily="18" charset="0"/>
              </a:rPr>
              <a:t>project’s</a:t>
            </a:r>
            <a:r>
              <a:rPr sz="3600" spc="70" dirty="0">
                <a:latin typeface="Times New Roman" pitchFamily="18" charset="0"/>
                <a:cs typeface="Times New Roman" pitchFamily="18" charset="0"/>
              </a:rPr>
              <a:t>  </a:t>
            </a:r>
            <a:r>
              <a:rPr sz="3600" spc="80" dirty="0">
                <a:latin typeface="Times New Roman" pitchFamily="18" charset="0"/>
                <a:cs typeface="Times New Roman" pitchFamily="18" charset="0"/>
              </a:rPr>
              <a:t>value,</a:t>
            </a:r>
            <a:r>
              <a:rPr sz="3600" spc="70" dirty="0">
                <a:latin typeface="Times New Roman" pitchFamily="18" charset="0"/>
                <a:cs typeface="Times New Roman" pitchFamily="18" charset="0"/>
              </a:rPr>
              <a:t>  </a:t>
            </a:r>
            <a:r>
              <a:rPr sz="3600" spc="55" dirty="0">
                <a:latin typeface="Times New Roman" pitchFamily="18" charset="0"/>
                <a:cs typeface="Times New Roman" pitchFamily="18" charset="0"/>
              </a:rPr>
              <a:t>problem</a:t>
            </a:r>
            <a:r>
              <a:rPr sz="3600" spc="70" dirty="0">
                <a:latin typeface="Times New Roman" pitchFamily="18" charset="0"/>
                <a:cs typeface="Times New Roman" pitchFamily="18" charset="0"/>
              </a:rPr>
              <a:t>  </a:t>
            </a:r>
            <a:r>
              <a:rPr sz="3600" dirty="0">
                <a:latin typeface="Times New Roman" pitchFamily="18" charset="0"/>
                <a:cs typeface="Times New Roman" pitchFamily="18" charset="0"/>
              </a:rPr>
              <a:t>it</a:t>
            </a:r>
            <a:r>
              <a:rPr sz="3600" spc="70" dirty="0">
                <a:latin typeface="Times New Roman" pitchFamily="18" charset="0"/>
                <a:cs typeface="Times New Roman" pitchFamily="18" charset="0"/>
              </a:rPr>
              <a:t>  </a:t>
            </a:r>
            <a:r>
              <a:rPr sz="3600" spc="-40" dirty="0">
                <a:latin typeface="Times New Roman" pitchFamily="18" charset="0"/>
                <a:cs typeface="Times New Roman" pitchFamily="18" charset="0"/>
              </a:rPr>
              <a:t>solves </a:t>
            </a:r>
            <a:r>
              <a:rPr sz="3600" spc="229" dirty="0">
                <a:latin typeface="Times New Roman" pitchFamily="18" charset="0"/>
                <a:cs typeface="Times New Roman" pitchFamily="18" charset="0"/>
              </a:rPr>
              <a:t>and</a:t>
            </a:r>
            <a:r>
              <a:rPr sz="3600" spc="65" dirty="0">
                <a:latin typeface="Times New Roman" pitchFamily="18" charset="0"/>
                <a:cs typeface="Times New Roman" pitchFamily="18" charset="0"/>
              </a:rPr>
              <a:t> the </a:t>
            </a:r>
            <a:r>
              <a:rPr sz="3600" dirty="0">
                <a:latin typeface="Times New Roman" pitchFamily="18" charset="0"/>
                <a:cs typeface="Times New Roman" pitchFamily="18" charset="0"/>
              </a:rPr>
              <a:t>goals</a:t>
            </a:r>
            <a:r>
              <a:rPr sz="3600" spc="70" dirty="0">
                <a:latin typeface="Times New Roman" pitchFamily="18" charset="0"/>
                <a:cs typeface="Times New Roman" pitchFamily="18" charset="0"/>
              </a:rPr>
              <a:t> </a:t>
            </a:r>
            <a:r>
              <a:rPr sz="3600" spc="65" dirty="0">
                <a:latin typeface="Times New Roman" pitchFamily="18" charset="0"/>
                <a:cs typeface="Times New Roman" pitchFamily="18" charset="0"/>
              </a:rPr>
              <a:t>the </a:t>
            </a:r>
            <a:r>
              <a:rPr sz="3600" spc="195" dirty="0">
                <a:latin typeface="Times New Roman" pitchFamily="18" charset="0"/>
                <a:cs typeface="Times New Roman" pitchFamily="18" charset="0"/>
              </a:rPr>
              <a:t>team</a:t>
            </a:r>
            <a:r>
              <a:rPr sz="3600" spc="70" dirty="0">
                <a:latin typeface="Times New Roman" pitchFamily="18" charset="0"/>
                <a:cs typeface="Times New Roman" pitchFamily="18" charset="0"/>
              </a:rPr>
              <a:t> </a:t>
            </a:r>
            <a:r>
              <a:rPr sz="3600" spc="130" dirty="0">
                <a:latin typeface="Times New Roman" pitchFamily="18" charset="0"/>
                <a:cs typeface="Times New Roman" pitchFamily="18" charset="0"/>
              </a:rPr>
              <a:t>planned</a:t>
            </a:r>
            <a:r>
              <a:rPr sz="3600" spc="65" dirty="0">
                <a:latin typeface="Times New Roman" pitchFamily="18" charset="0"/>
                <a:cs typeface="Times New Roman" pitchFamily="18" charset="0"/>
              </a:rPr>
              <a:t> </a:t>
            </a:r>
            <a:r>
              <a:rPr sz="3600" spc="-25" dirty="0">
                <a:latin typeface="Times New Roman" pitchFamily="18" charset="0"/>
                <a:cs typeface="Times New Roman" pitchFamily="18" charset="0"/>
              </a:rPr>
              <a:t>to </a:t>
            </a:r>
            <a:r>
              <a:rPr sz="3600" spc="140" dirty="0">
                <a:latin typeface="Times New Roman" pitchFamily="18" charset="0"/>
                <a:cs typeface="Times New Roman" pitchFamily="18" charset="0"/>
              </a:rPr>
              <a:t>achieve.</a:t>
            </a:r>
            <a:endParaRPr sz="3600">
              <a:latin typeface="Times New Roman" pitchFamily="18" charset="0"/>
              <a:cs typeface="Times New Roman" pitchFamily="18" charset="0"/>
            </a:endParaRPr>
          </a:p>
        </p:txBody>
      </p:sp>
      <p:grpSp>
        <p:nvGrpSpPr>
          <p:cNvPr id="4" name="object 4"/>
          <p:cNvGrpSpPr/>
          <p:nvPr/>
        </p:nvGrpSpPr>
        <p:grpSpPr>
          <a:xfrm>
            <a:off x="0" y="3089010"/>
            <a:ext cx="1028700" cy="3950970"/>
            <a:chOff x="0" y="3089010"/>
            <a:chExt cx="1028700" cy="3950970"/>
          </a:xfrm>
        </p:grpSpPr>
        <p:pic>
          <p:nvPicPr>
            <p:cNvPr id="5" name="object 5"/>
            <p:cNvPicPr/>
            <p:nvPr/>
          </p:nvPicPr>
          <p:blipFill>
            <a:blip r:embed="rId3" cstate="print"/>
            <a:stretch>
              <a:fillRect/>
            </a:stretch>
          </p:blipFill>
          <p:spPr>
            <a:xfrm>
              <a:off x="656172" y="6868505"/>
              <a:ext cx="171450" cy="171449"/>
            </a:xfrm>
            <a:prstGeom prst="rect">
              <a:avLst/>
            </a:prstGeom>
          </p:spPr>
        </p:pic>
        <p:sp>
          <p:nvSpPr>
            <p:cNvPr id="6" name="object 6"/>
            <p:cNvSpPr/>
            <p:nvPr/>
          </p:nvSpPr>
          <p:spPr>
            <a:xfrm>
              <a:off x="0" y="3089010"/>
              <a:ext cx="1028700" cy="3916045"/>
            </a:xfrm>
            <a:custGeom>
              <a:avLst/>
              <a:gdLst/>
              <a:ahLst/>
              <a:cxnLst/>
              <a:rect l="l" t="t" r="r" b="b"/>
              <a:pathLst>
                <a:path w="1028700" h="3916045">
                  <a:moveTo>
                    <a:pt x="0" y="82316"/>
                  </a:moveTo>
                  <a:lnTo>
                    <a:pt x="0" y="1309"/>
                  </a:lnTo>
                  <a:lnTo>
                    <a:pt x="31030" y="1179"/>
                  </a:lnTo>
                  <a:lnTo>
                    <a:pt x="250968" y="642"/>
                  </a:lnTo>
                  <a:lnTo>
                    <a:pt x="958834" y="0"/>
                  </a:lnTo>
                  <a:lnTo>
                    <a:pt x="991625" y="1624"/>
                  </a:lnTo>
                  <a:lnTo>
                    <a:pt x="1009919" y="9727"/>
                  </a:lnTo>
                  <a:lnTo>
                    <a:pt x="1017880" y="28455"/>
                  </a:lnTo>
                  <a:lnTo>
                    <a:pt x="1019670" y="61956"/>
                  </a:lnTo>
                  <a:lnTo>
                    <a:pt x="1019678" y="79871"/>
                  </a:lnTo>
                  <a:lnTo>
                    <a:pt x="907079" y="79871"/>
                  </a:lnTo>
                  <a:lnTo>
                    <a:pt x="754802" y="80184"/>
                  </a:lnTo>
                  <a:lnTo>
                    <a:pt x="233457" y="80888"/>
                  </a:lnTo>
                  <a:lnTo>
                    <a:pt x="140822" y="81280"/>
                  </a:lnTo>
                  <a:lnTo>
                    <a:pt x="0" y="82316"/>
                  </a:lnTo>
                  <a:close/>
                </a:path>
                <a:path w="1028700" h="3916045">
                  <a:moveTo>
                    <a:pt x="990620" y="1583241"/>
                  </a:moveTo>
                  <a:lnTo>
                    <a:pt x="972979" y="1579445"/>
                  </a:lnTo>
                  <a:lnTo>
                    <a:pt x="958849" y="1567192"/>
                  </a:lnTo>
                  <a:lnTo>
                    <a:pt x="949454" y="1547988"/>
                  </a:lnTo>
                  <a:lnTo>
                    <a:pt x="946019" y="1523337"/>
                  </a:lnTo>
                  <a:lnTo>
                    <a:pt x="946088" y="928570"/>
                  </a:lnTo>
                  <a:lnTo>
                    <a:pt x="945872" y="879013"/>
                  </a:lnTo>
                  <a:lnTo>
                    <a:pt x="945598" y="834617"/>
                  </a:lnTo>
                  <a:lnTo>
                    <a:pt x="945160" y="779904"/>
                  </a:lnTo>
                  <a:lnTo>
                    <a:pt x="944663" y="732463"/>
                  </a:lnTo>
                  <a:lnTo>
                    <a:pt x="943998" y="680803"/>
                  </a:lnTo>
                  <a:lnTo>
                    <a:pt x="943220" y="631256"/>
                  </a:lnTo>
                  <a:lnTo>
                    <a:pt x="942447" y="579304"/>
                  </a:lnTo>
                  <a:lnTo>
                    <a:pt x="941860" y="527356"/>
                  </a:lnTo>
                  <a:lnTo>
                    <a:pt x="941424" y="475410"/>
                  </a:lnTo>
                  <a:lnTo>
                    <a:pt x="941103" y="423467"/>
                  </a:lnTo>
                  <a:lnTo>
                    <a:pt x="940864" y="371527"/>
                  </a:lnTo>
                  <a:lnTo>
                    <a:pt x="940288" y="215715"/>
                  </a:lnTo>
                  <a:lnTo>
                    <a:pt x="940027" y="163779"/>
                  </a:lnTo>
                  <a:lnTo>
                    <a:pt x="939674" y="111844"/>
                  </a:lnTo>
                  <a:lnTo>
                    <a:pt x="907079" y="79871"/>
                  </a:lnTo>
                  <a:lnTo>
                    <a:pt x="1019678" y="79871"/>
                  </a:lnTo>
                  <a:lnTo>
                    <a:pt x="1019724" y="163779"/>
                  </a:lnTo>
                  <a:lnTo>
                    <a:pt x="1019981" y="196132"/>
                  </a:lnTo>
                  <a:lnTo>
                    <a:pt x="1021283" y="300020"/>
                  </a:lnTo>
                  <a:lnTo>
                    <a:pt x="1025455" y="611661"/>
                  </a:lnTo>
                  <a:lnTo>
                    <a:pt x="1020094" y="641891"/>
                  </a:lnTo>
                  <a:lnTo>
                    <a:pt x="1018255" y="672109"/>
                  </a:lnTo>
                  <a:lnTo>
                    <a:pt x="1020172" y="702303"/>
                  </a:lnTo>
                  <a:lnTo>
                    <a:pt x="1026077" y="732463"/>
                  </a:lnTo>
                  <a:lnTo>
                    <a:pt x="1026178" y="834617"/>
                  </a:lnTo>
                  <a:lnTo>
                    <a:pt x="1026304" y="978129"/>
                  </a:lnTo>
                  <a:lnTo>
                    <a:pt x="1026360" y="1038941"/>
                  </a:lnTo>
                  <a:lnTo>
                    <a:pt x="1026486" y="1141106"/>
                  </a:lnTo>
                  <a:lnTo>
                    <a:pt x="1026566" y="1192187"/>
                  </a:lnTo>
                  <a:lnTo>
                    <a:pt x="1026663" y="1243268"/>
                  </a:lnTo>
                  <a:lnTo>
                    <a:pt x="1026913" y="1345425"/>
                  </a:lnTo>
                  <a:lnTo>
                    <a:pt x="1027072" y="1396501"/>
                  </a:lnTo>
                  <a:lnTo>
                    <a:pt x="1028266" y="1440128"/>
                  </a:lnTo>
                  <a:lnTo>
                    <a:pt x="1028266" y="1548977"/>
                  </a:lnTo>
                  <a:lnTo>
                    <a:pt x="1020603" y="1565886"/>
                  </a:lnTo>
                  <a:lnTo>
                    <a:pt x="1007454" y="1578249"/>
                  </a:lnTo>
                  <a:lnTo>
                    <a:pt x="990620" y="1583241"/>
                  </a:lnTo>
                  <a:close/>
                </a:path>
                <a:path w="1028700" h="3916045">
                  <a:moveTo>
                    <a:pt x="0" y="3915881"/>
                  </a:moveTo>
                  <a:lnTo>
                    <a:pt x="0" y="3833363"/>
                  </a:lnTo>
                  <a:lnTo>
                    <a:pt x="714360" y="3832831"/>
                  </a:lnTo>
                  <a:lnTo>
                    <a:pt x="840763" y="3832831"/>
                  </a:lnTo>
                  <a:lnTo>
                    <a:pt x="872555" y="3832325"/>
                  </a:lnTo>
                  <a:lnTo>
                    <a:pt x="891551" y="3833824"/>
                  </a:lnTo>
                  <a:lnTo>
                    <a:pt x="906675" y="3839976"/>
                  </a:lnTo>
                  <a:lnTo>
                    <a:pt x="917273" y="3851587"/>
                  </a:lnTo>
                  <a:lnTo>
                    <a:pt x="922693" y="3869462"/>
                  </a:lnTo>
                  <a:lnTo>
                    <a:pt x="920487" y="3885166"/>
                  </a:lnTo>
                  <a:lnTo>
                    <a:pt x="871125" y="3908277"/>
                  </a:lnTo>
                  <a:lnTo>
                    <a:pt x="770977" y="3911342"/>
                  </a:lnTo>
                  <a:lnTo>
                    <a:pt x="577091" y="3913864"/>
                  </a:lnTo>
                  <a:lnTo>
                    <a:pt x="220087" y="3913864"/>
                  </a:lnTo>
                  <a:lnTo>
                    <a:pt x="0" y="3915881"/>
                  </a:lnTo>
                  <a:close/>
                </a:path>
                <a:path w="1028700" h="3916045">
                  <a:moveTo>
                    <a:pt x="805895" y="3832831"/>
                  </a:moveTo>
                  <a:lnTo>
                    <a:pt x="708040" y="3832831"/>
                  </a:lnTo>
                  <a:lnTo>
                    <a:pt x="739959" y="3832631"/>
                  </a:lnTo>
                  <a:lnTo>
                    <a:pt x="772544" y="3832631"/>
                  </a:lnTo>
                  <a:lnTo>
                    <a:pt x="805895" y="3832831"/>
                  </a:lnTo>
                  <a:close/>
                </a:path>
              </a:pathLst>
            </a:custGeom>
            <a:solidFill>
              <a:srgbClr val="000000"/>
            </a:solidFill>
          </p:spPr>
          <p:txBody>
            <a:bodyPr wrap="square" lIns="0" tIns="0" rIns="0" bIns="0" rtlCol="0"/>
            <a:lstStyle/>
            <a:p>
              <a:endParaRPr/>
            </a:p>
          </p:txBody>
        </p:sp>
      </p:grpSp>
      <p:sp>
        <p:nvSpPr>
          <p:cNvPr id="7" name="object 7"/>
          <p:cNvSpPr/>
          <p:nvPr/>
        </p:nvSpPr>
        <p:spPr>
          <a:xfrm>
            <a:off x="16718940" y="0"/>
            <a:ext cx="1080770" cy="1965960"/>
          </a:xfrm>
          <a:custGeom>
            <a:avLst/>
            <a:gdLst/>
            <a:ahLst/>
            <a:cxnLst/>
            <a:rect l="l" t="t" r="r" b="b"/>
            <a:pathLst>
              <a:path w="1080769" h="1965960">
                <a:moveTo>
                  <a:pt x="627354" y="1965409"/>
                </a:moveTo>
                <a:lnTo>
                  <a:pt x="453360" y="1965409"/>
                </a:lnTo>
                <a:lnTo>
                  <a:pt x="437762" y="1964637"/>
                </a:lnTo>
                <a:lnTo>
                  <a:pt x="390562" y="1957594"/>
                </a:lnTo>
                <a:lnTo>
                  <a:pt x="344494" y="1946017"/>
                </a:lnTo>
                <a:lnTo>
                  <a:pt x="299876" y="1930037"/>
                </a:lnTo>
                <a:lnTo>
                  <a:pt x="257028" y="1909787"/>
                </a:lnTo>
                <a:lnTo>
                  <a:pt x="216266" y="1885398"/>
                </a:lnTo>
                <a:lnTo>
                  <a:pt x="177911" y="1857003"/>
                </a:lnTo>
                <a:lnTo>
                  <a:pt x="142280" y="1824734"/>
                </a:lnTo>
                <a:lnTo>
                  <a:pt x="110010" y="1789103"/>
                </a:lnTo>
                <a:lnTo>
                  <a:pt x="81615" y="1750747"/>
                </a:lnTo>
                <a:lnTo>
                  <a:pt x="57227" y="1709986"/>
                </a:lnTo>
                <a:lnTo>
                  <a:pt x="36977" y="1667137"/>
                </a:lnTo>
                <a:lnTo>
                  <a:pt x="20997" y="1622520"/>
                </a:lnTo>
                <a:lnTo>
                  <a:pt x="9420" y="1576452"/>
                </a:lnTo>
                <a:lnTo>
                  <a:pt x="2377" y="1529252"/>
                </a:lnTo>
                <a:lnTo>
                  <a:pt x="0" y="1481239"/>
                </a:lnTo>
                <a:lnTo>
                  <a:pt x="0" y="0"/>
                </a:lnTo>
                <a:lnTo>
                  <a:pt x="1080714" y="0"/>
                </a:lnTo>
                <a:lnTo>
                  <a:pt x="1080714" y="1481239"/>
                </a:lnTo>
                <a:lnTo>
                  <a:pt x="1078338" y="1529252"/>
                </a:lnTo>
                <a:lnTo>
                  <a:pt x="1071295" y="1576452"/>
                </a:lnTo>
                <a:lnTo>
                  <a:pt x="1059717" y="1622520"/>
                </a:lnTo>
                <a:lnTo>
                  <a:pt x="1043737" y="1667137"/>
                </a:lnTo>
                <a:lnTo>
                  <a:pt x="1023487" y="1709986"/>
                </a:lnTo>
                <a:lnTo>
                  <a:pt x="999098" y="1750747"/>
                </a:lnTo>
                <a:lnTo>
                  <a:pt x="970703" y="1789103"/>
                </a:lnTo>
                <a:lnTo>
                  <a:pt x="938434" y="1824734"/>
                </a:lnTo>
                <a:lnTo>
                  <a:pt x="902803" y="1857003"/>
                </a:lnTo>
                <a:lnTo>
                  <a:pt x="864447" y="1885398"/>
                </a:lnTo>
                <a:lnTo>
                  <a:pt x="823686" y="1909787"/>
                </a:lnTo>
                <a:lnTo>
                  <a:pt x="780837" y="1930037"/>
                </a:lnTo>
                <a:lnTo>
                  <a:pt x="736220" y="1946017"/>
                </a:lnTo>
                <a:lnTo>
                  <a:pt x="690152" y="1957594"/>
                </a:lnTo>
                <a:lnTo>
                  <a:pt x="642953" y="1964637"/>
                </a:lnTo>
                <a:lnTo>
                  <a:pt x="627354" y="1965409"/>
                </a:lnTo>
                <a:close/>
              </a:path>
            </a:pathLst>
          </a:custGeom>
          <a:solidFill>
            <a:srgbClr val="FAE7BC"/>
          </a:solidFill>
        </p:spPr>
        <p:txBody>
          <a:bodyPr wrap="square" lIns="0" tIns="0" rIns="0" bIns="0" rtlCol="0"/>
          <a:lstStyle/>
          <a:p>
            <a:endParaRPr/>
          </a:p>
        </p:txBody>
      </p:sp>
      <p:grpSp>
        <p:nvGrpSpPr>
          <p:cNvPr id="8" name="object 8"/>
          <p:cNvGrpSpPr/>
          <p:nvPr/>
        </p:nvGrpSpPr>
        <p:grpSpPr>
          <a:xfrm>
            <a:off x="0" y="9718118"/>
            <a:ext cx="18288000" cy="568960"/>
            <a:chOff x="0" y="9718118"/>
            <a:chExt cx="18288000" cy="568960"/>
          </a:xfrm>
        </p:grpSpPr>
        <p:sp>
          <p:nvSpPr>
            <p:cNvPr id="9" name="object 9"/>
            <p:cNvSpPr/>
            <p:nvPr/>
          </p:nvSpPr>
          <p:spPr>
            <a:xfrm>
              <a:off x="0" y="9889568"/>
              <a:ext cx="18288000" cy="397510"/>
            </a:xfrm>
            <a:custGeom>
              <a:avLst/>
              <a:gdLst/>
              <a:ahLst/>
              <a:cxnLst/>
              <a:rect l="l" t="t" r="r" b="b"/>
              <a:pathLst>
                <a:path w="18288000" h="397509">
                  <a:moveTo>
                    <a:pt x="0" y="397431"/>
                  </a:moveTo>
                  <a:lnTo>
                    <a:pt x="18288000" y="397431"/>
                  </a:lnTo>
                  <a:lnTo>
                    <a:pt x="18288000" y="0"/>
                  </a:lnTo>
                  <a:lnTo>
                    <a:pt x="0" y="0"/>
                  </a:lnTo>
                  <a:lnTo>
                    <a:pt x="0" y="397431"/>
                  </a:lnTo>
                  <a:close/>
                </a:path>
              </a:pathLst>
            </a:custGeom>
            <a:solidFill>
              <a:srgbClr val="FAE7BC"/>
            </a:solidFill>
          </p:spPr>
          <p:txBody>
            <a:bodyPr wrap="square" lIns="0" tIns="0" rIns="0" bIns="0" rtlCol="0"/>
            <a:lstStyle/>
            <a:p>
              <a:endParaRPr/>
            </a:p>
          </p:txBody>
        </p:sp>
        <p:sp>
          <p:nvSpPr>
            <p:cNvPr id="10" name="object 10"/>
            <p:cNvSpPr/>
            <p:nvPr/>
          </p:nvSpPr>
          <p:spPr>
            <a:xfrm>
              <a:off x="0" y="9718118"/>
              <a:ext cx="18288000" cy="171450"/>
            </a:xfrm>
            <a:custGeom>
              <a:avLst/>
              <a:gdLst/>
              <a:ahLst/>
              <a:cxnLst/>
              <a:rect l="l" t="t" r="r" b="b"/>
              <a:pathLst>
                <a:path w="18288000" h="171450">
                  <a:moveTo>
                    <a:pt x="0" y="0"/>
                  </a:moveTo>
                  <a:lnTo>
                    <a:pt x="18287999" y="0"/>
                  </a:lnTo>
                  <a:lnTo>
                    <a:pt x="18287999" y="171449"/>
                  </a:lnTo>
                  <a:lnTo>
                    <a:pt x="0" y="171449"/>
                  </a:lnTo>
                  <a:lnTo>
                    <a:pt x="0" y="0"/>
                  </a:lnTo>
                  <a:close/>
                </a:path>
              </a:pathLst>
            </a:custGeom>
            <a:solidFill>
              <a:srgbClr val="000000"/>
            </a:solidFill>
          </p:spPr>
          <p:txBody>
            <a:bodyPr wrap="square" lIns="0" tIns="0" rIns="0" bIns="0" rtlCol="0"/>
            <a:lstStyle/>
            <a:p>
              <a:endParaRPr/>
            </a:p>
          </p:txBody>
        </p:sp>
      </p:grpSp>
      <p:grpSp>
        <p:nvGrpSpPr>
          <p:cNvPr id="11" name="object 11"/>
          <p:cNvGrpSpPr/>
          <p:nvPr/>
        </p:nvGrpSpPr>
        <p:grpSpPr>
          <a:xfrm>
            <a:off x="9444990" y="2476500"/>
            <a:ext cx="8843010" cy="5497830"/>
            <a:chOff x="9445015" y="3089010"/>
            <a:chExt cx="8843010" cy="5497830"/>
          </a:xfrm>
        </p:grpSpPr>
        <p:sp>
          <p:nvSpPr>
            <p:cNvPr id="12" name="object 12"/>
            <p:cNvSpPr/>
            <p:nvPr/>
          </p:nvSpPr>
          <p:spPr>
            <a:xfrm>
              <a:off x="17263019" y="3089010"/>
              <a:ext cx="1025525" cy="3916045"/>
            </a:xfrm>
            <a:custGeom>
              <a:avLst/>
              <a:gdLst/>
              <a:ahLst/>
              <a:cxnLst/>
              <a:rect l="l" t="t" r="r" b="b"/>
              <a:pathLst>
                <a:path w="1025525" h="3916045">
                  <a:moveTo>
                    <a:pt x="1024979" y="82285"/>
                  </a:moveTo>
                  <a:lnTo>
                    <a:pt x="1024979" y="1179"/>
                  </a:lnTo>
                  <a:lnTo>
                    <a:pt x="777298" y="642"/>
                  </a:lnTo>
                  <a:lnTo>
                    <a:pt x="69433" y="0"/>
                  </a:lnTo>
                  <a:lnTo>
                    <a:pt x="36641" y="1624"/>
                  </a:lnTo>
                  <a:lnTo>
                    <a:pt x="18347" y="9727"/>
                  </a:lnTo>
                  <a:lnTo>
                    <a:pt x="10387" y="28455"/>
                  </a:lnTo>
                  <a:lnTo>
                    <a:pt x="8596" y="61956"/>
                  </a:lnTo>
                  <a:lnTo>
                    <a:pt x="8589" y="79871"/>
                  </a:lnTo>
                  <a:lnTo>
                    <a:pt x="121188" y="79871"/>
                  </a:lnTo>
                  <a:lnTo>
                    <a:pt x="273465" y="80184"/>
                  </a:lnTo>
                  <a:lnTo>
                    <a:pt x="794810" y="80888"/>
                  </a:lnTo>
                  <a:lnTo>
                    <a:pt x="887445" y="81280"/>
                  </a:lnTo>
                  <a:lnTo>
                    <a:pt x="1024979" y="82285"/>
                  </a:lnTo>
                  <a:close/>
                </a:path>
                <a:path w="1025525" h="3916045">
                  <a:moveTo>
                    <a:pt x="37646" y="1583241"/>
                  </a:moveTo>
                  <a:lnTo>
                    <a:pt x="55287" y="1579445"/>
                  </a:lnTo>
                  <a:lnTo>
                    <a:pt x="69418" y="1567192"/>
                  </a:lnTo>
                  <a:lnTo>
                    <a:pt x="78812" y="1547988"/>
                  </a:lnTo>
                  <a:lnTo>
                    <a:pt x="82247" y="1523337"/>
                  </a:lnTo>
                  <a:lnTo>
                    <a:pt x="82178" y="928570"/>
                  </a:lnTo>
                  <a:lnTo>
                    <a:pt x="82395" y="879013"/>
                  </a:lnTo>
                  <a:lnTo>
                    <a:pt x="82669" y="834617"/>
                  </a:lnTo>
                  <a:lnTo>
                    <a:pt x="83107" y="779904"/>
                  </a:lnTo>
                  <a:lnTo>
                    <a:pt x="83603" y="732463"/>
                  </a:lnTo>
                  <a:lnTo>
                    <a:pt x="84268" y="680803"/>
                  </a:lnTo>
                  <a:lnTo>
                    <a:pt x="85047" y="631256"/>
                  </a:lnTo>
                  <a:lnTo>
                    <a:pt x="85819" y="579304"/>
                  </a:lnTo>
                  <a:lnTo>
                    <a:pt x="86407" y="527356"/>
                  </a:lnTo>
                  <a:lnTo>
                    <a:pt x="86843" y="475410"/>
                  </a:lnTo>
                  <a:lnTo>
                    <a:pt x="87163" y="423467"/>
                  </a:lnTo>
                  <a:lnTo>
                    <a:pt x="87402" y="371527"/>
                  </a:lnTo>
                  <a:lnTo>
                    <a:pt x="87979" y="215715"/>
                  </a:lnTo>
                  <a:lnTo>
                    <a:pt x="88239" y="163779"/>
                  </a:lnTo>
                  <a:lnTo>
                    <a:pt x="88592" y="111844"/>
                  </a:lnTo>
                  <a:lnTo>
                    <a:pt x="121188" y="79871"/>
                  </a:lnTo>
                  <a:lnTo>
                    <a:pt x="8589" y="79871"/>
                  </a:lnTo>
                  <a:lnTo>
                    <a:pt x="8543" y="163779"/>
                  </a:lnTo>
                  <a:lnTo>
                    <a:pt x="8285" y="196132"/>
                  </a:lnTo>
                  <a:lnTo>
                    <a:pt x="6984" y="300020"/>
                  </a:lnTo>
                  <a:lnTo>
                    <a:pt x="2811" y="611661"/>
                  </a:lnTo>
                  <a:lnTo>
                    <a:pt x="8173" y="641891"/>
                  </a:lnTo>
                  <a:lnTo>
                    <a:pt x="10012" y="672109"/>
                  </a:lnTo>
                  <a:lnTo>
                    <a:pt x="8095" y="702303"/>
                  </a:lnTo>
                  <a:lnTo>
                    <a:pt x="2190" y="732463"/>
                  </a:lnTo>
                  <a:lnTo>
                    <a:pt x="2089" y="834617"/>
                  </a:lnTo>
                  <a:lnTo>
                    <a:pt x="1963" y="978129"/>
                  </a:lnTo>
                  <a:lnTo>
                    <a:pt x="1906" y="1038941"/>
                  </a:lnTo>
                  <a:lnTo>
                    <a:pt x="1781" y="1141106"/>
                  </a:lnTo>
                  <a:lnTo>
                    <a:pt x="1700" y="1192187"/>
                  </a:lnTo>
                  <a:lnTo>
                    <a:pt x="1604" y="1243268"/>
                  </a:lnTo>
                  <a:lnTo>
                    <a:pt x="1354" y="1345425"/>
                  </a:lnTo>
                  <a:lnTo>
                    <a:pt x="1194" y="1396501"/>
                  </a:lnTo>
                  <a:lnTo>
                    <a:pt x="0" y="1440145"/>
                  </a:lnTo>
                  <a:lnTo>
                    <a:pt x="0" y="1548975"/>
                  </a:lnTo>
                  <a:lnTo>
                    <a:pt x="7664" y="1565886"/>
                  </a:lnTo>
                  <a:lnTo>
                    <a:pt x="20812" y="1578249"/>
                  </a:lnTo>
                  <a:lnTo>
                    <a:pt x="37646" y="1583241"/>
                  </a:lnTo>
                  <a:close/>
                </a:path>
                <a:path w="1025525" h="3916045">
                  <a:moveTo>
                    <a:pt x="1024979" y="3915843"/>
                  </a:moveTo>
                  <a:lnTo>
                    <a:pt x="1024979" y="3833363"/>
                  </a:lnTo>
                  <a:lnTo>
                    <a:pt x="313907" y="3832831"/>
                  </a:lnTo>
                  <a:lnTo>
                    <a:pt x="187504" y="3832831"/>
                  </a:lnTo>
                  <a:lnTo>
                    <a:pt x="155711" y="3832325"/>
                  </a:lnTo>
                  <a:lnTo>
                    <a:pt x="136715" y="3833824"/>
                  </a:lnTo>
                  <a:lnTo>
                    <a:pt x="121592" y="3839976"/>
                  </a:lnTo>
                  <a:lnTo>
                    <a:pt x="110994" y="3851587"/>
                  </a:lnTo>
                  <a:lnTo>
                    <a:pt x="105574" y="3869462"/>
                  </a:lnTo>
                  <a:lnTo>
                    <a:pt x="107779" y="3885166"/>
                  </a:lnTo>
                  <a:lnTo>
                    <a:pt x="157142" y="3908277"/>
                  </a:lnTo>
                  <a:lnTo>
                    <a:pt x="257290" y="3911342"/>
                  </a:lnTo>
                  <a:lnTo>
                    <a:pt x="451176" y="3913864"/>
                  </a:lnTo>
                  <a:lnTo>
                    <a:pt x="808179" y="3913864"/>
                  </a:lnTo>
                  <a:lnTo>
                    <a:pt x="1024979" y="3915843"/>
                  </a:lnTo>
                  <a:close/>
                </a:path>
                <a:path w="1025525" h="3916045">
                  <a:moveTo>
                    <a:pt x="222372" y="3832831"/>
                  </a:moveTo>
                  <a:lnTo>
                    <a:pt x="320227" y="3832831"/>
                  </a:lnTo>
                  <a:lnTo>
                    <a:pt x="288308" y="3832631"/>
                  </a:lnTo>
                  <a:lnTo>
                    <a:pt x="255722" y="3832631"/>
                  </a:lnTo>
                  <a:lnTo>
                    <a:pt x="222372" y="3832831"/>
                  </a:lnTo>
                  <a:close/>
                </a:path>
              </a:pathLst>
            </a:custGeom>
            <a:solidFill>
              <a:srgbClr val="000000"/>
            </a:solidFill>
          </p:spPr>
          <p:txBody>
            <a:bodyPr wrap="square" lIns="0" tIns="0" rIns="0" bIns="0" rtlCol="0"/>
            <a:lstStyle/>
            <a:p>
              <a:endParaRPr/>
            </a:p>
          </p:txBody>
        </p:sp>
        <p:pic>
          <p:nvPicPr>
            <p:cNvPr id="13" name="object 13"/>
            <p:cNvPicPr/>
            <p:nvPr/>
          </p:nvPicPr>
          <p:blipFill>
            <a:blip r:embed="rId4" cstate="print"/>
            <a:stretch>
              <a:fillRect/>
            </a:stretch>
          </p:blipFill>
          <p:spPr>
            <a:xfrm>
              <a:off x="9445015" y="3414500"/>
              <a:ext cx="8842983" cy="5172074"/>
            </a:xfrm>
            <a:prstGeom prst="rect">
              <a:avLst/>
            </a:prstGeom>
          </p:spPr>
        </p:pic>
      </p:grpSp>
      <p:sp>
        <p:nvSpPr>
          <p:cNvPr id="14" name="object 14"/>
          <p:cNvSpPr/>
          <p:nvPr/>
        </p:nvSpPr>
        <p:spPr>
          <a:xfrm>
            <a:off x="488342" y="0"/>
            <a:ext cx="1080770" cy="1965960"/>
          </a:xfrm>
          <a:custGeom>
            <a:avLst/>
            <a:gdLst/>
            <a:ahLst/>
            <a:cxnLst/>
            <a:rect l="l" t="t" r="r" b="b"/>
            <a:pathLst>
              <a:path w="1080770" h="1965960">
                <a:moveTo>
                  <a:pt x="627354" y="1965409"/>
                </a:moveTo>
                <a:lnTo>
                  <a:pt x="453360" y="1965409"/>
                </a:lnTo>
                <a:lnTo>
                  <a:pt x="437762" y="1964637"/>
                </a:lnTo>
                <a:lnTo>
                  <a:pt x="390562" y="1957594"/>
                </a:lnTo>
                <a:lnTo>
                  <a:pt x="344494" y="1946017"/>
                </a:lnTo>
                <a:lnTo>
                  <a:pt x="299876" y="1930037"/>
                </a:lnTo>
                <a:lnTo>
                  <a:pt x="257028" y="1909787"/>
                </a:lnTo>
                <a:lnTo>
                  <a:pt x="216266" y="1885398"/>
                </a:lnTo>
                <a:lnTo>
                  <a:pt x="177911" y="1857003"/>
                </a:lnTo>
                <a:lnTo>
                  <a:pt x="142280" y="1824734"/>
                </a:lnTo>
                <a:lnTo>
                  <a:pt x="110010" y="1789103"/>
                </a:lnTo>
                <a:lnTo>
                  <a:pt x="81615" y="1750747"/>
                </a:lnTo>
                <a:lnTo>
                  <a:pt x="57227" y="1709986"/>
                </a:lnTo>
                <a:lnTo>
                  <a:pt x="36977" y="1667137"/>
                </a:lnTo>
                <a:lnTo>
                  <a:pt x="20997" y="1622520"/>
                </a:lnTo>
                <a:lnTo>
                  <a:pt x="9420" y="1576452"/>
                </a:lnTo>
                <a:lnTo>
                  <a:pt x="2377" y="1529252"/>
                </a:lnTo>
                <a:lnTo>
                  <a:pt x="0" y="1481239"/>
                </a:lnTo>
                <a:lnTo>
                  <a:pt x="0" y="0"/>
                </a:lnTo>
                <a:lnTo>
                  <a:pt x="1080714" y="0"/>
                </a:lnTo>
                <a:lnTo>
                  <a:pt x="1080714" y="1481239"/>
                </a:lnTo>
                <a:lnTo>
                  <a:pt x="1078337" y="1529252"/>
                </a:lnTo>
                <a:lnTo>
                  <a:pt x="1071294" y="1576452"/>
                </a:lnTo>
                <a:lnTo>
                  <a:pt x="1059717" y="1622520"/>
                </a:lnTo>
                <a:lnTo>
                  <a:pt x="1043737" y="1667137"/>
                </a:lnTo>
                <a:lnTo>
                  <a:pt x="1023487" y="1709986"/>
                </a:lnTo>
                <a:lnTo>
                  <a:pt x="999098" y="1750747"/>
                </a:lnTo>
                <a:lnTo>
                  <a:pt x="970704" y="1789103"/>
                </a:lnTo>
                <a:lnTo>
                  <a:pt x="938434" y="1824734"/>
                </a:lnTo>
                <a:lnTo>
                  <a:pt x="902803" y="1857003"/>
                </a:lnTo>
                <a:lnTo>
                  <a:pt x="864448" y="1885398"/>
                </a:lnTo>
                <a:lnTo>
                  <a:pt x="823686" y="1909787"/>
                </a:lnTo>
                <a:lnTo>
                  <a:pt x="780837" y="1930037"/>
                </a:lnTo>
                <a:lnTo>
                  <a:pt x="736220" y="1946017"/>
                </a:lnTo>
                <a:lnTo>
                  <a:pt x="690152" y="1957594"/>
                </a:lnTo>
                <a:lnTo>
                  <a:pt x="642952" y="1964637"/>
                </a:lnTo>
                <a:lnTo>
                  <a:pt x="627354" y="1965409"/>
                </a:lnTo>
                <a:close/>
              </a:path>
            </a:pathLst>
          </a:custGeom>
          <a:solidFill>
            <a:srgbClr val="FAE7BC"/>
          </a:solidFill>
        </p:spPr>
        <p:txBody>
          <a:bodyPr wrap="square" lIns="0" tIns="0" rIns="0" bIns="0" rtlCol="0"/>
          <a:lstStyle/>
          <a:p>
            <a:endParaRPr/>
          </a:p>
        </p:txBody>
      </p:sp>
      <p:sp>
        <p:nvSpPr>
          <p:cNvPr id="15" name="object 15"/>
          <p:cNvSpPr txBox="1">
            <a:spLocks noGrp="1"/>
          </p:cNvSpPr>
          <p:nvPr>
            <p:ph type="title"/>
          </p:nvPr>
        </p:nvSpPr>
        <p:spPr>
          <a:xfrm>
            <a:off x="2302024" y="479624"/>
            <a:ext cx="8201659" cy="1061085"/>
          </a:xfrm>
          <a:prstGeom prst="rect">
            <a:avLst/>
          </a:prstGeom>
        </p:spPr>
        <p:txBody>
          <a:bodyPr vert="horz" wrap="square" lIns="0" tIns="11430" rIns="0" bIns="0" rtlCol="0">
            <a:spAutoFit/>
          </a:bodyPr>
          <a:lstStyle/>
          <a:p>
            <a:pPr marL="12700">
              <a:lnSpc>
                <a:spcPct val="100000"/>
              </a:lnSpc>
              <a:spcBef>
                <a:spcPts val="90"/>
              </a:spcBef>
            </a:pPr>
            <a:r>
              <a:rPr sz="6800" spc="-1080" dirty="0"/>
              <a:t>PROJECT</a:t>
            </a:r>
            <a:r>
              <a:rPr sz="6800" spc="-350" dirty="0"/>
              <a:t> </a:t>
            </a:r>
            <a:r>
              <a:rPr sz="6800" spc="-865" dirty="0"/>
              <a:t>OVERVIEW</a:t>
            </a:r>
            <a:endParaRPr sz="68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09800" y="571500"/>
            <a:ext cx="8101004" cy="1027204"/>
          </a:xfrm>
          <a:prstGeom prst="rect">
            <a:avLst/>
          </a:prstGeom>
        </p:spPr>
        <p:txBody>
          <a:bodyPr vert="horz" wrap="square" lIns="0" tIns="11430" rIns="0" bIns="0" rtlCol="0">
            <a:spAutoFit/>
          </a:bodyPr>
          <a:lstStyle/>
          <a:p>
            <a:pPr marL="12700">
              <a:lnSpc>
                <a:spcPct val="100000"/>
              </a:lnSpc>
              <a:spcBef>
                <a:spcPts val="90"/>
              </a:spcBef>
            </a:pPr>
            <a:r>
              <a:rPr lang="en-US" sz="6600" dirty="0"/>
              <a:t>END USERS</a:t>
            </a:r>
            <a:endParaRPr sz="6600" spc="-894" dirty="0"/>
          </a:p>
        </p:txBody>
      </p:sp>
      <p:sp>
        <p:nvSpPr>
          <p:cNvPr id="4" name="object 4"/>
          <p:cNvSpPr txBox="1">
            <a:spLocks noGrp="1"/>
          </p:cNvSpPr>
          <p:nvPr>
            <p:ph type="body" idx="1"/>
          </p:nvPr>
        </p:nvSpPr>
        <p:spPr>
          <a:xfrm>
            <a:off x="2133600" y="1638300"/>
            <a:ext cx="14020800" cy="3335528"/>
          </a:xfrm>
          <a:prstGeom prst="rect">
            <a:avLst/>
          </a:prstGeom>
        </p:spPr>
        <p:txBody>
          <a:bodyPr vert="horz" wrap="square" lIns="0" tIns="11430" rIns="0" bIns="0" rtlCol="0">
            <a:spAutoFit/>
          </a:bodyPr>
          <a:lstStyle/>
          <a:p>
            <a:pPr algn="just">
              <a:buFont typeface="Arial" pitchFamily="34" charset="0"/>
              <a:buChar char="•"/>
            </a:pPr>
            <a:r>
              <a:rPr lang="en-US" dirty="0">
                <a:solidFill>
                  <a:srgbClr val="111111"/>
                </a:solidFill>
                <a:latin typeface="Arial" panose="020B0604020202020204" pitchFamily="34" charset="0"/>
                <a:cs typeface="Arial" panose="020B0604020202020204" pitchFamily="34" charset="0"/>
              </a:rPr>
              <a:t>The term "</a:t>
            </a:r>
            <a:r>
              <a:rPr lang="en-US" b="1" dirty="0">
                <a:solidFill>
                  <a:srgbClr val="111111"/>
                </a:solidFill>
                <a:latin typeface="Arial" panose="020B0604020202020204" pitchFamily="34" charset="0"/>
                <a:cs typeface="Arial" panose="020B0604020202020204" pitchFamily="34" charset="0"/>
              </a:rPr>
              <a:t>end user</a:t>
            </a:r>
            <a:r>
              <a:rPr lang="en-US" dirty="0">
                <a:solidFill>
                  <a:srgbClr val="111111"/>
                </a:solidFill>
                <a:latin typeface="Arial" panose="020B0604020202020204" pitchFamily="34" charset="0"/>
                <a:cs typeface="Arial" panose="020B0604020202020204" pitchFamily="34" charset="0"/>
              </a:rPr>
              <a:t>" refers to the consumer of a good or service, often one who has some innate know-how that is unique to consumers.</a:t>
            </a:r>
          </a:p>
          <a:p>
            <a:pPr algn="just">
              <a:buFont typeface="Arial" pitchFamily="34" charset="0"/>
              <a:buChar char="•"/>
            </a:pPr>
            <a:r>
              <a:rPr lang="en-US" dirty="0">
                <a:solidFill>
                  <a:srgbClr val="111111"/>
                </a:solidFill>
                <a:latin typeface="Arial" panose="020B0604020202020204" pitchFamily="34" charset="0"/>
                <a:cs typeface="Arial" panose="020B0604020202020204" pitchFamily="34" charset="0"/>
              </a:rPr>
              <a:t> In a literal sense, the term is used to distinguish the person who purchases and uses the good or service from individuals who are involved in the stages of its design, development, and production</a:t>
            </a:r>
            <a:r>
              <a:rPr lang="en-US" dirty="0">
                <a:solidFill>
                  <a:srgbClr val="111111"/>
                </a:solidFill>
                <a:latin typeface="SourceSansPro"/>
              </a:rPr>
              <a:t>.</a:t>
            </a:r>
          </a:p>
        </p:txBody>
      </p:sp>
      <p:sp>
        <p:nvSpPr>
          <p:cNvPr id="6" name="object 6"/>
          <p:cNvSpPr/>
          <p:nvPr/>
        </p:nvSpPr>
        <p:spPr>
          <a:xfrm>
            <a:off x="16718940" y="0"/>
            <a:ext cx="1080770" cy="1965960"/>
          </a:xfrm>
          <a:custGeom>
            <a:avLst/>
            <a:gdLst/>
            <a:ahLst/>
            <a:cxnLst/>
            <a:rect l="l" t="t" r="r" b="b"/>
            <a:pathLst>
              <a:path w="1080769" h="1965960">
                <a:moveTo>
                  <a:pt x="627354" y="1965409"/>
                </a:moveTo>
                <a:lnTo>
                  <a:pt x="453360" y="1965409"/>
                </a:lnTo>
                <a:lnTo>
                  <a:pt x="437762" y="1964637"/>
                </a:lnTo>
                <a:lnTo>
                  <a:pt x="390562" y="1957594"/>
                </a:lnTo>
                <a:lnTo>
                  <a:pt x="344494" y="1946017"/>
                </a:lnTo>
                <a:lnTo>
                  <a:pt x="299876" y="1930037"/>
                </a:lnTo>
                <a:lnTo>
                  <a:pt x="257028" y="1909787"/>
                </a:lnTo>
                <a:lnTo>
                  <a:pt x="216266" y="1885398"/>
                </a:lnTo>
                <a:lnTo>
                  <a:pt x="177911" y="1857003"/>
                </a:lnTo>
                <a:lnTo>
                  <a:pt x="142280" y="1824734"/>
                </a:lnTo>
                <a:lnTo>
                  <a:pt x="110010" y="1789103"/>
                </a:lnTo>
                <a:lnTo>
                  <a:pt x="81615" y="1750747"/>
                </a:lnTo>
                <a:lnTo>
                  <a:pt x="57227" y="1709986"/>
                </a:lnTo>
                <a:lnTo>
                  <a:pt x="36977" y="1667137"/>
                </a:lnTo>
                <a:lnTo>
                  <a:pt x="20997" y="1622520"/>
                </a:lnTo>
                <a:lnTo>
                  <a:pt x="9420" y="1576452"/>
                </a:lnTo>
                <a:lnTo>
                  <a:pt x="2377" y="1529252"/>
                </a:lnTo>
                <a:lnTo>
                  <a:pt x="0" y="1481239"/>
                </a:lnTo>
                <a:lnTo>
                  <a:pt x="0" y="0"/>
                </a:lnTo>
                <a:lnTo>
                  <a:pt x="1080714" y="0"/>
                </a:lnTo>
                <a:lnTo>
                  <a:pt x="1080714" y="1481239"/>
                </a:lnTo>
                <a:lnTo>
                  <a:pt x="1078338" y="1529252"/>
                </a:lnTo>
                <a:lnTo>
                  <a:pt x="1071295" y="1576452"/>
                </a:lnTo>
                <a:lnTo>
                  <a:pt x="1059717" y="1622520"/>
                </a:lnTo>
                <a:lnTo>
                  <a:pt x="1043737" y="1667137"/>
                </a:lnTo>
                <a:lnTo>
                  <a:pt x="1023487" y="1709986"/>
                </a:lnTo>
                <a:lnTo>
                  <a:pt x="999098" y="1750747"/>
                </a:lnTo>
                <a:lnTo>
                  <a:pt x="970703" y="1789103"/>
                </a:lnTo>
                <a:lnTo>
                  <a:pt x="938434" y="1824734"/>
                </a:lnTo>
                <a:lnTo>
                  <a:pt x="902803" y="1857003"/>
                </a:lnTo>
                <a:lnTo>
                  <a:pt x="864447" y="1885398"/>
                </a:lnTo>
                <a:lnTo>
                  <a:pt x="823686" y="1909787"/>
                </a:lnTo>
                <a:lnTo>
                  <a:pt x="780837" y="1930037"/>
                </a:lnTo>
                <a:lnTo>
                  <a:pt x="736220" y="1946017"/>
                </a:lnTo>
                <a:lnTo>
                  <a:pt x="690152" y="1957594"/>
                </a:lnTo>
                <a:lnTo>
                  <a:pt x="642953" y="1964637"/>
                </a:lnTo>
                <a:lnTo>
                  <a:pt x="627354" y="1965409"/>
                </a:lnTo>
                <a:close/>
              </a:path>
            </a:pathLst>
          </a:custGeom>
          <a:solidFill>
            <a:srgbClr val="FAE7BC"/>
          </a:solidFill>
        </p:spPr>
        <p:txBody>
          <a:bodyPr wrap="square" lIns="0" tIns="0" rIns="0" bIns="0" rtlCol="0"/>
          <a:lstStyle/>
          <a:p>
            <a:endParaRPr/>
          </a:p>
        </p:txBody>
      </p:sp>
      <p:grpSp>
        <p:nvGrpSpPr>
          <p:cNvPr id="7" name="object 7"/>
          <p:cNvGrpSpPr/>
          <p:nvPr/>
        </p:nvGrpSpPr>
        <p:grpSpPr>
          <a:xfrm>
            <a:off x="0" y="9718118"/>
            <a:ext cx="18288000" cy="568960"/>
            <a:chOff x="0" y="9718118"/>
            <a:chExt cx="18288000" cy="568960"/>
          </a:xfrm>
        </p:grpSpPr>
        <p:sp>
          <p:nvSpPr>
            <p:cNvPr id="8" name="object 8"/>
            <p:cNvSpPr/>
            <p:nvPr/>
          </p:nvSpPr>
          <p:spPr>
            <a:xfrm>
              <a:off x="0" y="9889568"/>
              <a:ext cx="18288000" cy="397510"/>
            </a:xfrm>
            <a:custGeom>
              <a:avLst/>
              <a:gdLst/>
              <a:ahLst/>
              <a:cxnLst/>
              <a:rect l="l" t="t" r="r" b="b"/>
              <a:pathLst>
                <a:path w="18288000" h="397509">
                  <a:moveTo>
                    <a:pt x="0" y="397431"/>
                  </a:moveTo>
                  <a:lnTo>
                    <a:pt x="18288000" y="397431"/>
                  </a:lnTo>
                  <a:lnTo>
                    <a:pt x="18288000" y="0"/>
                  </a:lnTo>
                  <a:lnTo>
                    <a:pt x="0" y="0"/>
                  </a:lnTo>
                  <a:lnTo>
                    <a:pt x="0" y="397431"/>
                  </a:lnTo>
                  <a:close/>
                </a:path>
              </a:pathLst>
            </a:custGeom>
            <a:solidFill>
              <a:srgbClr val="FAE7BC"/>
            </a:solidFill>
          </p:spPr>
          <p:txBody>
            <a:bodyPr wrap="square" lIns="0" tIns="0" rIns="0" bIns="0" rtlCol="0"/>
            <a:lstStyle/>
            <a:p>
              <a:endParaRPr/>
            </a:p>
          </p:txBody>
        </p:sp>
        <p:sp>
          <p:nvSpPr>
            <p:cNvPr id="9" name="object 9"/>
            <p:cNvSpPr/>
            <p:nvPr/>
          </p:nvSpPr>
          <p:spPr>
            <a:xfrm>
              <a:off x="0" y="9718118"/>
              <a:ext cx="18288000" cy="171450"/>
            </a:xfrm>
            <a:custGeom>
              <a:avLst/>
              <a:gdLst/>
              <a:ahLst/>
              <a:cxnLst/>
              <a:rect l="l" t="t" r="r" b="b"/>
              <a:pathLst>
                <a:path w="18288000" h="171450">
                  <a:moveTo>
                    <a:pt x="0" y="0"/>
                  </a:moveTo>
                  <a:lnTo>
                    <a:pt x="18287999" y="0"/>
                  </a:lnTo>
                  <a:lnTo>
                    <a:pt x="18287999" y="171449"/>
                  </a:lnTo>
                  <a:lnTo>
                    <a:pt x="0" y="171449"/>
                  </a:lnTo>
                  <a:lnTo>
                    <a:pt x="0" y="0"/>
                  </a:lnTo>
                  <a:close/>
                </a:path>
              </a:pathLst>
            </a:custGeom>
            <a:solidFill>
              <a:srgbClr val="494848"/>
            </a:solidFill>
          </p:spPr>
          <p:txBody>
            <a:bodyPr wrap="square" lIns="0" tIns="0" rIns="0" bIns="0" rtlCol="0"/>
            <a:lstStyle/>
            <a:p>
              <a:endParaRPr/>
            </a:p>
          </p:txBody>
        </p:sp>
      </p:grpSp>
      <p:sp>
        <p:nvSpPr>
          <p:cNvPr id="10" name="object 10"/>
          <p:cNvSpPr/>
          <p:nvPr/>
        </p:nvSpPr>
        <p:spPr>
          <a:xfrm>
            <a:off x="17263019" y="3089010"/>
            <a:ext cx="1025525" cy="3916045"/>
          </a:xfrm>
          <a:custGeom>
            <a:avLst/>
            <a:gdLst/>
            <a:ahLst/>
            <a:cxnLst/>
            <a:rect l="l" t="t" r="r" b="b"/>
            <a:pathLst>
              <a:path w="1025525" h="3916045">
                <a:moveTo>
                  <a:pt x="1024979" y="82285"/>
                </a:moveTo>
                <a:lnTo>
                  <a:pt x="1024979" y="1179"/>
                </a:lnTo>
                <a:lnTo>
                  <a:pt x="777298" y="642"/>
                </a:lnTo>
                <a:lnTo>
                  <a:pt x="69433" y="0"/>
                </a:lnTo>
                <a:lnTo>
                  <a:pt x="36641" y="1624"/>
                </a:lnTo>
                <a:lnTo>
                  <a:pt x="18347" y="9727"/>
                </a:lnTo>
                <a:lnTo>
                  <a:pt x="10387" y="28455"/>
                </a:lnTo>
                <a:lnTo>
                  <a:pt x="8596" y="61956"/>
                </a:lnTo>
                <a:lnTo>
                  <a:pt x="8589" y="79871"/>
                </a:lnTo>
                <a:lnTo>
                  <a:pt x="121188" y="79871"/>
                </a:lnTo>
                <a:lnTo>
                  <a:pt x="273465" y="80184"/>
                </a:lnTo>
                <a:lnTo>
                  <a:pt x="794810" y="80888"/>
                </a:lnTo>
                <a:lnTo>
                  <a:pt x="887445" y="81280"/>
                </a:lnTo>
                <a:lnTo>
                  <a:pt x="1024979" y="82285"/>
                </a:lnTo>
                <a:close/>
              </a:path>
              <a:path w="1025525" h="3916045">
                <a:moveTo>
                  <a:pt x="37646" y="1583241"/>
                </a:moveTo>
                <a:lnTo>
                  <a:pt x="55287" y="1579445"/>
                </a:lnTo>
                <a:lnTo>
                  <a:pt x="69418" y="1567192"/>
                </a:lnTo>
                <a:lnTo>
                  <a:pt x="78812" y="1547988"/>
                </a:lnTo>
                <a:lnTo>
                  <a:pt x="82247" y="1523337"/>
                </a:lnTo>
                <a:lnTo>
                  <a:pt x="82178" y="928570"/>
                </a:lnTo>
                <a:lnTo>
                  <a:pt x="82395" y="879013"/>
                </a:lnTo>
                <a:lnTo>
                  <a:pt x="82669" y="834617"/>
                </a:lnTo>
                <a:lnTo>
                  <a:pt x="83107" y="779904"/>
                </a:lnTo>
                <a:lnTo>
                  <a:pt x="83603" y="732463"/>
                </a:lnTo>
                <a:lnTo>
                  <a:pt x="84268" y="680803"/>
                </a:lnTo>
                <a:lnTo>
                  <a:pt x="85047" y="631256"/>
                </a:lnTo>
                <a:lnTo>
                  <a:pt x="85819" y="579304"/>
                </a:lnTo>
                <a:lnTo>
                  <a:pt x="86407" y="527356"/>
                </a:lnTo>
                <a:lnTo>
                  <a:pt x="86843" y="475410"/>
                </a:lnTo>
                <a:lnTo>
                  <a:pt x="87163" y="423467"/>
                </a:lnTo>
                <a:lnTo>
                  <a:pt x="87402" y="371527"/>
                </a:lnTo>
                <a:lnTo>
                  <a:pt x="87979" y="215715"/>
                </a:lnTo>
                <a:lnTo>
                  <a:pt x="88239" y="163779"/>
                </a:lnTo>
                <a:lnTo>
                  <a:pt x="88592" y="111844"/>
                </a:lnTo>
                <a:lnTo>
                  <a:pt x="121188" y="79871"/>
                </a:lnTo>
                <a:lnTo>
                  <a:pt x="8589" y="79871"/>
                </a:lnTo>
                <a:lnTo>
                  <a:pt x="8543" y="163779"/>
                </a:lnTo>
                <a:lnTo>
                  <a:pt x="8285" y="196132"/>
                </a:lnTo>
                <a:lnTo>
                  <a:pt x="6984" y="300020"/>
                </a:lnTo>
                <a:lnTo>
                  <a:pt x="2811" y="611661"/>
                </a:lnTo>
                <a:lnTo>
                  <a:pt x="8173" y="641891"/>
                </a:lnTo>
                <a:lnTo>
                  <a:pt x="10012" y="672109"/>
                </a:lnTo>
                <a:lnTo>
                  <a:pt x="8095" y="702303"/>
                </a:lnTo>
                <a:lnTo>
                  <a:pt x="2190" y="732463"/>
                </a:lnTo>
                <a:lnTo>
                  <a:pt x="2089" y="834617"/>
                </a:lnTo>
                <a:lnTo>
                  <a:pt x="1963" y="978129"/>
                </a:lnTo>
                <a:lnTo>
                  <a:pt x="1906" y="1038941"/>
                </a:lnTo>
                <a:lnTo>
                  <a:pt x="1781" y="1141106"/>
                </a:lnTo>
                <a:lnTo>
                  <a:pt x="1700" y="1192187"/>
                </a:lnTo>
                <a:lnTo>
                  <a:pt x="1604" y="1243268"/>
                </a:lnTo>
                <a:lnTo>
                  <a:pt x="1354" y="1345425"/>
                </a:lnTo>
                <a:lnTo>
                  <a:pt x="1194" y="1396501"/>
                </a:lnTo>
                <a:lnTo>
                  <a:pt x="0" y="1440145"/>
                </a:lnTo>
                <a:lnTo>
                  <a:pt x="0" y="1548975"/>
                </a:lnTo>
                <a:lnTo>
                  <a:pt x="7664" y="1565886"/>
                </a:lnTo>
                <a:lnTo>
                  <a:pt x="20812" y="1578249"/>
                </a:lnTo>
                <a:lnTo>
                  <a:pt x="37646" y="1583241"/>
                </a:lnTo>
                <a:close/>
              </a:path>
              <a:path w="1025525" h="3916045">
                <a:moveTo>
                  <a:pt x="1024979" y="3915843"/>
                </a:moveTo>
                <a:lnTo>
                  <a:pt x="1024979" y="3833363"/>
                </a:lnTo>
                <a:lnTo>
                  <a:pt x="313907" y="3832831"/>
                </a:lnTo>
                <a:lnTo>
                  <a:pt x="187504" y="3832831"/>
                </a:lnTo>
                <a:lnTo>
                  <a:pt x="155711" y="3832325"/>
                </a:lnTo>
                <a:lnTo>
                  <a:pt x="136715" y="3833824"/>
                </a:lnTo>
                <a:lnTo>
                  <a:pt x="121592" y="3839976"/>
                </a:lnTo>
                <a:lnTo>
                  <a:pt x="110994" y="3851587"/>
                </a:lnTo>
                <a:lnTo>
                  <a:pt x="105574" y="3869462"/>
                </a:lnTo>
                <a:lnTo>
                  <a:pt x="107779" y="3885166"/>
                </a:lnTo>
                <a:lnTo>
                  <a:pt x="157142" y="3908277"/>
                </a:lnTo>
                <a:lnTo>
                  <a:pt x="257290" y="3911342"/>
                </a:lnTo>
                <a:lnTo>
                  <a:pt x="451176" y="3913864"/>
                </a:lnTo>
                <a:lnTo>
                  <a:pt x="808179" y="3913864"/>
                </a:lnTo>
                <a:lnTo>
                  <a:pt x="1024979" y="3915843"/>
                </a:lnTo>
                <a:close/>
              </a:path>
              <a:path w="1025525" h="3916045">
                <a:moveTo>
                  <a:pt x="222372" y="3832831"/>
                </a:moveTo>
                <a:lnTo>
                  <a:pt x="320227" y="3832831"/>
                </a:lnTo>
                <a:lnTo>
                  <a:pt x="288308" y="3832631"/>
                </a:lnTo>
                <a:lnTo>
                  <a:pt x="255722" y="3832631"/>
                </a:lnTo>
                <a:lnTo>
                  <a:pt x="222372" y="3832831"/>
                </a:lnTo>
                <a:close/>
              </a:path>
            </a:pathLst>
          </a:custGeom>
          <a:solidFill>
            <a:srgbClr val="494848"/>
          </a:solidFill>
        </p:spPr>
        <p:txBody>
          <a:bodyPr wrap="square" lIns="0" tIns="0" rIns="0" bIns="0" rtlCol="0"/>
          <a:lstStyle/>
          <a:p>
            <a:endParaRPr/>
          </a:p>
        </p:txBody>
      </p:sp>
      <p:sp>
        <p:nvSpPr>
          <p:cNvPr id="11" name="object 11"/>
          <p:cNvSpPr/>
          <p:nvPr/>
        </p:nvSpPr>
        <p:spPr>
          <a:xfrm>
            <a:off x="0" y="3089010"/>
            <a:ext cx="1028700" cy="3916045"/>
          </a:xfrm>
          <a:custGeom>
            <a:avLst/>
            <a:gdLst/>
            <a:ahLst/>
            <a:cxnLst/>
            <a:rect l="l" t="t" r="r" b="b"/>
            <a:pathLst>
              <a:path w="1028700" h="3916045">
                <a:moveTo>
                  <a:pt x="0" y="82316"/>
                </a:moveTo>
                <a:lnTo>
                  <a:pt x="0" y="1309"/>
                </a:lnTo>
                <a:lnTo>
                  <a:pt x="31030" y="1179"/>
                </a:lnTo>
                <a:lnTo>
                  <a:pt x="250968" y="642"/>
                </a:lnTo>
                <a:lnTo>
                  <a:pt x="958834" y="0"/>
                </a:lnTo>
                <a:lnTo>
                  <a:pt x="991625" y="1624"/>
                </a:lnTo>
                <a:lnTo>
                  <a:pt x="1009919" y="9727"/>
                </a:lnTo>
                <a:lnTo>
                  <a:pt x="1017880" y="28455"/>
                </a:lnTo>
                <a:lnTo>
                  <a:pt x="1019670" y="61956"/>
                </a:lnTo>
                <a:lnTo>
                  <a:pt x="1019678" y="79871"/>
                </a:lnTo>
                <a:lnTo>
                  <a:pt x="907079" y="79871"/>
                </a:lnTo>
                <a:lnTo>
                  <a:pt x="754802" y="80184"/>
                </a:lnTo>
                <a:lnTo>
                  <a:pt x="233457" y="80888"/>
                </a:lnTo>
                <a:lnTo>
                  <a:pt x="140822" y="81280"/>
                </a:lnTo>
                <a:lnTo>
                  <a:pt x="0" y="82316"/>
                </a:lnTo>
                <a:close/>
              </a:path>
              <a:path w="1028700" h="3916045">
                <a:moveTo>
                  <a:pt x="990620" y="1583241"/>
                </a:moveTo>
                <a:lnTo>
                  <a:pt x="972979" y="1579445"/>
                </a:lnTo>
                <a:lnTo>
                  <a:pt x="958849" y="1567192"/>
                </a:lnTo>
                <a:lnTo>
                  <a:pt x="949454" y="1547988"/>
                </a:lnTo>
                <a:lnTo>
                  <a:pt x="946019" y="1523337"/>
                </a:lnTo>
                <a:lnTo>
                  <a:pt x="946088" y="928570"/>
                </a:lnTo>
                <a:lnTo>
                  <a:pt x="945872" y="879013"/>
                </a:lnTo>
                <a:lnTo>
                  <a:pt x="945598" y="834617"/>
                </a:lnTo>
                <a:lnTo>
                  <a:pt x="945160" y="779904"/>
                </a:lnTo>
                <a:lnTo>
                  <a:pt x="944663" y="732463"/>
                </a:lnTo>
                <a:lnTo>
                  <a:pt x="943998" y="680803"/>
                </a:lnTo>
                <a:lnTo>
                  <a:pt x="943220" y="631256"/>
                </a:lnTo>
                <a:lnTo>
                  <a:pt x="942447" y="579304"/>
                </a:lnTo>
                <a:lnTo>
                  <a:pt x="941860" y="527356"/>
                </a:lnTo>
                <a:lnTo>
                  <a:pt x="941424" y="475410"/>
                </a:lnTo>
                <a:lnTo>
                  <a:pt x="941103" y="423467"/>
                </a:lnTo>
                <a:lnTo>
                  <a:pt x="940864" y="371527"/>
                </a:lnTo>
                <a:lnTo>
                  <a:pt x="940288" y="215715"/>
                </a:lnTo>
                <a:lnTo>
                  <a:pt x="940027" y="163779"/>
                </a:lnTo>
                <a:lnTo>
                  <a:pt x="939674" y="111844"/>
                </a:lnTo>
                <a:lnTo>
                  <a:pt x="907079" y="79871"/>
                </a:lnTo>
                <a:lnTo>
                  <a:pt x="1019678" y="79871"/>
                </a:lnTo>
                <a:lnTo>
                  <a:pt x="1019724" y="163779"/>
                </a:lnTo>
                <a:lnTo>
                  <a:pt x="1019981" y="196132"/>
                </a:lnTo>
                <a:lnTo>
                  <a:pt x="1021283" y="300020"/>
                </a:lnTo>
                <a:lnTo>
                  <a:pt x="1025455" y="611661"/>
                </a:lnTo>
                <a:lnTo>
                  <a:pt x="1020094" y="641891"/>
                </a:lnTo>
                <a:lnTo>
                  <a:pt x="1018255" y="672109"/>
                </a:lnTo>
                <a:lnTo>
                  <a:pt x="1020172" y="702303"/>
                </a:lnTo>
                <a:lnTo>
                  <a:pt x="1026077" y="732463"/>
                </a:lnTo>
                <a:lnTo>
                  <a:pt x="1026178" y="834617"/>
                </a:lnTo>
                <a:lnTo>
                  <a:pt x="1026304" y="978129"/>
                </a:lnTo>
                <a:lnTo>
                  <a:pt x="1026360" y="1038941"/>
                </a:lnTo>
                <a:lnTo>
                  <a:pt x="1026486" y="1141106"/>
                </a:lnTo>
                <a:lnTo>
                  <a:pt x="1026566" y="1192187"/>
                </a:lnTo>
                <a:lnTo>
                  <a:pt x="1026663" y="1243268"/>
                </a:lnTo>
                <a:lnTo>
                  <a:pt x="1026913" y="1345425"/>
                </a:lnTo>
                <a:lnTo>
                  <a:pt x="1027072" y="1396501"/>
                </a:lnTo>
                <a:lnTo>
                  <a:pt x="1028266" y="1440128"/>
                </a:lnTo>
                <a:lnTo>
                  <a:pt x="1028266" y="1548977"/>
                </a:lnTo>
                <a:lnTo>
                  <a:pt x="1020603" y="1565886"/>
                </a:lnTo>
                <a:lnTo>
                  <a:pt x="1007454" y="1578249"/>
                </a:lnTo>
                <a:lnTo>
                  <a:pt x="990620" y="1583241"/>
                </a:lnTo>
                <a:close/>
              </a:path>
              <a:path w="1028700" h="3916045">
                <a:moveTo>
                  <a:pt x="0" y="3915881"/>
                </a:moveTo>
                <a:lnTo>
                  <a:pt x="0" y="3833363"/>
                </a:lnTo>
                <a:lnTo>
                  <a:pt x="714360" y="3832831"/>
                </a:lnTo>
                <a:lnTo>
                  <a:pt x="840763" y="3832831"/>
                </a:lnTo>
                <a:lnTo>
                  <a:pt x="872555" y="3832325"/>
                </a:lnTo>
                <a:lnTo>
                  <a:pt x="891551" y="3833824"/>
                </a:lnTo>
                <a:lnTo>
                  <a:pt x="906675" y="3839976"/>
                </a:lnTo>
                <a:lnTo>
                  <a:pt x="917273" y="3851587"/>
                </a:lnTo>
                <a:lnTo>
                  <a:pt x="922693" y="3869462"/>
                </a:lnTo>
                <a:lnTo>
                  <a:pt x="920487" y="3885166"/>
                </a:lnTo>
                <a:lnTo>
                  <a:pt x="871125" y="3908277"/>
                </a:lnTo>
                <a:lnTo>
                  <a:pt x="770977" y="3911342"/>
                </a:lnTo>
                <a:lnTo>
                  <a:pt x="577091" y="3913864"/>
                </a:lnTo>
                <a:lnTo>
                  <a:pt x="220087" y="3913864"/>
                </a:lnTo>
                <a:lnTo>
                  <a:pt x="0" y="3915881"/>
                </a:lnTo>
                <a:close/>
              </a:path>
              <a:path w="1028700" h="3916045">
                <a:moveTo>
                  <a:pt x="805895" y="3832831"/>
                </a:moveTo>
                <a:lnTo>
                  <a:pt x="708040" y="3832831"/>
                </a:lnTo>
                <a:lnTo>
                  <a:pt x="739959" y="3832631"/>
                </a:lnTo>
                <a:lnTo>
                  <a:pt x="772544" y="3832631"/>
                </a:lnTo>
                <a:lnTo>
                  <a:pt x="805895" y="3832831"/>
                </a:lnTo>
                <a:close/>
              </a:path>
            </a:pathLst>
          </a:custGeom>
          <a:solidFill>
            <a:srgbClr val="494848"/>
          </a:solidFill>
        </p:spPr>
        <p:txBody>
          <a:bodyPr wrap="square" lIns="0" tIns="0" rIns="0" bIns="0" rtlCol="0"/>
          <a:lstStyle/>
          <a:p>
            <a:endParaRPr/>
          </a:p>
        </p:txBody>
      </p:sp>
      <p:sp>
        <p:nvSpPr>
          <p:cNvPr id="12" name="object 12"/>
          <p:cNvSpPr/>
          <p:nvPr/>
        </p:nvSpPr>
        <p:spPr>
          <a:xfrm>
            <a:off x="488342" y="0"/>
            <a:ext cx="1080770" cy="1965960"/>
          </a:xfrm>
          <a:custGeom>
            <a:avLst/>
            <a:gdLst/>
            <a:ahLst/>
            <a:cxnLst/>
            <a:rect l="l" t="t" r="r" b="b"/>
            <a:pathLst>
              <a:path w="1080770" h="1965960">
                <a:moveTo>
                  <a:pt x="627354" y="1965409"/>
                </a:moveTo>
                <a:lnTo>
                  <a:pt x="453360" y="1965409"/>
                </a:lnTo>
                <a:lnTo>
                  <a:pt x="437762" y="1964637"/>
                </a:lnTo>
                <a:lnTo>
                  <a:pt x="390562" y="1957594"/>
                </a:lnTo>
                <a:lnTo>
                  <a:pt x="344494" y="1946017"/>
                </a:lnTo>
                <a:lnTo>
                  <a:pt x="299876" y="1930037"/>
                </a:lnTo>
                <a:lnTo>
                  <a:pt x="257028" y="1909787"/>
                </a:lnTo>
                <a:lnTo>
                  <a:pt x="216266" y="1885398"/>
                </a:lnTo>
                <a:lnTo>
                  <a:pt x="177911" y="1857003"/>
                </a:lnTo>
                <a:lnTo>
                  <a:pt x="142280" y="1824734"/>
                </a:lnTo>
                <a:lnTo>
                  <a:pt x="110010" y="1789103"/>
                </a:lnTo>
                <a:lnTo>
                  <a:pt x="81615" y="1750747"/>
                </a:lnTo>
                <a:lnTo>
                  <a:pt x="57227" y="1709986"/>
                </a:lnTo>
                <a:lnTo>
                  <a:pt x="36977" y="1667137"/>
                </a:lnTo>
                <a:lnTo>
                  <a:pt x="20997" y="1622520"/>
                </a:lnTo>
                <a:lnTo>
                  <a:pt x="9420" y="1576452"/>
                </a:lnTo>
                <a:lnTo>
                  <a:pt x="2377" y="1529252"/>
                </a:lnTo>
                <a:lnTo>
                  <a:pt x="0" y="1481239"/>
                </a:lnTo>
                <a:lnTo>
                  <a:pt x="0" y="0"/>
                </a:lnTo>
                <a:lnTo>
                  <a:pt x="1080714" y="0"/>
                </a:lnTo>
                <a:lnTo>
                  <a:pt x="1080714" y="1481239"/>
                </a:lnTo>
                <a:lnTo>
                  <a:pt x="1078337" y="1529252"/>
                </a:lnTo>
                <a:lnTo>
                  <a:pt x="1071294" y="1576452"/>
                </a:lnTo>
                <a:lnTo>
                  <a:pt x="1059717" y="1622520"/>
                </a:lnTo>
                <a:lnTo>
                  <a:pt x="1043737" y="1667137"/>
                </a:lnTo>
                <a:lnTo>
                  <a:pt x="1023487" y="1709986"/>
                </a:lnTo>
                <a:lnTo>
                  <a:pt x="999098" y="1750747"/>
                </a:lnTo>
                <a:lnTo>
                  <a:pt x="970704" y="1789103"/>
                </a:lnTo>
                <a:lnTo>
                  <a:pt x="938434" y="1824734"/>
                </a:lnTo>
                <a:lnTo>
                  <a:pt x="902803" y="1857003"/>
                </a:lnTo>
                <a:lnTo>
                  <a:pt x="864448" y="1885398"/>
                </a:lnTo>
                <a:lnTo>
                  <a:pt x="823686" y="1909787"/>
                </a:lnTo>
                <a:lnTo>
                  <a:pt x="780837" y="1930037"/>
                </a:lnTo>
                <a:lnTo>
                  <a:pt x="736220" y="1946017"/>
                </a:lnTo>
                <a:lnTo>
                  <a:pt x="690152" y="1957594"/>
                </a:lnTo>
                <a:lnTo>
                  <a:pt x="642952" y="1964637"/>
                </a:lnTo>
                <a:lnTo>
                  <a:pt x="627354" y="1965409"/>
                </a:lnTo>
                <a:close/>
              </a:path>
            </a:pathLst>
          </a:custGeom>
          <a:solidFill>
            <a:srgbClr val="FAE7BC"/>
          </a:solidFill>
        </p:spPr>
        <p:txBody>
          <a:bodyPr wrap="square" lIns="0" tIns="0" rIns="0" bIns="0" rtlCol="0"/>
          <a:lstStyle/>
          <a:p>
            <a:endParaRPr/>
          </a:p>
        </p:txBody>
      </p:sp>
      <p:pic>
        <p:nvPicPr>
          <p:cNvPr id="13" name="Picture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724400" y="5219700"/>
            <a:ext cx="7239000" cy="41148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723900"/>
            <a:ext cx="14630400" cy="1015663"/>
          </a:xfrm>
        </p:spPr>
        <p:txBody>
          <a:bodyPr/>
          <a:lstStyle/>
          <a:p>
            <a:r>
              <a:rPr lang="en-US" sz="6600" dirty="0"/>
              <a:t>Tools And Technologies Used</a:t>
            </a:r>
          </a:p>
        </p:txBody>
      </p:sp>
      <p:sp>
        <p:nvSpPr>
          <p:cNvPr id="3" name="Text Placeholder 2"/>
          <p:cNvSpPr>
            <a:spLocks noGrp="1"/>
          </p:cNvSpPr>
          <p:nvPr>
            <p:ph type="body" idx="1"/>
          </p:nvPr>
        </p:nvSpPr>
        <p:spPr>
          <a:xfrm>
            <a:off x="1676400" y="1866900"/>
            <a:ext cx="15468600" cy="5909310"/>
          </a:xfrm>
        </p:spPr>
        <p:txBody>
          <a:bodyPr/>
          <a:lstStyle/>
          <a:p>
            <a:pPr algn="just">
              <a:lnSpc>
                <a:spcPct val="150000"/>
              </a:lnSpc>
              <a:buFont typeface="Arial" pitchFamily="34" charset="0"/>
              <a:buChar char="•"/>
            </a:pPr>
            <a:r>
              <a:rPr lang="en-US" sz="3200" dirty="0">
                <a:latin typeface="Times New Roman" pitchFamily="18" charset="0"/>
                <a:cs typeface="Times New Roman" pitchFamily="18" charset="0"/>
              </a:rPr>
              <a:t>HTML is a standard markup language to create web pages. In this project HTML is used to provide structure and content of a webpage, which is then styled and laid out using CSS (Cascading Style Sheets) and made interactive using JavaScript.</a:t>
            </a:r>
          </a:p>
          <a:p>
            <a:pPr algn="just">
              <a:lnSpc>
                <a:spcPct val="150000"/>
              </a:lnSpc>
              <a:buFont typeface="Arial" pitchFamily="34" charset="0"/>
              <a:buChar char="•"/>
            </a:pPr>
            <a:r>
              <a:rPr lang="en-US" sz="3200" dirty="0">
                <a:latin typeface="Times New Roman" pitchFamily="18" charset="0"/>
                <a:cs typeface="Times New Roman" pitchFamily="18" charset="0"/>
              </a:rPr>
              <a:t>CSS is a styling language used to control the layout and appearance of web pages written in HTML.</a:t>
            </a:r>
          </a:p>
          <a:p>
            <a:pPr algn="just">
              <a:lnSpc>
                <a:spcPct val="150000"/>
              </a:lnSpc>
              <a:buFont typeface="Arial" pitchFamily="34" charset="0"/>
              <a:buChar char="•"/>
            </a:pPr>
            <a:r>
              <a:rPr lang="en-US" sz="3200" dirty="0">
                <a:latin typeface="Times New Roman" pitchFamily="18" charset="0"/>
                <a:cs typeface="Times New Roman" pitchFamily="18" charset="0"/>
              </a:rPr>
              <a:t>JavaScript is a high-level, dynamic, and interpreted programming language used for client-side scripting on the web. It's primarily used to create interactive web pages, web applications, and mobile applications.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96400" y="7200900"/>
            <a:ext cx="5257800" cy="2791752"/>
          </a:xfrm>
          <a:prstGeom prst="rect">
            <a:avLst/>
          </a:prstGeom>
        </p:spPr>
      </p:pic>
      <p:sp>
        <p:nvSpPr>
          <p:cNvPr id="5" name="object 6"/>
          <p:cNvSpPr/>
          <p:nvPr/>
        </p:nvSpPr>
        <p:spPr>
          <a:xfrm>
            <a:off x="16718940" y="0"/>
            <a:ext cx="1080770" cy="1965960"/>
          </a:xfrm>
          <a:custGeom>
            <a:avLst/>
            <a:gdLst/>
            <a:ahLst/>
            <a:cxnLst/>
            <a:rect l="l" t="t" r="r" b="b"/>
            <a:pathLst>
              <a:path w="1080769" h="1965960">
                <a:moveTo>
                  <a:pt x="627354" y="1965409"/>
                </a:moveTo>
                <a:lnTo>
                  <a:pt x="453360" y="1965409"/>
                </a:lnTo>
                <a:lnTo>
                  <a:pt x="437762" y="1964637"/>
                </a:lnTo>
                <a:lnTo>
                  <a:pt x="390562" y="1957594"/>
                </a:lnTo>
                <a:lnTo>
                  <a:pt x="344494" y="1946017"/>
                </a:lnTo>
                <a:lnTo>
                  <a:pt x="299876" y="1930037"/>
                </a:lnTo>
                <a:lnTo>
                  <a:pt x="257028" y="1909787"/>
                </a:lnTo>
                <a:lnTo>
                  <a:pt x="216266" y="1885398"/>
                </a:lnTo>
                <a:lnTo>
                  <a:pt x="177911" y="1857003"/>
                </a:lnTo>
                <a:lnTo>
                  <a:pt x="142280" y="1824734"/>
                </a:lnTo>
                <a:lnTo>
                  <a:pt x="110010" y="1789103"/>
                </a:lnTo>
                <a:lnTo>
                  <a:pt x="81615" y="1750747"/>
                </a:lnTo>
                <a:lnTo>
                  <a:pt x="57227" y="1709986"/>
                </a:lnTo>
                <a:lnTo>
                  <a:pt x="36977" y="1667137"/>
                </a:lnTo>
                <a:lnTo>
                  <a:pt x="20997" y="1622520"/>
                </a:lnTo>
                <a:lnTo>
                  <a:pt x="9420" y="1576452"/>
                </a:lnTo>
                <a:lnTo>
                  <a:pt x="2377" y="1529252"/>
                </a:lnTo>
                <a:lnTo>
                  <a:pt x="0" y="1481239"/>
                </a:lnTo>
                <a:lnTo>
                  <a:pt x="0" y="0"/>
                </a:lnTo>
                <a:lnTo>
                  <a:pt x="1080714" y="0"/>
                </a:lnTo>
                <a:lnTo>
                  <a:pt x="1080714" y="1481239"/>
                </a:lnTo>
                <a:lnTo>
                  <a:pt x="1078338" y="1529252"/>
                </a:lnTo>
                <a:lnTo>
                  <a:pt x="1071295" y="1576452"/>
                </a:lnTo>
                <a:lnTo>
                  <a:pt x="1059717" y="1622520"/>
                </a:lnTo>
                <a:lnTo>
                  <a:pt x="1043737" y="1667137"/>
                </a:lnTo>
                <a:lnTo>
                  <a:pt x="1023487" y="1709986"/>
                </a:lnTo>
                <a:lnTo>
                  <a:pt x="999098" y="1750747"/>
                </a:lnTo>
                <a:lnTo>
                  <a:pt x="970703" y="1789103"/>
                </a:lnTo>
                <a:lnTo>
                  <a:pt x="938434" y="1824734"/>
                </a:lnTo>
                <a:lnTo>
                  <a:pt x="902803" y="1857003"/>
                </a:lnTo>
                <a:lnTo>
                  <a:pt x="864447" y="1885398"/>
                </a:lnTo>
                <a:lnTo>
                  <a:pt x="823686" y="1909787"/>
                </a:lnTo>
                <a:lnTo>
                  <a:pt x="780837" y="1930037"/>
                </a:lnTo>
                <a:lnTo>
                  <a:pt x="736220" y="1946017"/>
                </a:lnTo>
                <a:lnTo>
                  <a:pt x="690152" y="1957594"/>
                </a:lnTo>
                <a:lnTo>
                  <a:pt x="642953" y="1964637"/>
                </a:lnTo>
                <a:lnTo>
                  <a:pt x="627354" y="1965409"/>
                </a:lnTo>
                <a:close/>
              </a:path>
            </a:pathLst>
          </a:custGeom>
          <a:solidFill>
            <a:srgbClr val="FAE7BC"/>
          </a:solidFill>
        </p:spPr>
        <p:txBody>
          <a:bodyPr wrap="square" lIns="0" tIns="0" rIns="0" bIns="0" rtlCol="0"/>
          <a:lstStyle/>
          <a:p>
            <a:endParaRPr/>
          </a:p>
        </p:txBody>
      </p:sp>
      <p:sp>
        <p:nvSpPr>
          <p:cNvPr id="6" name="object 10"/>
          <p:cNvSpPr/>
          <p:nvPr/>
        </p:nvSpPr>
        <p:spPr>
          <a:xfrm>
            <a:off x="17263019" y="3089010"/>
            <a:ext cx="1025525" cy="3916045"/>
          </a:xfrm>
          <a:custGeom>
            <a:avLst/>
            <a:gdLst/>
            <a:ahLst/>
            <a:cxnLst/>
            <a:rect l="l" t="t" r="r" b="b"/>
            <a:pathLst>
              <a:path w="1025525" h="3916045">
                <a:moveTo>
                  <a:pt x="1024979" y="82285"/>
                </a:moveTo>
                <a:lnTo>
                  <a:pt x="1024979" y="1179"/>
                </a:lnTo>
                <a:lnTo>
                  <a:pt x="777298" y="642"/>
                </a:lnTo>
                <a:lnTo>
                  <a:pt x="69433" y="0"/>
                </a:lnTo>
                <a:lnTo>
                  <a:pt x="36641" y="1624"/>
                </a:lnTo>
                <a:lnTo>
                  <a:pt x="18347" y="9727"/>
                </a:lnTo>
                <a:lnTo>
                  <a:pt x="10387" y="28455"/>
                </a:lnTo>
                <a:lnTo>
                  <a:pt x="8596" y="61956"/>
                </a:lnTo>
                <a:lnTo>
                  <a:pt x="8589" y="79871"/>
                </a:lnTo>
                <a:lnTo>
                  <a:pt x="121188" y="79871"/>
                </a:lnTo>
                <a:lnTo>
                  <a:pt x="273465" y="80184"/>
                </a:lnTo>
                <a:lnTo>
                  <a:pt x="794810" y="80888"/>
                </a:lnTo>
                <a:lnTo>
                  <a:pt x="887445" y="81280"/>
                </a:lnTo>
                <a:lnTo>
                  <a:pt x="1024979" y="82285"/>
                </a:lnTo>
                <a:close/>
              </a:path>
              <a:path w="1025525" h="3916045">
                <a:moveTo>
                  <a:pt x="37646" y="1583241"/>
                </a:moveTo>
                <a:lnTo>
                  <a:pt x="55287" y="1579445"/>
                </a:lnTo>
                <a:lnTo>
                  <a:pt x="69418" y="1567192"/>
                </a:lnTo>
                <a:lnTo>
                  <a:pt x="78812" y="1547988"/>
                </a:lnTo>
                <a:lnTo>
                  <a:pt x="82247" y="1523337"/>
                </a:lnTo>
                <a:lnTo>
                  <a:pt x="82178" y="928570"/>
                </a:lnTo>
                <a:lnTo>
                  <a:pt x="82395" y="879013"/>
                </a:lnTo>
                <a:lnTo>
                  <a:pt x="82669" y="834617"/>
                </a:lnTo>
                <a:lnTo>
                  <a:pt x="83107" y="779904"/>
                </a:lnTo>
                <a:lnTo>
                  <a:pt x="83603" y="732463"/>
                </a:lnTo>
                <a:lnTo>
                  <a:pt x="84268" y="680803"/>
                </a:lnTo>
                <a:lnTo>
                  <a:pt x="85047" y="631256"/>
                </a:lnTo>
                <a:lnTo>
                  <a:pt x="85819" y="579304"/>
                </a:lnTo>
                <a:lnTo>
                  <a:pt x="86407" y="527356"/>
                </a:lnTo>
                <a:lnTo>
                  <a:pt x="86843" y="475410"/>
                </a:lnTo>
                <a:lnTo>
                  <a:pt x="87163" y="423467"/>
                </a:lnTo>
                <a:lnTo>
                  <a:pt x="87402" y="371527"/>
                </a:lnTo>
                <a:lnTo>
                  <a:pt x="87979" y="215715"/>
                </a:lnTo>
                <a:lnTo>
                  <a:pt x="88239" y="163779"/>
                </a:lnTo>
                <a:lnTo>
                  <a:pt x="88592" y="111844"/>
                </a:lnTo>
                <a:lnTo>
                  <a:pt x="121188" y="79871"/>
                </a:lnTo>
                <a:lnTo>
                  <a:pt x="8589" y="79871"/>
                </a:lnTo>
                <a:lnTo>
                  <a:pt x="8543" y="163779"/>
                </a:lnTo>
                <a:lnTo>
                  <a:pt x="8285" y="196132"/>
                </a:lnTo>
                <a:lnTo>
                  <a:pt x="6984" y="300020"/>
                </a:lnTo>
                <a:lnTo>
                  <a:pt x="2811" y="611661"/>
                </a:lnTo>
                <a:lnTo>
                  <a:pt x="8173" y="641891"/>
                </a:lnTo>
                <a:lnTo>
                  <a:pt x="10012" y="672109"/>
                </a:lnTo>
                <a:lnTo>
                  <a:pt x="8095" y="702303"/>
                </a:lnTo>
                <a:lnTo>
                  <a:pt x="2190" y="732463"/>
                </a:lnTo>
                <a:lnTo>
                  <a:pt x="2089" y="834617"/>
                </a:lnTo>
                <a:lnTo>
                  <a:pt x="1963" y="978129"/>
                </a:lnTo>
                <a:lnTo>
                  <a:pt x="1906" y="1038941"/>
                </a:lnTo>
                <a:lnTo>
                  <a:pt x="1781" y="1141106"/>
                </a:lnTo>
                <a:lnTo>
                  <a:pt x="1700" y="1192187"/>
                </a:lnTo>
                <a:lnTo>
                  <a:pt x="1604" y="1243268"/>
                </a:lnTo>
                <a:lnTo>
                  <a:pt x="1354" y="1345425"/>
                </a:lnTo>
                <a:lnTo>
                  <a:pt x="1194" y="1396501"/>
                </a:lnTo>
                <a:lnTo>
                  <a:pt x="0" y="1440145"/>
                </a:lnTo>
                <a:lnTo>
                  <a:pt x="0" y="1548975"/>
                </a:lnTo>
                <a:lnTo>
                  <a:pt x="7664" y="1565886"/>
                </a:lnTo>
                <a:lnTo>
                  <a:pt x="20812" y="1578249"/>
                </a:lnTo>
                <a:lnTo>
                  <a:pt x="37646" y="1583241"/>
                </a:lnTo>
                <a:close/>
              </a:path>
              <a:path w="1025525" h="3916045">
                <a:moveTo>
                  <a:pt x="1024979" y="3915843"/>
                </a:moveTo>
                <a:lnTo>
                  <a:pt x="1024979" y="3833363"/>
                </a:lnTo>
                <a:lnTo>
                  <a:pt x="313907" y="3832831"/>
                </a:lnTo>
                <a:lnTo>
                  <a:pt x="187504" y="3832831"/>
                </a:lnTo>
                <a:lnTo>
                  <a:pt x="155711" y="3832325"/>
                </a:lnTo>
                <a:lnTo>
                  <a:pt x="136715" y="3833824"/>
                </a:lnTo>
                <a:lnTo>
                  <a:pt x="121592" y="3839976"/>
                </a:lnTo>
                <a:lnTo>
                  <a:pt x="110994" y="3851587"/>
                </a:lnTo>
                <a:lnTo>
                  <a:pt x="105574" y="3869462"/>
                </a:lnTo>
                <a:lnTo>
                  <a:pt x="107779" y="3885166"/>
                </a:lnTo>
                <a:lnTo>
                  <a:pt x="157142" y="3908277"/>
                </a:lnTo>
                <a:lnTo>
                  <a:pt x="257290" y="3911342"/>
                </a:lnTo>
                <a:lnTo>
                  <a:pt x="451176" y="3913864"/>
                </a:lnTo>
                <a:lnTo>
                  <a:pt x="808179" y="3913864"/>
                </a:lnTo>
                <a:lnTo>
                  <a:pt x="1024979" y="3915843"/>
                </a:lnTo>
                <a:close/>
              </a:path>
              <a:path w="1025525" h="3916045">
                <a:moveTo>
                  <a:pt x="222372" y="3832831"/>
                </a:moveTo>
                <a:lnTo>
                  <a:pt x="320227" y="3832831"/>
                </a:lnTo>
                <a:lnTo>
                  <a:pt x="288308" y="3832631"/>
                </a:lnTo>
                <a:lnTo>
                  <a:pt x="255722" y="3832631"/>
                </a:lnTo>
                <a:lnTo>
                  <a:pt x="222372" y="3832831"/>
                </a:lnTo>
                <a:close/>
              </a:path>
            </a:pathLst>
          </a:custGeom>
          <a:solidFill>
            <a:srgbClr val="494848"/>
          </a:solidFill>
        </p:spPr>
        <p:txBody>
          <a:bodyPr wrap="square" lIns="0" tIns="0" rIns="0" bIns="0" rtlCol="0"/>
          <a:lstStyle/>
          <a:p>
            <a:endParaRPr/>
          </a:p>
        </p:txBody>
      </p:sp>
      <p:sp>
        <p:nvSpPr>
          <p:cNvPr id="7" name="object 11"/>
          <p:cNvSpPr/>
          <p:nvPr/>
        </p:nvSpPr>
        <p:spPr>
          <a:xfrm>
            <a:off x="0" y="3089010"/>
            <a:ext cx="1028700" cy="3916045"/>
          </a:xfrm>
          <a:custGeom>
            <a:avLst/>
            <a:gdLst/>
            <a:ahLst/>
            <a:cxnLst/>
            <a:rect l="l" t="t" r="r" b="b"/>
            <a:pathLst>
              <a:path w="1028700" h="3916045">
                <a:moveTo>
                  <a:pt x="0" y="82316"/>
                </a:moveTo>
                <a:lnTo>
                  <a:pt x="0" y="1309"/>
                </a:lnTo>
                <a:lnTo>
                  <a:pt x="31030" y="1179"/>
                </a:lnTo>
                <a:lnTo>
                  <a:pt x="250968" y="642"/>
                </a:lnTo>
                <a:lnTo>
                  <a:pt x="958834" y="0"/>
                </a:lnTo>
                <a:lnTo>
                  <a:pt x="991625" y="1624"/>
                </a:lnTo>
                <a:lnTo>
                  <a:pt x="1009919" y="9727"/>
                </a:lnTo>
                <a:lnTo>
                  <a:pt x="1017880" y="28455"/>
                </a:lnTo>
                <a:lnTo>
                  <a:pt x="1019670" y="61956"/>
                </a:lnTo>
                <a:lnTo>
                  <a:pt x="1019678" y="79871"/>
                </a:lnTo>
                <a:lnTo>
                  <a:pt x="907079" y="79871"/>
                </a:lnTo>
                <a:lnTo>
                  <a:pt x="754802" y="80184"/>
                </a:lnTo>
                <a:lnTo>
                  <a:pt x="233457" y="80888"/>
                </a:lnTo>
                <a:lnTo>
                  <a:pt x="140822" y="81280"/>
                </a:lnTo>
                <a:lnTo>
                  <a:pt x="0" y="82316"/>
                </a:lnTo>
                <a:close/>
              </a:path>
              <a:path w="1028700" h="3916045">
                <a:moveTo>
                  <a:pt x="990620" y="1583241"/>
                </a:moveTo>
                <a:lnTo>
                  <a:pt x="972979" y="1579445"/>
                </a:lnTo>
                <a:lnTo>
                  <a:pt x="958849" y="1567192"/>
                </a:lnTo>
                <a:lnTo>
                  <a:pt x="949454" y="1547988"/>
                </a:lnTo>
                <a:lnTo>
                  <a:pt x="946019" y="1523337"/>
                </a:lnTo>
                <a:lnTo>
                  <a:pt x="946088" y="928570"/>
                </a:lnTo>
                <a:lnTo>
                  <a:pt x="945872" y="879013"/>
                </a:lnTo>
                <a:lnTo>
                  <a:pt x="945598" y="834617"/>
                </a:lnTo>
                <a:lnTo>
                  <a:pt x="945160" y="779904"/>
                </a:lnTo>
                <a:lnTo>
                  <a:pt x="944663" y="732463"/>
                </a:lnTo>
                <a:lnTo>
                  <a:pt x="943998" y="680803"/>
                </a:lnTo>
                <a:lnTo>
                  <a:pt x="943220" y="631256"/>
                </a:lnTo>
                <a:lnTo>
                  <a:pt x="942447" y="579304"/>
                </a:lnTo>
                <a:lnTo>
                  <a:pt x="941860" y="527356"/>
                </a:lnTo>
                <a:lnTo>
                  <a:pt x="941424" y="475410"/>
                </a:lnTo>
                <a:lnTo>
                  <a:pt x="941103" y="423467"/>
                </a:lnTo>
                <a:lnTo>
                  <a:pt x="940864" y="371527"/>
                </a:lnTo>
                <a:lnTo>
                  <a:pt x="940288" y="215715"/>
                </a:lnTo>
                <a:lnTo>
                  <a:pt x="940027" y="163779"/>
                </a:lnTo>
                <a:lnTo>
                  <a:pt x="939674" y="111844"/>
                </a:lnTo>
                <a:lnTo>
                  <a:pt x="907079" y="79871"/>
                </a:lnTo>
                <a:lnTo>
                  <a:pt x="1019678" y="79871"/>
                </a:lnTo>
                <a:lnTo>
                  <a:pt x="1019724" y="163779"/>
                </a:lnTo>
                <a:lnTo>
                  <a:pt x="1019981" y="196132"/>
                </a:lnTo>
                <a:lnTo>
                  <a:pt x="1021283" y="300020"/>
                </a:lnTo>
                <a:lnTo>
                  <a:pt x="1025455" y="611661"/>
                </a:lnTo>
                <a:lnTo>
                  <a:pt x="1020094" y="641891"/>
                </a:lnTo>
                <a:lnTo>
                  <a:pt x="1018255" y="672109"/>
                </a:lnTo>
                <a:lnTo>
                  <a:pt x="1020172" y="702303"/>
                </a:lnTo>
                <a:lnTo>
                  <a:pt x="1026077" y="732463"/>
                </a:lnTo>
                <a:lnTo>
                  <a:pt x="1026178" y="834617"/>
                </a:lnTo>
                <a:lnTo>
                  <a:pt x="1026304" y="978129"/>
                </a:lnTo>
                <a:lnTo>
                  <a:pt x="1026360" y="1038941"/>
                </a:lnTo>
                <a:lnTo>
                  <a:pt x="1026486" y="1141106"/>
                </a:lnTo>
                <a:lnTo>
                  <a:pt x="1026566" y="1192187"/>
                </a:lnTo>
                <a:lnTo>
                  <a:pt x="1026663" y="1243268"/>
                </a:lnTo>
                <a:lnTo>
                  <a:pt x="1026913" y="1345425"/>
                </a:lnTo>
                <a:lnTo>
                  <a:pt x="1027072" y="1396501"/>
                </a:lnTo>
                <a:lnTo>
                  <a:pt x="1028266" y="1440128"/>
                </a:lnTo>
                <a:lnTo>
                  <a:pt x="1028266" y="1548977"/>
                </a:lnTo>
                <a:lnTo>
                  <a:pt x="1020603" y="1565886"/>
                </a:lnTo>
                <a:lnTo>
                  <a:pt x="1007454" y="1578249"/>
                </a:lnTo>
                <a:lnTo>
                  <a:pt x="990620" y="1583241"/>
                </a:lnTo>
                <a:close/>
              </a:path>
              <a:path w="1028700" h="3916045">
                <a:moveTo>
                  <a:pt x="0" y="3915881"/>
                </a:moveTo>
                <a:lnTo>
                  <a:pt x="0" y="3833363"/>
                </a:lnTo>
                <a:lnTo>
                  <a:pt x="714360" y="3832831"/>
                </a:lnTo>
                <a:lnTo>
                  <a:pt x="840763" y="3832831"/>
                </a:lnTo>
                <a:lnTo>
                  <a:pt x="872555" y="3832325"/>
                </a:lnTo>
                <a:lnTo>
                  <a:pt x="891551" y="3833824"/>
                </a:lnTo>
                <a:lnTo>
                  <a:pt x="906675" y="3839976"/>
                </a:lnTo>
                <a:lnTo>
                  <a:pt x="917273" y="3851587"/>
                </a:lnTo>
                <a:lnTo>
                  <a:pt x="922693" y="3869462"/>
                </a:lnTo>
                <a:lnTo>
                  <a:pt x="920487" y="3885166"/>
                </a:lnTo>
                <a:lnTo>
                  <a:pt x="871125" y="3908277"/>
                </a:lnTo>
                <a:lnTo>
                  <a:pt x="770977" y="3911342"/>
                </a:lnTo>
                <a:lnTo>
                  <a:pt x="577091" y="3913864"/>
                </a:lnTo>
                <a:lnTo>
                  <a:pt x="220087" y="3913864"/>
                </a:lnTo>
                <a:lnTo>
                  <a:pt x="0" y="3915881"/>
                </a:lnTo>
                <a:close/>
              </a:path>
              <a:path w="1028700" h="3916045">
                <a:moveTo>
                  <a:pt x="805895" y="3832831"/>
                </a:moveTo>
                <a:lnTo>
                  <a:pt x="708040" y="3832831"/>
                </a:lnTo>
                <a:lnTo>
                  <a:pt x="739959" y="3832631"/>
                </a:lnTo>
                <a:lnTo>
                  <a:pt x="772544" y="3832631"/>
                </a:lnTo>
                <a:lnTo>
                  <a:pt x="805895" y="3832831"/>
                </a:lnTo>
                <a:close/>
              </a:path>
            </a:pathLst>
          </a:custGeom>
          <a:solidFill>
            <a:srgbClr val="494848"/>
          </a:solidFill>
        </p:spPr>
        <p:txBody>
          <a:bodyPr wrap="square" lIns="0" tIns="0" rIns="0" bIns="0" rtlCol="0"/>
          <a:lstStyle/>
          <a:p>
            <a:endParaRPr/>
          </a:p>
        </p:txBody>
      </p:sp>
      <p:sp>
        <p:nvSpPr>
          <p:cNvPr id="8" name="object 12"/>
          <p:cNvSpPr/>
          <p:nvPr/>
        </p:nvSpPr>
        <p:spPr>
          <a:xfrm>
            <a:off x="488342" y="0"/>
            <a:ext cx="1080770" cy="1965960"/>
          </a:xfrm>
          <a:custGeom>
            <a:avLst/>
            <a:gdLst/>
            <a:ahLst/>
            <a:cxnLst/>
            <a:rect l="l" t="t" r="r" b="b"/>
            <a:pathLst>
              <a:path w="1080770" h="1965960">
                <a:moveTo>
                  <a:pt x="627354" y="1965409"/>
                </a:moveTo>
                <a:lnTo>
                  <a:pt x="453360" y="1965409"/>
                </a:lnTo>
                <a:lnTo>
                  <a:pt x="437762" y="1964637"/>
                </a:lnTo>
                <a:lnTo>
                  <a:pt x="390562" y="1957594"/>
                </a:lnTo>
                <a:lnTo>
                  <a:pt x="344494" y="1946017"/>
                </a:lnTo>
                <a:lnTo>
                  <a:pt x="299876" y="1930037"/>
                </a:lnTo>
                <a:lnTo>
                  <a:pt x="257028" y="1909787"/>
                </a:lnTo>
                <a:lnTo>
                  <a:pt x="216266" y="1885398"/>
                </a:lnTo>
                <a:lnTo>
                  <a:pt x="177911" y="1857003"/>
                </a:lnTo>
                <a:lnTo>
                  <a:pt x="142280" y="1824734"/>
                </a:lnTo>
                <a:lnTo>
                  <a:pt x="110010" y="1789103"/>
                </a:lnTo>
                <a:lnTo>
                  <a:pt x="81615" y="1750747"/>
                </a:lnTo>
                <a:lnTo>
                  <a:pt x="57227" y="1709986"/>
                </a:lnTo>
                <a:lnTo>
                  <a:pt x="36977" y="1667137"/>
                </a:lnTo>
                <a:lnTo>
                  <a:pt x="20997" y="1622520"/>
                </a:lnTo>
                <a:lnTo>
                  <a:pt x="9420" y="1576452"/>
                </a:lnTo>
                <a:lnTo>
                  <a:pt x="2377" y="1529252"/>
                </a:lnTo>
                <a:lnTo>
                  <a:pt x="0" y="1481239"/>
                </a:lnTo>
                <a:lnTo>
                  <a:pt x="0" y="0"/>
                </a:lnTo>
                <a:lnTo>
                  <a:pt x="1080714" y="0"/>
                </a:lnTo>
                <a:lnTo>
                  <a:pt x="1080714" y="1481239"/>
                </a:lnTo>
                <a:lnTo>
                  <a:pt x="1078337" y="1529252"/>
                </a:lnTo>
                <a:lnTo>
                  <a:pt x="1071294" y="1576452"/>
                </a:lnTo>
                <a:lnTo>
                  <a:pt x="1059717" y="1622520"/>
                </a:lnTo>
                <a:lnTo>
                  <a:pt x="1043737" y="1667137"/>
                </a:lnTo>
                <a:lnTo>
                  <a:pt x="1023487" y="1709986"/>
                </a:lnTo>
                <a:lnTo>
                  <a:pt x="999098" y="1750747"/>
                </a:lnTo>
                <a:lnTo>
                  <a:pt x="970704" y="1789103"/>
                </a:lnTo>
                <a:lnTo>
                  <a:pt x="938434" y="1824734"/>
                </a:lnTo>
                <a:lnTo>
                  <a:pt x="902803" y="1857003"/>
                </a:lnTo>
                <a:lnTo>
                  <a:pt x="864448" y="1885398"/>
                </a:lnTo>
                <a:lnTo>
                  <a:pt x="823686" y="1909787"/>
                </a:lnTo>
                <a:lnTo>
                  <a:pt x="780837" y="1930037"/>
                </a:lnTo>
                <a:lnTo>
                  <a:pt x="736220" y="1946017"/>
                </a:lnTo>
                <a:lnTo>
                  <a:pt x="690152" y="1957594"/>
                </a:lnTo>
                <a:lnTo>
                  <a:pt x="642952" y="1964637"/>
                </a:lnTo>
                <a:lnTo>
                  <a:pt x="627354" y="1965409"/>
                </a:lnTo>
                <a:close/>
              </a:path>
            </a:pathLst>
          </a:custGeom>
          <a:solidFill>
            <a:srgbClr val="FAE7BC"/>
          </a:solidFill>
        </p:spPr>
        <p:txBody>
          <a:bodyPr wrap="square" lIns="0" tIns="0" rIns="0" bIns="0" rtlCol="0"/>
          <a:lstStyle/>
          <a:p>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876300"/>
            <a:ext cx="14020800" cy="1015663"/>
          </a:xfrm>
        </p:spPr>
        <p:txBody>
          <a:bodyPr/>
          <a:lstStyle/>
          <a:p>
            <a:r>
              <a:rPr lang="en-US" sz="6600" dirty="0"/>
              <a:t>Portfolio Design And Layout</a:t>
            </a:r>
          </a:p>
        </p:txBody>
      </p:sp>
      <p:sp>
        <p:nvSpPr>
          <p:cNvPr id="3" name="Text Placeholder 2"/>
          <p:cNvSpPr>
            <a:spLocks noGrp="1"/>
          </p:cNvSpPr>
          <p:nvPr>
            <p:ph type="body" idx="1"/>
          </p:nvPr>
        </p:nvSpPr>
        <p:spPr>
          <a:xfrm>
            <a:off x="2133600" y="2095500"/>
            <a:ext cx="14401800" cy="7201972"/>
          </a:xfrm>
        </p:spPr>
        <p:txBody>
          <a:bodyPr/>
          <a:lstStyle/>
          <a:p>
            <a:pPr algn="just"/>
            <a:r>
              <a:rPr lang="en-US" dirty="0">
                <a:solidFill>
                  <a:srgbClr val="000000"/>
                </a:solidFill>
                <a:latin typeface="Times New Roman" pitchFamily="18" charset="0"/>
                <a:cs typeface="Times New Roman" pitchFamily="18" charset="0"/>
              </a:rPr>
              <a:t>A </a:t>
            </a:r>
            <a:r>
              <a:rPr lang="en-US" b="1" dirty="0">
                <a:solidFill>
                  <a:srgbClr val="000000"/>
                </a:solidFill>
                <a:latin typeface="Times New Roman" pitchFamily="18" charset="0"/>
                <a:cs typeface="Times New Roman" pitchFamily="18" charset="0"/>
              </a:rPr>
              <a:t>portfolio design </a:t>
            </a:r>
            <a:r>
              <a:rPr lang="en-US" dirty="0">
                <a:solidFill>
                  <a:srgbClr val="000000"/>
                </a:solidFill>
                <a:latin typeface="Times New Roman" pitchFamily="18" charset="0"/>
                <a:cs typeface="Times New Roman" pitchFamily="18" charset="0"/>
              </a:rPr>
              <a:t>is a webpage design in which an individual’s creative professional work is showcased. These webpage displays the  information like about me, skills, projects, resume, contact details, certificates earned in assessments in an organized manner.</a:t>
            </a:r>
          </a:p>
          <a:p>
            <a:pPr algn="just">
              <a:buFont typeface="Arial" pitchFamily="34" charset="0"/>
              <a:buChar char="•"/>
            </a:pPr>
            <a:r>
              <a:rPr lang="en-US" b="1" dirty="0">
                <a:solidFill>
                  <a:srgbClr val="000000"/>
                </a:solidFill>
                <a:latin typeface="Times New Roman" pitchFamily="18" charset="0"/>
                <a:cs typeface="Times New Roman" pitchFamily="18" charset="0"/>
              </a:rPr>
              <a:t>About Me </a:t>
            </a:r>
            <a:r>
              <a:rPr lang="en-US" b="1" dirty="0">
                <a:solidFill>
                  <a:srgbClr val="000000"/>
                </a:solidFill>
                <a:latin typeface="Times New Roman" pitchFamily="18" charset="0"/>
                <a:cs typeface="Times New Roman" pitchFamily="18" charset="0"/>
                <a:sym typeface="Wingdings" pitchFamily="2" charset="2"/>
              </a:rPr>
              <a:t> </a:t>
            </a:r>
            <a:r>
              <a:rPr lang="en-US" dirty="0">
                <a:solidFill>
                  <a:srgbClr val="000000"/>
                </a:solidFill>
                <a:latin typeface="Times New Roman" pitchFamily="18" charset="0"/>
                <a:cs typeface="Times New Roman" pitchFamily="18" charset="0"/>
                <a:sym typeface="Wingdings" pitchFamily="2" charset="2"/>
              </a:rPr>
              <a:t>It shows the detailed information about the person one who designs the webpage.</a:t>
            </a:r>
          </a:p>
          <a:p>
            <a:pPr algn="just">
              <a:buFont typeface="Arial" pitchFamily="34" charset="0"/>
              <a:buChar char="•"/>
            </a:pPr>
            <a:r>
              <a:rPr lang="en-US" b="1" dirty="0">
                <a:solidFill>
                  <a:srgbClr val="000000"/>
                </a:solidFill>
                <a:latin typeface="Times New Roman" pitchFamily="18" charset="0"/>
                <a:cs typeface="Times New Roman" pitchFamily="18" charset="0"/>
                <a:sym typeface="Wingdings" pitchFamily="2" charset="2"/>
              </a:rPr>
              <a:t>Skills  </a:t>
            </a:r>
            <a:r>
              <a:rPr lang="en-US" dirty="0">
                <a:solidFill>
                  <a:srgbClr val="000000"/>
                </a:solidFill>
                <a:latin typeface="Times New Roman" pitchFamily="18" charset="0"/>
                <a:cs typeface="Times New Roman" pitchFamily="18" charset="0"/>
                <a:sym typeface="Wingdings" pitchFamily="2" charset="2"/>
              </a:rPr>
              <a:t>Skills part shows the skills that the person learned till now in technical manner.</a:t>
            </a:r>
          </a:p>
          <a:p>
            <a:pPr algn="just">
              <a:buFont typeface="Arial" pitchFamily="34" charset="0"/>
              <a:buChar char="•"/>
            </a:pPr>
            <a:r>
              <a:rPr lang="en-US" b="1" dirty="0">
                <a:solidFill>
                  <a:srgbClr val="000000"/>
                </a:solidFill>
                <a:latin typeface="Times New Roman" pitchFamily="18" charset="0"/>
                <a:cs typeface="Times New Roman" pitchFamily="18" charset="0"/>
                <a:sym typeface="Wingdings" pitchFamily="2" charset="2"/>
              </a:rPr>
              <a:t>Projects  </a:t>
            </a:r>
            <a:r>
              <a:rPr lang="en-US" dirty="0">
                <a:solidFill>
                  <a:srgbClr val="000000"/>
                </a:solidFill>
                <a:latin typeface="Times New Roman" pitchFamily="18" charset="0"/>
                <a:cs typeface="Times New Roman" pitchFamily="18" charset="0"/>
                <a:sym typeface="Wingdings" pitchFamily="2" charset="2"/>
              </a:rPr>
              <a:t>Projects says about the about work completed by the individual during their college period and in working period.</a:t>
            </a:r>
          </a:p>
          <a:p>
            <a:pPr algn="just">
              <a:buFont typeface="Arial" pitchFamily="34" charset="0"/>
              <a:buChar char="•"/>
            </a:pPr>
            <a:r>
              <a:rPr lang="en-US" b="1" dirty="0">
                <a:solidFill>
                  <a:srgbClr val="000000"/>
                </a:solidFill>
                <a:latin typeface="Times New Roman" pitchFamily="18" charset="0"/>
                <a:cs typeface="Times New Roman" pitchFamily="18" charset="0"/>
                <a:sym typeface="Wingdings" pitchFamily="2" charset="2"/>
              </a:rPr>
              <a:t>Resume  </a:t>
            </a:r>
            <a:r>
              <a:rPr lang="en-US" dirty="0">
                <a:solidFill>
                  <a:srgbClr val="000000"/>
                </a:solidFill>
                <a:latin typeface="Times New Roman" pitchFamily="18" charset="0"/>
                <a:cs typeface="Times New Roman" pitchFamily="18" charset="0"/>
                <a:sym typeface="Wingdings" pitchFamily="2" charset="2"/>
              </a:rPr>
              <a:t>It is used to download or to view the curriculum vitae or resume of the person.</a:t>
            </a:r>
          </a:p>
          <a:p>
            <a:pPr algn="just">
              <a:buFont typeface="Arial" pitchFamily="34" charset="0"/>
              <a:buChar char="•"/>
            </a:pPr>
            <a:r>
              <a:rPr lang="en-US" b="1" dirty="0">
                <a:solidFill>
                  <a:srgbClr val="000000"/>
                </a:solidFill>
                <a:latin typeface="Times New Roman" pitchFamily="18" charset="0"/>
                <a:cs typeface="Times New Roman" pitchFamily="18" charset="0"/>
                <a:sym typeface="Wingdings" pitchFamily="2" charset="2"/>
              </a:rPr>
              <a:t>Contact Details  </a:t>
            </a:r>
            <a:r>
              <a:rPr lang="en-US" dirty="0">
                <a:solidFill>
                  <a:srgbClr val="000000"/>
                </a:solidFill>
                <a:latin typeface="Times New Roman" pitchFamily="18" charset="0"/>
                <a:cs typeface="Times New Roman" pitchFamily="18" charset="0"/>
                <a:sym typeface="Wingdings" pitchFamily="2" charset="2"/>
              </a:rPr>
              <a:t>It gives the information about the contacts of the creator.</a:t>
            </a:r>
            <a:endParaRPr lang="en-US" b="1" dirty="0">
              <a:latin typeface="Times New Roman" pitchFamily="18" charset="0"/>
              <a:cs typeface="Times New Roman" pitchFamily="18" charset="0"/>
            </a:endParaRPr>
          </a:p>
        </p:txBody>
      </p:sp>
      <p:sp>
        <p:nvSpPr>
          <p:cNvPr id="5" name="object 6"/>
          <p:cNvSpPr/>
          <p:nvPr/>
        </p:nvSpPr>
        <p:spPr>
          <a:xfrm>
            <a:off x="16718940" y="0"/>
            <a:ext cx="1080770" cy="1965960"/>
          </a:xfrm>
          <a:custGeom>
            <a:avLst/>
            <a:gdLst/>
            <a:ahLst/>
            <a:cxnLst/>
            <a:rect l="l" t="t" r="r" b="b"/>
            <a:pathLst>
              <a:path w="1080769" h="1965960">
                <a:moveTo>
                  <a:pt x="627354" y="1965409"/>
                </a:moveTo>
                <a:lnTo>
                  <a:pt x="453360" y="1965409"/>
                </a:lnTo>
                <a:lnTo>
                  <a:pt x="437762" y="1964637"/>
                </a:lnTo>
                <a:lnTo>
                  <a:pt x="390562" y="1957594"/>
                </a:lnTo>
                <a:lnTo>
                  <a:pt x="344494" y="1946017"/>
                </a:lnTo>
                <a:lnTo>
                  <a:pt x="299876" y="1930037"/>
                </a:lnTo>
                <a:lnTo>
                  <a:pt x="257028" y="1909787"/>
                </a:lnTo>
                <a:lnTo>
                  <a:pt x="216266" y="1885398"/>
                </a:lnTo>
                <a:lnTo>
                  <a:pt x="177911" y="1857003"/>
                </a:lnTo>
                <a:lnTo>
                  <a:pt x="142280" y="1824734"/>
                </a:lnTo>
                <a:lnTo>
                  <a:pt x="110010" y="1789103"/>
                </a:lnTo>
                <a:lnTo>
                  <a:pt x="81615" y="1750747"/>
                </a:lnTo>
                <a:lnTo>
                  <a:pt x="57227" y="1709986"/>
                </a:lnTo>
                <a:lnTo>
                  <a:pt x="36977" y="1667137"/>
                </a:lnTo>
                <a:lnTo>
                  <a:pt x="20997" y="1622520"/>
                </a:lnTo>
                <a:lnTo>
                  <a:pt x="9420" y="1576452"/>
                </a:lnTo>
                <a:lnTo>
                  <a:pt x="2377" y="1529252"/>
                </a:lnTo>
                <a:lnTo>
                  <a:pt x="0" y="1481239"/>
                </a:lnTo>
                <a:lnTo>
                  <a:pt x="0" y="0"/>
                </a:lnTo>
                <a:lnTo>
                  <a:pt x="1080714" y="0"/>
                </a:lnTo>
                <a:lnTo>
                  <a:pt x="1080714" y="1481239"/>
                </a:lnTo>
                <a:lnTo>
                  <a:pt x="1078338" y="1529252"/>
                </a:lnTo>
                <a:lnTo>
                  <a:pt x="1071295" y="1576452"/>
                </a:lnTo>
                <a:lnTo>
                  <a:pt x="1059717" y="1622520"/>
                </a:lnTo>
                <a:lnTo>
                  <a:pt x="1043737" y="1667137"/>
                </a:lnTo>
                <a:lnTo>
                  <a:pt x="1023487" y="1709986"/>
                </a:lnTo>
                <a:lnTo>
                  <a:pt x="999098" y="1750747"/>
                </a:lnTo>
                <a:lnTo>
                  <a:pt x="970703" y="1789103"/>
                </a:lnTo>
                <a:lnTo>
                  <a:pt x="938434" y="1824734"/>
                </a:lnTo>
                <a:lnTo>
                  <a:pt x="902803" y="1857003"/>
                </a:lnTo>
                <a:lnTo>
                  <a:pt x="864447" y="1885398"/>
                </a:lnTo>
                <a:lnTo>
                  <a:pt x="823686" y="1909787"/>
                </a:lnTo>
                <a:lnTo>
                  <a:pt x="780837" y="1930037"/>
                </a:lnTo>
                <a:lnTo>
                  <a:pt x="736220" y="1946017"/>
                </a:lnTo>
                <a:lnTo>
                  <a:pt x="690152" y="1957594"/>
                </a:lnTo>
                <a:lnTo>
                  <a:pt x="642953" y="1964637"/>
                </a:lnTo>
                <a:lnTo>
                  <a:pt x="627354" y="1965409"/>
                </a:lnTo>
                <a:close/>
              </a:path>
            </a:pathLst>
          </a:custGeom>
          <a:solidFill>
            <a:srgbClr val="FAE7BC"/>
          </a:solidFill>
        </p:spPr>
        <p:txBody>
          <a:bodyPr wrap="square" lIns="0" tIns="0" rIns="0" bIns="0" rtlCol="0"/>
          <a:lstStyle/>
          <a:p>
            <a:endParaRPr/>
          </a:p>
        </p:txBody>
      </p:sp>
      <p:sp>
        <p:nvSpPr>
          <p:cNvPr id="6" name="object 10"/>
          <p:cNvSpPr/>
          <p:nvPr/>
        </p:nvSpPr>
        <p:spPr>
          <a:xfrm>
            <a:off x="17263019" y="3089010"/>
            <a:ext cx="1025525" cy="3916045"/>
          </a:xfrm>
          <a:custGeom>
            <a:avLst/>
            <a:gdLst/>
            <a:ahLst/>
            <a:cxnLst/>
            <a:rect l="l" t="t" r="r" b="b"/>
            <a:pathLst>
              <a:path w="1025525" h="3916045">
                <a:moveTo>
                  <a:pt x="1024979" y="82285"/>
                </a:moveTo>
                <a:lnTo>
                  <a:pt x="1024979" y="1179"/>
                </a:lnTo>
                <a:lnTo>
                  <a:pt x="777298" y="642"/>
                </a:lnTo>
                <a:lnTo>
                  <a:pt x="69433" y="0"/>
                </a:lnTo>
                <a:lnTo>
                  <a:pt x="36641" y="1624"/>
                </a:lnTo>
                <a:lnTo>
                  <a:pt x="18347" y="9727"/>
                </a:lnTo>
                <a:lnTo>
                  <a:pt x="10387" y="28455"/>
                </a:lnTo>
                <a:lnTo>
                  <a:pt x="8596" y="61956"/>
                </a:lnTo>
                <a:lnTo>
                  <a:pt x="8589" y="79871"/>
                </a:lnTo>
                <a:lnTo>
                  <a:pt x="121188" y="79871"/>
                </a:lnTo>
                <a:lnTo>
                  <a:pt x="273465" y="80184"/>
                </a:lnTo>
                <a:lnTo>
                  <a:pt x="794810" y="80888"/>
                </a:lnTo>
                <a:lnTo>
                  <a:pt x="887445" y="81280"/>
                </a:lnTo>
                <a:lnTo>
                  <a:pt x="1024979" y="82285"/>
                </a:lnTo>
                <a:close/>
              </a:path>
              <a:path w="1025525" h="3916045">
                <a:moveTo>
                  <a:pt x="37646" y="1583241"/>
                </a:moveTo>
                <a:lnTo>
                  <a:pt x="55287" y="1579445"/>
                </a:lnTo>
                <a:lnTo>
                  <a:pt x="69418" y="1567192"/>
                </a:lnTo>
                <a:lnTo>
                  <a:pt x="78812" y="1547988"/>
                </a:lnTo>
                <a:lnTo>
                  <a:pt x="82247" y="1523337"/>
                </a:lnTo>
                <a:lnTo>
                  <a:pt x="82178" y="928570"/>
                </a:lnTo>
                <a:lnTo>
                  <a:pt x="82395" y="879013"/>
                </a:lnTo>
                <a:lnTo>
                  <a:pt x="82669" y="834617"/>
                </a:lnTo>
                <a:lnTo>
                  <a:pt x="83107" y="779904"/>
                </a:lnTo>
                <a:lnTo>
                  <a:pt x="83603" y="732463"/>
                </a:lnTo>
                <a:lnTo>
                  <a:pt x="84268" y="680803"/>
                </a:lnTo>
                <a:lnTo>
                  <a:pt x="85047" y="631256"/>
                </a:lnTo>
                <a:lnTo>
                  <a:pt x="85819" y="579304"/>
                </a:lnTo>
                <a:lnTo>
                  <a:pt x="86407" y="527356"/>
                </a:lnTo>
                <a:lnTo>
                  <a:pt x="86843" y="475410"/>
                </a:lnTo>
                <a:lnTo>
                  <a:pt x="87163" y="423467"/>
                </a:lnTo>
                <a:lnTo>
                  <a:pt x="87402" y="371527"/>
                </a:lnTo>
                <a:lnTo>
                  <a:pt x="87979" y="215715"/>
                </a:lnTo>
                <a:lnTo>
                  <a:pt x="88239" y="163779"/>
                </a:lnTo>
                <a:lnTo>
                  <a:pt x="88592" y="111844"/>
                </a:lnTo>
                <a:lnTo>
                  <a:pt x="121188" y="79871"/>
                </a:lnTo>
                <a:lnTo>
                  <a:pt x="8589" y="79871"/>
                </a:lnTo>
                <a:lnTo>
                  <a:pt x="8543" y="163779"/>
                </a:lnTo>
                <a:lnTo>
                  <a:pt x="8285" y="196132"/>
                </a:lnTo>
                <a:lnTo>
                  <a:pt x="6984" y="300020"/>
                </a:lnTo>
                <a:lnTo>
                  <a:pt x="2811" y="611661"/>
                </a:lnTo>
                <a:lnTo>
                  <a:pt x="8173" y="641891"/>
                </a:lnTo>
                <a:lnTo>
                  <a:pt x="10012" y="672109"/>
                </a:lnTo>
                <a:lnTo>
                  <a:pt x="8095" y="702303"/>
                </a:lnTo>
                <a:lnTo>
                  <a:pt x="2190" y="732463"/>
                </a:lnTo>
                <a:lnTo>
                  <a:pt x="2089" y="834617"/>
                </a:lnTo>
                <a:lnTo>
                  <a:pt x="1963" y="978129"/>
                </a:lnTo>
                <a:lnTo>
                  <a:pt x="1906" y="1038941"/>
                </a:lnTo>
                <a:lnTo>
                  <a:pt x="1781" y="1141106"/>
                </a:lnTo>
                <a:lnTo>
                  <a:pt x="1700" y="1192187"/>
                </a:lnTo>
                <a:lnTo>
                  <a:pt x="1604" y="1243268"/>
                </a:lnTo>
                <a:lnTo>
                  <a:pt x="1354" y="1345425"/>
                </a:lnTo>
                <a:lnTo>
                  <a:pt x="1194" y="1396501"/>
                </a:lnTo>
                <a:lnTo>
                  <a:pt x="0" y="1440145"/>
                </a:lnTo>
                <a:lnTo>
                  <a:pt x="0" y="1548975"/>
                </a:lnTo>
                <a:lnTo>
                  <a:pt x="7664" y="1565886"/>
                </a:lnTo>
                <a:lnTo>
                  <a:pt x="20812" y="1578249"/>
                </a:lnTo>
                <a:lnTo>
                  <a:pt x="37646" y="1583241"/>
                </a:lnTo>
                <a:close/>
              </a:path>
              <a:path w="1025525" h="3916045">
                <a:moveTo>
                  <a:pt x="1024979" y="3915843"/>
                </a:moveTo>
                <a:lnTo>
                  <a:pt x="1024979" y="3833363"/>
                </a:lnTo>
                <a:lnTo>
                  <a:pt x="313907" y="3832831"/>
                </a:lnTo>
                <a:lnTo>
                  <a:pt x="187504" y="3832831"/>
                </a:lnTo>
                <a:lnTo>
                  <a:pt x="155711" y="3832325"/>
                </a:lnTo>
                <a:lnTo>
                  <a:pt x="136715" y="3833824"/>
                </a:lnTo>
                <a:lnTo>
                  <a:pt x="121592" y="3839976"/>
                </a:lnTo>
                <a:lnTo>
                  <a:pt x="110994" y="3851587"/>
                </a:lnTo>
                <a:lnTo>
                  <a:pt x="105574" y="3869462"/>
                </a:lnTo>
                <a:lnTo>
                  <a:pt x="107779" y="3885166"/>
                </a:lnTo>
                <a:lnTo>
                  <a:pt x="157142" y="3908277"/>
                </a:lnTo>
                <a:lnTo>
                  <a:pt x="257290" y="3911342"/>
                </a:lnTo>
                <a:lnTo>
                  <a:pt x="451176" y="3913864"/>
                </a:lnTo>
                <a:lnTo>
                  <a:pt x="808179" y="3913864"/>
                </a:lnTo>
                <a:lnTo>
                  <a:pt x="1024979" y="3915843"/>
                </a:lnTo>
                <a:close/>
              </a:path>
              <a:path w="1025525" h="3916045">
                <a:moveTo>
                  <a:pt x="222372" y="3832831"/>
                </a:moveTo>
                <a:lnTo>
                  <a:pt x="320227" y="3832831"/>
                </a:lnTo>
                <a:lnTo>
                  <a:pt x="288308" y="3832631"/>
                </a:lnTo>
                <a:lnTo>
                  <a:pt x="255722" y="3832631"/>
                </a:lnTo>
                <a:lnTo>
                  <a:pt x="222372" y="3832831"/>
                </a:lnTo>
                <a:close/>
              </a:path>
            </a:pathLst>
          </a:custGeom>
          <a:solidFill>
            <a:srgbClr val="494848"/>
          </a:solidFill>
        </p:spPr>
        <p:txBody>
          <a:bodyPr wrap="square" lIns="0" tIns="0" rIns="0" bIns="0" rtlCol="0"/>
          <a:lstStyle/>
          <a:p>
            <a:endParaRPr/>
          </a:p>
        </p:txBody>
      </p:sp>
      <p:sp>
        <p:nvSpPr>
          <p:cNvPr id="7" name="object 11"/>
          <p:cNvSpPr/>
          <p:nvPr/>
        </p:nvSpPr>
        <p:spPr>
          <a:xfrm>
            <a:off x="0" y="3089010"/>
            <a:ext cx="1028700" cy="3916045"/>
          </a:xfrm>
          <a:custGeom>
            <a:avLst/>
            <a:gdLst/>
            <a:ahLst/>
            <a:cxnLst/>
            <a:rect l="l" t="t" r="r" b="b"/>
            <a:pathLst>
              <a:path w="1028700" h="3916045">
                <a:moveTo>
                  <a:pt x="0" y="82316"/>
                </a:moveTo>
                <a:lnTo>
                  <a:pt x="0" y="1309"/>
                </a:lnTo>
                <a:lnTo>
                  <a:pt x="31030" y="1179"/>
                </a:lnTo>
                <a:lnTo>
                  <a:pt x="250968" y="642"/>
                </a:lnTo>
                <a:lnTo>
                  <a:pt x="958834" y="0"/>
                </a:lnTo>
                <a:lnTo>
                  <a:pt x="991625" y="1624"/>
                </a:lnTo>
                <a:lnTo>
                  <a:pt x="1009919" y="9727"/>
                </a:lnTo>
                <a:lnTo>
                  <a:pt x="1017880" y="28455"/>
                </a:lnTo>
                <a:lnTo>
                  <a:pt x="1019670" y="61956"/>
                </a:lnTo>
                <a:lnTo>
                  <a:pt x="1019678" y="79871"/>
                </a:lnTo>
                <a:lnTo>
                  <a:pt x="907079" y="79871"/>
                </a:lnTo>
                <a:lnTo>
                  <a:pt x="754802" y="80184"/>
                </a:lnTo>
                <a:lnTo>
                  <a:pt x="233457" y="80888"/>
                </a:lnTo>
                <a:lnTo>
                  <a:pt x="140822" y="81280"/>
                </a:lnTo>
                <a:lnTo>
                  <a:pt x="0" y="82316"/>
                </a:lnTo>
                <a:close/>
              </a:path>
              <a:path w="1028700" h="3916045">
                <a:moveTo>
                  <a:pt x="990620" y="1583241"/>
                </a:moveTo>
                <a:lnTo>
                  <a:pt x="972979" y="1579445"/>
                </a:lnTo>
                <a:lnTo>
                  <a:pt x="958849" y="1567192"/>
                </a:lnTo>
                <a:lnTo>
                  <a:pt x="949454" y="1547988"/>
                </a:lnTo>
                <a:lnTo>
                  <a:pt x="946019" y="1523337"/>
                </a:lnTo>
                <a:lnTo>
                  <a:pt x="946088" y="928570"/>
                </a:lnTo>
                <a:lnTo>
                  <a:pt x="945872" y="879013"/>
                </a:lnTo>
                <a:lnTo>
                  <a:pt x="945598" y="834617"/>
                </a:lnTo>
                <a:lnTo>
                  <a:pt x="945160" y="779904"/>
                </a:lnTo>
                <a:lnTo>
                  <a:pt x="944663" y="732463"/>
                </a:lnTo>
                <a:lnTo>
                  <a:pt x="943998" y="680803"/>
                </a:lnTo>
                <a:lnTo>
                  <a:pt x="943220" y="631256"/>
                </a:lnTo>
                <a:lnTo>
                  <a:pt x="942447" y="579304"/>
                </a:lnTo>
                <a:lnTo>
                  <a:pt x="941860" y="527356"/>
                </a:lnTo>
                <a:lnTo>
                  <a:pt x="941424" y="475410"/>
                </a:lnTo>
                <a:lnTo>
                  <a:pt x="941103" y="423467"/>
                </a:lnTo>
                <a:lnTo>
                  <a:pt x="940864" y="371527"/>
                </a:lnTo>
                <a:lnTo>
                  <a:pt x="940288" y="215715"/>
                </a:lnTo>
                <a:lnTo>
                  <a:pt x="940027" y="163779"/>
                </a:lnTo>
                <a:lnTo>
                  <a:pt x="939674" y="111844"/>
                </a:lnTo>
                <a:lnTo>
                  <a:pt x="907079" y="79871"/>
                </a:lnTo>
                <a:lnTo>
                  <a:pt x="1019678" y="79871"/>
                </a:lnTo>
                <a:lnTo>
                  <a:pt x="1019724" y="163779"/>
                </a:lnTo>
                <a:lnTo>
                  <a:pt x="1019981" y="196132"/>
                </a:lnTo>
                <a:lnTo>
                  <a:pt x="1021283" y="300020"/>
                </a:lnTo>
                <a:lnTo>
                  <a:pt x="1025455" y="611661"/>
                </a:lnTo>
                <a:lnTo>
                  <a:pt x="1020094" y="641891"/>
                </a:lnTo>
                <a:lnTo>
                  <a:pt x="1018255" y="672109"/>
                </a:lnTo>
                <a:lnTo>
                  <a:pt x="1020172" y="702303"/>
                </a:lnTo>
                <a:lnTo>
                  <a:pt x="1026077" y="732463"/>
                </a:lnTo>
                <a:lnTo>
                  <a:pt x="1026178" y="834617"/>
                </a:lnTo>
                <a:lnTo>
                  <a:pt x="1026304" y="978129"/>
                </a:lnTo>
                <a:lnTo>
                  <a:pt x="1026360" y="1038941"/>
                </a:lnTo>
                <a:lnTo>
                  <a:pt x="1026486" y="1141106"/>
                </a:lnTo>
                <a:lnTo>
                  <a:pt x="1026566" y="1192187"/>
                </a:lnTo>
                <a:lnTo>
                  <a:pt x="1026663" y="1243268"/>
                </a:lnTo>
                <a:lnTo>
                  <a:pt x="1026913" y="1345425"/>
                </a:lnTo>
                <a:lnTo>
                  <a:pt x="1027072" y="1396501"/>
                </a:lnTo>
                <a:lnTo>
                  <a:pt x="1028266" y="1440128"/>
                </a:lnTo>
                <a:lnTo>
                  <a:pt x="1028266" y="1548977"/>
                </a:lnTo>
                <a:lnTo>
                  <a:pt x="1020603" y="1565886"/>
                </a:lnTo>
                <a:lnTo>
                  <a:pt x="1007454" y="1578249"/>
                </a:lnTo>
                <a:lnTo>
                  <a:pt x="990620" y="1583241"/>
                </a:lnTo>
                <a:close/>
              </a:path>
              <a:path w="1028700" h="3916045">
                <a:moveTo>
                  <a:pt x="0" y="3915881"/>
                </a:moveTo>
                <a:lnTo>
                  <a:pt x="0" y="3833363"/>
                </a:lnTo>
                <a:lnTo>
                  <a:pt x="714360" y="3832831"/>
                </a:lnTo>
                <a:lnTo>
                  <a:pt x="840763" y="3832831"/>
                </a:lnTo>
                <a:lnTo>
                  <a:pt x="872555" y="3832325"/>
                </a:lnTo>
                <a:lnTo>
                  <a:pt x="891551" y="3833824"/>
                </a:lnTo>
                <a:lnTo>
                  <a:pt x="906675" y="3839976"/>
                </a:lnTo>
                <a:lnTo>
                  <a:pt x="917273" y="3851587"/>
                </a:lnTo>
                <a:lnTo>
                  <a:pt x="922693" y="3869462"/>
                </a:lnTo>
                <a:lnTo>
                  <a:pt x="920487" y="3885166"/>
                </a:lnTo>
                <a:lnTo>
                  <a:pt x="871125" y="3908277"/>
                </a:lnTo>
                <a:lnTo>
                  <a:pt x="770977" y="3911342"/>
                </a:lnTo>
                <a:lnTo>
                  <a:pt x="577091" y="3913864"/>
                </a:lnTo>
                <a:lnTo>
                  <a:pt x="220087" y="3913864"/>
                </a:lnTo>
                <a:lnTo>
                  <a:pt x="0" y="3915881"/>
                </a:lnTo>
                <a:close/>
              </a:path>
              <a:path w="1028700" h="3916045">
                <a:moveTo>
                  <a:pt x="805895" y="3832831"/>
                </a:moveTo>
                <a:lnTo>
                  <a:pt x="708040" y="3832831"/>
                </a:lnTo>
                <a:lnTo>
                  <a:pt x="739959" y="3832631"/>
                </a:lnTo>
                <a:lnTo>
                  <a:pt x="772544" y="3832631"/>
                </a:lnTo>
                <a:lnTo>
                  <a:pt x="805895" y="3832831"/>
                </a:lnTo>
                <a:close/>
              </a:path>
            </a:pathLst>
          </a:custGeom>
          <a:solidFill>
            <a:srgbClr val="494848"/>
          </a:solidFill>
        </p:spPr>
        <p:txBody>
          <a:bodyPr wrap="square" lIns="0" tIns="0" rIns="0" bIns="0" rtlCol="0"/>
          <a:lstStyle/>
          <a:p>
            <a:endParaRPr/>
          </a:p>
        </p:txBody>
      </p:sp>
      <p:sp>
        <p:nvSpPr>
          <p:cNvPr id="8" name="object 12"/>
          <p:cNvSpPr/>
          <p:nvPr/>
        </p:nvSpPr>
        <p:spPr>
          <a:xfrm>
            <a:off x="488342" y="0"/>
            <a:ext cx="1080770" cy="1965960"/>
          </a:xfrm>
          <a:custGeom>
            <a:avLst/>
            <a:gdLst/>
            <a:ahLst/>
            <a:cxnLst/>
            <a:rect l="l" t="t" r="r" b="b"/>
            <a:pathLst>
              <a:path w="1080770" h="1965960">
                <a:moveTo>
                  <a:pt x="627354" y="1965409"/>
                </a:moveTo>
                <a:lnTo>
                  <a:pt x="453360" y="1965409"/>
                </a:lnTo>
                <a:lnTo>
                  <a:pt x="437762" y="1964637"/>
                </a:lnTo>
                <a:lnTo>
                  <a:pt x="390562" y="1957594"/>
                </a:lnTo>
                <a:lnTo>
                  <a:pt x="344494" y="1946017"/>
                </a:lnTo>
                <a:lnTo>
                  <a:pt x="299876" y="1930037"/>
                </a:lnTo>
                <a:lnTo>
                  <a:pt x="257028" y="1909787"/>
                </a:lnTo>
                <a:lnTo>
                  <a:pt x="216266" y="1885398"/>
                </a:lnTo>
                <a:lnTo>
                  <a:pt x="177911" y="1857003"/>
                </a:lnTo>
                <a:lnTo>
                  <a:pt x="142280" y="1824734"/>
                </a:lnTo>
                <a:lnTo>
                  <a:pt x="110010" y="1789103"/>
                </a:lnTo>
                <a:lnTo>
                  <a:pt x="81615" y="1750747"/>
                </a:lnTo>
                <a:lnTo>
                  <a:pt x="57227" y="1709986"/>
                </a:lnTo>
                <a:lnTo>
                  <a:pt x="36977" y="1667137"/>
                </a:lnTo>
                <a:lnTo>
                  <a:pt x="20997" y="1622520"/>
                </a:lnTo>
                <a:lnTo>
                  <a:pt x="9420" y="1576452"/>
                </a:lnTo>
                <a:lnTo>
                  <a:pt x="2377" y="1529252"/>
                </a:lnTo>
                <a:lnTo>
                  <a:pt x="0" y="1481239"/>
                </a:lnTo>
                <a:lnTo>
                  <a:pt x="0" y="0"/>
                </a:lnTo>
                <a:lnTo>
                  <a:pt x="1080714" y="0"/>
                </a:lnTo>
                <a:lnTo>
                  <a:pt x="1080714" y="1481239"/>
                </a:lnTo>
                <a:lnTo>
                  <a:pt x="1078337" y="1529252"/>
                </a:lnTo>
                <a:lnTo>
                  <a:pt x="1071294" y="1576452"/>
                </a:lnTo>
                <a:lnTo>
                  <a:pt x="1059717" y="1622520"/>
                </a:lnTo>
                <a:lnTo>
                  <a:pt x="1043737" y="1667137"/>
                </a:lnTo>
                <a:lnTo>
                  <a:pt x="1023487" y="1709986"/>
                </a:lnTo>
                <a:lnTo>
                  <a:pt x="999098" y="1750747"/>
                </a:lnTo>
                <a:lnTo>
                  <a:pt x="970704" y="1789103"/>
                </a:lnTo>
                <a:lnTo>
                  <a:pt x="938434" y="1824734"/>
                </a:lnTo>
                <a:lnTo>
                  <a:pt x="902803" y="1857003"/>
                </a:lnTo>
                <a:lnTo>
                  <a:pt x="864448" y="1885398"/>
                </a:lnTo>
                <a:lnTo>
                  <a:pt x="823686" y="1909787"/>
                </a:lnTo>
                <a:lnTo>
                  <a:pt x="780837" y="1930037"/>
                </a:lnTo>
                <a:lnTo>
                  <a:pt x="736220" y="1946017"/>
                </a:lnTo>
                <a:lnTo>
                  <a:pt x="690152" y="1957594"/>
                </a:lnTo>
                <a:lnTo>
                  <a:pt x="642952" y="1964637"/>
                </a:lnTo>
                <a:lnTo>
                  <a:pt x="627354" y="1965409"/>
                </a:lnTo>
                <a:close/>
              </a:path>
            </a:pathLst>
          </a:custGeom>
          <a:solidFill>
            <a:srgbClr val="FAE7BC"/>
          </a:solidFill>
        </p:spPr>
        <p:txBody>
          <a:bodyPr wrap="square" lIns="0" tIns="0" rIns="0" bIns="0" rtlCol="0"/>
          <a:lstStyle/>
          <a:p>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876300"/>
            <a:ext cx="14020800" cy="1015663"/>
          </a:xfrm>
        </p:spPr>
        <p:txBody>
          <a:bodyPr/>
          <a:lstStyle/>
          <a:p>
            <a:r>
              <a:rPr lang="en-US" sz="6600" dirty="0"/>
              <a:t>Features and Functionality</a:t>
            </a:r>
          </a:p>
        </p:txBody>
      </p:sp>
      <p:sp>
        <p:nvSpPr>
          <p:cNvPr id="3" name="Text Placeholder 2"/>
          <p:cNvSpPr>
            <a:spLocks noGrp="1"/>
          </p:cNvSpPr>
          <p:nvPr>
            <p:ph type="body" idx="1"/>
          </p:nvPr>
        </p:nvSpPr>
        <p:spPr>
          <a:xfrm>
            <a:off x="1524000" y="2095501"/>
            <a:ext cx="15011400" cy="4038600"/>
          </a:xfrm>
        </p:spPr>
        <p:txBody>
          <a:bodyPr/>
          <a:lstStyle/>
          <a:p>
            <a:pPr algn="just">
              <a:buFont typeface="Arial" pitchFamily="34" charset="0"/>
              <a:buChar char="•"/>
            </a:pPr>
            <a:r>
              <a:rPr lang="en-US" b="1" dirty="0">
                <a:latin typeface="Arial" panose="020B0604020202020204" pitchFamily="34" charset="0"/>
                <a:cs typeface="Arial" panose="020B0604020202020204" pitchFamily="34" charset="0"/>
              </a:rPr>
              <a:t>Features and functionality </a:t>
            </a:r>
            <a:r>
              <a:rPr lang="en-US" dirty="0">
                <a:latin typeface="Arial" panose="020B0604020202020204" pitchFamily="34" charset="0"/>
                <a:cs typeface="Arial" panose="020B0604020202020204" pitchFamily="34" charset="0"/>
              </a:rPr>
              <a:t>are both important aspects of a product or service, but they serve different purposes. </a:t>
            </a:r>
          </a:p>
          <a:p>
            <a:pPr algn="just">
              <a:buFont typeface="Arial" pitchFamily="34" charset="0"/>
              <a:buChar char="•"/>
            </a:pPr>
            <a:r>
              <a:rPr lang="en-US" dirty="0">
                <a:latin typeface="Arial" panose="020B0604020202020204" pitchFamily="34" charset="0"/>
                <a:cs typeface="Arial" panose="020B0604020202020204" pitchFamily="34" charset="0"/>
              </a:rPr>
              <a:t>Features refer to specific characteristics or capabilities that a product offers. </a:t>
            </a:r>
          </a:p>
          <a:p>
            <a:pPr algn="just">
              <a:buFont typeface="Arial" pitchFamily="34" charset="0"/>
              <a:buChar char="•"/>
            </a:pPr>
            <a:r>
              <a:rPr lang="en-US" dirty="0">
                <a:latin typeface="Arial" panose="020B0604020202020204" pitchFamily="34" charset="0"/>
                <a:cs typeface="Arial" panose="020B0604020202020204" pitchFamily="34" charset="0"/>
              </a:rPr>
              <a:t>Functionality, on the other hand, refers to how well those features work together to provide a seamless user experience. In essence, features are what a product has, while functionality is how well it works.</a:t>
            </a:r>
            <a:endParaRPr lang="en-US" dirty="0">
              <a:latin typeface="Times New Roman" pitchFamily="18" charset="0"/>
              <a:cs typeface="Times New Roman" pitchFamily="18" charset="0"/>
            </a:endParaRPr>
          </a:p>
        </p:txBody>
      </p:sp>
      <p:sp>
        <p:nvSpPr>
          <p:cNvPr id="5" name="object 6"/>
          <p:cNvSpPr/>
          <p:nvPr/>
        </p:nvSpPr>
        <p:spPr>
          <a:xfrm>
            <a:off x="16718940" y="0"/>
            <a:ext cx="1080770" cy="1965960"/>
          </a:xfrm>
          <a:custGeom>
            <a:avLst/>
            <a:gdLst/>
            <a:ahLst/>
            <a:cxnLst/>
            <a:rect l="l" t="t" r="r" b="b"/>
            <a:pathLst>
              <a:path w="1080769" h="1965960">
                <a:moveTo>
                  <a:pt x="627354" y="1965409"/>
                </a:moveTo>
                <a:lnTo>
                  <a:pt x="453360" y="1965409"/>
                </a:lnTo>
                <a:lnTo>
                  <a:pt x="437762" y="1964637"/>
                </a:lnTo>
                <a:lnTo>
                  <a:pt x="390562" y="1957594"/>
                </a:lnTo>
                <a:lnTo>
                  <a:pt x="344494" y="1946017"/>
                </a:lnTo>
                <a:lnTo>
                  <a:pt x="299876" y="1930037"/>
                </a:lnTo>
                <a:lnTo>
                  <a:pt x="257028" y="1909787"/>
                </a:lnTo>
                <a:lnTo>
                  <a:pt x="216266" y="1885398"/>
                </a:lnTo>
                <a:lnTo>
                  <a:pt x="177911" y="1857003"/>
                </a:lnTo>
                <a:lnTo>
                  <a:pt x="142280" y="1824734"/>
                </a:lnTo>
                <a:lnTo>
                  <a:pt x="110010" y="1789103"/>
                </a:lnTo>
                <a:lnTo>
                  <a:pt x="81615" y="1750747"/>
                </a:lnTo>
                <a:lnTo>
                  <a:pt x="57227" y="1709986"/>
                </a:lnTo>
                <a:lnTo>
                  <a:pt x="36977" y="1667137"/>
                </a:lnTo>
                <a:lnTo>
                  <a:pt x="20997" y="1622520"/>
                </a:lnTo>
                <a:lnTo>
                  <a:pt x="9420" y="1576452"/>
                </a:lnTo>
                <a:lnTo>
                  <a:pt x="2377" y="1529252"/>
                </a:lnTo>
                <a:lnTo>
                  <a:pt x="0" y="1481239"/>
                </a:lnTo>
                <a:lnTo>
                  <a:pt x="0" y="0"/>
                </a:lnTo>
                <a:lnTo>
                  <a:pt x="1080714" y="0"/>
                </a:lnTo>
                <a:lnTo>
                  <a:pt x="1080714" y="1481239"/>
                </a:lnTo>
                <a:lnTo>
                  <a:pt x="1078338" y="1529252"/>
                </a:lnTo>
                <a:lnTo>
                  <a:pt x="1071295" y="1576452"/>
                </a:lnTo>
                <a:lnTo>
                  <a:pt x="1059717" y="1622520"/>
                </a:lnTo>
                <a:lnTo>
                  <a:pt x="1043737" y="1667137"/>
                </a:lnTo>
                <a:lnTo>
                  <a:pt x="1023487" y="1709986"/>
                </a:lnTo>
                <a:lnTo>
                  <a:pt x="999098" y="1750747"/>
                </a:lnTo>
                <a:lnTo>
                  <a:pt x="970703" y="1789103"/>
                </a:lnTo>
                <a:lnTo>
                  <a:pt x="938434" y="1824734"/>
                </a:lnTo>
                <a:lnTo>
                  <a:pt x="902803" y="1857003"/>
                </a:lnTo>
                <a:lnTo>
                  <a:pt x="864447" y="1885398"/>
                </a:lnTo>
                <a:lnTo>
                  <a:pt x="823686" y="1909787"/>
                </a:lnTo>
                <a:lnTo>
                  <a:pt x="780837" y="1930037"/>
                </a:lnTo>
                <a:lnTo>
                  <a:pt x="736220" y="1946017"/>
                </a:lnTo>
                <a:lnTo>
                  <a:pt x="690152" y="1957594"/>
                </a:lnTo>
                <a:lnTo>
                  <a:pt x="642953" y="1964637"/>
                </a:lnTo>
                <a:lnTo>
                  <a:pt x="627354" y="1965409"/>
                </a:lnTo>
                <a:close/>
              </a:path>
            </a:pathLst>
          </a:custGeom>
          <a:solidFill>
            <a:srgbClr val="FAE7BC"/>
          </a:solidFill>
        </p:spPr>
        <p:txBody>
          <a:bodyPr wrap="square" lIns="0" tIns="0" rIns="0" bIns="0" rtlCol="0"/>
          <a:lstStyle/>
          <a:p>
            <a:endParaRPr/>
          </a:p>
        </p:txBody>
      </p:sp>
      <p:sp>
        <p:nvSpPr>
          <p:cNvPr id="6" name="object 10"/>
          <p:cNvSpPr/>
          <p:nvPr/>
        </p:nvSpPr>
        <p:spPr>
          <a:xfrm>
            <a:off x="17263019" y="3089010"/>
            <a:ext cx="1025525" cy="3916045"/>
          </a:xfrm>
          <a:custGeom>
            <a:avLst/>
            <a:gdLst/>
            <a:ahLst/>
            <a:cxnLst/>
            <a:rect l="l" t="t" r="r" b="b"/>
            <a:pathLst>
              <a:path w="1025525" h="3916045">
                <a:moveTo>
                  <a:pt x="1024979" y="82285"/>
                </a:moveTo>
                <a:lnTo>
                  <a:pt x="1024979" y="1179"/>
                </a:lnTo>
                <a:lnTo>
                  <a:pt x="777298" y="642"/>
                </a:lnTo>
                <a:lnTo>
                  <a:pt x="69433" y="0"/>
                </a:lnTo>
                <a:lnTo>
                  <a:pt x="36641" y="1624"/>
                </a:lnTo>
                <a:lnTo>
                  <a:pt x="18347" y="9727"/>
                </a:lnTo>
                <a:lnTo>
                  <a:pt x="10387" y="28455"/>
                </a:lnTo>
                <a:lnTo>
                  <a:pt x="8596" y="61956"/>
                </a:lnTo>
                <a:lnTo>
                  <a:pt x="8589" y="79871"/>
                </a:lnTo>
                <a:lnTo>
                  <a:pt x="121188" y="79871"/>
                </a:lnTo>
                <a:lnTo>
                  <a:pt x="273465" y="80184"/>
                </a:lnTo>
                <a:lnTo>
                  <a:pt x="794810" y="80888"/>
                </a:lnTo>
                <a:lnTo>
                  <a:pt x="887445" y="81280"/>
                </a:lnTo>
                <a:lnTo>
                  <a:pt x="1024979" y="82285"/>
                </a:lnTo>
                <a:close/>
              </a:path>
              <a:path w="1025525" h="3916045">
                <a:moveTo>
                  <a:pt x="37646" y="1583241"/>
                </a:moveTo>
                <a:lnTo>
                  <a:pt x="55287" y="1579445"/>
                </a:lnTo>
                <a:lnTo>
                  <a:pt x="69418" y="1567192"/>
                </a:lnTo>
                <a:lnTo>
                  <a:pt x="78812" y="1547988"/>
                </a:lnTo>
                <a:lnTo>
                  <a:pt x="82247" y="1523337"/>
                </a:lnTo>
                <a:lnTo>
                  <a:pt x="82178" y="928570"/>
                </a:lnTo>
                <a:lnTo>
                  <a:pt x="82395" y="879013"/>
                </a:lnTo>
                <a:lnTo>
                  <a:pt x="82669" y="834617"/>
                </a:lnTo>
                <a:lnTo>
                  <a:pt x="83107" y="779904"/>
                </a:lnTo>
                <a:lnTo>
                  <a:pt x="83603" y="732463"/>
                </a:lnTo>
                <a:lnTo>
                  <a:pt x="84268" y="680803"/>
                </a:lnTo>
                <a:lnTo>
                  <a:pt x="85047" y="631256"/>
                </a:lnTo>
                <a:lnTo>
                  <a:pt x="85819" y="579304"/>
                </a:lnTo>
                <a:lnTo>
                  <a:pt x="86407" y="527356"/>
                </a:lnTo>
                <a:lnTo>
                  <a:pt x="86843" y="475410"/>
                </a:lnTo>
                <a:lnTo>
                  <a:pt x="87163" y="423467"/>
                </a:lnTo>
                <a:lnTo>
                  <a:pt x="87402" y="371527"/>
                </a:lnTo>
                <a:lnTo>
                  <a:pt x="87979" y="215715"/>
                </a:lnTo>
                <a:lnTo>
                  <a:pt x="88239" y="163779"/>
                </a:lnTo>
                <a:lnTo>
                  <a:pt x="88592" y="111844"/>
                </a:lnTo>
                <a:lnTo>
                  <a:pt x="121188" y="79871"/>
                </a:lnTo>
                <a:lnTo>
                  <a:pt x="8589" y="79871"/>
                </a:lnTo>
                <a:lnTo>
                  <a:pt x="8543" y="163779"/>
                </a:lnTo>
                <a:lnTo>
                  <a:pt x="8285" y="196132"/>
                </a:lnTo>
                <a:lnTo>
                  <a:pt x="6984" y="300020"/>
                </a:lnTo>
                <a:lnTo>
                  <a:pt x="2811" y="611661"/>
                </a:lnTo>
                <a:lnTo>
                  <a:pt x="8173" y="641891"/>
                </a:lnTo>
                <a:lnTo>
                  <a:pt x="10012" y="672109"/>
                </a:lnTo>
                <a:lnTo>
                  <a:pt x="8095" y="702303"/>
                </a:lnTo>
                <a:lnTo>
                  <a:pt x="2190" y="732463"/>
                </a:lnTo>
                <a:lnTo>
                  <a:pt x="2089" y="834617"/>
                </a:lnTo>
                <a:lnTo>
                  <a:pt x="1963" y="978129"/>
                </a:lnTo>
                <a:lnTo>
                  <a:pt x="1906" y="1038941"/>
                </a:lnTo>
                <a:lnTo>
                  <a:pt x="1781" y="1141106"/>
                </a:lnTo>
                <a:lnTo>
                  <a:pt x="1700" y="1192187"/>
                </a:lnTo>
                <a:lnTo>
                  <a:pt x="1604" y="1243268"/>
                </a:lnTo>
                <a:lnTo>
                  <a:pt x="1354" y="1345425"/>
                </a:lnTo>
                <a:lnTo>
                  <a:pt x="1194" y="1396501"/>
                </a:lnTo>
                <a:lnTo>
                  <a:pt x="0" y="1440145"/>
                </a:lnTo>
                <a:lnTo>
                  <a:pt x="0" y="1548975"/>
                </a:lnTo>
                <a:lnTo>
                  <a:pt x="7664" y="1565886"/>
                </a:lnTo>
                <a:lnTo>
                  <a:pt x="20812" y="1578249"/>
                </a:lnTo>
                <a:lnTo>
                  <a:pt x="37646" y="1583241"/>
                </a:lnTo>
                <a:close/>
              </a:path>
              <a:path w="1025525" h="3916045">
                <a:moveTo>
                  <a:pt x="1024979" y="3915843"/>
                </a:moveTo>
                <a:lnTo>
                  <a:pt x="1024979" y="3833363"/>
                </a:lnTo>
                <a:lnTo>
                  <a:pt x="313907" y="3832831"/>
                </a:lnTo>
                <a:lnTo>
                  <a:pt x="187504" y="3832831"/>
                </a:lnTo>
                <a:lnTo>
                  <a:pt x="155711" y="3832325"/>
                </a:lnTo>
                <a:lnTo>
                  <a:pt x="136715" y="3833824"/>
                </a:lnTo>
                <a:lnTo>
                  <a:pt x="121592" y="3839976"/>
                </a:lnTo>
                <a:lnTo>
                  <a:pt x="110994" y="3851587"/>
                </a:lnTo>
                <a:lnTo>
                  <a:pt x="105574" y="3869462"/>
                </a:lnTo>
                <a:lnTo>
                  <a:pt x="107779" y="3885166"/>
                </a:lnTo>
                <a:lnTo>
                  <a:pt x="157142" y="3908277"/>
                </a:lnTo>
                <a:lnTo>
                  <a:pt x="257290" y="3911342"/>
                </a:lnTo>
                <a:lnTo>
                  <a:pt x="451176" y="3913864"/>
                </a:lnTo>
                <a:lnTo>
                  <a:pt x="808179" y="3913864"/>
                </a:lnTo>
                <a:lnTo>
                  <a:pt x="1024979" y="3915843"/>
                </a:lnTo>
                <a:close/>
              </a:path>
              <a:path w="1025525" h="3916045">
                <a:moveTo>
                  <a:pt x="222372" y="3832831"/>
                </a:moveTo>
                <a:lnTo>
                  <a:pt x="320227" y="3832831"/>
                </a:lnTo>
                <a:lnTo>
                  <a:pt x="288308" y="3832631"/>
                </a:lnTo>
                <a:lnTo>
                  <a:pt x="255722" y="3832631"/>
                </a:lnTo>
                <a:lnTo>
                  <a:pt x="222372" y="3832831"/>
                </a:lnTo>
                <a:close/>
              </a:path>
            </a:pathLst>
          </a:custGeom>
          <a:solidFill>
            <a:srgbClr val="494848"/>
          </a:solidFill>
        </p:spPr>
        <p:txBody>
          <a:bodyPr wrap="square" lIns="0" tIns="0" rIns="0" bIns="0" rtlCol="0"/>
          <a:lstStyle/>
          <a:p>
            <a:endParaRPr/>
          </a:p>
        </p:txBody>
      </p:sp>
      <p:sp>
        <p:nvSpPr>
          <p:cNvPr id="7" name="object 11"/>
          <p:cNvSpPr/>
          <p:nvPr/>
        </p:nvSpPr>
        <p:spPr>
          <a:xfrm>
            <a:off x="0" y="3089010"/>
            <a:ext cx="1028700" cy="3916045"/>
          </a:xfrm>
          <a:custGeom>
            <a:avLst/>
            <a:gdLst/>
            <a:ahLst/>
            <a:cxnLst/>
            <a:rect l="l" t="t" r="r" b="b"/>
            <a:pathLst>
              <a:path w="1028700" h="3916045">
                <a:moveTo>
                  <a:pt x="0" y="82316"/>
                </a:moveTo>
                <a:lnTo>
                  <a:pt x="0" y="1309"/>
                </a:lnTo>
                <a:lnTo>
                  <a:pt x="31030" y="1179"/>
                </a:lnTo>
                <a:lnTo>
                  <a:pt x="250968" y="642"/>
                </a:lnTo>
                <a:lnTo>
                  <a:pt x="958834" y="0"/>
                </a:lnTo>
                <a:lnTo>
                  <a:pt x="991625" y="1624"/>
                </a:lnTo>
                <a:lnTo>
                  <a:pt x="1009919" y="9727"/>
                </a:lnTo>
                <a:lnTo>
                  <a:pt x="1017880" y="28455"/>
                </a:lnTo>
                <a:lnTo>
                  <a:pt x="1019670" y="61956"/>
                </a:lnTo>
                <a:lnTo>
                  <a:pt x="1019678" y="79871"/>
                </a:lnTo>
                <a:lnTo>
                  <a:pt x="907079" y="79871"/>
                </a:lnTo>
                <a:lnTo>
                  <a:pt x="754802" y="80184"/>
                </a:lnTo>
                <a:lnTo>
                  <a:pt x="233457" y="80888"/>
                </a:lnTo>
                <a:lnTo>
                  <a:pt x="140822" y="81280"/>
                </a:lnTo>
                <a:lnTo>
                  <a:pt x="0" y="82316"/>
                </a:lnTo>
                <a:close/>
              </a:path>
              <a:path w="1028700" h="3916045">
                <a:moveTo>
                  <a:pt x="990620" y="1583241"/>
                </a:moveTo>
                <a:lnTo>
                  <a:pt x="972979" y="1579445"/>
                </a:lnTo>
                <a:lnTo>
                  <a:pt x="958849" y="1567192"/>
                </a:lnTo>
                <a:lnTo>
                  <a:pt x="949454" y="1547988"/>
                </a:lnTo>
                <a:lnTo>
                  <a:pt x="946019" y="1523337"/>
                </a:lnTo>
                <a:lnTo>
                  <a:pt x="946088" y="928570"/>
                </a:lnTo>
                <a:lnTo>
                  <a:pt x="945872" y="879013"/>
                </a:lnTo>
                <a:lnTo>
                  <a:pt x="945598" y="834617"/>
                </a:lnTo>
                <a:lnTo>
                  <a:pt x="945160" y="779904"/>
                </a:lnTo>
                <a:lnTo>
                  <a:pt x="944663" y="732463"/>
                </a:lnTo>
                <a:lnTo>
                  <a:pt x="943998" y="680803"/>
                </a:lnTo>
                <a:lnTo>
                  <a:pt x="943220" y="631256"/>
                </a:lnTo>
                <a:lnTo>
                  <a:pt x="942447" y="579304"/>
                </a:lnTo>
                <a:lnTo>
                  <a:pt x="941860" y="527356"/>
                </a:lnTo>
                <a:lnTo>
                  <a:pt x="941424" y="475410"/>
                </a:lnTo>
                <a:lnTo>
                  <a:pt x="941103" y="423467"/>
                </a:lnTo>
                <a:lnTo>
                  <a:pt x="940864" y="371527"/>
                </a:lnTo>
                <a:lnTo>
                  <a:pt x="940288" y="215715"/>
                </a:lnTo>
                <a:lnTo>
                  <a:pt x="940027" y="163779"/>
                </a:lnTo>
                <a:lnTo>
                  <a:pt x="939674" y="111844"/>
                </a:lnTo>
                <a:lnTo>
                  <a:pt x="907079" y="79871"/>
                </a:lnTo>
                <a:lnTo>
                  <a:pt x="1019678" y="79871"/>
                </a:lnTo>
                <a:lnTo>
                  <a:pt x="1019724" y="163779"/>
                </a:lnTo>
                <a:lnTo>
                  <a:pt x="1019981" y="196132"/>
                </a:lnTo>
                <a:lnTo>
                  <a:pt x="1021283" y="300020"/>
                </a:lnTo>
                <a:lnTo>
                  <a:pt x="1025455" y="611661"/>
                </a:lnTo>
                <a:lnTo>
                  <a:pt x="1020094" y="641891"/>
                </a:lnTo>
                <a:lnTo>
                  <a:pt x="1018255" y="672109"/>
                </a:lnTo>
                <a:lnTo>
                  <a:pt x="1020172" y="702303"/>
                </a:lnTo>
                <a:lnTo>
                  <a:pt x="1026077" y="732463"/>
                </a:lnTo>
                <a:lnTo>
                  <a:pt x="1026178" y="834617"/>
                </a:lnTo>
                <a:lnTo>
                  <a:pt x="1026304" y="978129"/>
                </a:lnTo>
                <a:lnTo>
                  <a:pt x="1026360" y="1038941"/>
                </a:lnTo>
                <a:lnTo>
                  <a:pt x="1026486" y="1141106"/>
                </a:lnTo>
                <a:lnTo>
                  <a:pt x="1026566" y="1192187"/>
                </a:lnTo>
                <a:lnTo>
                  <a:pt x="1026663" y="1243268"/>
                </a:lnTo>
                <a:lnTo>
                  <a:pt x="1026913" y="1345425"/>
                </a:lnTo>
                <a:lnTo>
                  <a:pt x="1027072" y="1396501"/>
                </a:lnTo>
                <a:lnTo>
                  <a:pt x="1028266" y="1440128"/>
                </a:lnTo>
                <a:lnTo>
                  <a:pt x="1028266" y="1548977"/>
                </a:lnTo>
                <a:lnTo>
                  <a:pt x="1020603" y="1565886"/>
                </a:lnTo>
                <a:lnTo>
                  <a:pt x="1007454" y="1578249"/>
                </a:lnTo>
                <a:lnTo>
                  <a:pt x="990620" y="1583241"/>
                </a:lnTo>
                <a:close/>
              </a:path>
              <a:path w="1028700" h="3916045">
                <a:moveTo>
                  <a:pt x="0" y="3915881"/>
                </a:moveTo>
                <a:lnTo>
                  <a:pt x="0" y="3833363"/>
                </a:lnTo>
                <a:lnTo>
                  <a:pt x="714360" y="3832831"/>
                </a:lnTo>
                <a:lnTo>
                  <a:pt x="840763" y="3832831"/>
                </a:lnTo>
                <a:lnTo>
                  <a:pt x="872555" y="3832325"/>
                </a:lnTo>
                <a:lnTo>
                  <a:pt x="891551" y="3833824"/>
                </a:lnTo>
                <a:lnTo>
                  <a:pt x="906675" y="3839976"/>
                </a:lnTo>
                <a:lnTo>
                  <a:pt x="917273" y="3851587"/>
                </a:lnTo>
                <a:lnTo>
                  <a:pt x="922693" y="3869462"/>
                </a:lnTo>
                <a:lnTo>
                  <a:pt x="920487" y="3885166"/>
                </a:lnTo>
                <a:lnTo>
                  <a:pt x="871125" y="3908277"/>
                </a:lnTo>
                <a:lnTo>
                  <a:pt x="770977" y="3911342"/>
                </a:lnTo>
                <a:lnTo>
                  <a:pt x="577091" y="3913864"/>
                </a:lnTo>
                <a:lnTo>
                  <a:pt x="220087" y="3913864"/>
                </a:lnTo>
                <a:lnTo>
                  <a:pt x="0" y="3915881"/>
                </a:lnTo>
                <a:close/>
              </a:path>
              <a:path w="1028700" h="3916045">
                <a:moveTo>
                  <a:pt x="805895" y="3832831"/>
                </a:moveTo>
                <a:lnTo>
                  <a:pt x="708040" y="3832831"/>
                </a:lnTo>
                <a:lnTo>
                  <a:pt x="739959" y="3832631"/>
                </a:lnTo>
                <a:lnTo>
                  <a:pt x="772544" y="3832631"/>
                </a:lnTo>
                <a:lnTo>
                  <a:pt x="805895" y="3832831"/>
                </a:lnTo>
                <a:close/>
              </a:path>
            </a:pathLst>
          </a:custGeom>
          <a:solidFill>
            <a:srgbClr val="494848"/>
          </a:solidFill>
        </p:spPr>
        <p:txBody>
          <a:bodyPr wrap="square" lIns="0" tIns="0" rIns="0" bIns="0" rtlCol="0"/>
          <a:lstStyle/>
          <a:p>
            <a:endParaRPr/>
          </a:p>
        </p:txBody>
      </p:sp>
      <p:sp>
        <p:nvSpPr>
          <p:cNvPr id="8" name="object 12"/>
          <p:cNvSpPr/>
          <p:nvPr/>
        </p:nvSpPr>
        <p:spPr>
          <a:xfrm>
            <a:off x="488342" y="0"/>
            <a:ext cx="1080770" cy="1965960"/>
          </a:xfrm>
          <a:custGeom>
            <a:avLst/>
            <a:gdLst/>
            <a:ahLst/>
            <a:cxnLst/>
            <a:rect l="l" t="t" r="r" b="b"/>
            <a:pathLst>
              <a:path w="1080770" h="1965960">
                <a:moveTo>
                  <a:pt x="627354" y="1965409"/>
                </a:moveTo>
                <a:lnTo>
                  <a:pt x="453360" y="1965409"/>
                </a:lnTo>
                <a:lnTo>
                  <a:pt x="437762" y="1964637"/>
                </a:lnTo>
                <a:lnTo>
                  <a:pt x="390562" y="1957594"/>
                </a:lnTo>
                <a:lnTo>
                  <a:pt x="344494" y="1946017"/>
                </a:lnTo>
                <a:lnTo>
                  <a:pt x="299876" y="1930037"/>
                </a:lnTo>
                <a:lnTo>
                  <a:pt x="257028" y="1909787"/>
                </a:lnTo>
                <a:lnTo>
                  <a:pt x="216266" y="1885398"/>
                </a:lnTo>
                <a:lnTo>
                  <a:pt x="177911" y="1857003"/>
                </a:lnTo>
                <a:lnTo>
                  <a:pt x="142280" y="1824734"/>
                </a:lnTo>
                <a:lnTo>
                  <a:pt x="110010" y="1789103"/>
                </a:lnTo>
                <a:lnTo>
                  <a:pt x="81615" y="1750747"/>
                </a:lnTo>
                <a:lnTo>
                  <a:pt x="57227" y="1709986"/>
                </a:lnTo>
                <a:lnTo>
                  <a:pt x="36977" y="1667137"/>
                </a:lnTo>
                <a:lnTo>
                  <a:pt x="20997" y="1622520"/>
                </a:lnTo>
                <a:lnTo>
                  <a:pt x="9420" y="1576452"/>
                </a:lnTo>
                <a:lnTo>
                  <a:pt x="2377" y="1529252"/>
                </a:lnTo>
                <a:lnTo>
                  <a:pt x="0" y="1481239"/>
                </a:lnTo>
                <a:lnTo>
                  <a:pt x="0" y="0"/>
                </a:lnTo>
                <a:lnTo>
                  <a:pt x="1080714" y="0"/>
                </a:lnTo>
                <a:lnTo>
                  <a:pt x="1080714" y="1481239"/>
                </a:lnTo>
                <a:lnTo>
                  <a:pt x="1078337" y="1529252"/>
                </a:lnTo>
                <a:lnTo>
                  <a:pt x="1071294" y="1576452"/>
                </a:lnTo>
                <a:lnTo>
                  <a:pt x="1059717" y="1622520"/>
                </a:lnTo>
                <a:lnTo>
                  <a:pt x="1043737" y="1667137"/>
                </a:lnTo>
                <a:lnTo>
                  <a:pt x="1023487" y="1709986"/>
                </a:lnTo>
                <a:lnTo>
                  <a:pt x="999098" y="1750747"/>
                </a:lnTo>
                <a:lnTo>
                  <a:pt x="970704" y="1789103"/>
                </a:lnTo>
                <a:lnTo>
                  <a:pt x="938434" y="1824734"/>
                </a:lnTo>
                <a:lnTo>
                  <a:pt x="902803" y="1857003"/>
                </a:lnTo>
                <a:lnTo>
                  <a:pt x="864448" y="1885398"/>
                </a:lnTo>
                <a:lnTo>
                  <a:pt x="823686" y="1909787"/>
                </a:lnTo>
                <a:lnTo>
                  <a:pt x="780837" y="1930037"/>
                </a:lnTo>
                <a:lnTo>
                  <a:pt x="736220" y="1946017"/>
                </a:lnTo>
                <a:lnTo>
                  <a:pt x="690152" y="1957594"/>
                </a:lnTo>
                <a:lnTo>
                  <a:pt x="642952" y="1964637"/>
                </a:lnTo>
                <a:lnTo>
                  <a:pt x="627354" y="1965409"/>
                </a:lnTo>
                <a:close/>
              </a:path>
            </a:pathLst>
          </a:custGeom>
          <a:solidFill>
            <a:srgbClr val="FAE7BC"/>
          </a:solidFill>
        </p:spPr>
        <p:txBody>
          <a:bodyPr wrap="square" lIns="0" tIns="0" rIns="0" bIns="0" rtlCol="0"/>
          <a:lstStyle/>
          <a:p>
            <a:endParaRP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19400" y="6134101"/>
            <a:ext cx="5922394" cy="3746774"/>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24800" y="6121125"/>
            <a:ext cx="5791200" cy="374677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79</TotalTime>
  <Words>653</Words>
  <Application>Microsoft Office PowerPoint</Application>
  <PresentationFormat>Custom</PresentationFormat>
  <Paragraphs>43</Paragraphs>
  <Slides>11</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11</vt:i4>
      </vt:variant>
    </vt:vector>
  </HeadingPairs>
  <TitlesOfParts>
    <vt:vector size="21" baseType="lpstr">
      <vt:lpstr>Arial</vt:lpstr>
      <vt:lpstr>Arial Black</vt:lpstr>
      <vt:lpstr>Arial MT</vt:lpstr>
      <vt:lpstr>Baskerville Old Face</vt:lpstr>
      <vt:lpstr>Lucida Sans Unicode</vt:lpstr>
      <vt:lpstr>Nunito</vt:lpstr>
      <vt:lpstr>SourceSansPro</vt:lpstr>
      <vt:lpstr>Times New Roman</vt:lpstr>
      <vt:lpstr>Wingdings</vt:lpstr>
      <vt:lpstr>Office Theme</vt:lpstr>
      <vt:lpstr>DIGITAL PORTFOLIO</vt:lpstr>
      <vt:lpstr>INTERACTIVE DIGITAL PORTFOLIO USING FRONT END WED DEVELOPMENT</vt:lpstr>
      <vt:lpstr>AGENDA</vt:lpstr>
      <vt:lpstr>PROBLEM STATEMENT</vt:lpstr>
      <vt:lpstr>PROJECT OVERVIEW</vt:lpstr>
      <vt:lpstr>END USERS</vt:lpstr>
      <vt:lpstr>Tools And Technologies Used</vt:lpstr>
      <vt:lpstr>Portfolio Design And Layout</vt:lpstr>
      <vt:lpstr>Features and Functionality</vt:lpstr>
      <vt:lpstr>Results And Screenshots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NAME: S. Udhaya Kumar REGISTER NO: 2422K1428 NMID: A09E0DEEFC5E1B6B2B247704238CF062 DEPARTMENT: Computer Science COLLEGE: Bharathidasan College of Arts and science UNIVERSITY: Bharathiar University</dc:title>
  <dc:creator>Udhaya Kumar S</dc:creator>
  <cp:keywords>DAGylmKXReo,BAGylhqd27w,0</cp:keywords>
  <cp:lastModifiedBy>Priya G</cp:lastModifiedBy>
  <cp:revision>22</cp:revision>
  <dcterms:created xsi:type="dcterms:W3CDTF">2025-09-10T15:47:55Z</dcterms:created>
  <dcterms:modified xsi:type="dcterms:W3CDTF">2025-09-18T01:42:40Z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2025-09-10T00:00:00Z</vt:filetime>
  </property>
  <property fmtid="{D5CDD505-2E9C-101B-9397-08002B2CF9AE}" pid="3" name="Creator">
    <vt:lpwstr>Canva</vt:lpwstr>
  </property>
  <property fmtid="{D5CDD505-2E9C-101B-9397-08002B2CF9AE}" pid="4" name="LastSaved">
    <vt:filetime>2025-09-10T00:00:00Z</vt:filetime>
  </property>
  <property fmtid="{D5CDD505-2E9C-101B-9397-08002B2CF9AE}" pid="5" name="Producer">
    <vt:lpwstr>Canva</vt:lpwstr>
  </property>
</Properties>
</file>