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79" r:id="rId6"/>
    <p:sldId id="261" r:id="rId7"/>
    <p:sldId id="257" r:id="rId8"/>
    <p:sldId id="273" r:id="rId9"/>
    <p:sldId id="275" r:id="rId10"/>
    <p:sldId id="272" r:id="rId11"/>
    <p:sldId id="263" r:id="rId12"/>
    <p:sldId id="276" r:id="rId13"/>
    <p:sldId id="277" r:id="rId14"/>
    <p:sldId id="264"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C0720-C60E-4CD9-9601-2EA7F560DBCE}" v="2" dt="2022-12-12T01:07:26.781"/>
    <p1510:client id="{2C951523-BE88-43E0-A264-FDA4DFA50B94}" v="54" dt="2022-12-11T22:17:03.133"/>
    <p1510:client id="{349E6970-A2AE-449D-9C80-F42C1168AFDA}" v="1" dt="2022-12-12T01:48:44.504"/>
    <p1510:client id="{3D6E77A5-C11F-463B-9F20-D894CA91E7B6}" v="473" dt="2022-12-12T02:32:58.475"/>
    <p1510:client id="{40710B97-9830-4050-A186-1A3AA9B8C36C}" v="1" dt="2022-12-12T02:35:47.668"/>
    <p1510:client id="{459E08DE-6130-459B-A125-B4FD11FCF49E}" v="7" dt="2022-12-12T01:55:17.337"/>
    <p1510:client id="{5009E283-759E-4A2A-B6E0-B58F5C2E5F75}" v="352" dt="2022-12-11T22:54:05.808"/>
    <p1510:client id="{572C012F-183E-4710-8688-DD6EBA05FFE4}" v="6" dt="2022-12-12T01:51:17.833"/>
    <p1510:client id="{5A3C98AC-75E2-4695-A2EC-683780F04716}" v="810" dt="2022-12-12T01:02:39.370"/>
    <p1510:client id="{5B2121CC-FD72-42B6-B162-ADF5898ED96A}" v="98" dt="2022-12-12T01:42:01.526"/>
    <p1510:client id="{6CAC8CD9-B42C-4D3A-9D90-168CD2B185FE}" v="1" dt="2022-12-12T02:34:33.713"/>
    <p1510:client id="{6D8B8176-C766-6646-97B9-BEF2FA85D9B8}" v="637" dt="2022-12-12T03:53:18.583"/>
    <p1510:client id="{70F65926-7D0C-4075-BCDB-768474B0A09A}" v="55" dt="2022-12-12T03:04:31.493"/>
    <p1510:client id="{A1D4B121-6352-4D3D-9798-CDC7204AB7B3}" v="29" dt="2022-12-12T01:19:51.229"/>
    <p1510:client id="{AA7021BD-CAB6-43F6-9B8D-191D92C8D12F}" v="847" dt="2022-12-12T00:59:12.970"/>
    <p1510:client id="{AEB795A6-8503-4BFE-AD7F-A0F9001E87F9}" v="294" dt="2022-12-12T02:44:14.097"/>
    <p1510:client id="{B7D06E81-02D1-4D9E-9853-8D3C81717FD2}" v="10" dt="2022-12-12T01:52:46.857"/>
    <p1510:client id="{DE2ABFFA-CF03-4968-9D4F-FC73B3C3E661}" v="125" dt="2022-12-11T23:13:51.566"/>
    <p1510:client id="{E0E49D7E-5D24-4678-9DBF-F78B01427BE1}" v="2" dt="2022-12-12T02:34:00.928"/>
    <p1510:client id="{E626A0EC-9D91-499E-9FF1-4BB6689740A3}" v="2" dt="2022-12-12T02:01:02.851"/>
    <p1510:client id="{F90641FF-421B-479F-8A31-CE45FA744BF6}" v="1" dt="2022-12-11T23:01:0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arg" userId="85fa9b1c-7514-49ed-939c-9bbe2b0ad6d5" providerId="ADAL" clId="{6D8B8176-C766-6646-97B9-BEF2FA85D9B8}"/>
    <pc:docChg chg="undo custSel delSld modSld">
      <pc:chgData name="Priya Garg" userId="85fa9b1c-7514-49ed-939c-9bbe2b0ad6d5" providerId="ADAL" clId="{6D8B8176-C766-6646-97B9-BEF2FA85D9B8}" dt="2022-12-12T03:53:18.584" v="686"/>
      <pc:docMkLst>
        <pc:docMk/>
      </pc:docMkLst>
      <pc:sldChg chg="modNotesTx">
        <pc:chgData name="Priya Garg" userId="85fa9b1c-7514-49ed-939c-9bbe2b0ad6d5" providerId="ADAL" clId="{6D8B8176-C766-6646-97B9-BEF2FA85D9B8}" dt="2022-12-12T03:52:54.977" v="685"/>
        <pc:sldMkLst>
          <pc:docMk/>
          <pc:sldMk cId="1701391449" sldId="263"/>
        </pc:sldMkLst>
      </pc:sldChg>
      <pc:sldChg chg="modNotesTx">
        <pc:chgData name="Priya Garg" userId="85fa9b1c-7514-49ed-939c-9bbe2b0ad6d5" providerId="ADAL" clId="{6D8B8176-C766-6646-97B9-BEF2FA85D9B8}" dt="2022-12-12T03:35:58.037" v="677" actId="20577"/>
        <pc:sldMkLst>
          <pc:docMk/>
          <pc:sldMk cId="571833069" sldId="264"/>
        </pc:sldMkLst>
      </pc:sldChg>
      <pc:sldChg chg="addSp modSp del mod modAnim modNotesTx">
        <pc:chgData name="Priya Garg" userId="85fa9b1c-7514-49ed-939c-9bbe2b0ad6d5" providerId="ADAL" clId="{6D8B8176-C766-6646-97B9-BEF2FA85D9B8}" dt="2022-12-12T03:51:51.686" v="682" actId="2696"/>
        <pc:sldMkLst>
          <pc:docMk/>
          <pc:sldMk cId="3821940479" sldId="265"/>
        </pc:sldMkLst>
        <pc:spChg chg="mod">
          <ac:chgData name="Priya Garg" userId="85fa9b1c-7514-49ed-939c-9bbe2b0ad6d5" providerId="ADAL" clId="{6D8B8176-C766-6646-97B9-BEF2FA85D9B8}" dt="2022-12-12T01:56:26.286" v="270" actId="14100"/>
          <ac:spMkLst>
            <pc:docMk/>
            <pc:sldMk cId="3821940479" sldId="265"/>
            <ac:spMk id="5" creationId="{AE213641-4C55-DB92-AE02-68A3C8C3BFCF}"/>
          </ac:spMkLst>
        </pc:spChg>
        <pc:spChg chg="add mod">
          <ac:chgData name="Priya Garg" userId="85fa9b1c-7514-49ed-939c-9bbe2b0ad6d5" providerId="ADAL" clId="{6D8B8176-C766-6646-97B9-BEF2FA85D9B8}" dt="2022-12-12T01:56:38.354" v="271" actId="14100"/>
          <ac:spMkLst>
            <pc:docMk/>
            <pc:sldMk cId="3821940479" sldId="265"/>
            <ac:spMk id="9" creationId="{27AD8317-97BA-1E41-B6A4-762778C1446C}"/>
          </ac:spMkLst>
        </pc:spChg>
        <pc:spChg chg="add mod">
          <ac:chgData name="Priya Garg" userId="85fa9b1c-7514-49ed-939c-9bbe2b0ad6d5" providerId="ADAL" clId="{6D8B8176-C766-6646-97B9-BEF2FA85D9B8}" dt="2022-12-12T01:56:59.236" v="325" actId="14100"/>
          <ac:spMkLst>
            <pc:docMk/>
            <pc:sldMk cId="3821940479" sldId="265"/>
            <ac:spMk id="11" creationId="{58016799-5A92-164A-9DEA-3D29B963611A}"/>
          </ac:spMkLst>
        </pc:spChg>
      </pc:sldChg>
      <pc:sldChg chg="addSp delSp modSp mod modNotesTx">
        <pc:chgData name="Priya Garg" userId="85fa9b1c-7514-49ed-939c-9bbe2b0ad6d5" providerId="ADAL" clId="{6D8B8176-C766-6646-97B9-BEF2FA85D9B8}" dt="2022-12-12T03:52:33.768" v="684"/>
        <pc:sldMkLst>
          <pc:docMk/>
          <pc:sldMk cId="209319661" sldId="272"/>
        </pc:sldMkLst>
        <pc:spChg chg="mod">
          <ac:chgData name="Priya Garg" userId="85fa9b1c-7514-49ed-939c-9bbe2b0ad6d5" providerId="ADAL" clId="{6D8B8176-C766-6646-97B9-BEF2FA85D9B8}" dt="2022-12-12T03:09:37.294" v="430" actId="20577"/>
          <ac:spMkLst>
            <pc:docMk/>
            <pc:sldMk cId="209319661" sldId="272"/>
            <ac:spMk id="4" creationId="{395AC73F-1C5D-B1B2-126A-E3386AE0284A}"/>
          </ac:spMkLst>
        </pc:spChg>
        <pc:spChg chg="add del mod">
          <ac:chgData name="Priya Garg" userId="85fa9b1c-7514-49ed-939c-9bbe2b0ad6d5" providerId="ADAL" clId="{6D8B8176-C766-6646-97B9-BEF2FA85D9B8}" dt="2022-12-12T03:24:17.090" v="624"/>
          <ac:spMkLst>
            <pc:docMk/>
            <pc:sldMk cId="209319661" sldId="272"/>
            <ac:spMk id="5" creationId="{7797548B-56BD-694D-AC73-907A22C3A660}"/>
          </ac:spMkLst>
        </pc:spChg>
      </pc:sldChg>
      <pc:sldChg chg="modNotesTx">
        <pc:chgData name="Priya Garg" userId="85fa9b1c-7514-49ed-939c-9bbe2b0ad6d5" providerId="ADAL" clId="{6D8B8176-C766-6646-97B9-BEF2FA85D9B8}" dt="2022-12-12T03:53:18.584" v="686"/>
        <pc:sldMkLst>
          <pc:docMk/>
          <pc:sldMk cId="953146612" sldId="276"/>
        </pc:sldMkLst>
      </pc:sldChg>
      <pc:sldChg chg="addSp delSp modSp mod modAnim modNotesTx">
        <pc:chgData name="Priya Garg" userId="85fa9b1c-7514-49ed-939c-9bbe2b0ad6d5" providerId="ADAL" clId="{6D8B8176-C766-6646-97B9-BEF2FA85D9B8}" dt="2022-12-12T03:51:58.726" v="683"/>
        <pc:sldMkLst>
          <pc:docMk/>
          <pc:sldMk cId="2103127220" sldId="277"/>
        </pc:sldMkLst>
        <pc:spChg chg="add del mod">
          <ac:chgData name="Priya Garg" userId="85fa9b1c-7514-49ed-939c-9bbe2b0ad6d5" providerId="ADAL" clId="{6D8B8176-C766-6646-97B9-BEF2FA85D9B8}" dt="2022-12-12T03:17:52.345" v="569" actId="478"/>
          <ac:spMkLst>
            <pc:docMk/>
            <pc:sldMk cId="2103127220" sldId="277"/>
            <ac:spMk id="12" creationId="{F5C43E9A-A05C-D645-A590-B3B28CA16CAF}"/>
          </ac:spMkLst>
        </pc:spChg>
      </pc:sldChg>
    </pc:docChg>
  </pc:docChgLst>
  <pc:docChgLst>
    <pc:chgData name="Pavan Bhagwan Choudhari" userId="S::choudhari.p@northeastern.edu::c62a53ac-b0fd-4244-ba70-d845ba0930cd" providerId="AD" clId="Web-{5009E283-759E-4A2A-B6E0-B58F5C2E5F75}"/>
    <pc:docChg chg="addSld delSld modSld">
      <pc:chgData name="Pavan Bhagwan Choudhari" userId="S::choudhari.p@northeastern.edu::c62a53ac-b0fd-4244-ba70-d845ba0930cd" providerId="AD" clId="Web-{5009E283-759E-4A2A-B6E0-B58F5C2E5F75}" dt="2022-12-11T22:54:05.808" v="349" actId="1076"/>
      <pc:docMkLst>
        <pc:docMk/>
      </pc:docMkLst>
      <pc:sldChg chg="modSp">
        <pc:chgData name="Pavan Bhagwan Choudhari" userId="S::choudhari.p@northeastern.edu::c62a53ac-b0fd-4244-ba70-d845ba0930cd" providerId="AD" clId="Web-{5009E283-759E-4A2A-B6E0-B58F5C2E5F75}" dt="2022-12-11T22:54:05.808" v="349" actId="1076"/>
        <pc:sldMkLst>
          <pc:docMk/>
          <pc:sldMk cId="109857222" sldId="256"/>
        </pc:sldMkLst>
        <pc:spChg chg="mod">
          <ac:chgData name="Pavan Bhagwan Choudhari" userId="S::choudhari.p@northeastern.edu::c62a53ac-b0fd-4244-ba70-d845ba0930cd" providerId="AD" clId="Web-{5009E283-759E-4A2A-B6E0-B58F5C2E5F75}" dt="2022-12-11T22:54:05.808" v="349" actId="1076"/>
          <ac:spMkLst>
            <pc:docMk/>
            <pc:sldMk cId="109857222" sldId="256"/>
            <ac:spMk id="2" creationId="{00000000-0000-0000-0000-000000000000}"/>
          </ac:spMkLst>
        </pc:spChg>
        <pc:spChg chg="mod">
          <ac:chgData name="Pavan Bhagwan Choudhari" userId="S::choudhari.p@northeastern.edu::c62a53ac-b0fd-4244-ba70-d845ba0930cd" providerId="AD" clId="Web-{5009E283-759E-4A2A-B6E0-B58F5C2E5F75}" dt="2022-12-11T22:40:34.478" v="0" actId="14100"/>
          <ac:spMkLst>
            <pc:docMk/>
            <pc:sldMk cId="109857222" sldId="256"/>
            <ac:spMk id="3" creationId="{00000000-0000-0000-0000-000000000000}"/>
          </ac:spMkLst>
        </pc:spChg>
      </pc:sldChg>
      <pc:sldChg chg="modSp">
        <pc:chgData name="Pavan Bhagwan Choudhari" userId="S::choudhari.p@northeastern.edu::c62a53ac-b0fd-4244-ba70-d845ba0930cd" providerId="AD" clId="Web-{5009E283-759E-4A2A-B6E0-B58F5C2E5F75}" dt="2022-12-11T22:50:53.569" v="345" actId="20577"/>
        <pc:sldMkLst>
          <pc:docMk/>
          <pc:sldMk cId="1656426037" sldId="257"/>
        </pc:sldMkLst>
        <pc:spChg chg="mod">
          <ac:chgData name="Pavan Bhagwan Choudhari" userId="S::choudhari.p@northeastern.edu::c62a53ac-b0fd-4244-ba70-d845ba0930cd" providerId="AD" clId="Web-{5009E283-759E-4A2A-B6E0-B58F5C2E5F75}" dt="2022-12-11T22:50:53.569" v="345" actId="20577"/>
          <ac:spMkLst>
            <pc:docMk/>
            <pc:sldMk cId="1656426037" sldId="257"/>
            <ac:spMk id="2" creationId="{22CCAF8A-D4B1-AC88-F08C-11DD57C5B996}"/>
          </ac:spMkLst>
        </pc:spChg>
      </pc:sldChg>
      <pc:sldChg chg="modSp">
        <pc:chgData name="Pavan Bhagwan Choudhari" userId="S::choudhari.p@northeastern.edu::c62a53ac-b0fd-4244-ba70-d845ba0930cd" providerId="AD" clId="Web-{5009E283-759E-4A2A-B6E0-B58F5C2E5F75}" dt="2022-12-11T22:51:29.195" v="348" actId="1076"/>
        <pc:sldMkLst>
          <pc:docMk/>
          <pc:sldMk cId="317183911" sldId="259"/>
        </pc:sldMkLst>
        <pc:spChg chg="mod">
          <ac:chgData name="Pavan Bhagwan Choudhari" userId="S::choudhari.p@northeastern.edu::c62a53ac-b0fd-4244-ba70-d845ba0930cd" providerId="AD" clId="Web-{5009E283-759E-4A2A-B6E0-B58F5C2E5F75}" dt="2022-12-11T22:51:29.195" v="348" actId="1076"/>
          <ac:spMkLst>
            <pc:docMk/>
            <pc:sldMk cId="317183911" sldId="259"/>
            <ac:spMk id="2" creationId="{0D6F3C9C-7956-CB95-6D1F-5BD319B30133}"/>
          </ac:spMkLst>
        </pc:spChg>
      </pc:sldChg>
      <pc:sldChg chg="modSp">
        <pc:chgData name="Pavan Bhagwan Choudhari" userId="S::choudhari.p@northeastern.edu::c62a53ac-b0fd-4244-ba70-d845ba0930cd" providerId="AD" clId="Web-{5009E283-759E-4A2A-B6E0-B58F5C2E5F75}" dt="2022-12-11T22:48:59.551" v="325" actId="20577"/>
        <pc:sldMkLst>
          <pc:docMk/>
          <pc:sldMk cId="2083461213" sldId="260"/>
        </pc:sldMkLst>
        <pc:spChg chg="mod">
          <ac:chgData name="Pavan Bhagwan Choudhari" userId="S::choudhari.p@northeastern.edu::c62a53ac-b0fd-4244-ba70-d845ba0930cd" providerId="AD" clId="Web-{5009E283-759E-4A2A-B6E0-B58F5C2E5F75}" dt="2022-12-11T22:48:59.551" v="325" actId="20577"/>
          <ac:spMkLst>
            <pc:docMk/>
            <pc:sldMk cId="2083461213" sldId="260"/>
            <ac:spMk id="3" creationId="{B80A3CBD-456C-35A4-FEB9-1B4B1EF1FC0F}"/>
          </ac:spMkLst>
        </pc:spChg>
      </pc:sldChg>
      <pc:sldChg chg="modSp">
        <pc:chgData name="Pavan Bhagwan Choudhari" userId="S::choudhari.p@northeastern.edu::c62a53ac-b0fd-4244-ba70-d845ba0930cd" providerId="AD" clId="Web-{5009E283-759E-4A2A-B6E0-B58F5C2E5F75}" dt="2022-12-11T22:51:16.539" v="347" actId="1076"/>
        <pc:sldMkLst>
          <pc:docMk/>
          <pc:sldMk cId="1470426720" sldId="261"/>
        </pc:sldMkLst>
        <pc:picChg chg="mod">
          <ac:chgData name="Pavan Bhagwan Choudhari" userId="S::choudhari.p@northeastern.edu::c62a53ac-b0fd-4244-ba70-d845ba0930cd" providerId="AD" clId="Web-{5009E283-759E-4A2A-B6E0-B58F5C2E5F75}" dt="2022-12-11T22:51:16.539" v="347" actId="1076"/>
          <ac:picMkLst>
            <pc:docMk/>
            <pc:sldMk cId="1470426720" sldId="261"/>
            <ac:picMk id="4" creationId="{0546EC3B-D6F4-3416-9776-87A1F2D263B2}"/>
          </ac:picMkLst>
        </pc:picChg>
      </pc:sldChg>
      <pc:sldChg chg="new del">
        <pc:chgData name="Pavan Bhagwan Choudhari" userId="S::choudhari.p@northeastern.edu::c62a53ac-b0fd-4244-ba70-d845ba0930cd" providerId="AD" clId="Web-{5009E283-759E-4A2A-B6E0-B58F5C2E5F75}" dt="2022-12-11T22:50:01.818" v="331"/>
        <pc:sldMkLst>
          <pc:docMk/>
          <pc:sldMk cId="4122620478" sldId="262"/>
        </pc:sldMkLst>
      </pc:sldChg>
    </pc:docChg>
  </pc:docChgLst>
  <pc:docChgLst>
    <pc:chgData name="Priya Garg" userId="S::garg.p@northeastern.edu::85fa9b1c-7514-49ed-939c-9bbe2b0ad6d5" providerId="AD" clId="Web-{415CA53C-E9F5-4B64-B9D6-4B22E5B06F0C}"/>
    <pc:docChg chg="addSld modSld">
      <pc:chgData name="Priya Garg" userId="S::garg.p@northeastern.edu::85fa9b1c-7514-49ed-939c-9bbe2b0ad6d5" providerId="AD" clId="Web-{415CA53C-E9F5-4B64-B9D6-4B22E5B06F0C}" dt="2022-12-10T23:44:34.444" v="20" actId="14100"/>
      <pc:docMkLst>
        <pc:docMk/>
      </pc:docMkLst>
      <pc:sldChg chg="addSp delSp modSp new mod setBg">
        <pc:chgData name="Priya Garg" userId="S::garg.p@northeastern.edu::85fa9b1c-7514-49ed-939c-9bbe2b0ad6d5" providerId="AD" clId="Web-{415CA53C-E9F5-4B64-B9D6-4B22E5B06F0C}" dt="2022-12-10T23:44:34.444" v="20" actId="14100"/>
        <pc:sldMkLst>
          <pc:docMk/>
          <pc:sldMk cId="317183911" sldId="259"/>
        </pc:sldMkLst>
        <pc:spChg chg="mod">
          <ac:chgData name="Priya Garg" userId="S::garg.p@northeastern.edu::85fa9b1c-7514-49ed-939c-9bbe2b0ad6d5" providerId="AD" clId="Web-{415CA53C-E9F5-4B64-B9D6-4B22E5B06F0C}" dt="2022-12-10T23:44:27.116" v="17"/>
          <ac:spMkLst>
            <pc:docMk/>
            <pc:sldMk cId="317183911" sldId="259"/>
            <ac:spMk id="2" creationId="{0D6F3C9C-7956-CB95-6D1F-5BD319B30133}"/>
          </ac:spMkLst>
        </pc:spChg>
        <pc:spChg chg="add del">
          <ac:chgData name="Priya Garg" userId="S::garg.p@northeastern.edu::85fa9b1c-7514-49ed-939c-9bbe2b0ad6d5" providerId="AD" clId="Web-{415CA53C-E9F5-4B64-B9D6-4B22E5B06F0C}" dt="2022-12-10T23:44:27.116" v="17"/>
          <ac:spMkLst>
            <pc:docMk/>
            <pc:sldMk cId="317183911" sldId="259"/>
            <ac:spMk id="8" creationId="{D4771268-CB57-404A-9271-370EB28F6090}"/>
          </ac:spMkLst>
        </pc:spChg>
        <pc:picChg chg="add mod">
          <ac:chgData name="Priya Garg" userId="S::garg.p@northeastern.edu::85fa9b1c-7514-49ed-939c-9bbe2b0ad6d5" providerId="AD" clId="Web-{415CA53C-E9F5-4B64-B9D6-4B22E5B06F0C}" dt="2022-12-10T23:44:34.444" v="20" actId="14100"/>
          <ac:picMkLst>
            <pc:docMk/>
            <pc:sldMk cId="317183911" sldId="259"/>
            <ac:picMk id="3" creationId="{82A3A673-BEF7-FEE7-9C6B-A12F3514A881}"/>
          </ac:picMkLst>
        </pc:picChg>
      </pc:sldChg>
    </pc:docChg>
  </pc:docChgLst>
  <pc:docChgLst>
    <pc:chgData name="Priya Garg" userId="S::garg.p@northeastern.edu::85fa9b1c-7514-49ed-939c-9bbe2b0ad6d5" providerId="AD" clId="Web-{40710B97-9830-4050-A186-1A3AA9B8C36C}"/>
    <pc:docChg chg="modSld">
      <pc:chgData name="Priya Garg" userId="S::garg.p@northeastern.edu::85fa9b1c-7514-49ed-939c-9bbe2b0ad6d5" providerId="AD" clId="Web-{40710B97-9830-4050-A186-1A3AA9B8C36C}" dt="2022-12-12T02:35:47.668" v="0"/>
      <pc:docMkLst>
        <pc:docMk/>
      </pc:docMkLst>
      <pc:sldChg chg="delAnim modAnim">
        <pc:chgData name="Priya Garg" userId="S::garg.p@northeastern.edu::85fa9b1c-7514-49ed-939c-9bbe2b0ad6d5" providerId="AD" clId="Web-{40710B97-9830-4050-A186-1A3AA9B8C36C}" dt="2022-12-12T02:35:47.668" v="0"/>
        <pc:sldMkLst>
          <pc:docMk/>
          <pc:sldMk cId="2103127220" sldId="277"/>
        </pc:sldMkLst>
      </pc:sldChg>
    </pc:docChg>
  </pc:docChgLst>
  <pc:docChgLst>
    <pc:chgData name="Pavan Bhagwan Choudhari" userId="S::choudhari.p@northeastern.edu::c62a53ac-b0fd-4244-ba70-d845ba0930cd" providerId="AD" clId="Web-{F90641FF-421B-479F-8A31-CE45FA744BF6}"/>
    <pc:docChg chg="modSld">
      <pc:chgData name="Pavan Bhagwan Choudhari" userId="S::choudhari.p@northeastern.edu::c62a53ac-b0fd-4244-ba70-d845ba0930cd" providerId="AD" clId="Web-{F90641FF-421B-479F-8A31-CE45FA744BF6}" dt="2022-12-11T23:01:06.013" v="0" actId="1076"/>
      <pc:docMkLst>
        <pc:docMk/>
      </pc:docMkLst>
      <pc:sldChg chg="modSp">
        <pc:chgData name="Pavan Bhagwan Choudhari" userId="S::choudhari.p@northeastern.edu::c62a53ac-b0fd-4244-ba70-d845ba0930cd" providerId="AD" clId="Web-{F90641FF-421B-479F-8A31-CE45FA744BF6}" dt="2022-12-11T23:01:06.013" v="0" actId="1076"/>
        <pc:sldMkLst>
          <pc:docMk/>
          <pc:sldMk cId="1470426720" sldId="261"/>
        </pc:sldMkLst>
        <pc:picChg chg="mod">
          <ac:chgData name="Pavan Bhagwan Choudhari" userId="S::choudhari.p@northeastern.edu::c62a53ac-b0fd-4244-ba70-d845ba0930cd" providerId="AD" clId="Web-{F90641FF-421B-479F-8A31-CE45FA744BF6}" dt="2022-12-11T23:01:06.013" v="0" actId="1076"/>
          <ac:picMkLst>
            <pc:docMk/>
            <pc:sldMk cId="1470426720" sldId="261"/>
            <ac:picMk id="4" creationId="{0546EC3B-D6F4-3416-9776-87A1F2D263B2}"/>
          </ac:picMkLst>
        </pc:picChg>
      </pc:sldChg>
    </pc:docChg>
  </pc:docChgLst>
  <pc:docChgLst>
    <pc:chgData name="Priya Garg" userId="S::garg.p@northeastern.edu::85fa9b1c-7514-49ed-939c-9bbe2b0ad6d5" providerId="AD" clId="Web-{77A318CC-E6D4-4341-BBDA-B85750FA9E5A}"/>
    <pc:docChg chg="modSld">
      <pc:chgData name="Priya Garg" userId="S::garg.p@northeastern.edu::85fa9b1c-7514-49ed-939c-9bbe2b0ad6d5" providerId="AD" clId="Web-{77A318CC-E6D4-4341-BBDA-B85750FA9E5A}" dt="2022-12-10T23:57:24.886" v="11"/>
      <pc:docMkLst>
        <pc:docMk/>
      </pc:docMkLst>
      <pc:sldChg chg="addSp delSp modSp">
        <pc:chgData name="Priya Garg" userId="S::garg.p@northeastern.edu::85fa9b1c-7514-49ed-939c-9bbe2b0ad6d5" providerId="AD" clId="Web-{77A318CC-E6D4-4341-BBDA-B85750FA9E5A}" dt="2022-12-10T23:57:24.886" v="11"/>
        <pc:sldMkLst>
          <pc:docMk/>
          <pc:sldMk cId="1470426720" sldId="261"/>
        </pc:sldMkLst>
        <pc:spChg chg="mod">
          <ac:chgData name="Priya Garg" userId="S::garg.p@northeastern.edu::85fa9b1c-7514-49ed-939c-9bbe2b0ad6d5" providerId="AD" clId="Web-{77A318CC-E6D4-4341-BBDA-B85750FA9E5A}" dt="2022-12-10T23:56:45.166" v="2" actId="1076"/>
          <ac:spMkLst>
            <pc:docMk/>
            <pc:sldMk cId="1470426720" sldId="261"/>
            <ac:spMk id="2" creationId="{0E83B2DF-DACE-772B-A080-5359155815D2}"/>
          </ac:spMkLst>
        </pc:spChg>
        <pc:picChg chg="mod">
          <ac:chgData name="Priya Garg" userId="S::garg.p@northeastern.edu::85fa9b1c-7514-49ed-939c-9bbe2b0ad6d5" providerId="AD" clId="Web-{77A318CC-E6D4-4341-BBDA-B85750FA9E5A}" dt="2022-12-10T23:56:48.542" v="3" actId="1076"/>
          <ac:picMkLst>
            <pc:docMk/>
            <pc:sldMk cId="1470426720" sldId="261"/>
            <ac:picMk id="4" creationId="{0546EC3B-D6F4-3416-9776-87A1F2D263B2}"/>
          </ac:picMkLst>
        </pc:picChg>
        <pc:picChg chg="add mod">
          <ac:chgData name="Priya Garg" userId="S::garg.p@northeastern.edu::85fa9b1c-7514-49ed-939c-9bbe2b0ad6d5" providerId="AD" clId="Web-{77A318CC-E6D4-4341-BBDA-B85750FA9E5A}" dt="2022-12-10T23:57:08.886" v="7" actId="14100"/>
          <ac:picMkLst>
            <pc:docMk/>
            <pc:sldMk cId="1470426720" sldId="261"/>
            <ac:picMk id="7" creationId="{2A0B5899-AD3E-570F-37BE-B2BBC5696B61}"/>
          </ac:picMkLst>
        </pc:picChg>
        <pc:picChg chg="add del mod">
          <ac:chgData name="Priya Garg" userId="S::garg.p@northeastern.edu::85fa9b1c-7514-49ed-939c-9bbe2b0ad6d5" providerId="AD" clId="Web-{77A318CC-E6D4-4341-BBDA-B85750FA9E5A}" dt="2022-12-10T23:57:24.886" v="11"/>
          <ac:picMkLst>
            <pc:docMk/>
            <pc:sldMk cId="1470426720" sldId="261"/>
            <ac:picMk id="8" creationId="{070FD788-8881-7802-91A1-9D24BB573624}"/>
          </ac:picMkLst>
        </pc:picChg>
        <pc:inkChg chg="mod">
          <ac:chgData name="Priya Garg" userId="S::garg.p@northeastern.edu::85fa9b1c-7514-49ed-939c-9bbe2b0ad6d5" providerId="AD" clId="Web-{77A318CC-E6D4-4341-BBDA-B85750FA9E5A}" dt="2022-12-10T23:57:02.933" v="5" actId="1076"/>
          <ac:inkMkLst>
            <pc:docMk/>
            <pc:sldMk cId="1470426720" sldId="261"/>
            <ac:inkMk id="5" creationId="{C993F8F9-1F47-4806-BD82-41DA42A6BA0C}"/>
          </ac:inkMkLst>
        </pc:inkChg>
        <pc:inkChg chg="mod">
          <ac:chgData name="Priya Garg" userId="S::garg.p@northeastern.edu::85fa9b1c-7514-49ed-939c-9bbe2b0ad6d5" providerId="AD" clId="Web-{77A318CC-E6D4-4341-BBDA-B85750FA9E5A}" dt="2022-12-10T23:56:57.136" v="4" actId="1076"/>
          <ac:inkMkLst>
            <pc:docMk/>
            <pc:sldMk cId="1470426720" sldId="261"/>
            <ac:inkMk id="6" creationId="{4C1DBF61-C973-E657-7ADB-B7ACC2344F9C}"/>
          </ac:inkMkLst>
        </pc:inkChg>
      </pc:sldChg>
    </pc:docChg>
  </pc:docChgLst>
  <pc:docChgLst>
    <pc:chgData name="Priya Garg" userId="S::garg.p@northeastern.edu::85fa9b1c-7514-49ed-939c-9bbe2b0ad6d5" providerId="AD" clId="Web-{DEB7DF86-6952-43B6-8876-4FD52CF6BAC7}"/>
    <pc:docChg chg="modSld sldOrd">
      <pc:chgData name="Priya Garg" userId="S::garg.p@northeastern.edu::85fa9b1c-7514-49ed-939c-9bbe2b0ad6d5" providerId="AD" clId="Web-{DEB7DF86-6952-43B6-8876-4FD52CF6BAC7}" dt="2022-12-10T23:59:18.504" v="17"/>
      <pc:docMkLst>
        <pc:docMk/>
      </pc:docMkLst>
      <pc:sldChg chg="ord">
        <pc:chgData name="Priya Garg" userId="S::garg.p@northeastern.edu::85fa9b1c-7514-49ed-939c-9bbe2b0ad6d5" providerId="AD" clId="Web-{DEB7DF86-6952-43B6-8876-4FD52CF6BAC7}" dt="2022-12-10T23:59:17.067" v="16"/>
        <pc:sldMkLst>
          <pc:docMk/>
          <pc:sldMk cId="1656426037" sldId="257"/>
        </pc:sldMkLst>
      </pc:sldChg>
      <pc:sldChg chg="ord">
        <pc:chgData name="Priya Garg" userId="S::garg.p@northeastern.edu::85fa9b1c-7514-49ed-939c-9bbe2b0ad6d5" providerId="AD" clId="Web-{DEB7DF86-6952-43B6-8876-4FD52CF6BAC7}" dt="2022-12-10T23:59:18.504" v="17"/>
        <pc:sldMkLst>
          <pc:docMk/>
          <pc:sldMk cId="317183911" sldId="259"/>
        </pc:sldMkLst>
      </pc:sldChg>
      <pc:sldChg chg="addSp modSp">
        <pc:chgData name="Priya Garg" userId="S::garg.p@northeastern.edu::85fa9b1c-7514-49ed-939c-9bbe2b0ad6d5" providerId="AD" clId="Web-{DEB7DF86-6952-43B6-8876-4FD52CF6BAC7}" dt="2022-12-10T23:59:10.785" v="15" actId="1076"/>
        <pc:sldMkLst>
          <pc:docMk/>
          <pc:sldMk cId="1470426720" sldId="261"/>
        </pc:sldMkLst>
        <pc:picChg chg="mod">
          <ac:chgData name="Priya Garg" userId="S::garg.p@northeastern.edu::85fa9b1c-7514-49ed-939c-9bbe2b0ad6d5" providerId="AD" clId="Web-{DEB7DF86-6952-43B6-8876-4FD52CF6BAC7}" dt="2022-12-10T23:59:10.785" v="13" actId="1076"/>
          <ac:picMkLst>
            <pc:docMk/>
            <pc:sldMk cId="1470426720" sldId="261"/>
            <ac:picMk id="4" creationId="{0546EC3B-D6F4-3416-9776-87A1F2D263B2}"/>
          </ac:picMkLst>
        </pc:picChg>
        <pc:picChg chg="mod">
          <ac:chgData name="Priya Garg" userId="S::garg.p@northeastern.edu::85fa9b1c-7514-49ed-939c-9bbe2b0ad6d5" providerId="AD" clId="Web-{DEB7DF86-6952-43B6-8876-4FD52CF6BAC7}" dt="2022-12-10T23:58:58.019" v="10" actId="1076"/>
          <ac:picMkLst>
            <pc:docMk/>
            <pc:sldMk cId="1470426720" sldId="261"/>
            <ac:picMk id="7" creationId="{2A0B5899-AD3E-570F-37BE-B2BBC5696B61}"/>
          </ac:picMkLst>
        </pc:picChg>
        <pc:picChg chg="add mod">
          <ac:chgData name="Priya Garg" userId="S::garg.p@northeastern.edu::85fa9b1c-7514-49ed-939c-9bbe2b0ad6d5" providerId="AD" clId="Web-{DEB7DF86-6952-43B6-8876-4FD52CF6BAC7}" dt="2022-12-10T23:58:56.144" v="9" actId="1076"/>
          <ac:picMkLst>
            <pc:docMk/>
            <pc:sldMk cId="1470426720" sldId="261"/>
            <ac:picMk id="8" creationId="{37FFA7CD-1B98-ABEE-E2B7-FFDCC64D2205}"/>
          </ac:picMkLst>
        </pc:picChg>
        <pc:inkChg chg="mod">
          <ac:chgData name="Priya Garg" userId="S::garg.p@northeastern.edu::85fa9b1c-7514-49ed-939c-9bbe2b0ad6d5" providerId="AD" clId="Web-{DEB7DF86-6952-43B6-8876-4FD52CF6BAC7}" dt="2022-12-10T23:59:10.785" v="14" actId="1076"/>
          <ac:inkMkLst>
            <pc:docMk/>
            <pc:sldMk cId="1470426720" sldId="261"/>
            <ac:inkMk id="5" creationId="{C993F8F9-1F47-4806-BD82-41DA42A6BA0C}"/>
          </ac:inkMkLst>
        </pc:inkChg>
        <pc:inkChg chg="mod">
          <ac:chgData name="Priya Garg" userId="S::garg.p@northeastern.edu::85fa9b1c-7514-49ed-939c-9bbe2b0ad6d5" providerId="AD" clId="Web-{DEB7DF86-6952-43B6-8876-4FD52CF6BAC7}" dt="2022-12-10T23:59:10.785" v="15" actId="1076"/>
          <ac:inkMkLst>
            <pc:docMk/>
            <pc:sldMk cId="1470426720" sldId="261"/>
            <ac:inkMk id="6" creationId="{4C1DBF61-C973-E657-7ADB-B7ACC2344F9C}"/>
          </ac:inkMkLst>
        </pc:inkChg>
      </pc:sldChg>
    </pc:docChg>
  </pc:docChgLst>
  <pc:docChgLst>
    <pc:chgData name="Priya Garg" userId="S::garg.p@northeastern.edu::85fa9b1c-7514-49ed-939c-9bbe2b0ad6d5" providerId="AD" clId="Web-{2C951523-BE88-43E0-A264-FDA4DFA50B94}"/>
    <pc:docChg chg="modSld">
      <pc:chgData name="Priya Garg" userId="S::garg.p@northeastern.edu::85fa9b1c-7514-49ed-939c-9bbe2b0ad6d5" providerId="AD" clId="Web-{2C951523-BE88-43E0-A264-FDA4DFA50B94}" dt="2022-12-11T22:17:02.977" v="73" actId="20577"/>
      <pc:docMkLst>
        <pc:docMk/>
      </pc:docMkLst>
      <pc:sldChg chg="addSp delSp modSp mod setBg addAnim">
        <pc:chgData name="Priya Garg" userId="S::garg.p@northeastern.edu::85fa9b1c-7514-49ed-939c-9bbe2b0ad6d5" providerId="AD" clId="Web-{2C951523-BE88-43E0-A264-FDA4DFA50B94}" dt="2022-12-11T22:15:32.489" v="47"/>
        <pc:sldMkLst>
          <pc:docMk/>
          <pc:sldMk cId="109857222" sldId="256"/>
        </pc:sldMkLst>
        <pc:spChg chg="mod">
          <ac:chgData name="Priya Garg" userId="S::garg.p@northeastern.edu::85fa9b1c-7514-49ed-939c-9bbe2b0ad6d5" providerId="AD" clId="Web-{2C951523-BE88-43E0-A264-FDA4DFA50B94}" dt="2022-12-11T22:15:32.489" v="47"/>
          <ac:spMkLst>
            <pc:docMk/>
            <pc:sldMk cId="109857222" sldId="256"/>
            <ac:spMk id="2" creationId="{00000000-0000-0000-0000-000000000000}"/>
          </ac:spMkLst>
        </pc:spChg>
        <pc:spChg chg="mod">
          <ac:chgData name="Priya Garg" userId="S::garg.p@northeastern.edu::85fa9b1c-7514-49ed-939c-9bbe2b0ad6d5" providerId="AD" clId="Web-{2C951523-BE88-43E0-A264-FDA4DFA50B94}" dt="2022-12-11T22:15:32.489" v="47"/>
          <ac:spMkLst>
            <pc:docMk/>
            <pc:sldMk cId="109857222" sldId="256"/>
            <ac:spMk id="3" creationId="{00000000-0000-0000-0000-000000000000}"/>
          </ac:spMkLst>
        </pc:spChg>
        <pc:spChg chg="add del">
          <ac:chgData name="Priya Garg" userId="S::garg.p@northeastern.edu::85fa9b1c-7514-49ed-939c-9bbe2b0ad6d5" providerId="AD" clId="Web-{2C951523-BE88-43E0-A264-FDA4DFA50B94}" dt="2022-12-11T22:15:32.489" v="47"/>
          <ac:spMkLst>
            <pc:docMk/>
            <pc:sldMk cId="109857222" sldId="256"/>
            <ac:spMk id="8" creationId="{6F5A5072-7B47-4D32-B52A-4EBBF590B8A5}"/>
          </ac:spMkLst>
        </pc:spChg>
        <pc:spChg chg="add del">
          <ac:chgData name="Priya Garg" userId="S::garg.p@northeastern.edu::85fa9b1c-7514-49ed-939c-9bbe2b0ad6d5" providerId="AD" clId="Web-{2C951523-BE88-43E0-A264-FDA4DFA50B94}" dt="2022-12-11T22:15:32.489" v="47"/>
          <ac:spMkLst>
            <pc:docMk/>
            <pc:sldMk cId="109857222" sldId="256"/>
            <ac:spMk id="10" creationId="{9715DAF0-AE1B-46C9-8A6B-DB2AA05AB91D}"/>
          </ac:spMkLst>
        </pc:spChg>
        <pc:spChg chg="add del">
          <ac:chgData name="Priya Garg" userId="S::garg.p@northeastern.edu::85fa9b1c-7514-49ed-939c-9bbe2b0ad6d5" providerId="AD" clId="Web-{2C951523-BE88-43E0-A264-FDA4DFA50B94}" dt="2022-12-11T22:15:32.489" v="47"/>
          <ac:spMkLst>
            <pc:docMk/>
            <pc:sldMk cId="109857222" sldId="256"/>
            <ac:spMk id="12" creationId="{6016219D-510E-4184-9090-6D5578A87BD1}"/>
          </ac:spMkLst>
        </pc:spChg>
        <pc:spChg chg="add del">
          <ac:chgData name="Priya Garg" userId="S::garg.p@northeastern.edu::85fa9b1c-7514-49ed-939c-9bbe2b0ad6d5" providerId="AD" clId="Web-{2C951523-BE88-43E0-A264-FDA4DFA50B94}" dt="2022-12-11T22:15:32.489" v="47"/>
          <ac:spMkLst>
            <pc:docMk/>
            <pc:sldMk cId="109857222" sldId="256"/>
            <ac:spMk id="14" creationId="{AFF4A713-7B75-4B21-90D7-5AB19547C728}"/>
          </ac:spMkLst>
        </pc:spChg>
        <pc:spChg chg="add del">
          <ac:chgData name="Priya Garg" userId="S::garg.p@northeastern.edu::85fa9b1c-7514-49ed-939c-9bbe2b0ad6d5" providerId="AD" clId="Web-{2C951523-BE88-43E0-A264-FDA4DFA50B94}" dt="2022-12-11T22:15:32.489" v="47"/>
          <ac:spMkLst>
            <pc:docMk/>
            <pc:sldMk cId="109857222" sldId="256"/>
            <ac:spMk id="16" creationId="{DC631C0B-6DA6-4E57-8231-CE32B3434A7E}"/>
          </ac:spMkLst>
        </pc:spChg>
        <pc:spChg chg="add del">
          <ac:chgData name="Priya Garg" userId="S::garg.p@northeastern.edu::85fa9b1c-7514-49ed-939c-9bbe2b0ad6d5" providerId="AD" clId="Web-{2C951523-BE88-43E0-A264-FDA4DFA50B94}" dt="2022-12-11T22:15:32.489" v="47"/>
          <ac:spMkLst>
            <pc:docMk/>
            <pc:sldMk cId="109857222" sldId="256"/>
            <ac:spMk id="18" creationId="{C29501E6-A978-4A61-9689-9085AF97A53A}"/>
          </ac:spMkLst>
        </pc:spChg>
        <pc:spChg chg="add">
          <ac:chgData name="Priya Garg" userId="S::garg.p@northeastern.edu::85fa9b1c-7514-49ed-939c-9bbe2b0ad6d5" providerId="AD" clId="Web-{2C951523-BE88-43E0-A264-FDA4DFA50B94}" dt="2022-12-11T22:15:32.489" v="47"/>
          <ac:spMkLst>
            <pc:docMk/>
            <pc:sldMk cId="109857222" sldId="256"/>
            <ac:spMk id="23" creationId="{16F9E488-0718-4E1E-9D12-26779F606252}"/>
          </ac:spMkLst>
        </pc:spChg>
        <pc:spChg chg="add">
          <ac:chgData name="Priya Garg" userId="S::garg.p@northeastern.edu::85fa9b1c-7514-49ed-939c-9bbe2b0ad6d5" providerId="AD" clId="Web-{2C951523-BE88-43E0-A264-FDA4DFA50B94}" dt="2022-12-11T22:15:32.489" v="47"/>
          <ac:spMkLst>
            <pc:docMk/>
            <pc:sldMk cId="109857222" sldId="256"/>
            <ac:spMk id="25" creationId="{09BE6F6B-19BD-443C-8FB0-FA45F13F9535}"/>
          </ac:spMkLst>
        </pc:spChg>
        <pc:grpChg chg="add">
          <ac:chgData name="Priya Garg" userId="S::garg.p@northeastern.edu::85fa9b1c-7514-49ed-939c-9bbe2b0ad6d5" providerId="AD" clId="Web-{2C951523-BE88-43E0-A264-FDA4DFA50B94}" dt="2022-12-11T22:15:32.489" v="47"/>
          <ac:grpSpMkLst>
            <pc:docMk/>
            <pc:sldMk cId="109857222" sldId="256"/>
            <ac:grpSpMk id="27" creationId="{92AAE609-C327-4952-BB48-254E9015AD81}"/>
          </ac:grpSpMkLst>
        </pc:grpChg>
      </pc:sldChg>
      <pc:sldChg chg="addSp delSp modSp mod setBg">
        <pc:chgData name="Priya Garg" userId="S::garg.p@northeastern.edu::85fa9b1c-7514-49ed-939c-9bbe2b0ad6d5" providerId="AD" clId="Web-{2C951523-BE88-43E0-A264-FDA4DFA50B94}" dt="2022-12-11T22:16:46.617" v="63" actId="14100"/>
        <pc:sldMkLst>
          <pc:docMk/>
          <pc:sldMk cId="1656426037" sldId="257"/>
        </pc:sldMkLst>
        <pc:spChg chg="mod ord">
          <ac:chgData name="Priya Garg" userId="S::garg.p@northeastern.edu::85fa9b1c-7514-49ed-939c-9bbe2b0ad6d5" providerId="AD" clId="Web-{2C951523-BE88-43E0-A264-FDA4DFA50B94}" dt="2022-12-11T22:16:41.648" v="62"/>
          <ac:spMkLst>
            <pc:docMk/>
            <pc:sldMk cId="1656426037" sldId="257"/>
            <ac:spMk id="2" creationId="{22CCAF8A-D4B1-AC88-F08C-11DD57C5B996}"/>
          </ac:spMkLst>
        </pc:spChg>
        <pc:spChg chg="add del">
          <ac:chgData name="Priya Garg" userId="S::garg.p@northeastern.edu::85fa9b1c-7514-49ed-939c-9bbe2b0ad6d5" providerId="AD" clId="Web-{2C951523-BE88-43E0-A264-FDA4DFA50B94}" dt="2022-12-11T22:15:21.176" v="46"/>
          <ac:spMkLst>
            <pc:docMk/>
            <pc:sldMk cId="1656426037" sldId="257"/>
            <ac:spMk id="11" creationId="{2151139A-886F-4B97-8815-729AD3831BBD}"/>
          </ac:spMkLst>
        </pc:spChg>
        <pc:spChg chg="add del">
          <ac:chgData name="Priya Garg" userId="S::garg.p@northeastern.edu::85fa9b1c-7514-49ed-939c-9bbe2b0ad6d5" providerId="AD" clId="Web-{2C951523-BE88-43E0-A264-FDA4DFA50B94}" dt="2022-12-11T22:15:21.176" v="46"/>
          <ac:spMkLst>
            <pc:docMk/>
            <pc:sldMk cId="1656426037" sldId="257"/>
            <ac:spMk id="13" creationId="{AB5E08C4-8CDD-4623-A5B8-E998C6DEE3B7}"/>
          </ac:spMkLst>
        </pc:spChg>
        <pc:spChg chg="add del">
          <ac:chgData name="Priya Garg" userId="S::garg.p@northeastern.edu::85fa9b1c-7514-49ed-939c-9bbe2b0ad6d5" providerId="AD" clId="Web-{2C951523-BE88-43E0-A264-FDA4DFA50B94}" dt="2022-12-11T22:15:21.176" v="46"/>
          <ac:spMkLst>
            <pc:docMk/>
            <pc:sldMk cId="1656426037" sldId="257"/>
            <ac:spMk id="15" creationId="{15F33878-D502-4FFA-8ACE-F2AECDB2A23F}"/>
          </ac:spMkLst>
        </pc:spChg>
        <pc:spChg chg="add del">
          <ac:chgData name="Priya Garg" userId="S::garg.p@northeastern.edu::85fa9b1c-7514-49ed-939c-9bbe2b0ad6d5" providerId="AD" clId="Web-{2C951523-BE88-43E0-A264-FDA4DFA50B94}" dt="2022-12-11T22:15:21.176" v="46"/>
          <ac:spMkLst>
            <pc:docMk/>
            <pc:sldMk cId="1656426037" sldId="257"/>
            <ac:spMk id="17" creationId="{D3539FEE-81D3-4406-802E-60B20B16F4F6}"/>
          </ac:spMkLst>
        </pc:spChg>
        <pc:spChg chg="add del">
          <ac:chgData name="Priya Garg" userId="S::garg.p@northeastern.edu::85fa9b1c-7514-49ed-939c-9bbe2b0ad6d5" providerId="AD" clId="Web-{2C951523-BE88-43E0-A264-FDA4DFA50B94}" dt="2022-12-11T22:15:21.176" v="46"/>
          <ac:spMkLst>
            <pc:docMk/>
            <pc:sldMk cId="1656426037" sldId="257"/>
            <ac:spMk id="19" creationId="{DC701763-729E-462F-A5A8-E0DEFEB1E2E4}"/>
          </ac:spMkLst>
        </pc:spChg>
        <pc:spChg chg="add del">
          <ac:chgData name="Priya Garg" userId="S::garg.p@northeastern.edu::85fa9b1c-7514-49ed-939c-9bbe2b0ad6d5" providerId="AD" clId="Web-{2C951523-BE88-43E0-A264-FDA4DFA50B94}" dt="2022-12-11T22:16:41.648" v="62"/>
          <ac:spMkLst>
            <pc:docMk/>
            <pc:sldMk cId="1656426037" sldId="257"/>
            <ac:spMk id="24" creationId="{9203DE33-2CD4-4CA8-9AF3-37C3B65133B0}"/>
          </ac:spMkLst>
        </pc:spChg>
        <pc:spChg chg="add del">
          <ac:chgData name="Priya Garg" userId="S::garg.p@northeastern.edu::85fa9b1c-7514-49ed-939c-9bbe2b0ad6d5" providerId="AD" clId="Web-{2C951523-BE88-43E0-A264-FDA4DFA50B94}" dt="2022-12-11T22:16:41.648" v="62"/>
          <ac:spMkLst>
            <pc:docMk/>
            <pc:sldMk cId="1656426037" sldId="257"/>
            <ac:spMk id="26" creationId="{0AF57B88-1D4C-41FA-A761-EC1DD10C35CB}"/>
          </ac:spMkLst>
        </pc:spChg>
        <pc:spChg chg="add del">
          <ac:chgData name="Priya Garg" userId="S::garg.p@northeastern.edu::85fa9b1c-7514-49ed-939c-9bbe2b0ad6d5" providerId="AD" clId="Web-{2C951523-BE88-43E0-A264-FDA4DFA50B94}" dt="2022-12-11T22:16:41.648" v="62"/>
          <ac:spMkLst>
            <pc:docMk/>
            <pc:sldMk cId="1656426037" sldId="257"/>
            <ac:spMk id="28" creationId="{D2548F45-5164-4ABB-8212-7F293FDED8D4}"/>
          </ac:spMkLst>
        </pc:spChg>
        <pc:spChg chg="add del">
          <ac:chgData name="Priya Garg" userId="S::garg.p@northeastern.edu::85fa9b1c-7514-49ed-939c-9bbe2b0ad6d5" providerId="AD" clId="Web-{2C951523-BE88-43E0-A264-FDA4DFA50B94}" dt="2022-12-11T22:16:41.648" v="62"/>
          <ac:spMkLst>
            <pc:docMk/>
            <pc:sldMk cId="1656426037" sldId="257"/>
            <ac:spMk id="30" creationId="{5E81CCFB-7BEF-4186-86FB-D09450B4D02D}"/>
          </ac:spMkLst>
        </pc:spChg>
        <pc:spChg chg="add">
          <ac:chgData name="Priya Garg" userId="S::garg.p@northeastern.edu::85fa9b1c-7514-49ed-939c-9bbe2b0ad6d5" providerId="AD" clId="Web-{2C951523-BE88-43E0-A264-FDA4DFA50B94}" dt="2022-12-11T22:16:41.648" v="62"/>
          <ac:spMkLst>
            <pc:docMk/>
            <pc:sldMk cId="1656426037" sldId="257"/>
            <ac:spMk id="35" creationId="{16F9E488-0718-4E1E-9D12-26779F606252}"/>
          </ac:spMkLst>
        </pc:spChg>
        <pc:spChg chg="add">
          <ac:chgData name="Priya Garg" userId="S::garg.p@northeastern.edu::85fa9b1c-7514-49ed-939c-9bbe2b0ad6d5" providerId="AD" clId="Web-{2C951523-BE88-43E0-A264-FDA4DFA50B94}" dt="2022-12-11T22:16:41.648" v="62"/>
          <ac:spMkLst>
            <pc:docMk/>
            <pc:sldMk cId="1656426037" sldId="257"/>
            <ac:spMk id="37" creationId="{CE708407-D01D-4E57-8998-FF799DBC3788}"/>
          </ac:spMkLst>
        </pc:spChg>
        <pc:grpChg chg="add">
          <ac:chgData name="Priya Garg" userId="S::garg.p@northeastern.edu::85fa9b1c-7514-49ed-939c-9bbe2b0ad6d5" providerId="AD" clId="Web-{2C951523-BE88-43E0-A264-FDA4DFA50B94}" dt="2022-12-11T22:16:41.648" v="62"/>
          <ac:grpSpMkLst>
            <pc:docMk/>
            <pc:sldMk cId="1656426037" sldId="257"/>
            <ac:grpSpMk id="39" creationId="{7F963B07-5C9E-478C-A53E-B6F5B4A78933}"/>
          </ac:grpSpMkLst>
        </pc:grpChg>
        <pc:picChg chg="mod ord">
          <ac:chgData name="Priya Garg" userId="S::garg.p@northeastern.edu::85fa9b1c-7514-49ed-939c-9bbe2b0ad6d5" providerId="AD" clId="Web-{2C951523-BE88-43E0-A264-FDA4DFA50B94}" dt="2022-12-11T22:16:46.617" v="63" actId="14100"/>
          <ac:picMkLst>
            <pc:docMk/>
            <pc:sldMk cId="1656426037" sldId="257"/>
            <ac:picMk id="4" creationId="{21627239-24CC-AAD2-2C24-EE3EEED4FEB7}"/>
          </ac:picMkLst>
        </pc:picChg>
        <pc:picChg chg="del mod">
          <ac:chgData name="Priya Garg" userId="S::garg.p@northeastern.edu::85fa9b1c-7514-49ed-939c-9bbe2b0ad6d5" providerId="AD" clId="Web-{2C951523-BE88-43E0-A264-FDA4DFA50B94}" dt="2022-12-11T22:15:16.458" v="45"/>
          <ac:picMkLst>
            <pc:docMk/>
            <pc:sldMk cId="1656426037" sldId="257"/>
            <ac:picMk id="6" creationId="{D4AB9F75-F80F-FE77-6972-56C29AB5BF57}"/>
          </ac:picMkLst>
        </pc:picChg>
        <pc:inkChg chg="add del">
          <ac:chgData name="Priya Garg" userId="S::garg.p@northeastern.edu::85fa9b1c-7514-49ed-939c-9bbe2b0ad6d5" providerId="AD" clId="Web-{2C951523-BE88-43E0-A264-FDA4DFA50B94}" dt="2022-12-11T22:14:46.503" v="37"/>
          <ac:inkMkLst>
            <pc:docMk/>
            <pc:sldMk cId="1656426037" sldId="257"/>
            <ac:inkMk id="3" creationId="{234BEB51-694F-B218-1021-F52B55A152BD}"/>
          </ac:inkMkLst>
        </pc:inkChg>
        <pc:inkChg chg="add del">
          <ac:chgData name="Priya Garg" userId="S::garg.p@northeastern.edu::85fa9b1c-7514-49ed-939c-9bbe2b0ad6d5" providerId="AD" clId="Web-{2C951523-BE88-43E0-A264-FDA4DFA50B94}" dt="2022-12-11T22:14:45.753" v="36"/>
          <ac:inkMkLst>
            <pc:docMk/>
            <pc:sldMk cId="1656426037" sldId="257"/>
            <ac:inkMk id="5" creationId="{68199EA8-D565-FFB8-C2BE-96802E875B4F}"/>
          </ac:inkMkLst>
        </pc:inkChg>
        <pc:inkChg chg="add del">
          <ac:chgData name="Priya Garg" userId="S::garg.p@northeastern.edu::85fa9b1c-7514-49ed-939c-9bbe2b0ad6d5" providerId="AD" clId="Web-{2C951523-BE88-43E0-A264-FDA4DFA50B94}" dt="2022-12-11T22:14:44.410" v="35"/>
          <ac:inkMkLst>
            <pc:docMk/>
            <pc:sldMk cId="1656426037" sldId="257"/>
            <ac:inkMk id="7" creationId="{9C65EC07-AAA4-2462-6DB9-D66CC7925202}"/>
          </ac:inkMkLst>
        </pc:inkChg>
        <pc:inkChg chg="add del">
          <ac:chgData name="Priya Garg" userId="S::garg.p@northeastern.edu::85fa9b1c-7514-49ed-939c-9bbe2b0ad6d5" providerId="AD" clId="Web-{2C951523-BE88-43E0-A264-FDA4DFA50B94}" dt="2022-12-11T22:14:43.878" v="34"/>
          <ac:inkMkLst>
            <pc:docMk/>
            <pc:sldMk cId="1656426037" sldId="257"/>
            <ac:inkMk id="8" creationId="{5C8F0E90-21FB-D434-CC20-36815D6D6F9E}"/>
          </ac:inkMkLst>
        </pc:inkChg>
        <pc:inkChg chg="add del">
          <ac:chgData name="Priya Garg" userId="S::garg.p@northeastern.edu::85fa9b1c-7514-49ed-939c-9bbe2b0ad6d5" providerId="AD" clId="Web-{2C951523-BE88-43E0-A264-FDA4DFA50B94}" dt="2022-12-11T22:15:02.613" v="42"/>
          <ac:inkMkLst>
            <pc:docMk/>
            <pc:sldMk cId="1656426037" sldId="257"/>
            <ac:inkMk id="9" creationId="{1ED105B7-65D5-45F5-2549-07EA57EE7223}"/>
          </ac:inkMkLst>
        </pc:inkChg>
        <pc:inkChg chg="add del">
          <ac:chgData name="Priya Garg" userId="S::garg.p@northeastern.edu::85fa9b1c-7514-49ed-939c-9bbe2b0ad6d5" providerId="AD" clId="Web-{2C951523-BE88-43E0-A264-FDA4DFA50B94}" dt="2022-12-11T22:15:01.926" v="41"/>
          <ac:inkMkLst>
            <pc:docMk/>
            <pc:sldMk cId="1656426037" sldId="257"/>
            <ac:inkMk id="10" creationId="{6BDCDDE0-0977-8083-F09A-91D734C4AA8D}"/>
          </ac:inkMkLst>
        </pc:inkChg>
        <pc:inkChg chg="add del">
          <ac:chgData name="Priya Garg" userId="S::garg.p@northeastern.edu::85fa9b1c-7514-49ed-939c-9bbe2b0ad6d5" providerId="AD" clId="Web-{2C951523-BE88-43E0-A264-FDA4DFA50B94}" dt="2022-12-11T22:15:08.035" v="44"/>
          <ac:inkMkLst>
            <pc:docMk/>
            <pc:sldMk cId="1656426037" sldId="257"/>
            <ac:inkMk id="12" creationId="{290DCD9B-F67A-D682-2482-ADF11A22F5E7}"/>
          </ac:inkMkLst>
        </pc:inkChg>
      </pc:sldChg>
      <pc:sldChg chg="addSp modSp mod setBg setClrOvrMap">
        <pc:chgData name="Priya Garg" userId="S::garg.p@northeastern.edu::85fa9b1c-7514-49ed-939c-9bbe2b0ad6d5" providerId="AD" clId="Web-{2C951523-BE88-43E0-A264-FDA4DFA50B94}" dt="2022-12-11T22:17:02.977" v="73" actId="20577"/>
        <pc:sldMkLst>
          <pc:docMk/>
          <pc:sldMk cId="317183911" sldId="259"/>
        </pc:sldMkLst>
        <pc:spChg chg="mod">
          <ac:chgData name="Priya Garg" userId="S::garg.p@northeastern.edu::85fa9b1c-7514-49ed-939c-9bbe2b0ad6d5" providerId="AD" clId="Web-{2C951523-BE88-43E0-A264-FDA4DFA50B94}" dt="2022-12-11T22:17:02.977" v="73" actId="20577"/>
          <ac:spMkLst>
            <pc:docMk/>
            <pc:sldMk cId="317183911" sldId="259"/>
            <ac:spMk id="2" creationId="{0D6F3C9C-7956-CB95-6D1F-5BD319B30133}"/>
          </ac:spMkLst>
        </pc:spChg>
        <pc:spChg chg="add">
          <ac:chgData name="Priya Garg" userId="S::garg.p@northeastern.edu::85fa9b1c-7514-49ed-939c-9bbe2b0ad6d5" providerId="AD" clId="Web-{2C951523-BE88-43E0-A264-FDA4DFA50B94}" dt="2022-12-11T22:16:53.336" v="64"/>
          <ac:spMkLst>
            <pc:docMk/>
            <pc:sldMk cId="317183911" sldId="259"/>
            <ac:spMk id="5" creationId="{E49CC64F-7275-4E33-961B-0C5CDC439875}"/>
          </ac:spMkLst>
        </pc:spChg>
        <pc:picChg chg="mod">
          <ac:chgData name="Priya Garg" userId="S::garg.p@northeastern.edu::85fa9b1c-7514-49ed-939c-9bbe2b0ad6d5" providerId="AD" clId="Web-{2C951523-BE88-43E0-A264-FDA4DFA50B94}" dt="2022-12-11T22:16:53.336" v="64"/>
          <ac:picMkLst>
            <pc:docMk/>
            <pc:sldMk cId="317183911" sldId="259"/>
            <ac:picMk id="3" creationId="{82A3A673-BEF7-FEE7-9C6B-A12F3514A881}"/>
          </ac:picMkLst>
        </pc:picChg>
      </pc:sldChg>
      <pc:sldChg chg="addSp delSp modSp mod setBg">
        <pc:chgData name="Priya Garg" userId="S::garg.p@northeastern.edu::85fa9b1c-7514-49ed-939c-9bbe2b0ad6d5" providerId="AD" clId="Web-{2C951523-BE88-43E0-A264-FDA4DFA50B94}" dt="2022-12-11T22:15:52.381" v="50"/>
        <pc:sldMkLst>
          <pc:docMk/>
          <pc:sldMk cId="2083461213" sldId="260"/>
        </pc:sldMkLst>
        <pc:spChg chg="mod">
          <ac:chgData name="Priya Garg" userId="S::garg.p@northeastern.edu::85fa9b1c-7514-49ed-939c-9bbe2b0ad6d5" providerId="AD" clId="Web-{2C951523-BE88-43E0-A264-FDA4DFA50B94}" dt="2022-12-11T22:15:52.365" v="49"/>
          <ac:spMkLst>
            <pc:docMk/>
            <pc:sldMk cId="2083461213" sldId="260"/>
            <ac:spMk id="2" creationId="{0E83B2DF-DACE-772B-A080-5359155815D2}"/>
          </ac:spMkLst>
        </pc:spChg>
        <pc:spChg chg="mod ord">
          <ac:chgData name="Priya Garg" userId="S::garg.p@northeastern.edu::85fa9b1c-7514-49ed-939c-9bbe2b0ad6d5" providerId="AD" clId="Web-{2C951523-BE88-43E0-A264-FDA4DFA50B94}" dt="2022-12-11T22:15:52.365" v="49"/>
          <ac:spMkLst>
            <pc:docMk/>
            <pc:sldMk cId="2083461213" sldId="260"/>
            <ac:spMk id="3" creationId="{B80A3CBD-456C-35A4-FEB9-1B4B1EF1FC0F}"/>
          </ac:spMkLst>
        </pc:spChg>
        <pc:spChg chg="add del">
          <ac:chgData name="Priya Garg" userId="S::garg.p@northeastern.edu::85fa9b1c-7514-49ed-939c-9bbe2b0ad6d5" providerId="AD" clId="Web-{2C951523-BE88-43E0-A264-FDA4DFA50B94}" dt="2022-12-11T22:13:12.891" v="4"/>
          <ac:spMkLst>
            <pc:docMk/>
            <pc:sldMk cId="2083461213" sldId="260"/>
            <ac:spMk id="8" creationId="{979E27D9-03C7-44E2-9FF8-15D0C8506AF7}"/>
          </ac:spMkLst>
        </pc:spChg>
        <pc:spChg chg="add del">
          <ac:chgData name="Priya Garg" userId="S::garg.p@northeastern.edu::85fa9b1c-7514-49ed-939c-9bbe2b0ad6d5" providerId="AD" clId="Web-{2C951523-BE88-43E0-A264-FDA4DFA50B94}" dt="2022-12-11T22:13:12.891" v="4"/>
          <ac:spMkLst>
            <pc:docMk/>
            <pc:sldMk cId="2083461213" sldId="260"/>
            <ac:spMk id="10" creationId="{EEBF1590-3B36-48EE-A89D-3B6F3CB256AB}"/>
          </ac:spMkLst>
        </pc:spChg>
        <pc:spChg chg="add del">
          <ac:chgData name="Priya Garg" userId="S::garg.p@northeastern.edu::85fa9b1c-7514-49ed-939c-9bbe2b0ad6d5" providerId="AD" clId="Web-{2C951523-BE88-43E0-A264-FDA4DFA50B94}" dt="2022-12-11T22:13:12.891" v="4"/>
          <ac:spMkLst>
            <pc:docMk/>
            <pc:sldMk cId="2083461213" sldId="260"/>
            <ac:spMk id="12" creationId="{AC8F6C8C-AB5A-4548-942D-E3FD40ACBC49}"/>
          </ac:spMkLst>
        </pc:spChg>
        <pc:spChg chg="add del">
          <ac:chgData name="Priya Garg" userId="S::garg.p@northeastern.edu::85fa9b1c-7514-49ed-939c-9bbe2b0ad6d5" providerId="AD" clId="Web-{2C951523-BE88-43E0-A264-FDA4DFA50B94}" dt="2022-12-11T22:15:52.365" v="49"/>
          <ac:spMkLst>
            <pc:docMk/>
            <pc:sldMk cId="2083461213" sldId="260"/>
            <ac:spMk id="19" creationId="{3AFE8227-C443-417B-BA91-520EB1EF4559}"/>
          </ac:spMkLst>
        </pc:spChg>
        <pc:spChg chg="add del">
          <ac:chgData name="Priya Garg" userId="S::garg.p@northeastern.edu::85fa9b1c-7514-49ed-939c-9bbe2b0ad6d5" providerId="AD" clId="Web-{2C951523-BE88-43E0-A264-FDA4DFA50B94}" dt="2022-12-11T22:15:52.365" v="49"/>
          <ac:spMkLst>
            <pc:docMk/>
            <pc:sldMk cId="2083461213" sldId="260"/>
            <ac:spMk id="21" creationId="{907741FC-B544-4A6E-B831-6789D042333D}"/>
          </ac:spMkLst>
        </pc:spChg>
        <pc:spChg chg="add del">
          <ac:chgData name="Priya Garg" userId="S::garg.p@northeastern.edu::85fa9b1c-7514-49ed-939c-9bbe2b0ad6d5" providerId="AD" clId="Web-{2C951523-BE88-43E0-A264-FDA4DFA50B94}" dt="2022-12-11T22:15:52.365" v="49"/>
          <ac:spMkLst>
            <pc:docMk/>
            <pc:sldMk cId="2083461213" sldId="260"/>
            <ac:spMk id="23" creationId="{3F0BE7ED-7814-4273-B18A-F26CC0380380}"/>
          </ac:spMkLst>
        </pc:spChg>
        <pc:picChg chg="add mod">
          <ac:chgData name="Priya Garg" userId="S::garg.p@northeastern.edu::85fa9b1c-7514-49ed-939c-9bbe2b0ad6d5" providerId="AD" clId="Web-{2C951523-BE88-43E0-A264-FDA4DFA50B94}" dt="2022-12-11T22:15:52.381" v="50"/>
          <ac:picMkLst>
            <pc:docMk/>
            <pc:sldMk cId="2083461213" sldId="260"/>
            <ac:picMk id="14" creationId="{43E50EAF-681B-11CD-8F6A-6292BFF78969}"/>
          </ac:picMkLst>
        </pc:picChg>
        <pc:cxnChg chg="add del">
          <ac:chgData name="Priya Garg" userId="S::garg.p@northeastern.edu::85fa9b1c-7514-49ed-939c-9bbe2b0ad6d5" providerId="AD" clId="Web-{2C951523-BE88-43E0-A264-FDA4DFA50B94}" dt="2022-12-11T22:15:52.381" v="50"/>
          <ac:cxnSpMkLst>
            <pc:docMk/>
            <pc:sldMk cId="2083461213" sldId="260"/>
            <ac:cxnSpMk id="9" creationId="{A7F400EE-A8A5-48AF-B4D6-291B52C6F0B0}"/>
          </ac:cxnSpMkLst>
        </pc:cxnChg>
        <pc:cxnChg chg="add">
          <ac:chgData name="Priya Garg" userId="S::garg.p@northeastern.edu::85fa9b1c-7514-49ed-939c-9bbe2b0ad6d5" providerId="AD" clId="Web-{2C951523-BE88-43E0-A264-FDA4DFA50B94}" dt="2022-12-11T22:15:52.381" v="50"/>
          <ac:cxnSpMkLst>
            <pc:docMk/>
            <pc:sldMk cId="2083461213" sldId="260"/>
            <ac:cxnSpMk id="25" creationId="{A7F400EE-A8A5-48AF-B4D6-291B52C6F0B0}"/>
          </ac:cxnSpMkLst>
        </pc:cxnChg>
      </pc:sldChg>
      <pc:sldChg chg="addSp delSp modSp mod setBg setClrOvrMap">
        <pc:chgData name="Priya Garg" userId="S::garg.p@northeastern.edu::85fa9b1c-7514-49ed-939c-9bbe2b0ad6d5" providerId="AD" clId="Web-{2C951523-BE88-43E0-A264-FDA4DFA50B94}" dt="2022-12-11T22:16:37.101" v="61" actId="14100"/>
        <pc:sldMkLst>
          <pc:docMk/>
          <pc:sldMk cId="1470426720" sldId="261"/>
        </pc:sldMkLst>
        <pc:spChg chg="mod">
          <ac:chgData name="Priya Garg" userId="S::garg.p@northeastern.edu::85fa9b1c-7514-49ed-939c-9bbe2b0ad6d5" providerId="AD" clId="Web-{2C951523-BE88-43E0-A264-FDA4DFA50B94}" dt="2022-12-11T22:16:28.272" v="60"/>
          <ac:spMkLst>
            <pc:docMk/>
            <pc:sldMk cId="1470426720" sldId="261"/>
            <ac:spMk id="2" creationId="{0E83B2DF-DACE-772B-A080-5359155815D2}"/>
          </ac:spMkLst>
        </pc:spChg>
        <pc:spChg chg="mod ord">
          <ac:chgData name="Priya Garg" userId="S::garg.p@northeastern.edu::85fa9b1c-7514-49ed-939c-9bbe2b0ad6d5" providerId="AD" clId="Web-{2C951523-BE88-43E0-A264-FDA4DFA50B94}" dt="2022-12-11T22:16:28.272" v="60"/>
          <ac:spMkLst>
            <pc:docMk/>
            <pc:sldMk cId="1470426720" sldId="261"/>
            <ac:spMk id="3" creationId="{B80A3CBD-456C-35A4-FEB9-1B4B1EF1FC0F}"/>
          </ac:spMkLst>
        </pc:spChg>
        <pc:spChg chg="add del">
          <ac:chgData name="Priya Garg" userId="S::garg.p@northeastern.edu::85fa9b1c-7514-49ed-939c-9bbe2b0ad6d5" providerId="AD" clId="Web-{2C951523-BE88-43E0-A264-FDA4DFA50B94}" dt="2022-12-11T22:13:45.627" v="11"/>
          <ac:spMkLst>
            <pc:docMk/>
            <pc:sldMk cId="1470426720" sldId="261"/>
            <ac:spMk id="13" creationId="{003713C1-2FB2-413B-BF91-3AE41726FB7A}"/>
          </ac:spMkLst>
        </pc:spChg>
        <pc:spChg chg="add del">
          <ac:chgData name="Priya Garg" userId="S::garg.p@northeastern.edu::85fa9b1c-7514-49ed-939c-9bbe2b0ad6d5" providerId="AD" clId="Web-{2C951523-BE88-43E0-A264-FDA4DFA50B94}" dt="2022-12-11T22:13:45.627" v="11"/>
          <ac:spMkLst>
            <pc:docMk/>
            <pc:sldMk cId="1470426720" sldId="261"/>
            <ac:spMk id="15" creationId="{90795B4D-5022-4A7F-A01D-8D880B7CDBE6}"/>
          </ac:spMkLst>
        </pc:spChg>
        <pc:spChg chg="add del">
          <ac:chgData name="Priya Garg" userId="S::garg.p@northeastern.edu::85fa9b1c-7514-49ed-939c-9bbe2b0ad6d5" providerId="AD" clId="Web-{2C951523-BE88-43E0-A264-FDA4DFA50B94}" dt="2022-12-11T22:13:45.627" v="11"/>
          <ac:spMkLst>
            <pc:docMk/>
            <pc:sldMk cId="1470426720" sldId="261"/>
            <ac:spMk id="17" creationId="{AFD19018-DE7C-4796-ADF2-AD2EB0FC0D9C}"/>
          </ac:spMkLst>
        </pc:spChg>
        <pc:spChg chg="add del">
          <ac:chgData name="Priya Garg" userId="S::garg.p@northeastern.edu::85fa9b1c-7514-49ed-939c-9bbe2b0ad6d5" providerId="AD" clId="Web-{2C951523-BE88-43E0-A264-FDA4DFA50B94}" dt="2022-12-11T22:13:45.627" v="11"/>
          <ac:spMkLst>
            <pc:docMk/>
            <pc:sldMk cId="1470426720" sldId="261"/>
            <ac:spMk id="19" creationId="{B1A0A2C2-4F85-44AF-8708-8DCA4B550CB8}"/>
          </ac:spMkLst>
        </pc:spChg>
        <pc:spChg chg="add del">
          <ac:chgData name="Priya Garg" userId="S::garg.p@northeastern.edu::85fa9b1c-7514-49ed-939c-9bbe2b0ad6d5" providerId="AD" clId="Web-{2C951523-BE88-43E0-A264-FDA4DFA50B94}" dt="2022-12-11T22:13:48.549" v="13"/>
          <ac:spMkLst>
            <pc:docMk/>
            <pc:sldMk cId="1470426720" sldId="261"/>
            <ac:spMk id="21" creationId="{D30C8E25-2DD1-45C6-9F04-0F0CBF666021}"/>
          </ac:spMkLst>
        </pc:spChg>
        <pc:spChg chg="add del">
          <ac:chgData name="Priya Garg" userId="S::garg.p@northeastern.edu::85fa9b1c-7514-49ed-939c-9bbe2b0ad6d5" providerId="AD" clId="Web-{2C951523-BE88-43E0-A264-FDA4DFA50B94}" dt="2022-12-11T22:13:48.549" v="13"/>
          <ac:spMkLst>
            <pc:docMk/>
            <pc:sldMk cId="1470426720" sldId="261"/>
            <ac:spMk id="22" creationId="{D47F22ED-3A55-4EDE-A5A8-163D82B09265}"/>
          </ac:spMkLst>
        </pc:spChg>
        <pc:spChg chg="add del">
          <ac:chgData name="Priya Garg" userId="S::garg.p@northeastern.edu::85fa9b1c-7514-49ed-939c-9bbe2b0ad6d5" providerId="AD" clId="Web-{2C951523-BE88-43E0-A264-FDA4DFA50B94}" dt="2022-12-11T22:13:48.549" v="13"/>
          <ac:spMkLst>
            <pc:docMk/>
            <pc:sldMk cId="1470426720" sldId="261"/>
            <ac:spMk id="23" creationId="{BC57EA3C-C239-4132-A618-5CBE9F896B2F}"/>
          </ac:spMkLst>
        </pc:spChg>
        <pc:spChg chg="add del">
          <ac:chgData name="Priya Garg" userId="S::garg.p@northeastern.edu::85fa9b1c-7514-49ed-939c-9bbe2b0ad6d5" providerId="AD" clId="Web-{2C951523-BE88-43E0-A264-FDA4DFA50B94}" dt="2022-12-11T22:13:48.549" v="13"/>
          <ac:spMkLst>
            <pc:docMk/>
            <pc:sldMk cId="1470426720" sldId="261"/>
            <ac:spMk id="24" creationId="{5184EE59-3061-456B-9FB5-98A8E0E74B02}"/>
          </ac:spMkLst>
        </pc:spChg>
        <pc:spChg chg="add del">
          <ac:chgData name="Priya Garg" userId="S::garg.p@northeastern.edu::85fa9b1c-7514-49ed-939c-9bbe2b0ad6d5" providerId="AD" clId="Web-{2C951523-BE88-43E0-A264-FDA4DFA50B94}" dt="2022-12-11T22:13:48.549" v="13"/>
          <ac:spMkLst>
            <pc:docMk/>
            <pc:sldMk cId="1470426720" sldId="261"/>
            <ac:spMk id="25" creationId="{F7E07B5E-9FB5-4C91-8BE4-6167EB58D0A7}"/>
          </ac:spMkLst>
        </pc:spChg>
        <pc:spChg chg="add del">
          <ac:chgData name="Priya Garg" userId="S::garg.p@northeastern.edu::85fa9b1c-7514-49ed-939c-9bbe2b0ad6d5" providerId="AD" clId="Web-{2C951523-BE88-43E0-A264-FDA4DFA50B94}" dt="2022-12-11T22:13:48.549" v="13"/>
          <ac:spMkLst>
            <pc:docMk/>
            <pc:sldMk cId="1470426720" sldId="261"/>
            <ac:spMk id="26" creationId="{37524947-EB09-4DD9-973B-9F75BBCD7269}"/>
          </ac:spMkLst>
        </pc:spChg>
        <pc:spChg chg="add del">
          <ac:chgData name="Priya Garg" userId="S::garg.p@northeastern.edu::85fa9b1c-7514-49ed-939c-9bbe2b0ad6d5" providerId="AD" clId="Web-{2C951523-BE88-43E0-A264-FDA4DFA50B94}" dt="2022-12-11T22:13:52.174" v="15"/>
          <ac:spMkLst>
            <pc:docMk/>
            <pc:sldMk cId="1470426720" sldId="261"/>
            <ac:spMk id="28" creationId="{4038CB10-1F5C-4D54-9DF7-12586DE5B007}"/>
          </ac:spMkLst>
        </pc:spChg>
        <pc:spChg chg="add del">
          <ac:chgData name="Priya Garg" userId="S::garg.p@northeastern.edu::85fa9b1c-7514-49ed-939c-9bbe2b0ad6d5" providerId="AD" clId="Web-{2C951523-BE88-43E0-A264-FDA4DFA50B94}" dt="2022-12-11T22:13:52.174" v="15"/>
          <ac:spMkLst>
            <pc:docMk/>
            <pc:sldMk cId="1470426720" sldId="261"/>
            <ac:spMk id="29" creationId="{392E632E-3F30-4018-960F-EE3228045D83}"/>
          </ac:spMkLst>
        </pc:spChg>
        <pc:spChg chg="add del">
          <ac:chgData name="Priya Garg" userId="S::garg.p@northeastern.edu::85fa9b1c-7514-49ed-939c-9bbe2b0ad6d5" providerId="AD" clId="Web-{2C951523-BE88-43E0-A264-FDA4DFA50B94}" dt="2022-12-11T22:13:52.174" v="15"/>
          <ac:spMkLst>
            <pc:docMk/>
            <pc:sldMk cId="1470426720" sldId="261"/>
            <ac:spMk id="30" creationId="{0015B939-F527-4117-B775-533A40168595}"/>
          </ac:spMkLst>
        </pc:spChg>
        <pc:spChg chg="add del">
          <ac:chgData name="Priya Garg" userId="S::garg.p@northeastern.edu::85fa9b1c-7514-49ed-939c-9bbe2b0ad6d5" providerId="AD" clId="Web-{2C951523-BE88-43E0-A264-FDA4DFA50B94}" dt="2022-12-11T22:13:52.174" v="15"/>
          <ac:spMkLst>
            <pc:docMk/>
            <pc:sldMk cId="1470426720" sldId="261"/>
            <ac:spMk id="31" creationId="{522BCFB4-3880-430A-9E42-4D844E8F657B}"/>
          </ac:spMkLst>
        </pc:spChg>
        <pc:spChg chg="add del">
          <ac:chgData name="Priya Garg" userId="S::garg.p@northeastern.edu::85fa9b1c-7514-49ed-939c-9bbe2b0ad6d5" providerId="AD" clId="Web-{2C951523-BE88-43E0-A264-FDA4DFA50B94}" dt="2022-12-11T22:13:52.174" v="15"/>
          <ac:spMkLst>
            <pc:docMk/>
            <pc:sldMk cId="1470426720" sldId="261"/>
            <ac:spMk id="32" creationId="{73ED6512-6858-4552-B699-9A97FE9A4EA2}"/>
          </ac:spMkLst>
        </pc:spChg>
        <pc:spChg chg="add del">
          <ac:chgData name="Priya Garg" userId="S::garg.p@northeastern.edu::85fa9b1c-7514-49ed-939c-9bbe2b0ad6d5" providerId="AD" clId="Web-{2C951523-BE88-43E0-A264-FDA4DFA50B94}" dt="2022-12-11T22:13:54.471" v="17"/>
          <ac:spMkLst>
            <pc:docMk/>
            <pc:sldMk cId="1470426720" sldId="261"/>
            <ac:spMk id="34" creationId="{003713C1-2FB2-413B-BF91-3AE41726FB7A}"/>
          </ac:spMkLst>
        </pc:spChg>
        <pc:spChg chg="add del">
          <ac:chgData name="Priya Garg" userId="S::garg.p@northeastern.edu::85fa9b1c-7514-49ed-939c-9bbe2b0ad6d5" providerId="AD" clId="Web-{2C951523-BE88-43E0-A264-FDA4DFA50B94}" dt="2022-12-11T22:13:54.471" v="17"/>
          <ac:spMkLst>
            <pc:docMk/>
            <pc:sldMk cId="1470426720" sldId="261"/>
            <ac:spMk id="35" creationId="{90795B4D-5022-4A7F-A01D-8D880B7CDBE6}"/>
          </ac:spMkLst>
        </pc:spChg>
        <pc:spChg chg="add del">
          <ac:chgData name="Priya Garg" userId="S::garg.p@northeastern.edu::85fa9b1c-7514-49ed-939c-9bbe2b0ad6d5" providerId="AD" clId="Web-{2C951523-BE88-43E0-A264-FDA4DFA50B94}" dt="2022-12-11T22:13:54.471" v="17"/>
          <ac:spMkLst>
            <pc:docMk/>
            <pc:sldMk cId="1470426720" sldId="261"/>
            <ac:spMk id="36" creationId="{AFD19018-DE7C-4796-ADF2-AD2EB0FC0D9C}"/>
          </ac:spMkLst>
        </pc:spChg>
        <pc:spChg chg="add del">
          <ac:chgData name="Priya Garg" userId="S::garg.p@northeastern.edu::85fa9b1c-7514-49ed-939c-9bbe2b0ad6d5" providerId="AD" clId="Web-{2C951523-BE88-43E0-A264-FDA4DFA50B94}" dt="2022-12-11T22:13:54.471" v="17"/>
          <ac:spMkLst>
            <pc:docMk/>
            <pc:sldMk cId="1470426720" sldId="261"/>
            <ac:spMk id="37" creationId="{B1A0A2C2-4F85-44AF-8708-8DCA4B550CB8}"/>
          </ac:spMkLst>
        </pc:spChg>
        <pc:spChg chg="add del">
          <ac:chgData name="Priya Garg" userId="S::garg.p@northeastern.edu::85fa9b1c-7514-49ed-939c-9bbe2b0ad6d5" providerId="AD" clId="Web-{2C951523-BE88-43E0-A264-FDA4DFA50B94}" dt="2022-12-11T22:16:07.209" v="55"/>
          <ac:spMkLst>
            <pc:docMk/>
            <pc:sldMk cId="1470426720" sldId="261"/>
            <ac:spMk id="39" creationId="{50D1C5B3-B60D-4696-AE60-100D5EC8AB5D}"/>
          </ac:spMkLst>
        </pc:spChg>
        <pc:spChg chg="add del">
          <ac:chgData name="Priya Garg" userId="S::garg.p@northeastern.edu::85fa9b1c-7514-49ed-939c-9bbe2b0ad6d5" providerId="AD" clId="Web-{2C951523-BE88-43E0-A264-FDA4DFA50B94}" dt="2022-12-11T22:16:28.272" v="60"/>
          <ac:spMkLst>
            <pc:docMk/>
            <pc:sldMk cId="1470426720" sldId="261"/>
            <ac:spMk id="46" creationId="{33CD251C-A887-4D2F-925B-FC097198538B}"/>
          </ac:spMkLst>
        </pc:spChg>
        <pc:spChg chg="add del">
          <ac:chgData name="Priya Garg" userId="S::garg.p@northeastern.edu::85fa9b1c-7514-49ed-939c-9bbe2b0ad6d5" providerId="AD" clId="Web-{2C951523-BE88-43E0-A264-FDA4DFA50B94}" dt="2022-12-11T22:16:28.272" v="60"/>
          <ac:spMkLst>
            <pc:docMk/>
            <pc:sldMk cId="1470426720" sldId="261"/>
            <ac:spMk id="48" creationId="{3B2069EE-A08E-44F0-B3F9-3CF8CC2DCAD5}"/>
          </ac:spMkLst>
        </pc:spChg>
        <pc:spChg chg="add del">
          <ac:chgData name="Priya Garg" userId="S::garg.p@northeastern.edu::85fa9b1c-7514-49ed-939c-9bbe2b0ad6d5" providerId="AD" clId="Web-{2C951523-BE88-43E0-A264-FDA4DFA50B94}" dt="2022-12-11T22:16:28.272" v="60"/>
          <ac:spMkLst>
            <pc:docMk/>
            <pc:sldMk cId="1470426720" sldId="261"/>
            <ac:spMk id="57" creationId="{C991AD47-9C99-472F-BDAA-21B183F33947}"/>
          </ac:spMkLst>
        </pc:spChg>
        <pc:spChg chg="add del">
          <ac:chgData name="Priya Garg" userId="S::garg.p@northeastern.edu::85fa9b1c-7514-49ed-939c-9bbe2b0ad6d5" providerId="AD" clId="Web-{2C951523-BE88-43E0-A264-FDA4DFA50B94}" dt="2022-12-11T22:16:28.272" v="60"/>
          <ac:spMkLst>
            <pc:docMk/>
            <pc:sldMk cId="1470426720" sldId="261"/>
            <ac:spMk id="59" creationId="{9E706731-3860-4E73-9335-A870F6741F0B}"/>
          </ac:spMkLst>
        </pc:spChg>
        <pc:spChg chg="add del">
          <ac:chgData name="Priya Garg" userId="S::garg.p@northeastern.edu::85fa9b1c-7514-49ed-939c-9bbe2b0ad6d5" providerId="AD" clId="Web-{2C951523-BE88-43E0-A264-FDA4DFA50B94}" dt="2022-12-11T22:16:28.272" v="60"/>
          <ac:spMkLst>
            <pc:docMk/>
            <pc:sldMk cId="1470426720" sldId="261"/>
            <ac:spMk id="61" creationId="{CD2ED21F-DC95-4AD1-8327-D561F5FCA3A6}"/>
          </ac:spMkLst>
        </pc:spChg>
        <pc:grpChg chg="add del">
          <ac:chgData name="Priya Garg" userId="S::garg.p@northeastern.edu::85fa9b1c-7514-49ed-939c-9bbe2b0ad6d5" providerId="AD" clId="Web-{2C951523-BE88-43E0-A264-FDA4DFA50B94}" dt="2022-12-11T22:16:07.209" v="55"/>
          <ac:grpSpMkLst>
            <pc:docMk/>
            <pc:sldMk cId="1470426720" sldId="261"/>
            <ac:grpSpMk id="40" creationId="{73EDDF53-0851-48D4-A466-6FE0DCE91E73}"/>
          </ac:grpSpMkLst>
        </pc:grpChg>
        <pc:grpChg chg="add del">
          <ac:chgData name="Priya Garg" userId="S::garg.p@northeastern.edu::85fa9b1c-7514-49ed-939c-9bbe2b0ad6d5" providerId="AD" clId="Web-{2C951523-BE88-43E0-A264-FDA4DFA50B94}" dt="2022-12-11T22:16:28.272" v="60"/>
          <ac:grpSpMkLst>
            <pc:docMk/>
            <pc:sldMk cId="1470426720" sldId="261"/>
            <ac:grpSpMk id="50" creationId="{9C6E8597-0CCE-4A8A-9326-AA52691A1C81}"/>
          </ac:grpSpMkLst>
        </pc:grpChg>
        <pc:picChg chg="mod ord">
          <ac:chgData name="Priya Garg" userId="S::garg.p@northeastern.edu::85fa9b1c-7514-49ed-939c-9bbe2b0ad6d5" providerId="AD" clId="Web-{2C951523-BE88-43E0-A264-FDA4DFA50B94}" dt="2022-12-11T22:16:28.272" v="60"/>
          <ac:picMkLst>
            <pc:docMk/>
            <pc:sldMk cId="1470426720" sldId="261"/>
            <ac:picMk id="4" creationId="{0546EC3B-D6F4-3416-9776-87A1F2D263B2}"/>
          </ac:picMkLst>
        </pc:picChg>
        <pc:picChg chg="mod ord">
          <ac:chgData name="Priya Garg" userId="S::garg.p@northeastern.edu::85fa9b1c-7514-49ed-939c-9bbe2b0ad6d5" providerId="AD" clId="Web-{2C951523-BE88-43E0-A264-FDA4DFA50B94}" dt="2022-12-11T22:16:28.272" v="60"/>
          <ac:picMkLst>
            <pc:docMk/>
            <pc:sldMk cId="1470426720" sldId="261"/>
            <ac:picMk id="7" creationId="{2A0B5899-AD3E-570F-37BE-B2BBC5696B61}"/>
          </ac:picMkLst>
        </pc:picChg>
        <pc:picChg chg="mod ord">
          <ac:chgData name="Priya Garg" userId="S::garg.p@northeastern.edu::85fa9b1c-7514-49ed-939c-9bbe2b0ad6d5" providerId="AD" clId="Web-{2C951523-BE88-43E0-A264-FDA4DFA50B94}" dt="2022-12-11T22:16:37.101" v="61" actId="14100"/>
          <ac:picMkLst>
            <pc:docMk/>
            <pc:sldMk cId="1470426720" sldId="261"/>
            <ac:picMk id="8" creationId="{37FFA7CD-1B98-ABEE-E2B7-FFDCC64D2205}"/>
          </ac:picMkLst>
        </pc:picChg>
        <pc:inkChg chg="del">
          <ac:chgData name="Priya Garg" userId="S::garg.p@northeastern.edu::85fa9b1c-7514-49ed-939c-9bbe2b0ad6d5" providerId="AD" clId="Web-{2C951523-BE88-43E0-A264-FDA4DFA50B94}" dt="2022-12-11T22:13:29.439" v="8"/>
          <ac:inkMkLst>
            <pc:docMk/>
            <pc:sldMk cId="1470426720" sldId="261"/>
            <ac:inkMk id="5" creationId="{C993F8F9-1F47-4806-BD82-41DA42A6BA0C}"/>
          </ac:inkMkLst>
        </pc:inkChg>
        <pc:inkChg chg="del">
          <ac:chgData name="Priya Garg" userId="S::garg.p@northeastern.edu::85fa9b1c-7514-49ed-939c-9bbe2b0ad6d5" providerId="AD" clId="Web-{2C951523-BE88-43E0-A264-FDA4DFA50B94}" dt="2022-12-11T22:13:29.439" v="7"/>
          <ac:inkMkLst>
            <pc:docMk/>
            <pc:sldMk cId="1470426720" sldId="261"/>
            <ac:inkMk id="6" creationId="{4C1DBF61-C973-E657-7ADB-B7ACC2344F9C}"/>
          </ac:inkMkLst>
        </pc:inkChg>
        <pc:inkChg chg="add del">
          <ac:chgData name="Priya Garg" userId="S::garg.p@northeastern.edu::85fa9b1c-7514-49ed-939c-9bbe2b0ad6d5" providerId="AD" clId="Web-{2C951523-BE88-43E0-A264-FDA4DFA50B94}" dt="2022-12-11T22:16:03.818" v="54"/>
          <ac:inkMkLst>
            <pc:docMk/>
            <pc:sldMk cId="1470426720" sldId="261"/>
            <ac:inkMk id="9" creationId="{3E6888C1-E59E-6CB7-CABE-37EA4AB149AA}"/>
          </ac:inkMkLst>
        </pc:inkChg>
        <pc:inkChg chg="add del">
          <ac:chgData name="Priya Garg" userId="S::garg.p@northeastern.edu::85fa9b1c-7514-49ed-939c-9bbe2b0ad6d5" providerId="AD" clId="Web-{2C951523-BE88-43E0-A264-FDA4DFA50B94}" dt="2022-12-11T22:15:58.771" v="51"/>
          <ac:inkMkLst>
            <pc:docMk/>
            <pc:sldMk cId="1470426720" sldId="261"/>
            <ac:inkMk id="10" creationId="{4093A8F7-53D8-508C-E220-AF658B2944D8}"/>
          </ac:inkMkLst>
        </pc:inkChg>
        <pc:inkChg chg="add del">
          <ac:chgData name="Priya Garg" userId="S::garg.p@northeastern.edu::85fa9b1c-7514-49ed-939c-9bbe2b0ad6d5" providerId="AD" clId="Web-{2C951523-BE88-43E0-A264-FDA4DFA50B94}" dt="2022-12-11T22:16:01.131" v="52"/>
          <ac:inkMkLst>
            <pc:docMk/>
            <pc:sldMk cId="1470426720" sldId="261"/>
            <ac:inkMk id="11" creationId="{F6876B9D-F0BE-F957-1381-3B5F24533E86}"/>
          </ac:inkMkLst>
        </pc:inkChg>
        <pc:inkChg chg="add del">
          <ac:chgData name="Priya Garg" userId="S::garg.p@northeastern.edu::85fa9b1c-7514-49ed-939c-9bbe2b0ad6d5" providerId="AD" clId="Web-{2C951523-BE88-43E0-A264-FDA4DFA50B94}" dt="2022-12-11T22:16:02.006" v="53"/>
          <ac:inkMkLst>
            <pc:docMk/>
            <pc:sldMk cId="1470426720" sldId="261"/>
            <ac:inkMk id="12" creationId="{A725FF27-86FA-ABEF-CDBE-70D6AF474261}"/>
          </ac:inkMkLst>
        </pc:inkChg>
      </pc:sldChg>
    </pc:docChg>
  </pc:docChgLst>
  <pc:docChgLst>
    <pc:chgData name="Priya Garg" userId="S::garg.p@northeastern.edu::85fa9b1c-7514-49ed-939c-9bbe2b0ad6d5" providerId="AD" clId="Web-{5A3C98AC-75E2-4695-A2EC-683780F04716}"/>
    <pc:docChg chg="addSld delSld modSld sldOrd">
      <pc:chgData name="Priya Garg" userId="S::garg.p@northeastern.edu::85fa9b1c-7514-49ed-939c-9bbe2b0ad6d5" providerId="AD" clId="Web-{5A3C98AC-75E2-4695-A2EC-683780F04716}" dt="2022-12-12T01:02:39.370" v="1813"/>
      <pc:docMkLst>
        <pc:docMk/>
      </pc:docMkLst>
      <pc:sldChg chg="addSp delSp modSp">
        <pc:chgData name="Priya Garg" userId="S::garg.p@northeastern.edu::85fa9b1c-7514-49ed-939c-9bbe2b0ad6d5" providerId="AD" clId="Web-{5A3C98AC-75E2-4695-A2EC-683780F04716}" dt="2022-12-11T23:32:34.291" v="5"/>
        <pc:sldMkLst>
          <pc:docMk/>
          <pc:sldMk cId="109857222" sldId="256"/>
        </pc:sldMkLst>
        <pc:spChg chg="mod">
          <ac:chgData name="Priya Garg" userId="S::garg.p@northeastern.edu::85fa9b1c-7514-49ed-939c-9bbe2b0ad6d5" providerId="AD" clId="Web-{5A3C98AC-75E2-4695-A2EC-683780F04716}" dt="2022-12-11T23:32:34.291" v="5"/>
          <ac:spMkLst>
            <pc:docMk/>
            <pc:sldMk cId="109857222" sldId="256"/>
            <ac:spMk id="2" creationId="{00000000-0000-0000-0000-000000000000}"/>
          </ac:spMkLst>
        </pc:spChg>
        <pc:spChg chg="mod">
          <ac:chgData name="Priya Garg" userId="S::garg.p@northeastern.edu::85fa9b1c-7514-49ed-939c-9bbe2b0ad6d5" providerId="AD" clId="Web-{5A3C98AC-75E2-4695-A2EC-683780F04716}" dt="2022-12-11T23:32:34.291" v="5"/>
          <ac:spMkLst>
            <pc:docMk/>
            <pc:sldMk cId="109857222" sldId="256"/>
            <ac:spMk id="3" creationId="{00000000-0000-0000-0000-000000000000}"/>
          </ac:spMkLst>
        </pc:spChg>
        <pc:spChg chg="del">
          <ac:chgData name="Priya Garg" userId="S::garg.p@northeastern.edu::85fa9b1c-7514-49ed-939c-9bbe2b0ad6d5" providerId="AD" clId="Web-{5A3C98AC-75E2-4695-A2EC-683780F04716}" dt="2022-12-11T23:32:34.291" v="5"/>
          <ac:spMkLst>
            <pc:docMk/>
            <pc:sldMk cId="109857222" sldId="256"/>
            <ac:spMk id="86" creationId="{3E443FD7-A66B-4AA0-872D-B088B9BC5F17}"/>
          </ac:spMkLst>
        </pc:spChg>
        <pc:spChg chg="del">
          <ac:chgData name="Priya Garg" userId="S::garg.p@northeastern.edu::85fa9b1c-7514-49ed-939c-9bbe2b0ad6d5" providerId="AD" clId="Web-{5A3C98AC-75E2-4695-A2EC-683780F04716}" dt="2022-12-11T23:32:34.291" v="5"/>
          <ac:spMkLst>
            <pc:docMk/>
            <pc:sldMk cId="109857222" sldId="256"/>
            <ac:spMk id="88" creationId="{C04BE0EF-3561-49B4-9A29-F283168A91C7}"/>
          </ac:spMkLst>
        </pc:spChg>
        <pc:spChg chg="add">
          <ac:chgData name="Priya Garg" userId="S::garg.p@northeastern.edu::85fa9b1c-7514-49ed-939c-9bbe2b0ad6d5" providerId="AD" clId="Web-{5A3C98AC-75E2-4695-A2EC-683780F04716}" dt="2022-12-11T23:32:34.291" v="5"/>
          <ac:spMkLst>
            <pc:docMk/>
            <pc:sldMk cId="109857222" sldId="256"/>
            <ac:spMk id="93" creationId="{35FED45D-D144-4B05-BBCF-B68683958FFD}"/>
          </ac:spMkLst>
        </pc:spChg>
        <pc:picChg chg="mod">
          <ac:chgData name="Priya Garg" userId="S::garg.p@northeastern.edu::85fa9b1c-7514-49ed-939c-9bbe2b0ad6d5" providerId="AD" clId="Web-{5A3C98AC-75E2-4695-A2EC-683780F04716}" dt="2022-12-11T23:32:34.291" v="5"/>
          <ac:picMkLst>
            <pc:docMk/>
            <pc:sldMk cId="109857222" sldId="256"/>
            <ac:picMk id="47" creationId="{9CBE27EF-F9CF-A325-D427-5B3EE5300A7A}"/>
          </ac:picMkLst>
        </pc:picChg>
      </pc:sldChg>
      <pc:sldChg chg="addSp delSp modSp">
        <pc:chgData name="Priya Garg" userId="S::garg.p@northeastern.edu::85fa9b1c-7514-49ed-939c-9bbe2b0ad6d5" providerId="AD" clId="Web-{5A3C98AC-75E2-4695-A2EC-683780F04716}" dt="2022-12-11T23:33:31.700" v="8" actId="14100"/>
        <pc:sldMkLst>
          <pc:docMk/>
          <pc:sldMk cId="1656426037" sldId="257"/>
        </pc:sldMkLst>
        <pc:spChg chg="mod">
          <ac:chgData name="Priya Garg" userId="S::garg.p@northeastern.edu::85fa9b1c-7514-49ed-939c-9bbe2b0ad6d5" providerId="AD" clId="Web-{5A3C98AC-75E2-4695-A2EC-683780F04716}" dt="2022-12-11T23:33:27.294" v="7"/>
          <ac:spMkLst>
            <pc:docMk/>
            <pc:sldMk cId="1656426037" sldId="257"/>
            <ac:spMk id="2" creationId="{22CCAF8A-D4B1-AC88-F08C-11DD57C5B996}"/>
          </ac:spMkLst>
        </pc:spChg>
        <pc:spChg chg="del">
          <ac:chgData name="Priya Garg" userId="S::garg.p@northeastern.edu::85fa9b1c-7514-49ed-939c-9bbe2b0ad6d5" providerId="AD" clId="Web-{5A3C98AC-75E2-4695-A2EC-683780F04716}" dt="2022-12-11T23:33:27.294" v="7"/>
          <ac:spMkLst>
            <pc:docMk/>
            <pc:sldMk cId="1656426037" sldId="257"/>
            <ac:spMk id="155" creationId="{D12DDE76-C203-4047-9998-63900085B5E8}"/>
          </ac:spMkLst>
        </pc:spChg>
        <pc:spChg chg="add">
          <ac:chgData name="Priya Garg" userId="S::garg.p@northeastern.edu::85fa9b1c-7514-49ed-939c-9bbe2b0ad6d5" providerId="AD" clId="Web-{5A3C98AC-75E2-4695-A2EC-683780F04716}" dt="2022-12-11T23:33:27.294" v="7"/>
          <ac:spMkLst>
            <pc:docMk/>
            <pc:sldMk cId="1656426037" sldId="257"/>
            <ac:spMk id="160" creationId="{5DCB5928-DC7D-4612-9922-441966E15627}"/>
          </ac:spMkLst>
        </pc:spChg>
        <pc:spChg chg="add">
          <ac:chgData name="Priya Garg" userId="S::garg.p@northeastern.edu::85fa9b1c-7514-49ed-939c-9bbe2b0ad6d5" providerId="AD" clId="Web-{5A3C98AC-75E2-4695-A2EC-683780F04716}" dt="2022-12-11T23:33:27.294" v="7"/>
          <ac:spMkLst>
            <pc:docMk/>
            <pc:sldMk cId="1656426037" sldId="257"/>
            <ac:spMk id="162" creationId="{682C1161-1736-45EC-99B7-33F3CAE9D517}"/>
          </ac:spMkLst>
        </pc:spChg>
        <pc:spChg chg="add">
          <ac:chgData name="Priya Garg" userId="S::garg.p@northeastern.edu::85fa9b1c-7514-49ed-939c-9bbe2b0ad6d5" providerId="AD" clId="Web-{5A3C98AC-75E2-4695-A2EC-683780F04716}" dt="2022-12-11T23:33:27.294" v="7"/>
          <ac:spMkLst>
            <pc:docMk/>
            <pc:sldMk cId="1656426037" sldId="257"/>
            <ac:spMk id="164" creationId="{84D4DDB8-B68F-45B0-9F62-C4279996F672}"/>
          </ac:spMkLst>
        </pc:spChg>
        <pc:spChg chg="add">
          <ac:chgData name="Priya Garg" userId="S::garg.p@northeastern.edu::85fa9b1c-7514-49ed-939c-9bbe2b0ad6d5" providerId="AD" clId="Web-{5A3C98AC-75E2-4695-A2EC-683780F04716}" dt="2022-12-11T23:33:27.294" v="7"/>
          <ac:spMkLst>
            <pc:docMk/>
            <pc:sldMk cId="1656426037" sldId="257"/>
            <ac:spMk id="166" creationId="{AF2F604E-43BE-4DC3-B983-E071523364F8}"/>
          </ac:spMkLst>
        </pc:spChg>
        <pc:spChg chg="add">
          <ac:chgData name="Priya Garg" userId="S::garg.p@northeastern.edu::85fa9b1c-7514-49ed-939c-9bbe2b0ad6d5" providerId="AD" clId="Web-{5A3C98AC-75E2-4695-A2EC-683780F04716}" dt="2022-12-11T23:33:27.294" v="7"/>
          <ac:spMkLst>
            <pc:docMk/>
            <pc:sldMk cId="1656426037" sldId="257"/>
            <ac:spMk id="168" creationId="{08C9B587-E65E-4B52-B37C-ABEBB6E87928}"/>
          </ac:spMkLst>
        </pc:spChg>
        <pc:picChg chg="mod">
          <ac:chgData name="Priya Garg" userId="S::garg.p@northeastern.edu::85fa9b1c-7514-49ed-939c-9bbe2b0ad6d5" providerId="AD" clId="Web-{5A3C98AC-75E2-4695-A2EC-683780F04716}" dt="2022-12-11T23:33:31.700" v="8" actId="14100"/>
          <ac:picMkLst>
            <pc:docMk/>
            <pc:sldMk cId="1656426037" sldId="257"/>
            <ac:picMk id="4" creationId="{21627239-24CC-AAD2-2C24-EE3EEED4FEB7}"/>
          </ac:picMkLst>
        </pc:picChg>
      </pc:sldChg>
      <pc:sldChg chg="addSp delSp modSp">
        <pc:chgData name="Priya Garg" userId="S::garg.p@northeastern.edu::85fa9b1c-7514-49ed-939c-9bbe2b0ad6d5" providerId="AD" clId="Web-{5A3C98AC-75E2-4695-A2EC-683780F04716}" dt="2022-12-11T23:33:07.246" v="6"/>
        <pc:sldMkLst>
          <pc:docMk/>
          <pc:sldMk cId="2083461213" sldId="260"/>
        </pc:sldMkLst>
        <pc:spChg chg="mod">
          <ac:chgData name="Priya Garg" userId="S::garg.p@northeastern.edu::85fa9b1c-7514-49ed-939c-9bbe2b0ad6d5" providerId="AD" clId="Web-{5A3C98AC-75E2-4695-A2EC-683780F04716}" dt="2022-12-11T23:33:07.246" v="6"/>
          <ac:spMkLst>
            <pc:docMk/>
            <pc:sldMk cId="2083461213" sldId="260"/>
            <ac:spMk id="2" creationId="{0E83B2DF-DACE-772B-A080-5359155815D2}"/>
          </ac:spMkLst>
        </pc:spChg>
        <pc:spChg chg="mod">
          <ac:chgData name="Priya Garg" userId="S::garg.p@northeastern.edu::85fa9b1c-7514-49ed-939c-9bbe2b0ad6d5" providerId="AD" clId="Web-{5A3C98AC-75E2-4695-A2EC-683780F04716}" dt="2022-12-11T23:33:07.246" v="6"/>
          <ac:spMkLst>
            <pc:docMk/>
            <pc:sldMk cId="2083461213" sldId="260"/>
            <ac:spMk id="3" creationId="{B80A3CBD-456C-35A4-FEB9-1B4B1EF1FC0F}"/>
          </ac:spMkLst>
        </pc:spChg>
        <pc:spChg chg="add">
          <ac:chgData name="Priya Garg" userId="S::garg.p@northeastern.edu::85fa9b1c-7514-49ed-939c-9bbe2b0ad6d5" providerId="AD" clId="Web-{5A3C98AC-75E2-4695-A2EC-683780F04716}" dt="2022-12-11T23:33:07.246" v="6"/>
          <ac:spMkLst>
            <pc:docMk/>
            <pc:sldMk cId="2083461213" sldId="260"/>
            <ac:spMk id="30" creationId="{D1D34770-47A8-402C-AF23-2B653F2D88C1}"/>
          </ac:spMkLst>
        </pc:spChg>
        <pc:picChg chg="mod">
          <ac:chgData name="Priya Garg" userId="S::garg.p@northeastern.edu::85fa9b1c-7514-49ed-939c-9bbe2b0ad6d5" providerId="AD" clId="Web-{5A3C98AC-75E2-4695-A2EC-683780F04716}" dt="2022-12-11T23:33:07.246" v="6"/>
          <ac:picMkLst>
            <pc:docMk/>
            <pc:sldMk cId="2083461213" sldId="260"/>
            <ac:picMk id="14" creationId="{43E50EAF-681B-11CD-8F6A-6292BFF78969}"/>
          </ac:picMkLst>
        </pc:picChg>
        <pc:cxnChg chg="del">
          <ac:chgData name="Priya Garg" userId="S::garg.p@northeastern.edu::85fa9b1c-7514-49ed-939c-9bbe2b0ad6d5" providerId="AD" clId="Web-{5A3C98AC-75E2-4695-A2EC-683780F04716}" dt="2022-12-11T23:33:07.246" v="6"/>
          <ac:cxnSpMkLst>
            <pc:docMk/>
            <pc:sldMk cId="2083461213" sldId="260"/>
            <ac:cxnSpMk id="25" creationId="{A7F400EE-A8A5-48AF-B4D6-291B52C6F0B0}"/>
          </ac:cxnSpMkLst>
        </pc:cxnChg>
      </pc:sldChg>
      <pc:sldChg chg="addSp delSp modSp">
        <pc:chgData name="Priya Garg" userId="S::garg.p@northeastern.edu::85fa9b1c-7514-49ed-939c-9bbe2b0ad6d5" providerId="AD" clId="Web-{5A3C98AC-75E2-4695-A2EC-683780F04716}" dt="2022-12-11T23:35:14.409" v="35"/>
        <pc:sldMkLst>
          <pc:docMk/>
          <pc:sldMk cId="1470426720" sldId="261"/>
        </pc:sldMkLst>
        <pc:graphicFrameChg chg="add del mod modGraphic">
          <ac:chgData name="Priya Garg" userId="S::garg.p@northeastern.edu::85fa9b1c-7514-49ed-939c-9bbe2b0ad6d5" providerId="AD" clId="Web-{5A3C98AC-75E2-4695-A2EC-683780F04716}" dt="2022-12-11T23:34:56.189" v="31"/>
          <ac:graphicFrameMkLst>
            <pc:docMk/>
            <pc:sldMk cId="1470426720" sldId="261"/>
            <ac:graphicFrameMk id="5" creationId="{7623F976-8674-A2CF-CF78-44C2BEEF5547}"/>
          </ac:graphicFrameMkLst>
        </pc:graphicFrameChg>
        <pc:graphicFrameChg chg="add del mod modGraphic">
          <ac:chgData name="Priya Garg" userId="S::garg.p@northeastern.edu::85fa9b1c-7514-49ed-939c-9bbe2b0ad6d5" providerId="AD" clId="Web-{5A3C98AC-75E2-4695-A2EC-683780F04716}" dt="2022-12-11T23:35:02.783" v="33"/>
          <ac:graphicFrameMkLst>
            <pc:docMk/>
            <pc:sldMk cId="1470426720" sldId="261"/>
            <ac:graphicFrameMk id="138" creationId="{28A7B5FA-D76B-EB94-DD17-E931C7EF3F93}"/>
          </ac:graphicFrameMkLst>
        </pc:graphicFrameChg>
        <pc:graphicFrameChg chg="add del mod modGraphic">
          <ac:chgData name="Priya Garg" userId="S::garg.p@northeastern.edu::85fa9b1c-7514-49ed-939c-9bbe2b0ad6d5" providerId="AD" clId="Web-{5A3C98AC-75E2-4695-A2EC-683780F04716}" dt="2022-12-11T23:35:14.409" v="35"/>
          <ac:graphicFrameMkLst>
            <pc:docMk/>
            <pc:sldMk cId="1470426720" sldId="261"/>
            <ac:graphicFrameMk id="150" creationId="{801F70CF-9754-9B9E-4EA2-5142C845E9B9}"/>
          </ac:graphicFrameMkLst>
        </pc:graphicFrameChg>
      </pc:sldChg>
      <pc:sldChg chg="addSp delSp modSp mod setBg modNotes">
        <pc:chgData name="Priya Garg" userId="S::garg.p@northeastern.edu::85fa9b1c-7514-49ed-939c-9bbe2b0ad6d5" providerId="AD" clId="Web-{5A3C98AC-75E2-4695-A2EC-683780F04716}" dt="2022-12-12T01:02:36.854" v="1812"/>
        <pc:sldMkLst>
          <pc:docMk/>
          <pc:sldMk cId="1701391449" sldId="263"/>
        </pc:sldMkLst>
        <pc:spChg chg="mod ord">
          <ac:chgData name="Priya Garg" userId="S::garg.p@northeastern.edu::85fa9b1c-7514-49ed-939c-9bbe2b0ad6d5" providerId="AD" clId="Web-{5A3C98AC-75E2-4695-A2EC-683780F04716}" dt="2022-12-12T00:52:30.914" v="1450"/>
          <ac:spMkLst>
            <pc:docMk/>
            <pc:sldMk cId="1701391449" sldId="263"/>
            <ac:spMk id="2" creationId="{BCD09879-4CB0-D0E4-55E0-5E6492D60A62}"/>
          </ac:spMkLst>
        </pc:spChg>
        <pc:spChg chg="del mod">
          <ac:chgData name="Priya Garg" userId="S::garg.p@northeastern.edu::85fa9b1c-7514-49ed-939c-9bbe2b0ad6d5" providerId="AD" clId="Web-{5A3C98AC-75E2-4695-A2EC-683780F04716}" dt="2022-12-12T00:50:10.159" v="1425"/>
          <ac:spMkLst>
            <pc:docMk/>
            <pc:sldMk cId="1701391449" sldId="263"/>
            <ac:spMk id="3" creationId="{16EC717C-BF70-908C-A332-AB673ABB602D}"/>
          </ac:spMkLst>
        </pc:spChg>
        <pc:spChg chg="add mod">
          <ac:chgData name="Priya Garg" userId="S::garg.p@northeastern.edu::85fa9b1c-7514-49ed-939c-9bbe2b0ad6d5" providerId="AD" clId="Web-{5A3C98AC-75E2-4695-A2EC-683780F04716}" dt="2022-12-12T00:55:58.483" v="1476" actId="1076"/>
          <ac:spMkLst>
            <pc:docMk/>
            <pc:sldMk cId="1701391449" sldId="263"/>
            <ac:spMk id="6" creationId="{25589D52-B947-0FD8-98F6-CD3B2E851507}"/>
          </ac:spMkLst>
        </pc:spChg>
        <pc:spChg chg="add del">
          <ac:chgData name="Priya Garg" userId="S::garg.p@northeastern.edu::85fa9b1c-7514-49ed-939c-9bbe2b0ad6d5" providerId="AD" clId="Web-{5A3C98AC-75E2-4695-A2EC-683780F04716}" dt="2022-12-12T00:50:44.426" v="1431"/>
          <ac:spMkLst>
            <pc:docMk/>
            <pc:sldMk cId="1701391449" sldId="263"/>
            <ac:spMk id="10" creationId="{88263A24-0C1F-4677-B43C-4AE14E276B27}"/>
          </ac:spMkLst>
        </pc:spChg>
        <pc:spChg chg="add del">
          <ac:chgData name="Priya Garg" userId="S::garg.p@northeastern.edu::85fa9b1c-7514-49ed-939c-9bbe2b0ad6d5" providerId="AD" clId="Web-{5A3C98AC-75E2-4695-A2EC-683780F04716}" dt="2022-12-12T00:50:44.426" v="1431"/>
          <ac:spMkLst>
            <pc:docMk/>
            <pc:sldMk cId="1701391449" sldId="263"/>
            <ac:spMk id="12" creationId="{0ADDB668-2CA4-4D2B-9C34-3487CA330BA8}"/>
          </ac:spMkLst>
        </pc:spChg>
        <pc:spChg chg="add del">
          <ac:chgData name="Priya Garg" userId="S::garg.p@northeastern.edu::85fa9b1c-7514-49ed-939c-9bbe2b0ad6d5" providerId="AD" clId="Web-{5A3C98AC-75E2-4695-A2EC-683780F04716}" dt="2022-12-12T00:50:44.426" v="1431"/>
          <ac:spMkLst>
            <pc:docMk/>
            <pc:sldMk cId="1701391449" sldId="263"/>
            <ac:spMk id="14" creationId="{2568BC19-F052-4108-93E1-6A3D1DEC072F}"/>
          </ac:spMkLst>
        </pc:spChg>
        <pc:spChg chg="add del">
          <ac:chgData name="Priya Garg" userId="S::garg.p@northeastern.edu::85fa9b1c-7514-49ed-939c-9bbe2b0ad6d5" providerId="AD" clId="Web-{5A3C98AC-75E2-4695-A2EC-683780F04716}" dt="2022-12-12T00:50:44.426" v="1431"/>
          <ac:spMkLst>
            <pc:docMk/>
            <pc:sldMk cId="1701391449" sldId="263"/>
            <ac:spMk id="16" creationId="{D5FD337D-4D6B-4C8B-B6F5-121097E09881}"/>
          </ac:spMkLst>
        </pc:spChg>
        <pc:spChg chg="add del">
          <ac:chgData name="Priya Garg" userId="S::garg.p@northeastern.edu::85fa9b1c-7514-49ed-939c-9bbe2b0ad6d5" providerId="AD" clId="Web-{5A3C98AC-75E2-4695-A2EC-683780F04716}" dt="2022-12-12T00:51:17.880" v="1437"/>
          <ac:spMkLst>
            <pc:docMk/>
            <pc:sldMk cId="1701391449" sldId="263"/>
            <ac:spMk id="18" creationId="{C4879EFC-8E62-4E00-973C-C45EE9EC676D}"/>
          </ac:spMkLst>
        </pc:spChg>
        <pc:spChg chg="add del">
          <ac:chgData name="Priya Garg" userId="S::garg.p@northeastern.edu::85fa9b1c-7514-49ed-939c-9bbe2b0ad6d5" providerId="AD" clId="Web-{5A3C98AC-75E2-4695-A2EC-683780F04716}" dt="2022-12-12T00:51:17.880" v="1437"/>
          <ac:spMkLst>
            <pc:docMk/>
            <pc:sldMk cId="1701391449" sldId="263"/>
            <ac:spMk id="19" creationId="{D6A9C53F-5F90-40A5-8C85-5412D39C8C68}"/>
          </ac:spMkLst>
        </pc:spChg>
        <pc:spChg chg="add del">
          <ac:chgData name="Priya Garg" userId="S::garg.p@northeastern.edu::85fa9b1c-7514-49ed-939c-9bbe2b0ad6d5" providerId="AD" clId="Web-{5A3C98AC-75E2-4695-A2EC-683780F04716}" dt="2022-12-12T00:52:30.914" v="1450"/>
          <ac:spMkLst>
            <pc:docMk/>
            <pc:sldMk cId="1701391449" sldId="263"/>
            <ac:spMk id="24" creationId="{96918796-2918-40D6-BE3A-4600C47FCD42}"/>
          </ac:spMkLst>
        </pc:spChg>
        <pc:spChg chg="add">
          <ac:chgData name="Priya Garg" userId="S::garg.p@northeastern.edu::85fa9b1c-7514-49ed-939c-9bbe2b0ad6d5" providerId="AD" clId="Web-{5A3C98AC-75E2-4695-A2EC-683780F04716}" dt="2022-12-12T00:52:30.914" v="1450"/>
          <ac:spMkLst>
            <pc:docMk/>
            <pc:sldMk cId="1701391449" sldId="263"/>
            <ac:spMk id="29" creationId="{C4879EFC-8E62-4E00-973C-C45EE9EC676D}"/>
          </ac:spMkLst>
        </pc:spChg>
        <pc:spChg chg="add">
          <ac:chgData name="Priya Garg" userId="S::garg.p@northeastern.edu::85fa9b1c-7514-49ed-939c-9bbe2b0ad6d5" providerId="AD" clId="Web-{5A3C98AC-75E2-4695-A2EC-683780F04716}" dt="2022-12-12T00:52:30.914" v="1450"/>
          <ac:spMkLst>
            <pc:docMk/>
            <pc:sldMk cId="1701391449" sldId="263"/>
            <ac:spMk id="31" creationId="{D6A9C53F-5F90-40A5-8C85-5412D39C8C68}"/>
          </ac:spMkLst>
        </pc:spChg>
        <pc:picChg chg="add mod ord">
          <ac:chgData name="Priya Garg" userId="S::garg.p@northeastern.edu::85fa9b1c-7514-49ed-939c-9bbe2b0ad6d5" providerId="AD" clId="Web-{5A3C98AC-75E2-4695-A2EC-683780F04716}" dt="2022-12-12T00:53:19.868" v="1457" actId="1076"/>
          <ac:picMkLst>
            <pc:docMk/>
            <pc:sldMk cId="1701391449" sldId="263"/>
            <ac:picMk id="4" creationId="{F48DB55B-E6B6-EB7C-7B5A-B3FB5EF89407}"/>
          </ac:picMkLst>
        </pc:picChg>
        <pc:picChg chg="add mod">
          <ac:chgData name="Priya Garg" userId="S::garg.p@northeastern.edu::85fa9b1c-7514-49ed-939c-9bbe2b0ad6d5" providerId="AD" clId="Web-{5A3C98AC-75E2-4695-A2EC-683780F04716}" dt="2022-12-12T00:53:15.524" v="1456" actId="1076"/>
          <ac:picMkLst>
            <pc:docMk/>
            <pc:sldMk cId="1701391449" sldId="263"/>
            <ac:picMk id="5" creationId="{B318C5D7-3A31-204C-680A-0E1813077787}"/>
          </ac:picMkLst>
        </pc:picChg>
      </pc:sldChg>
      <pc:sldChg chg="add replId">
        <pc:chgData name="Priya Garg" userId="S::garg.p@northeastern.edu::85fa9b1c-7514-49ed-939c-9bbe2b0ad6d5" providerId="AD" clId="Web-{5A3C98AC-75E2-4695-A2EC-683780F04716}" dt="2022-12-11T23:31:57.773" v="0"/>
        <pc:sldMkLst>
          <pc:docMk/>
          <pc:sldMk cId="279190126" sldId="266"/>
        </pc:sldMkLst>
      </pc:sldChg>
      <pc:sldChg chg="modSp add del ord replId modNotes">
        <pc:chgData name="Priya Garg" userId="S::garg.p@northeastern.edu::85fa9b1c-7514-49ed-939c-9bbe2b0ad6d5" providerId="AD" clId="Web-{5A3C98AC-75E2-4695-A2EC-683780F04716}" dt="2022-12-12T00:37:08.977" v="1215"/>
        <pc:sldMkLst>
          <pc:docMk/>
          <pc:sldMk cId="3983724823" sldId="267"/>
        </pc:sldMkLst>
        <pc:spChg chg="mod">
          <ac:chgData name="Priya Garg" userId="S::garg.p@northeastern.edu::85fa9b1c-7514-49ed-939c-9bbe2b0ad6d5" providerId="AD" clId="Web-{5A3C98AC-75E2-4695-A2EC-683780F04716}" dt="2022-12-11T23:52:18.159" v="192" actId="20577"/>
          <ac:spMkLst>
            <pc:docMk/>
            <pc:sldMk cId="3983724823" sldId="267"/>
            <ac:spMk id="2" creationId="{BCD09879-4CB0-D0E4-55E0-5E6492D60A62}"/>
          </ac:spMkLst>
        </pc:spChg>
        <pc:spChg chg="mod">
          <ac:chgData name="Priya Garg" userId="S::garg.p@northeastern.edu::85fa9b1c-7514-49ed-939c-9bbe2b0ad6d5" providerId="AD" clId="Web-{5A3C98AC-75E2-4695-A2EC-683780F04716}" dt="2022-12-12T00:03:44.338" v="259" actId="20577"/>
          <ac:spMkLst>
            <pc:docMk/>
            <pc:sldMk cId="3983724823" sldId="267"/>
            <ac:spMk id="3" creationId="{16EC717C-BF70-908C-A332-AB673ABB602D}"/>
          </ac:spMkLst>
        </pc:spChg>
      </pc:sldChg>
      <pc:sldChg chg="new del">
        <pc:chgData name="Priya Garg" userId="S::garg.p@northeastern.edu::85fa9b1c-7514-49ed-939c-9bbe2b0ad6d5" providerId="AD" clId="Web-{5A3C98AC-75E2-4695-A2EC-683780F04716}" dt="2022-12-12T00:08:09.671" v="302"/>
        <pc:sldMkLst>
          <pc:docMk/>
          <pc:sldMk cId="797948966" sldId="268"/>
        </pc:sldMkLst>
      </pc:sldChg>
      <pc:sldChg chg="add del replId">
        <pc:chgData name="Priya Garg" userId="S::garg.p@northeastern.edu::85fa9b1c-7514-49ed-939c-9bbe2b0ad6d5" providerId="AD" clId="Web-{5A3C98AC-75E2-4695-A2EC-683780F04716}" dt="2022-12-12T00:07:56.608" v="299"/>
        <pc:sldMkLst>
          <pc:docMk/>
          <pc:sldMk cId="3162021038" sldId="268"/>
        </pc:sldMkLst>
      </pc:sldChg>
      <pc:sldChg chg="addSp delSp modSp new del">
        <pc:chgData name="Priya Garg" userId="S::garg.p@northeastern.edu::85fa9b1c-7514-49ed-939c-9bbe2b0ad6d5" providerId="AD" clId="Web-{5A3C98AC-75E2-4695-A2EC-683780F04716}" dt="2022-12-12T00:19:02.787" v="633"/>
        <pc:sldMkLst>
          <pc:docMk/>
          <pc:sldMk cId="850534155" sldId="269"/>
        </pc:sldMkLst>
        <pc:spChg chg="del">
          <ac:chgData name="Priya Garg" userId="S::garg.p@northeastern.edu::85fa9b1c-7514-49ed-939c-9bbe2b0ad6d5" providerId="AD" clId="Web-{5A3C98AC-75E2-4695-A2EC-683780F04716}" dt="2022-12-12T00:13:11.063" v="572"/>
          <ac:spMkLst>
            <pc:docMk/>
            <pc:sldMk cId="850534155" sldId="269"/>
            <ac:spMk id="2" creationId="{1373583C-8DE9-F4FB-11B2-8E174C29B2AD}"/>
          </ac:spMkLst>
        </pc:spChg>
        <pc:spChg chg="mod">
          <ac:chgData name="Priya Garg" userId="S::garg.p@northeastern.edu::85fa9b1c-7514-49ed-939c-9bbe2b0ad6d5" providerId="AD" clId="Web-{5A3C98AC-75E2-4695-A2EC-683780F04716}" dt="2022-12-12T00:14:24.068" v="588" actId="1076"/>
          <ac:spMkLst>
            <pc:docMk/>
            <pc:sldMk cId="850534155" sldId="269"/>
            <ac:spMk id="3" creationId="{F75BDF4F-F440-C0EB-3E67-3F5F1ED4CCCE}"/>
          </ac:spMkLst>
        </pc:spChg>
        <pc:spChg chg="add del mod">
          <ac:chgData name="Priya Garg" userId="S::garg.p@northeastern.edu::85fa9b1c-7514-49ed-939c-9bbe2b0ad6d5" providerId="AD" clId="Web-{5A3C98AC-75E2-4695-A2EC-683780F04716}" dt="2022-12-12T00:16:08.152" v="611"/>
          <ac:spMkLst>
            <pc:docMk/>
            <pc:sldMk cId="850534155" sldId="269"/>
            <ac:spMk id="4" creationId="{3923A822-E933-1F65-FE2E-2C700187EF17}"/>
          </ac:spMkLst>
        </pc:spChg>
        <pc:spChg chg="mod">
          <ac:chgData name="Priya Garg" userId="S::garg.p@northeastern.edu::85fa9b1c-7514-49ed-939c-9bbe2b0ad6d5" providerId="AD" clId="Web-{5A3C98AC-75E2-4695-A2EC-683780F04716}" dt="2022-12-12T00:14:29.724" v="589" actId="1076"/>
          <ac:spMkLst>
            <pc:docMk/>
            <pc:sldMk cId="850534155" sldId="269"/>
            <ac:spMk id="5" creationId="{1F854AA6-3FBD-A0BA-2502-1BA98B246E24}"/>
          </ac:spMkLst>
        </pc:spChg>
        <pc:spChg chg="mod">
          <ac:chgData name="Priya Garg" userId="S::garg.p@northeastern.edu::85fa9b1c-7514-49ed-939c-9bbe2b0ad6d5" providerId="AD" clId="Web-{5A3C98AC-75E2-4695-A2EC-683780F04716}" dt="2022-12-12T00:14:33.349" v="590" actId="1076"/>
          <ac:spMkLst>
            <pc:docMk/>
            <pc:sldMk cId="850534155" sldId="269"/>
            <ac:spMk id="6" creationId="{31F9E35D-581D-D564-23EC-7AC2E71E7E47}"/>
          </ac:spMkLst>
        </pc:spChg>
        <pc:graphicFrameChg chg="add del mod modGraphic">
          <ac:chgData name="Priya Garg" userId="S::garg.p@northeastern.edu::85fa9b1c-7514-49ed-939c-9bbe2b0ad6d5" providerId="AD" clId="Web-{5A3C98AC-75E2-4695-A2EC-683780F04716}" dt="2022-12-12T00:16:10.824" v="613"/>
          <ac:graphicFrameMkLst>
            <pc:docMk/>
            <pc:sldMk cId="850534155" sldId="269"/>
            <ac:graphicFrameMk id="7" creationId="{6B2E8ED0-7812-9D27-F5A0-42A1F7779AAC}"/>
          </ac:graphicFrameMkLst>
        </pc:graphicFrameChg>
        <pc:graphicFrameChg chg="add del">
          <ac:chgData name="Priya Garg" userId="S::garg.p@northeastern.edu::85fa9b1c-7514-49ed-939c-9bbe2b0ad6d5" providerId="AD" clId="Web-{5A3C98AC-75E2-4695-A2EC-683780F04716}" dt="2022-12-12T00:15:59.183" v="599"/>
          <ac:graphicFrameMkLst>
            <pc:docMk/>
            <pc:sldMk cId="850534155" sldId="269"/>
            <ac:graphicFrameMk id="8" creationId="{020BDF5B-AAA6-2E10-8FFF-7D74BDC86130}"/>
          </ac:graphicFrameMkLst>
        </pc:graphicFrameChg>
        <pc:graphicFrameChg chg="add del">
          <ac:chgData name="Priya Garg" userId="S::garg.p@northeastern.edu::85fa9b1c-7514-49ed-939c-9bbe2b0ad6d5" providerId="AD" clId="Web-{5A3C98AC-75E2-4695-A2EC-683780F04716}" dt="2022-12-12T00:16:00.714" v="601"/>
          <ac:graphicFrameMkLst>
            <pc:docMk/>
            <pc:sldMk cId="850534155" sldId="269"/>
            <ac:graphicFrameMk id="10" creationId="{E5B76A22-F1C9-0E7B-4D3E-3DBA03B7FA1E}"/>
          </ac:graphicFrameMkLst>
        </pc:graphicFrameChg>
        <pc:graphicFrameChg chg="add del">
          <ac:chgData name="Priya Garg" userId="S::garg.p@northeastern.edu::85fa9b1c-7514-49ed-939c-9bbe2b0ad6d5" providerId="AD" clId="Web-{5A3C98AC-75E2-4695-A2EC-683780F04716}" dt="2022-12-12T00:16:01.652" v="603"/>
          <ac:graphicFrameMkLst>
            <pc:docMk/>
            <pc:sldMk cId="850534155" sldId="269"/>
            <ac:graphicFrameMk id="12" creationId="{020BDF5B-AAA6-2E10-8FFF-7D74BDC86130}"/>
          </ac:graphicFrameMkLst>
        </pc:graphicFrameChg>
        <pc:graphicFrameChg chg="add del">
          <ac:chgData name="Priya Garg" userId="S::garg.p@northeastern.edu::85fa9b1c-7514-49ed-939c-9bbe2b0ad6d5" providerId="AD" clId="Web-{5A3C98AC-75E2-4695-A2EC-683780F04716}" dt="2022-12-12T00:16:02.527" v="605"/>
          <ac:graphicFrameMkLst>
            <pc:docMk/>
            <pc:sldMk cId="850534155" sldId="269"/>
            <ac:graphicFrameMk id="14" creationId="{E5B76A22-F1C9-0E7B-4D3E-3DBA03B7FA1E}"/>
          </ac:graphicFrameMkLst>
        </pc:graphicFrameChg>
        <pc:graphicFrameChg chg="add del">
          <ac:chgData name="Priya Garg" userId="S::garg.p@northeastern.edu::85fa9b1c-7514-49ed-939c-9bbe2b0ad6d5" providerId="AD" clId="Web-{5A3C98AC-75E2-4695-A2EC-683780F04716}" dt="2022-12-12T00:16:03.386" v="607"/>
          <ac:graphicFrameMkLst>
            <pc:docMk/>
            <pc:sldMk cId="850534155" sldId="269"/>
            <ac:graphicFrameMk id="16" creationId="{68D4EBE0-EBB5-17BD-55CC-65C5D67B65E4}"/>
          </ac:graphicFrameMkLst>
        </pc:graphicFrameChg>
        <pc:graphicFrameChg chg="add del">
          <ac:chgData name="Priya Garg" userId="S::garg.p@northeastern.edu::85fa9b1c-7514-49ed-939c-9bbe2b0ad6d5" providerId="AD" clId="Web-{5A3C98AC-75E2-4695-A2EC-683780F04716}" dt="2022-12-12T00:16:04.339" v="609"/>
          <ac:graphicFrameMkLst>
            <pc:docMk/>
            <pc:sldMk cId="850534155" sldId="269"/>
            <ac:graphicFrameMk id="18" creationId="{E5B76A22-F1C9-0E7B-4D3E-3DBA03B7FA1E}"/>
          </ac:graphicFrameMkLst>
        </pc:graphicFrameChg>
        <pc:graphicFrameChg chg="add del">
          <ac:chgData name="Priya Garg" userId="S::garg.p@northeastern.edu::85fa9b1c-7514-49ed-939c-9bbe2b0ad6d5" providerId="AD" clId="Web-{5A3C98AC-75E2-4695-A2EC-683780F04716}" dt="2022-12-12T00:16:08.152" v="611"/>
          <ac:graphicFrameMkLst>
            <pc:docMk/>
            <pc:sldMk cId="850534155" sldId="269"/>
            <ac:graphicFrameMk id="20" creationId="{020BDF5B-AAA6-2E10-8FFF-7D74BDC86130}"/>
          </ac:graphicFrameMkLst>
        </pc:graphicFrameChg>
      </pc:sldChg>
      <pc:sldChg chg="addSp delSp modSp new del modNotes">
        <pc:chgData name="Priya Garg" userId="S::garg.p@northeastern.edu::85fa9b1c-7514-49ed-939c-9bbe2b0ad6d5" providerId="AD" clId="Web-{5A3C98AC-75E2-4695-A2EC-683780F04716}" dt="2022-12-12T00:26:49.943" v="751"/>
        <pc:sldMkLst>
          <pc:docMk/>
          <pc:sldMk cId="3816845617" sldId="270"/>
        </pc:sldMkLst>
        <pc:spChg chg="add del">
          <ac:chgData name="Priya Garg" userId="S::garg.p@northeastern.edu::85fa9b1c-7514-49ed-939c-9bbe2b0ad6d5" providerId="AD" clId="Web-{5A3C98AC-75E2-4695-A2EC-683780F04716}" dt="2022-12-12T00:17:06.843" v="632"/>
          <ac:spMkLst>
            <pc:docMk/>
            <pc:sldMk cId="3816845617" sldId="270"/>
            <ac:spMk id="2" creationId="{4C97A630-78B1-361A-B39C-322D0DEA726B}"/>
          </ac:spMkLst>
        </pc:spChg>
        <pc:spChg chg="mod">
          <ac:chgData name="Priya Garg" userId="S::garg.p@northeastern.edu::85fa9b1c-7514-49ed-939c-9bbe2b0ad6d5" providerId="AD" clId="Web-{5A3C98AC-75E2-4695-A2EC-683780F04716}" dt="2022-12-12T00:16:58.092" v="625" actId="20577"/>
          <ac:spMkLst>
            <pc:docMk/>
            <pc:sldMk cId="3816845617" sldId="270"/>
            <ac:spMk id="3" creationId="{17195731-FF0C-7F98-BA39-5500D42F6094}"/>
          </ac:spMkLst>
        </pc:spChg>
        <pc:spChg chg="mod">
          <ac:chgData name="Priya Garg" userId="S::garg.p@northeastern.edu::85fa9b1c-7514-49ed-939c-9bbe2b0ad6d5" providerId="AD" clId="Web-{5A3C98AC-75E2-4695-A2EC-683780F04716}" dt="2022-12-12T00:16:50.326" v="622" actId="20577"/>
          <ac:spMkLst>
            <pc:docMk/>
            <pc:sldMk cId="3816845617" sldId="270"/>
            <ac:spMk id="4" creationId="{A6E32F75-4C9B-789E-F8E6-F550BFFDCBC9}"/>
          </ac:spMkLst>
        </pc:spChg>
        <pc:spChg chg="mod">
          <ac:chgData name="Priya Garg" userId="S::garg.p@northeastern.edu::85fa9b1c-7514-49ed-939c-9bbe2b0ad6d5" providerId="AD" clId="Web-{5A3C98AC-75E2-4695-A2EC-683780F04716}" dt="2022-12-12T00:17:04.030" v="631" actId="20577"/>
          <ac:spMkLst>
            <pc:docMk/>
            <pc:sldMk cId="3816845617" sldId="270"/>
            <ac:spMk id="5" creationId="{CA9F8BC1-0ABA-4C75-EE0F-EEF16332F717}"/>
          </ac:spMkLst>
        </pc:spChg>
        <pc:spChg chg="mod">
          <ac:chgData name="Priya Garg" userId="S::garg.p@northeastern.edu::85fa9b1c-7514-49ed-939c-9bbe2b0ad6d5" providerId="AD" clId="Web-{5A3C98AC-75E2-4695-A2EC-683780F04716}" dt="2022-12-12T00:16:52.764" v="623" actId="20577"/>
          <ac:spMkLst>
            <pc:docMk/>
            <pc:sldMk cId="3816845617" sldId="270"/>
            <ac:spMk id="6" creationId="{CDA147ED-2883-3D43-0DDB-629A5B1DF194}"/>
          </ac:spMkLst>
        </pc:spChg>
      </pc:sldChg>
      <pc:sldChg chg="modSp new del">
        <pc:chgData name="Priya Garg" userId="S::garg.p@northeastern.edu::85fa9b1c-7514-49ed-939c-9bbe2b0ad6d5" providerId="AD" clId="Web-{5A3C98AC-75E2-4695-A2EC-683780F04716}" dt="2022-12-12T00:21:10.511" v="639"/>
        <pc:sldMkLst>
          <pc:docMk/>
          <pc:sldMk cId="1726497019" sldId="271"/>
        </pc:sldMkLst>
        <pc:spChg chg="mod">
          <ac:chgData name="Priya Garg" userId="S::garg.p@northeastern.edu::85fa9b1c-7514-49ed-939c-9bbe2b0ad6d5" providerId="AD" clId="Web-{5A3C98AC-75E2-4695-A2EC-683780F04716}" dt="2022-12-12T00:21:01.557" v="637" actId="20577"/>
          <ac:spMkLst>
            <pc:docMk/>
            <pc:sldMk cId="1726497019" sldId="271"/>
            <ac:spMk id="2" creationId="{8B7DADE7-99F4-83FC-2D36-60E1F9010544}"/>
          </ac:spMkLst>
        </pc:spChg>
      </pc:sldChg>
      <pc:sldChg chg="addSp delSp modSp new mod setBg modNotes">
        <pc:chgData name="Priya Garg" userId="S::garg.p@northeastern.edu::85fa9b1c-7514-49ed-939c-9bbe2b0ad6d5" providerId="AD" clId="Web-{5A3C98AC-75E2-4695-A2EC-683780F04716}" dt="2022-12-12T01:01:07.805" v="1781"/>
        <pc:sldMkLst>
          <pc:docMk/>
          <pc:sldMk cId="209319661" sldId="272"/>
        </pc:sldMkLst>
        <pc:spChg chg="mod">
          <ac:chgData name="Priya Garg" userId="S::garg.p@northeastern.edu::85fa9b1c-7514-49ed-939c-9bbe2b0ad6d5" providerId="AD" clId="Web-{5A3C98AC-75E2-4695-A2EC-683780F04716}" dt="2022-12-12T00:52:21.679" v="1449"/>
          <ac:spMkLst>
            <pc:docMk/>
            <pc:sldMk cId="209319661" sldId="272"/>
            <ac:spMk id="2" creationId="{CE7B2D23-A7A0-11AE-DBF8-B983D65C8FBE}"/>
          </ac:spMkLst>
        </pc:spChg>
        <pc:spChg chg="mod">
          <ac:chgData name="Priya Garg" userId="S::garg.p@northeastern.edu::85fa9b1c-7514-49ed-939c-9bbe2b0ad6d5" providerId="AD" clId="Web-{5A3C98AC-75E2-4695-A2EC-683780F04716}" dt="2022-12-12T00:52:21.679" v="1449"/>
          <ac:spMkLst>
            <pc:docMk/>
            <pc:sldMk cId="209319661" sldId="272"/>
            <ac:spMk id="3" creationId="{22954978-1ABD-FF06-3236-9D0309B345EF}"/>
          </ac:spMkLst>
        </pc:spChg>
        <pc:spChg chg="mod">
          <ac:chgData name="Priya Garg" userId="S::garg.p@northeastern.edu::85fa9b1c-7514-49ed-939c-9bbe2b0ad6d5" providerId="AD" clId="Web-{5A3C98AC-75E2-4695-A2EC-683780F04716}" dt="2022-12-12T00:52:21.679" v="1449"/>
          <ac:spMkLst>
            <pc:docMk/>
            <pc:sldMk cId="209319661" sldId="272"/>
            <ac:spMk id="4" creationId="{395AC73F-1C5D-B1B2-126A-E3386AE0284A}"/>
          </ac:spMkLst>
        </pc:spChg>
        <pc:spChg chg="add del">
          <ac:chgData name="Priya Garg" userId="S::garg.p@northeastern.edu::85fa9b1c-7514-49ed-939c-9bbe2b0ad6d5" providerId="AD" clId="Web-{5A3C98AC-75E2-4695-A2EC-683780F04716}" dt="2022-12-12T00:52:08.413" v="1448"/>
          <ac:spMkLst>
            <pc:docMk/>
            <pc:sldMk cId="209319661" sldId="272"/>
            <ac:spMk id="6" creationId="{4C608BEB-860E-4094-8511-78603564A75E}"/>
          </ac:spMkLst>
        </pc:spChg>
        <pc:spChg chg="add del">
          <ac:chgData name="Priya Garg" userId="S::garg.p@northeastern.edu::85fa9b1c-7514-49ed-939c-9bbe2b0ad6d5" providerId="AD" clId="Web-{5A3C98AC-75E2-4695-A2EC-683780F04716}" dt="2022-12-12T00:22:47.998" v="672"/>
          <ac:spMkLst>
            <pc:docMk/>
            <pc:sldMk cId="209319661" sldId="272"/>
            <ac:spMk id="9" creationId="{4C608BEB-860E-4094-8511-78603564A75E}"/>
          </ac:spMkLst>
        </pc:spChg>
        <pc:spChg chg="add del">
          <ac:chgData name="Priya Garg" userId="S::garg.p@northeastern.edu::85fa9b1c-7514-49ed-939c-9bbe2b0ad6d5" providerId="AD" clId="Web-{5A3C98AC-75E2-4695-A2EC-683780F04716}" dt="2022-12-12T00:51:46.022" v="1439"/>
          <ac:spMkLst>
            <pc:docMk/>
            <pc:sldMk cId="209319661" sldId="272"/>
            <ac:spMk id="12" creationId="{8CA06CD6-90CA-4C45-856C-6771339E1E22}"/>
          </ac:spMkLst>
        </pc:spChg>
        <pc:spChg chg="add del">
          <ac:chgData name="Priya Garg" userId="S::garg.p@northeastern.edu::85fa9b1c-7514-49ed-939c-9bbe2b0ad6d5" providerId="AD" clId="Web-{5A3C98AC-75E2-4695-A2EC-683780F04716}" dt="2022-12-12T00:51:48.600" v="1441"/>
          <ac:spMkLst>
            <pc:docMk/>
            <pc:sldMk cId="209319661" sldId="272"/>
            <ac:spMk id="16" creationId="{4FFBEE45-F140-49D5-85EA-C78C24340B23}"/>
          </ac:spMkLst>
        </pc:spChg>
        <pc:spChg chg="add del">
          <ac:chgData name="Priya Garg" userId="S::garg.p@northeastern.edu::85fa9b1c-7514-49ed-939c-9bbe2b0ad6d5" providerId="AD" clId="Web-{5A3C98AC-75E2-4695-A2EC-683780F04716}" dt="2022-12-12T00:51:58.991" v="1443"/>
          <ac:spMkLst>
            <pc:docMk/>
            <pc:sldMk cId="209319661" sldId="272"/>
            <ac:spMk id="18" creationId="{4C608BEB-860E-4094-8511-78603564A75E}"/>
          </ac:spMkLst>
        </pc:spChg>
        <pc:spChg chg="add del">
          <ac:chgData name="Priya Garg" userId="S::garg.p@northeastern.edu::85fa9b1c-7514-49ed-939c-9bbe2b0ad6d5" providerId="AD" clId="Web-{5A3C98AC-75E2-4695-A2EC-683780F04716}" dt="2022-12-12T00:52:05.616" v="1445"/>
          <ac:spMkLst>
            <pc:docMk/>
            <pc:sldMk cId="209319661" sldId="272"/>
            <ac:spMk id="21" creationId="{428D436F-9ACD-4C92-AFC8-C934C527A6A4}"/>
          </ac:spMkLst>
        </pc:spChg>
        <pc:spChg chg="add del">
          <ac:chgData name="Priya Garg" userId="S::garg.p@northeastern.edu::85fa9b1c-7514-49ed-939c-9bbe2b0ad6d5" providerId="AD" clId="Web-{5A3C98AC-75E2-4695-A2EC-683780F04716}" dt="2022-12-12T00:52:05.616" v="1445"/>
          <ac:spMkLst>
            <pc:docMk/>
            <pc:sldMk cId="209319661" sldId="272"/>
            <ac:spMk id="22" creationId="{090538E0-A884-4E60-A6AB-77D830E2FCED}"/>
          </ac:spMkLst>
        </pc:spChg>
        <pc:spChg chg="add del">
          <ac:chgData name="Priya Garg" userId="S::garg.p@northeastern.edu::85fa9b1c-7514-49ed-939c-9bbe2b0ad6d5" providerId="AD" clId="Web-{5A3C98AC-75E2-4695-A2EC-683780F04716}" dt="2022-12-12T00:52:05.616" v="1445"/>
          <ac:spMkLst>
            <pc:docMk/>
            <pc:sldMk cId="209319661" sldId="272"/>
            <ac:spMk id="23" creationId="{DB0D7DD0-1C67-4D4C-9E06-678233DB8468}"/>
          </ac:spMkLst>
        </pc:spChg>
        <pc:spChg chg="add del">
          <ac:chgData name="Priya Garg" userId="S::garg.p@northeastern.edu::85fa9b1c-7514-49ed-939c-9bbe2b0ad6d5" providerId="AD" clId="Web-{5A3C98AC-75E2-4695-A2EC-683780F04716}" dt="2022-12-12T00:52:08.397" v="1447"/>
          <ac:spMkLst>
            <pc:docMk/>
            <pc:sldMk cId="209319661" sldId="272"/>
            <ac:spMk id="25" creationId="{4C608BEB-860E-4094-8511-78603564A75E}"/>
          </ac:spMkLst>
        </pc:spChg>
        <pc:spChg chg="add del">
          <ac:chgData name="Priya Garg" userId="S::garg.p@northeastern.edu::85fa9b1c-7514-49ed-939c-9bbe2b0ad6d5" providerId="AD" clId="Web-{5A3C98AC-75E2-4695-A2EC-683780F04716}" dt="2022-12-12T00:52:21.679" v="1449"/>
          <ac:spMkLst>
            <pc:docMk/>
            <pc:sldMk cId="209319661" sldId="272"/>
            <ac:spMk id="28" creationId="{428D436F-9ACD-4C92-AFC8-C934C527A6A4}"/>
          </ac:spMkLst>
        </pc:spChg>
        <pc:spChg chg="add del">
          <ac:chgData name="Priya Garg" userId="S::garg.p@northeastern.edu::85fa9b1c-7514-49ed-939c-9bbe2b0ad6d5" providerId="AD" clId="Web-{5A3C98AC-75E2-4695-A2EC-683780F04716}" dt="2022-12-12T00:52:21.679" v="1449"/>
          <ac:spMkLst>
            <pc:docMk/>
            <pc:sldMk cId="209319661" sldId="272"/>
            <ac:spMk id="29" creationId="{090538E0-A884-4E60-A6AB-77D830E2FCED}"/>
          </ac:spMkLst>
        </pc:spChg>
        <pc:spChg chg="add del">
          <ac:chgData name="Priya Garg" userId="S::garg.p@northeastern.edu::85fa9b1c-7514-49ed-939c-9bbe2b0ad6d5" providerId="AD" clId="Web-{5A3C98AC-75E2-4695-A2EC-683780F04716}" dt="2022-12-12T00:52:21.679" v="1449"/>
          <ac:spMkLst>
            <pc:docMk/>
            <pc:sldMk cId="209319661" sldId="272"/>
            <ac:spMk id="30" creationId="{DB0D7DD0-1C67-4D4C-9E06-678233DB8468}"/>
          </ac:spMkLst>
        </pc:spChg>
        <pc:spChg chg="add">
          <ac:chgData name="Priya Garg" userId="S::garg.p@northeastern.edu::85fa9b1c-7514-49ed-939c-9bbe2b0ad6d5" providerId="AD" clId="Web-{5A3C98AC-75E2-4695-A2EC-683780F04716}" dt="2022-12-12T00:52:21.679" v="1449"/>
          <ac:spMkLst>
            <pc:docMk/>
            <pc:sldMk cId="209319661" sldId="272"/>
            <ac:spMk id="35" creationId="{4C608BEB-860E-4094-8511-78603564A75E}"/>
          </ac:spMkLst>
        </pc:spChg>
        <pc:cxnChg chg="add del">
          <ac:chgData name="Priya Garg" userId="S::garg.p@northeastern.edu::85fa9b1c-7514-49ed-939c-9bbe2b0ad6d5" providerId="AD" clId="Web-{5A3C98AC-75E2-4695-A2EC-683780F04716}" dt="2022-12-12T00:52:08.413" v="1448"/>
          <ac:cxnSpMkLst>
            <pc:docMk/>
            <pc:sldMk cId="209319661" sldId="272"/>
            <ac:cxnSpMk id="7" creationId="{1F16A8D4-FE87-4604-88B2-394B5D1EB437}"/>
          </ac:cxnSpMkLst>
        </pc:cxnChg>
        <pc:cxnChg chg="add del">
          <ac:chgData name="Priya Garg" userId="S::garg.p@northeastern.edu::85fa9b1c-7514-49ed-939c-9bbe2b0ad6d5" providerId="AD" clId="Web-{5A3C98AC-75E2-4695-A2EC-683780F04716}" dt="2022-12-12T00:22:47.998" v="672"/>
          <ac:cxnSpMkLst>
            <pc:docMk/>
            <pc:sldMk cId="209319661" sldId="272"/>
            <ac:cxnSpMk id="11" creationId="{1F16A8D4-FE87-4604-88B2-394B5D1EB437}"/>
          </ac:cxnSpMkLst>
        </pc:cxnChg>
        <pc:cxnChg chg="add del">
          <ac:chgData name="Priya Garg" userId="S::garg.p@northeastern.edu::85fa9b1c-7514-49ed-939c-9bbe2b0ad6d5" providerId="AD" clId="Web-{5A3C98AC-75E2-4695-A2EC-683780F04716}" dt="2022-12-12T00:51:46.022" v="1439"/>
          <ac:cxnSpMkLst>
            <pc:docMk/>
            <pc:sldMk cId="209319661" sldId="272"/>
            <ac:cxnSpMk id="14" creationId="{5021601D-2758-4B15-A31C-FDA184C51B3A}"/>
          </ac:cxnSpMkLst>
        </pc:cxnChg>
        <pc:cxnChg chg="add del">
          <ac:chgData name="Priya Garg" userId="S::garg.p@northeastern.edu::85fa9b1c-7514-49ed-939c-9bbe2b0ad6d5" providerId="AD" clId="Web-{5A3C98AC-75E2-4695-A2EC-683780F04716}" dt="2022-12-12T00:51:58.991" v="1443"/>
          <ac:cxnSpMkLst>
            <pc:docMk/>
            <pc:sldMk cId="209319661" sldId="272"/>
            <ac:cxnSpMk id="19" creationId="{1F16A8D4-FE87-4604-88B2-394B5D1EB437}"/>
          </ac:cxnSpMkLst>
        </pc:cxnChg>
        <pc:cxnChg chg="add del">
          <ac:chgData name="Priya Garg" userId="S::garg.p@northeastern.edu::85fa9b1c-7514-49ed-939c-9bbe2b0ad6d5" providerId="AD" clId="Web-{5A3C98AC-75E2-4695-A2EC-683780F04716}" dt="2022-12-12T00:52:08.397" v="1447"/>
          <ac:cxnSpMkLst>
            <pc:docMk/>
            <pc:sldMk cId="209319661" sldId="272"/>
            <ac:cxnSpMk id="26" creationId="{1F16A8D4-FE87-4604-88B2-394B5D1EB437}"/>
          </ac:cxnSpMkLst>
        </pc:cxnChg>
        <pc:cxnChg chg="add">
          <ac:chgData name="Priya Garg" userId="S::garg.p@northeastern.edu::85fa9b1c-7514-49ed-939c-9bbe2b0ad6d5" providerId="AD" clId="Web-{5A3C98AC-75E2-4695-A2EC-683780F04716}" dt="2022-12-12T00:52:21.679" v="1449"/>
          <ac:cxnSpMkLst>
            <pc:docMk/>
            <pc:sldMk cId="209319661" sldId="272"/>
            <ac:cxnSpMk id="37" creationId="{1F16A8D4-FE87-4604-88B2-394B5D1EB437}"/>
          </ac:cxnSpMkLst>
        </pc:cxnChg>
      </pc:sldChg>
      <pc:sldChg chg="add del replId">
        <pc:chgData name="Priya Garg" userId="S::garg.p@northeastern.edu::85fa9b1c-7514-49ed-939c-9bbe2b0ad6d5" providerId="AD" clId="Web-{5A3C98AC-75E2-4695-A2EC-683780F04716}" dt="2022-12-12T01:02:39.370" v="1813"/>
        <pc:sldMkLst>
          <pc:docMk/>
          <pc:sldMk cId="1061847017" sldId="274"/>
        </pc:sldMkLst>
      </pc:sldChg>
    </pc:docChg>
  </pc:docChgLst>
  <pc:docChgLst>
    <pc:chgData name="Priya Garg" userId="S::garg.p@northeastern.edu::85fa9b1c-7514-49ed-939c-9bbe2b0ad6d5" providerId="AD" clId="Web-{24CC0720-C60E-4CD9-9601-2EA7F560DBCE}"/>
    <pc:docChg chg="modSld">
      <pc:chgData name="Priya Garg" userId="S::garg.p@northeastern.edu::85fa9b1c-7514-49ed-939c-9bbe2b0ad6d5" providerId="AD" clId="Web-{24CC0720-C60E-4CD9-9601-2EA7F560DBCE}" dt="2022-12-12T01:08:00.766" v="13"/>
      <pc:docMkLst>
        <pc:docMk/>
      </pc:docMkLst>
      <pc:sldChg chg="addSp delSp modSp mod setBg">
        <pc:chgData name="Priya Garg" userId="S::garg.p@northeastern.edu::85fa9b1c-7514-49ed-939c-9bbe2b0ad6d5" providerId="AD" clId="Web-{24CC0720-C60E-4CD9-9601-2EA7F560DBCE}" dt="2022-12-12T01:08:00.766" v="13"/>
        <pc:sldMkLst>
          <pc:docMk/>
          <pc:sldMk cId="279190126" sldId="266"/>
        </pc:sldMkLst>
        <pc:spChg chg="mod">
          <ac:chgData name="Priya Garg" userId="S::garg.p@northeastern.edu::85fa9b1c-7514-49ed-939c-9bbe2b0ad6d5" providerId="AD" clId="Web-{24CC0720-C60E-4CD9-9601-2EA7F560DBCE}" dt="2022-12-12T01:08:00.766" v="13"/>
          <ac:spMkLst>
            <pc:docMk/>
            <pc:sldMk cId="279190126" sldId="266"/>
            <ac:spMk id="2" creationId="{BCD09879-4CB0-D0E4-55E0-5E6492D60A62}"/>
          </ac:spMkLst>
        </pc:spChg>
        <pc:spChg chg="del">
          <ac:chgData name="Priya Garg" userId="S::garg.p@northeastern.edu::85fa9b1c-7514-49ed-939c-9bbe2b0ad6d5" providerId="AD" clId="Web-{24CC0720-C60E-4CD9-9601-2EA7F560DBCE}" dt="2022-12-12T01:07:26.203" v="0"/>
          <ac:spMkLst>
            <pc:docMk/>
            <pc:sldMk cId="279190126" sldId="266"/>
            <ac:spMk id="3" creationId="{16EC717C-BF70-908C-A332-AB673ABB602D}"/>
          </ac:spMkLst>
        </pc:spChg>
        <pc:spChg chg="add del">
          <ac:chgData name="Priya Garg" userId="S::garg.p@northeastern.edu::85fa9b1c-7514-49ed-939c-9bbe2b0ad6d5" providerId="AD" clId="Web-{24CC0720-C60E-4CD9-9601-2EA7F560DBCE}" dt="2022-12-12T01:07:48.016" v="2"/>
          <ac:spMkLst>
            <pc:docMk/>
            <pc:sldMk cId="279190126" sldId="266"/>
            <ac:spMk id="8" creationId="{096F1E77-F00E-C179-98ED-1C1FBF750C30}"/>
          </ac:spMkLst>
        </pc:spChg>
        <pc:spChg chg="add del">
          <ac:chgData name="Priya Garg" userId="S::garg.p@northeastern.edu::85fa9b1c-7514-49ed-939c-9bbe2b0ad6d5" providerId="AD" clId="Web-{24CC0720-C60E-4CD9-9601-2EA7F560DBCE}" dt="2022-12-12T01:07:53.829" v="6"/>
          <ac:spMkLst>
            <pc:docMk/>
            <pc:sldMk cId="279190126" sldId="266"/>
            <ac:spMk id="9" creationId="{F0DCC097-1DB8-4B6D-85D0-6FBA0E1CA4BA}"/>
          </ac:spMkLst>
        </pc:spChg>
        <pc:spChg chg="add del">
          <ac:chgData name="Priya Garg" userId="S::garg.p@northeastern.edu::85fa9b1c-7514-49ed-939c-9bbe2b0ad6d5" providerId="AD" clId="Web-{24CC0720-C60E-4CD9-9601-2EA7F560DBCE}" dt="2022-12-12T01:07:48.016" v="2"/>
          <ac:spMkLst>
            <pc:docMk/>
            <pc:sldMk cId="279190126" sldId="266"/>
            <ac:spMk id="11" creationId="{32AEEBC8-9D30-42EF-95F2-386C2653FBF0}"/>
          </ac:spMkLst>
        </pc:spChg>
        <pc:spChg chg="add del">
          <ac:chgData name="Priya Garg" userId="S::garg.p@northeastern.edu::85fa9b1c-7514-49ed-939c-9bbe2b0ad6d5" providerId="AD" clId="Web-{24CC0720-C60E-4CD9-9601-2EA7F560DBCE}" dt="2022-12-12T01:07:48.016" v="2"/>
          <ac:spMkLst>
            <pc:docMk/>
            <pc:sldMk cId="279190126" sldId="266"/>
            <ac:spMk id="13" creationId="{2E92FA66-67D7-4CB4-94D3-E643A9AD4757}"/>
          </ac:spMkLst>
        </pc:spChg>
        <pc:spChg chg="add del">
          <ac:chgData name="Priya Garg" userId="S::garg.p@northeastern.edu::85fa9b1c-7514-49ed-939c-9bbe2b0ad6d5" providerId="AD" clId="Web-{24CC0720-C60E-4CD9-9601-2EA7F560DBCE}" dt="2022-12-12T01:07:52.173" v="4"/>
          <ac:spMkLst>
            <pc:docMk/>
            <pc:sldMk cId="279190126" sldId="266"/>
            <ac:spMk id="15" creationId="{1A95671B-3CC6-4792-9114-B74FAEA224E6}"/>
          </ac:spMkLst>
        </pc:spChg>
        <pc:spChg chg="add del">
          <ac:chgData name="Priya Garg" userId="S::garg.p@northeastern.edu::85fa9b1c-7514-49ed-939c-9bbe2b0ad6d5" providerId="AD" clId="Web-{24CC0720-C60E-4CD9-9601-2EA7F560DBCE}" dt="2022-12-12T01:07:52.173" v="4"/>
          <ac:spMkLst>
            <pc:docMk/>
            <pc:sldMk cId="279190126" sldId="266"/>
            <ac:spMk id="16" creationId="{E354CE35-8F67-2DCF-597F-4DBBB164AD88}"/>
          </ac:spMkLst>
        </pc:spChg>
        <pc:spChg chg="add del">
          <ac:chgData name="Priya Garg" userId="S::garg.p@northeastern.edu::85fa9b1c-7514-49ed-939c-9bbe2b0ad6d5" providerId="AD" clId="Web-{24CC0720-C60E-4CD9-9601-2EA7F560DBCE}" dt="2022-12-12T01:07:53.829" v="6"/>
          <ac:spMkLst>
            <pc:docMk/>
            <pc:sldMk cId="279190126" sldId="266"/>
            <ac:spMk id="18" creationId="{E0B58608-23C8-4441-994D-C6823EEE1DB7}"/>
          </ac:spMkLst>
        </pc:spChg>
        <pc:spChg chg="add del">
          <ac:chgData name="Priya Garg" userId="S::garg.p@northeastern.edu::85fa9b1c-7514-49ed-939c-9bbe2b0ad6d5" providerId="AD" clId="Web-{24CC0720-C60E-4CD9-9601-2EA7F560DBCE}" dt="2022-12-12T01:07:57.095" v="8"/>
          <ac:spMkLst>
            <pc:docMk/>
            <pc:sldMk cId="279190126" sldId="266"/>
            <ac:spMk id="20" creationId="{A4AC5506-6312-4701-8D3C-40187889A947}"/>
          </ac:spMkLst>
        </pc:spChg>
        <pc:spChg chg="add del">
          <ac:chgData name="Priya Garg" userId="S::garg.p@northeastern.edu::85fa9b1c-7514-49ed-939c-9bbe2b0ad6d5" providerId="AD" clId="Web-{24CC0720-C60E-4CD9-9601-2EA7F560DBCE}" dt="2022-12-12T01:07:58.673" v="10"/>
          <ac:spMkLst>
            <pc:docMk/>
            <pc:sldMk cId="279190126" sldId="266"/>
            <ac:spMk id="22" creationId="{1A95671B-3CC6-4792-9114-B74FAEA224E6}"/>
          </ac:spMkLst>
        </pc:spChg>
        <pc:spChg chg="add del">
          <ac:chgData name="Priya Garg" userId="S::garg.p@northeastern.edu::85fa9b1c-7514-49ed-939c-9bbe2b0ad6d5" providerId="AD" clId="Web-{24CC0720-C60E-4CD9-9601-2EA7F560DBCE}" dt="2022-12-12T01:07:58.673" v="10"/>
          <ac:spMkLst>
            <pc:docMk/>
            <pc:sldMk cId="279190126" sldId="266"/>
            <ac:spMk id="23" creationId="{04017265-15DE-5CDD-28E8-52F0E48F93F4}"/>
          </ac:spMkLst>
        </pc:spChg>
        <pc:spChg chg="add del">
          <ac:chgData name="Priya Garg" userId="S::garg.p@northeastern.edu::85fa9b1c-7514-49ed-939c-9bbe2b0ad6d5" providerId="AD" clId="Web-{24CC0720-C60E-4CD9-9601-2EA7F560DBCE}" dt="2022-12-12T01:08:00.766" v="12"/>
          <ac:spMkLst>
            <pc:docMk/>
            <pc:sldMk cId="279190126" sldId="266"/>
            <ac:spMk id="25" creationId="{1A95671B-3CC6-4792-9114-B74FAEA224E6}"/>
          </ac:spMkLst>
        </pc:spChg>
        <pc:spChg chg="add del">
          <ac:chgData name="Priya Garg" userId="S::garg.p@northeastern.edu::85fa9b1c-7514-49ed-939c-9bbe2b0ad6d5" providerId="AD" clId="Web-{24CC0720-C60E-4CD9-9601-2EA7F560DBCE}" dt="2022-12-12T01:08:00.766" v="12"/>
          <ac:spMkLst>
            <pc:docMk/>
            <pc:sldMk cId="279190126" sldId="266"/>
            <ac:spMk id="26" creationId="{E354CE35-8F67-2DCF-597F-4DBBB164AD88}"/>
          </ac:spMkLst>
        </pc:spChg>
        <pc:spChg chg="add">
          <ac:chgData name="Priya Garg" userId="S::garg.p@northeastern.edu::85fa9b1c-7514-49ed-939c-9bbe2b0ad6d5" providerId="AD" clId="Web-{24CC0720-C60E-4CD9-9601-2EA7F560DBCE}" dt="2022-12-12T01:08:00.766" v="13"/>
          <ac:spMkLst>
            <pc:docMk/>
            <pc:sldMk cId="279190126" sldId="266"/>
            <ac:spMk id="28" creationId="{32AEEBC8-9D30-42EF-95F2-386C2653FBF0}"/>
          </ac:spMkLst>
        </pc:spChg>
        <pc:spChg chg="add">
          <ac:chgData name="Priya Garg" userId="S::garg.p@northeastern.edu::85fa9b1c-7514-49ed-939c-9bbe2b0ad6d5" providerId="AD" clId="Web-{24CC0720-C60E-4CD9-9601-2EA7F560DBCE}" dt="2022-12-12T01:08:00.766" v="13"/>
          <ac:spMkLst>
            <pc:docMk/>
            <pc:sldMk cId="279190126" sldId="266"/>
            <ac:spMk id="29" creationId="{2E92FA66-67D7-4CB4-94D3-E643A9AD4757}"/>
          </ac:spMkLst>
        </pc:spChg>
        <pc:spChg chg="add">
          <ac:chgData name="Priya Garg" userId="S::garg.p@northeastern.edu::85fa9b1c-7514-49ed-939c-9bbe2b0ad6d5" providerId="AD" clId="Web-{24CC0720-C60E-4CD9-9601-2EA7F560DBCE}" dt="2022-12-12T01:08:00.766" v="13"/>
          <ac:spMkLst>
            <pc:docMk/>
            <pc:sldMk cId="279190126" sldId="266"/>
            <ac:spMk id="30" creationId="{096F1E77-F00E-C179-98ED-1C1FBF750C30}"/>
          </ac:spMkLst>
        </pc:spChg>
        <pc:picChg chg="add mod ord">
          <ac:chgData name="Priya Garg" userId="S::garg.p@northeastern.edu::85fa9b1c-7514-49ed-939c-9bbe2b0ad6d5" providerId="AD" clId="Web-{24CC0720-C60E-4CD9-9601-2EA7F560DBCE}" dt="2022-12-12T01:08:00.766" v="13"/>
          <ac:picMkLst>
            <pc:docMk/>
            <pc:sldMk cId="279190126" sldId="266"/>
            <ac:picMk id="4" creationId="{F32EECEB-EBEA-62D1-19DF-9459876F0B7F}"/>
          </ac:picMkLst>
        </pc:picChg>
      </pc:sldChg>
    </pc:docChg>
  </pc:docChgLst>
  <pc:docChgLst>
    <pc:chgData name="Priya Garg" userId="S::garg.p@northeastern.edu::85fa9b1c-7514-49ed-939c-9bbe2b0ad6d5" providerId="AD" clId="Web-{DE2ABFFA-CF03-4968-9D4F-FC73B3C3E661}"/>
    <pc:docChg chg="addSld modSld sldOrd">
      <pc:chgData name="Priya Garg" userId="S::garg.p@northeastern.edu::85fa9b1c-7514-49ed-939c-9bbe2b0ad6d5" providerId="AD" clId="Web-{DE2ABFFA-CF03-4968-9D4F-FC73B3C3E661}" dt="2022-12-11T23:13:49.457" v="175" actId="20577"/>
      <pc:docMkLst>
        <pc:docMk/>
      </pc:docMkLst>
      <pc:sldChg chg="addSp delSp modSp">
        <pc:chgData name="Priya Garg" userId="S::garg.p@northeastern.edu::85fa9b1c-7514-49ed-939c-9bbe2b0ad6d5" providerId="AD" clId="Web-{DE2ABFFA-CF03-4968-9D4F-FC73B3C3E661}" dt="2022-12-11T23:06:00.396" v="75"/>
        <pc:sldMkLst>
          <pc:docMk/>
          <pc:sldMk cId="109857222" sldId="256"/>
        </pc:sldMkLst>
        <pc:spChg chg="mod">
          <ac:chgData name="Priya Garg" userId="S::garg.p@northeastern.edu::85fa9b1c-7514-49ed-939c-9bbe2b0ad6d5" providerId="AD" clId="Web-{DE2ABFFA-CF03-4968-9D4F-FC73B3C3E661}" dt="2022-12-11T23:06:00.396" v="75"/>
          <ac:spMkLst>
            <pc:docMk/>
            <pc:sldMk cId="109857222" sldId="256"/>
            <ac:spMk id="2" creationId="{00000000-0000-0000-0000-000000000000}"/>
          </ac:spMkLst>
        </pc:spChg>
        <pc:spChg chg="mod">
          <ac:chgData name="Priya Garg" userId="S::garg.p@northeastern.edu::85fa9b1c-7514-49ed-939c-9bbe2b0ad6d5" providerId="AD" clId="Web-{DE2ABFFA-CF03-4968-9D4F-FC73B3C3E661}" dt="2022-12-11T23:06:00.396" v="75"/>
          <ac:spMkLst>
            <pc:docMk/>
            <pc:sldMk cId="109857222" sldId="256"/>
            <ac:spMk id="3" creationId="{00000000-0000-0000-0000-000000000000}"/>
          </ac:spMkLst>
        </pc:spChg>
        <pc:spChg chg="add del">
          <ac:chgData name="Priya Garg" userId="S::garg.p@northeastern.edu::85fa9b1c-7514-49ed-939c-9bbe2b0ad6d5" providerId="AD" clId="Web-{DE2ABFFA-CF03-4968-9D4F-FC73B3C3E661}" dt="2022-12-11T23:01:06.325" v="6"/>
          <ac:spMkLst>
            <pc:docMk/>
            <pc:sldMk cId="109857222" sldId="256"/>
            <ac:spMk id="23" creationId="{16F9E488-0718-4E1E-9D12-26779F606252}"/>
          </ac:spMkLst>
        </pc:spChg>
        <pc:spChg chg="add del">
          <ac:chgData name="Priya Garg" userId="S::garg.p@northeastern.edu::85fa9b1c-7514-49ed-939c-9bbe2b0ad6d5" providerId="AD" clId="Web-{DE2ABFFA-CF03-4968-9D4F-FC73B3C3E661}" dt="2022-12-11T23:01:06.325" v="6"/>
          <ac:spMkLst>
            <pc:docMk/>
            <pc:sldMk cId="109857222" sldId="256"/>
            <ac:spMk id="25" creationId="{09BE6F6B-19BD-443C-8FB0-FA45F13F9535}"/>
          </ac:spMkLst>
        </pc:spChg>
        <pc:spChg chg="add del">
          <ac:chgData name="Priya Garg" userId="S::garg.p@northeastern.edu::85fa9b1c-7514-49ed-939c-9bbe2b0ad6d5" providerId="AD" clId="Web-{DE2ABFFA-CF03-4968-9D4F-FC73B3C3E661}" dt="2022-12-11T23:01:05.325" v="3"/>
          <ac:spMkLst>
            <pc:docMk/>
            <pc:sldMk cId="109857222" sldId="256"/>
            <ac:spMk id="35" creationId="{5F18414D-1626-4996-AACB-23D3DE45B03B}"/>
          </ac:spMkLst>
        </pc:spChg>
        <pc:spChg chg="add del">
          <ac:chgData name="Priya Garg" userId="S::garg.p@northeastern.edu::85fa9b1c-7514-49ed-939c-9bbe2b0ad6d5" providerId="AD" clId="Web-{DE2ABFFA-CF03-4968-9D4F-FC73B3C3E661}" dt="2022-12-11T23:01:04.528" v="1"/>
          <ac:spMkLst>
            <pc:docMk/>
            <pc:sldMk cId="109857222" sldId="256"/>
            <ac:spMk id="36" creationId="{3E443FD7-A66B-4AA0-872D-B088B9BC5F17}"/>
          </ac:spMkLst>
        </pc:spChg>
        <pc:spChg chg="add del">
          <ac:chgData name="Priya Garg" userId="S::garg.p@northeastern.edu::85fa9b1c-7514-49ed-939c-9bbe2b0ad6d5" providerId="AD" clId="Web-{DE2ABFFA-CF03-4968-9D4F-FC73B3C3E661}" dt="2022-12-11T23:01:04.528" v="1"/>
          <ac:spMkLst>
            <pc:docMk/>
            <pc:sldMk cId="109857222" sldId="256"/>
            <ac:spMk id="38" creationId="{C04BE0EF-3561-49B4-9A29-F283168A91C7}"/>
          </ac:spMkLst>
        </pc:spChg>
        <pc:spChg chg="add del">
          <ac:chgData name="Priya Garg" userId="S::garg.p@northeastern.edu::85fa9b1c-7514-49ed-939c-9bbe2b0ad6d5" providerId="AD" clId="Web-{DE2ABFFA-CF03-4968-9D4F-FC73B3C3E661}" dt="2022-12-11T23:01:05.325" v="3"/>
          <ac:spMkLst>
            <pc:docMk/>
            <pc:sldMk cId="109857222" sldId="256"/>
            <ac:spMk id="39" creationId="{D84C2E9E-0B5D-4B5F-9A1F-70EBDCE39034}"/>
          </ac:spMkLst>
        </pc:spChg>
        <pc:spChg chg="add del">
          <ac:chgData name="Priya Garg" userId="S::garg.p@northeastern.edu::85fa9b1c-7514-49ed-939c-9bbe2b0ad6d5" providerId="AD" clId="Web-{DE2ABFFA-CF03-4968-9D4F-FC73B3C3E661}" dt="2022-12-11T23:01:06.309" v="5"/>
          <ac:spMkLst>
            <pc:docMk/>
            <pc:sldMk cId="109857222" sldId="256"/>
            <ac:spMk id="41" creationId="{3E443FD7-A66B-4AA0-872D-B088B9BC5F17}"/>
          </ac:spMkLst>
        </pc:spChg>
        <pc:spChg chg="add del">
          <ac:chgData name="Priya Garg" userId="S::garg.p@northeastern.edu::85fa9b1c-7514-49ed-939c-9bbe2b0ad6d5" providerId="AD" clId="Web-{DE2ABFFA-CF03-4968-9D4F-FC73B3C3E661}" dt="2022-12-11T23:01:06.309" v="5"/>
          <ac:spMkLst>
            <pc:docMk/>
            <pc:sldMk cId="109857222" sldId="256"/>
            <ac:spMk id="42" creationId="{C04BE0EF-3561-49B4-9A29-F283168A91C7}"/>
          </ac:spMkLst>
        </pc:spChg>
        <pc:spChg chg="add del">
          <ac:chgData name="Priya Garg" userId="S::garg.p@northeastern.edu::85fa9b1c-7514-49ed-939c-9bbe2b0ad6d5" providerId="AD" clId="Web-{DE2ABFFA-CF03-4968-9D4F-FC73B3C3E661}" dt="2022-12-11T23:01:39.138" v="13"/>
          <ac:spMkLst>
            <pc:docMk/>
            <pc:sldMk cId="109857222" sldId="256"/>
            <ac:spMk id="45" creationId="{3E443FD7-A66B-4AA0-872D-B088B9BC5F17}"/>
          </ac:spMkLst>
        </pc:spChg>
        <pc:spChg chg="add del">
          <ac:chgData name="Priya Garg" userId="S::garg.p@northeastern.edu::85fa9b1c-7514-49ed-939c-9bbe2b0ad6d5" providerId="AD" clId="Web-{DE2ABFFA-CF03-4968-9D4F-FC73B3C3E661}" dt="2022-12-11T23:01:39.138" v="13"/>
          <ac:spMkLst>
            <pc:docMk/>
            <pc:sldMk cId="109857222" sldId="256"/>
            <ac:spMk id="46" creationId="{C04BE0EF-3561-49B4-9A29-F283168A91C7}"/>
          </ac:spMkLst>
        </pc:spChg>
        <pc:spChg chg="add del">
          <ac:chgData name="Priya Garg" userId="S::garg.p@northeastern.edu::85fa9b1c-7514-49ed-939c-9bbe2b0ad6d5" providerId="AD" clId="Web-{DE2ABFFA-CF03-4968-9D4F-FC73B3C3E661}" dt="2022-12-11T23:01:32.107" v="8"/>
          <ac:spMkLst>
            <pc:docMk/>
            <pc:sldMk cId="109857222" sldId="256"/>
            <ac:spMk id="52" creationId="{379C0369-A022-4605-B2F4-7773B74CCC12}"/>
          </ac:spMkLst>
        </pc:spChg>
        <pc:spChg chg="add del">
          <ac:chgData name="Priya Garg" userId="S::garg.p@northeastern.edu::85fa9b1c-7514-49ed-939c-9bbe2b0ad6d5" providerId="AD" clId="Web-{DE2ABFFA-CF03-4968-9D4F-FC73B3C3E661}" dt="2022-12-11T23:01:32.107" v="8"/>
          <ac:spMkLst>
            <pc:docMk/>
            <pc:sldMk cId="109857222" sldId="256"/>
            <ac:spMk id="54" creationId="{FFFD28B7-CC22-4615-B487-71F011040163}"/>
          </ac:spMkLst>
        </pc:spChg>
        <pc:spChg chg="add del">
          <ac:chgData name="Priya Garg" userId="S::garg.p@northeastern.edu::85fa9b1c-7514-49ed-939c-9bbe2b0ad6d5" providerId="AD" clId="Web-{DE2ABFFA-CF03-4968-9D4F-FC73B3C3E661}" dt="2022-12-11T23:01:32.107" v="8"/>
          <ac:spMkLst>
            <pc:docMk/>
            <pc:sldMk cId="109857222" sldId="256"/>
            <ac:spMk id="56" creationId="{712E4DE6-A2E5-4786-B1B9-795E13D1294D}"/>
          </ac:spMkLst>
        </pc:spChg>
        <pc:spChg chg="add del">
          <ac:chgData name="Priya Garg" userId="S::garg.p@northeastern.edu::85fa9b1c-7514-49ed-939c-9bbe2b0ad6d5" providerId="AD" clId="Web-{DE2ABFFA-CF03-4968-9D4F-FC73B3C3E661}" dt="2022-12-11T23:01:32.107" v="8"/>
          <ac:spMkLst>
            <pc:docMk/>
            <pc:sldMk cId="109857222" sldId="256"/>
            <ac:spMk id="58" creationId="{176DEB1C-09CA-478A-AEEF-963E89897314}"/>
          </ac:spMkLst>
        </pc:spChg>
        <pc:spChg chg="add del">
          <ac:chgData name="Priya Garg" userId="S::garg.p@northeastern.edu::85fa9b1c-7514-49ed-939c-9bbe2b0ad6d5" providerId="AD" clId="Web-{DE2ABFFA-CF03-4968-9D4F-FC73B3C3E661}" dt="2022-12-11T23:01:32.107" v="8"/>
          <ac:spMkLst>
            <pc:docMk/>
            <pc:sldMk cId="109857222" sldId="256"/>
            <ac:spMk id="60" creationId="{28861D55-9A89-4552-8E10-2201E1991DB4}"/>
          </ac:spMkLst>
        </pc:spChg>
        <pc:spChg chg="add del">
          <ac:chgData name="Priya Garg" userId="S::garg.p@northeastern.edu::85fa9b1c-7514-49ed-939c-9bbe2b0ad6d5" providerId="AD" clId="Web-{DE2ABFFA-CF03-4968-9D4F-FC73B3C3E661}" dt="2022-12-11T23:01:34.544" v="10"/>
          <ac:spMkLst>
            <pc:docMk/>
            <pc:sldMk cId="109857222" sldId="256"/>
            <ac:spMk id="68" creationId="{C7D023E4-8DE1-436E-9847-ED6A4B4B04FD}"/>
          </ac:spMkLst>
        </pc:spChg>
        <pc:spChg chg="add del">
          <ac:chgData name="Priya Garg" userId="S::garg.p@northeastern.edu::85fa9b1c-7514-49ed-939c-9bbe2b0ad6d5" providerId="AD" clId="Web-{DE2ABFFA-CF03-4968-9D4F-FC73B3C3E661}" dt="2022-12-11T23:01:34.544" v="10"/>
          <ac:spMkLst>
            <pc:docMk/>
            <pc:sldMk cId="109857222" sldId="256"/>
            <ac:spMk id="69" creationId="{8B2B1708-8CE4-4A20-94F5-55118AE2CBD7}"/>
          </ac:spMkLst>
        </pc:spChg>
        <pc:spChg chg="add del">
          <ac:chgData name="Priya Garg" userId="S::garg.p@northeastern.edu::85fa9b1c-7514-49ed-939c-9bbe2b0ad6d5" providerId="AD" clId="Web-{DE2ABFFA-CF03-4968-9D4F-FC73B3C3E661}" dt="2022-12-11T23:01:39.029" v="12"/>
          <ac:spMkLst>
            <pc:docMk/>
            <pc:sldMk cId="109857222" sldId="256"/>
            <ac:spMk id="74" creationId="{3E443FD7-A66B-4AA0-872D-B088B9BC5F17}"/>
          </ac:spMkLst>
        </pc:spChg>
        <pc:spChg chg="add del">
          <ac:chgData name="Priya Garg" userId="S::garg.p@northeastern.edu::85fa9b1c-7514-49ed-939c-9bbe2b0ad6d5" providerId="AD" clId="Web-{DE2ABFFA-CF03-4968-9D4F-FC73B3C3E661}" dt="2022-12-11T23:01:39.029" v="12"/>
          <ac:spMkLst>
            <pc:docMk/>
            <pc:sldMk cId="109857222" sldId="256"/>
            <ac:spMk id="75" creationId="{C04BE0EF-3561-49B4-9A29-F283168A91C7}"/>
          </ac:spMkLst>
        </pc:spChg>
        <pc:spChg chg="add del">
          <ac:chgData name="Priya Garg" userId="S::garg.p@northeastern.edu::85fa9b1c-7514-49ed-939c-9bbe2b0ad6d5" providerId="AD" clId="Web-{DE2ABFFA-CF03-4968-9D4F-FC73B3C3E661}" dt="2022-12-11T23:06:00.396" v="75"/>
          <ac:spMkLst>
            <pc:docMk/>
            <pc:sldMk cId="109857222" sldId="256"/>
            <ac:spMk id="77" creationId="{C7D023E4-8DE1-436E-9847-ED6A4B4B04FD}"/>
          </ac:spMkLst>
        </pc:spChg>
        <pc:spChg chg="add del">
          <ac:chgData name="Priya Garg" userId="S::garg.p@northeastern.edu::85fa9b1c-7514-49ed-939c-9bbe2b0ad6d5" providerId="AD" clId="Web-{DE2ABFFA-CF03-4968-9D4F-FC73B3C3E661}" dt="2022-12-11T23:06:00.396" v="75"/>
          <ac:spMkLst>
            <pc:docMk/>
            <pc:sldMk cId="109857222" sldId="256"/>
            <ac:spMk id="78" creationId="{8B2B1708-8CE4-4A20-94F5-55118AE2CBD7}"/>
          </ac:spMkLst>
        </pc:spChg>
        <pc:spChg chg="add">
          <ac:chgData name="Priya Garg" userId="S::garg.p@northeastern.edu::85fa9b1c-7514-49ed-939c-9bbe2b0ad6d5" providerId="AD" clId="Web-{DE2ABFFA-CF03-4968-9D4F-FC73B3C3E661}" dt="2022-12-11T23:06:00.396" v="75"/>
          <ac:spMkLst>
            <pc:docMk/>
            <pc:sldMk cId="109857222" sldId="256"/>
            <ac:spMk id="86" creationId="{3E443FD7-A66B-4AA0-872D-B088B9BC5F17}"/>
          </ac:spMkLst>
        </pc:spChg>
        <pc:spChg chg="add">
          <ac:chgData name="Priya Garg" userId="S::garg.p@northeastern.edu::85fa9b1c-7514-49ed-939c-9bbe2b0ad6d5" providerId="AD" clId="Web-{DE2ABFFA-CF03-4968-9D4F-FC73B3C3E661}" dt="2022-12-11T23:06:00.396" v="75"/>
          <ac:spMkLst>
            <pc:docMk/>
            <pc:sldMk cId="109857222" sldId="256"/>
            <ac:spMk id="88" creationId="{C04BE0EF-3561-49B4-9A29-F283168A91C7}"/>
          </ac:spMkLst>
        </pc:spChg>
        <pc:grpChg chg="add del">
          <ac:chgData name="Priya Garg" userId="S::garg.p@northeastern.edu::85fa9b1c-7514-49ed-939c-9bbe2b0ad6d5" providerId="AD" clId="Web-{DE2ABFFA-CF03-4968-9D4F-FC73B3C3E661}" dt="2022-12-11T23:01:06.325" v="6"/>
          <ac:grpSpMkLst>
            <pc:docMk/>
            <pc:sldMk cId="109857222" sldId="256"/>
            <ac:grpSpMk id="27" creationId="{92AAE609-C327-4952-BB48-254E9015AD81}"/>
          </ac:grpSpMkLst>
        </pc:grpChg>
        <pc:grpChg chg="add del">
          <ac:chgData name="Priya Garg" userId="S::garg.p@northeastern.edu::85fa9b1c-7514-49ed-939c-9bbe2b0ad6d5" providerId="AD" clId="Web-{DE2ABFFA-CF03-4968-9D4F-FC73B3C3E661}" dt="2022-12-11T23:01:34.544" v="10"/>
          <ac:grpSpMkLst>
            <pc:docMk/>
            <pc:sldMk cId="109857222" sldId="256"/>
            <ac:grpSpMk id="70" creationId="{1F9866A9-B167-4D75-8F7F-360025AD6B43}"/>
          </ac:grpSpMkLst>
        </pc:grpChg>
        <pc:grpChg chg="add del">
          <ac:chgData name="Priya Garg" userId="S::garg.p@northeastern.edu::85fa9b1c-7514-49ed-939c-9bbe2b0ad6d5" providerId="AD" clId="Web-{DE2ABFFA-CF03-4968-9D4F-FC73B3C3E661}" dt="2022-12-11T23:01:34.544" v="10"/>
          <ac:grpSpMkLst>
            <pc:docMk/>
            <pc:sldMk cId="109857222" sldId="256"/>
            <ac:grpSpMk id="72" creationId="{E27AF472-EAE3-4572-AB69-B92BD10DBC6D}"/>
          </ac:grpSpMkLst>
        </pc:grpChg>
        <pc:grpChg chg="add del">
          <ac:chgData name="Priya Garg" userId="S::garg.p@northeastern.edu::85fa9b1c-7514-49ed-939c-9bbe2b0ad6d5" providerId="AD" clId="Web-{DE2ABFFA-CF03-4968-9D4F-FC73B3C3E661}" dt="2022-12-11T23:06:00.396" v="75"/>
          <ac:grpSpMkLst>
            <pc:docMk/>
            <pc:sldMk cId="109857222" sldId="256"/>
            <ac:grpSpMk id="79" creationId="{1F9866A9-B167-4D75-8F7F-360025AD6B43}"/>
          </ac:grpSpMkLst>
        </pc:grpChg>
        <pc:grpChg chg="add del">
          <ac:chgData name="Priya Garg" userId="S::garg.p@northeastern.edu::85fa9b1c-7514-49ed-939c-9bbe2b0ad6d5" providerId="AD" clId="Web-{DE2ABFFA-CF03-4968-9D4F-FC73B3C3E661}" dt="2022-12-11T23:06:00.396" v="75"/>
          <ac:grpSpMkLst>
            <pc:docMk/>
            <pc:sldMk cId="109857222" sldId="256"/>
            <ac:grpSpMk id="81" creationId="{E27AF472-EAE3-4572-AB69-B92BD10DBC6D}"/>
          </ac:grpSpMkLst>
        </pc:grpChg>
        <pc:picChg chg="add del">
          <ac:chgData name="Priya Garg" userId="S::garg.p@northeastern.edu::85fa9b1c-7514-49ed-939c-9bbe2b0ad6d5" providerId="AD" clId="Web-{DE2ABFFA-CF03-4968-9D4F-FC73B3C3E661}" dt="2022-12-11T23:01:05.325" v="3"/>
          <ac:picMkLst>
            <pc:docMk/>
            <pc:sldMk cId="109857222" sldId="256"/>
            <ac:picMk id="31" creationId="{EA5C2212-5140-0447-240D-7BCEC6F4C852}"/>
          </ac:picMkLst>
        </pc:picChg>
        <pc:picChg chg="add del">
          <ac:chgData name="Priya Garg" userId="S::garg.p@northeastern.edu::85fa9b1c-7514-49ed-939c-9bbe2b0ad6d5" providerId="AD" clId="Web-{DE2ABFFA-CF03-4968-9D4F-FC73B3C3E661}" dt="2022-12-11T23:01:04.528" v="1"/>
          <ac:picMkLst>
            <pc:docMk/>
            <pc:sldMk cId="109857222" sldId="256"/>
            <ac:picMk id="33" creationId="{9CBE27EF-F9CF-A325-D427-5B3EE5300A7A}"/>
          </ac:picMkLst>
        </pc:picChg>
        <pc:picChg chg="add del">
          <ac:chgData name="Priya Garg" userId="S::garg.p@northeastern.edu::85fa9b1c-7514-49ed-939c-9bbe2b0ad6d5" providerId="AD" clId="Web-{DE2ABFFA-CF03-4968-9D4F-FC73B3C3E661}" dt="2022-12-11T23:01:06.309" v="5"/>
          <ac:picMkLst>
            <pc:docMk/>
            <pc:sldMk cId="109857222" sldId="256"/>
            <ac:picMk id="43" creationId="{08F50AAF-90E0-B356-B186-7C5AB0063B99}"/>
          </ac:picMkLst>
        </pc:picChg>
        <pc:picChg chg="add mod ord">
          <ac:chgData name="Priya Garg" userId="S::garg.p@northeastern.edu::85fa9b1c-7514-49ed-939c-9bbe2b0ad6d5" providerId="AD" clId="Web-{DE2ABFFA-CF03-4968-9D4F-FC73B3C3E661}" dt="2022-12-11T23:06:00.396" v="75"/>
          <ac:picMkLst>
            <pc:docMk/>
            <pc:sldMk cId="109857222" sldId="256"/>
            <ac:picMk id="47" creationId="{9CBE27EF-F9CF-A325-D427-5B3EE5300A7A}"/>
          </ac:picMkLst>
        </pc:picChg>
        <pc:cxnChg chg="add del">
          <ac:chgData name="Priya Garg" userId="S::garg.p@northeastern.edu::85fa9b1c-7514-49ed-939c-9bbe2b0ad6d5" providerId="AD" clId="Web-{DE2ABFFA-CF03-4968-9D4F-FC73B3C3E661}" dt="2022-12-11T23:01:05.325" v="3"/>
          <ac:cxnSpMkLst>
            <pc:docMk/>
            <pc:sldMk cId="109857222" sldId="256"/>
            <ac:cxnSpMk id="37" creationId="{07A9243D-8FC3-4B36-874B-55906B03F484}"/>
          </ac:cxnSpMkLst>
        </pc:cxnChg>
      </pc:sldChg>
      <pc:sldChg chg="addSp delSp modSp">
        <pc:chgData name="Priya Garg" userId="S::garg.p@northeastern.edu::85fa9b1c-7514-49ed-939c-9bbe2b0ad6d5" providerId="AD" clId="Web-{DE2ABFFA-CF03-4968-9D4F-FC73B3C3E661}" dt="2022-12-11T23:05:12.442" v="74"/>
        <pc:sldMkLst>
          <pc:docMk/>
          <pc:sldMk cId="1656426037" sldId="257"/>
        </pc:sldMkLst>
        <pc:spChg chg="mod ord">
          <ac:chgData name="Priya Garg" userId="S::garg.p@northeastern.edu::85fa9b1c-7514-49ed-939c-9bbe2b0ad6d5" providerId="AD" clId="Web-{DE2ABFFA-CF03-4968-9D4F-FC73B3C3E661}" dt="2022-12-11T23:05:12.442" v="74"/>
          <ac:spMkLst>
            <pc:docMk/>
            <pc:sldMk cId="1656426037" sldId="257"/>
            <ac:spMk id="2" creationId="{22CCAF8A-D4B1-AC88-F08C-11DD57C5B996}"/>
          </ac:spMkLst>
        </pc:spChg>
        <pc:spChg chg="add del">
          <ac:chgData name="Priya Garg" userId="S::garg.p@northeastern.edu::85fa9b1c-7514-49ed-939c-9bbe2b0ad6d5" providerId="AD" clId="Web-{DE2ABFFA-CF03-4968-9D4F-FC73B3C3E661}" dt="2022-12-11T23:03:19.266" v="41"/>
          <ac:spMkLst>
            <pc:docMk/>
            <pc:sldMk cId="1656426037" sldId="257"/>
            <ac:spMk id="35" creationId="{16F9E488-0718-4E1E-9D12-26779F606252}"/>
          </ac:spMkLst>
        </pc:spChg>
        <pc:spChg chg="add del">
          <ac:chgData name="Priya Garg" userId="S::garg.p@northeastern.edu::85fa9b1c-7514-49ed-939c-9bbe2b0ad6d5" providerId="AD" clId="Web-{DE2ABFFA-CF03-4968-9D4F-FC73B3C3E661}" dt="2022-12-11T23:03:19.266" v="41"/>
          <ac:spMkLst>
            <pc:docMk/>
            <pc:sldMk cId="1656426037" sldId="257"/>
            <ac:spMk id="37" creationId="{CE708407-D01D-4E57-8998-FF799DBC3788}"/>
          </ac:spMkLst>
        </pc:spChg>
        <pc:spChg chg="add del">
          <ac:chgData name="Priya Garg" userId="S::garg.p@northeastern.edu::85fa9b1c-7514-49ed-939c-9bbe2b0ad6d5" providerId="AD" clId="Web-{DE2ABFFA-CF03-4968-9D4F-FC73B3C3E661}" dt="2022-12-11T23:03:11.735" v="34"/>
          <ac:spMkLst>
            <pc:docMk/>
            <pc:sldMk cId="1656426037" sldId="257"/>
            <ac:spMk id="45" creationId="{FD49961E-2AA3-FE66-8518-2D579F0DFB99}"/>
          </ac:spMkLst>
        </pc:spChg>
        <pc:spChg chg="add del">
          <ac:chgData name="Priya Garg" userId="S::garg.p@northeastern.edu::85fa9b1c-7514-49ed-939c-9bbe2b0ad6d5" providerId="AD" clId="Web-{DE2ABFFA-CF03-4968-9D4F-FC73B3C3E661}" dt="2022-12-11T23:03:32.329" v="46"/>
          <ac:spMkLst>
            <pc:docMk/>
            <pc:sldMk cId="1656426037" sldId="257"/>
            <ac:spMk id="46" creationId="{68AF5748-FED8-45BA-8631-26D1D10F3246}"/>
          </ac:spMkLst>
        </pc:spChg>
        <pc:spChg chg="add del">
          <ac:chgData name="Priya Garg" userId="S::garg.p@northeastern.edu::85fa9b1c-7514-49ed-939c-9bbe2b0ad6d5" providerId="AD" clId="Web-{DE2ABFFA-CF03-4968-9D4F-FC73B3C3E661}" dt="2022-12-11T23:03:11.735" v="34"/>
          <ac:spMkLst>
            <pc:docMk/>
            <pc:sldMk cId="1656426037" sldId="257"/>
            <ac:spMk id="48" creationId="{C3420C89-0B09-4632-A4AF-3971D08BF7A8}"/>
          </ac:spMkLst>
        </pc:spChg>
        <pc:spChg chg="add del">
          <ac:chgData name="Priya Garg" userId="S::garg.p@northeastern.edu::85fa9b1c-7514-49ed-939c-9bbe2b0ad6d5" providerId="AD" clId="Web-{DE2ABFFA-CF03-4968-9D4F-FC73B3C3E661}" dt="2022-12-11T23:03:11.735" v="34"/>
          <ac:spMkLst>
            <pc:docMk/>
            <pc:sldMk cId="1656426037" sldId="257"/>
            <ac:spMk id="50" creationId="{4E5CBA61-BF74-40B4-A3A8-366BBA626CCF}"/>
          </ac:spMkLst>
        </pc:spChg>
        <pc:spChg chg="add del">
          <ac:chgData name="Priya Garg" userId="S::garg.p@northeastern.edu::85fa9b1c-7514-49ed-939c-9bbe2b0ad6d5" providerId="AD" clId="Web-{DE2ABFFA-CF03-4968-9D4F-FC73B3C3E661}" dt="2022-12-11T23:03:14.579" v="36"/>
          <ac:spMkLst>
            <pc:docMk/>
            <pc:sldMk cId="1656426037" sldId="257"/>
            <ac:spMk id="54" creationId="{215A9370-15D3-4C30-8BA1-2059A74C9990}"/>
          </ac:spMkLst>
        </pc:spChg>
        <pc:spChg chg="add del">
          <ac:chgData name="Priya Garg" userId="S::garg.p@northeastern.edu::85fa9b1c-7514-49ed-939c-9bbe2b0ad6d5" providerId="AD" clId="Web-{DE2ABFFA-CF03-4968-9D4F-FC73B3C3E661}" dt="2022-12-11T23:03:14.579" v="36"/>
          <ac:spMkLst>
            <pc:docMk/>
            <pc:sldMk cId="1656426037" sldId="257"/>
            <ac:spMk id="65" creationId="{5C8908E2-EE49-44D2-9428-A28D2312A8D5}"/>
          </ac:spMkLst>
        </pc:spChg>
        <pc:spChg chg="add del">
          <ac:chgData name="Priya Garg" userId="S::garg.p@northeastern.edu::85fa9b1c-7514-49ed-939c-9bbe2b0ad6d5" providerId="AD" clId="Web-{DE2ABFFA-CF03-4968-9D4F-FC73B3C3E661}" dt="2022-12-11T23:03:14.579" v="36"/>
          <ac:spMkLst>
            <pc:docMk/>
            <pc:sldMk cId="1656426037" sldId="257"/>
            <ac:spMk id="68" creationId="{ED888B23-07FA-482A-96DF-47E31AF1A603}"/>
          </ac:spMkLst>
        </pc:spChg>
        <pc:spChg chg="add del">
          <ac:chgData name="Priya Garg" userId="S::garg.p@northeastern.edu::85fa9b1c-7514-49ed-939c-9bbe2b0ad6d5" providerId="AD" clId="Web-{DE2ABFFA-CF03-4968-9D4F-FC73B3C3E661}" dt="2022-12-11T23:03:14.579" v="36"/>
          <ac:spMkLst>
            <pc:docMk/>
            <pc:sldMk cId="1656426037" sldId="257"/>
            <ac:spMk id="69" creationId="{BEB34A4E-6386-A29E-001A-41022BC97236}"/>
          </ac:spMkLst>
        </pc:spChg>
        <pc:spChg chg="add del">
          <ac:chgData name="Priya Garg" userId="S::garg.p@northeastern.edu::85fa9b1c-7514-49ed-939c-9bbe2b0ad6d5" providerId="AD" clId="Web-{DE2ABFFA-CF03-4968-9D4F-FC73B3C3E661}" dt="2022-12-11T23:03:16.969" v="38"/>
          <ac:spMkLst>
            <pc:docMk/>
            <pc:sldMk cId="1656426037" sldId="257"/>
            <ac:spMk id="71" creationId="{E45CA849-654C-4173-AD99-B3A2528275F5}"/>
          </ac:spMkLst>
        </pc:spChg>
        <pc:spChg chg="add del">
          <ac:chgData name="Priya Garg" userId="S::garg.p@northeastern.edu::85fa9b1c-7514-49ed-939c-9bbe2b0ad6d5" providerId="AD" clId="Web-{DE2ABFFA-CF03-4968-9D4F-FC73B3C3E661}" dt="2022-12-11T23:03:16.969" v="38"/>
          <ac:spMkLst>
            <pc:docMk/>
            <pc:sldMk cId="1656426037" sldId="257"/>
            <ac:spMk id="72" creationId="{3E23A947-2D45-4208-AE2B-64948C87A3EB}"/>
          </ac:spMkLst>
        </pc:spChg>
        <pc:spChg chg="add del">
          <ac:chgData name="Priya Garg" userId="S::garg.p@northeastern.edu::85fa9b1c-7514-49ed-939c-9bbe2b0ad6d5" providerId="AD" clId="Web-{DE2ABFFA-CF03-4968-9D4F-FC73B3C3E661}" dt="2022-12-11T23:03:16.969" v="38"/>
          <ac:spMkLst>
            <pc:docMk/>
            <pc:sldMk cId="1656426037" sldId="257"/>
            <ac:spMk id="73" creationId="{E5BBB0F9-6A59-4D02-A9C7-A2D6516684CE}"/>
          </ac:spMkLst>
        </pc:spChg>
        <pc:spChg chg="add del">
          <ac:chgData name="Priya Garg" userId="S::garg.p@northeastern.edu::85fa9b1c-7514-49ed-939c-9bbe2b0ad6d5" providerId="AD" clId="Web-{DE2ABFFA-CF03-4968-9D4F-FC73B3C3E661}" dt="2022-12-11T23:03:16.969" v="38"/>
          <ac:spMkLst>
            <pc:docMk/>
            <pc:sldMk cId="1656426037" sldId="257"/>
            <ac:spMk id="74" creationId="{B8FCB6C1-D2C1-4DB6-D7EA-74A7EFAF589B}"/>
          </ac:spMkLst>
        </pc:spChg>
        <pc:spChg chg="add del">
          <ac:chgData name="Priya Garg" userId="S::garg.p@northeastern.edu::85fa9b1c-7514-49ed-939c-9bbe2b0ad6d5" providerId="AD" clId="Web-{DE2ABFFA-CF03-4968-9D4F-FC73B3C3E661}" dt="2022-12-11T23:03:19.251" v="40"/>
          <ac:spMkLst>
            <pc:docMk/>
            <pc:sldMk cId="1656426037" sldId="257"/>
            <ac:spMk id="76" creationId="{FF9B822F-893E-44C8-963C-64F50ACECBB2}"/>
          </ac:spMkLst>
        </pc:spChg>
        <pc:spChg chg="add del">
          <ac:chgData name="Priya Garg" userId="S::garg.p@northeastern.edu::85fa9b1c-7514-49ed-939c-9bbe2b0ad6d5" providerId="AD" clId="Web-{DE2ABFFA-CF03-4968-9D4F-FC73B3C3E661}" dt="2022-12-11T23:03:19.251" v="40"/>
          <ac:spMkLst>
            <pc:docMk/>
            <pc:sldMk cId="1656426037" sldId="257"/>
            <ac:spMk id="77" creationId="{EBF87945-A001-489F-9D9B-7D9435F0B9CA}"/>
          </ac:spMkLst>
        </pc:spChg>
        <pc:spChg chg="add del">
          <ac:chgData name="Priya Garg" userId="S::garg.p@northeastern.edu::85fa9b1c-7514-49ed-939c-9bbe2b0ad6d5" providerId="AD" clId="Web-{DE2ABFFA-CF03-4968-9D4F-FC73B3C3E661}" dt="2022-12-11T23:03:19.251" v="40"/>
          <ac:spMkLst>
            <pc:docMk/>
            <pc:sldMk cId="1656426037" sldId="257"/>
            <ac:spMk id="78" creationId="{FE847F04-7929-30A0-22BD-C7C8F3762EAD}"/>
          </ac:spMkLst>
        </pc:spChg>
        <pc:spChg chg="add del">
          <ac:chgData name="Priya Garg" userId="S::garg.p@northeastern.edu::85fa9b1c-7514-49ed-939c-9bbe2b0ad6d5" providerId="AD" clId="Web-{DE2ABFFA-CF03-4968-9D4F-FC73B3C3E661}" dt="2022-12-11T23:03:32.329" v="46"/>
          <ac:spMkLst>
            <pc:docMk/>
            <pc:sldMk cId="1656426037" sldId="257"/>
            <ac:spMk id="80" creationId="{AF2F604E-43BE-4DC3-B983-E071523364F8}"/>
          </ac:spMkLst>
        </pc:spChg>
        <pc:spChg chg="add del">
          <ac:chgData name="Priya Garg" userId="S::garg.p@northeastern.edu::85fa9b1c-7514-49ed-939c-9bbe2b0ad6d5" providerId="AD" clId="Web-{DE2ABFFA-CF03-4968-9D4F-FC73B3C3E661}" dt="2022-12-11T23:03:32.329" v="46"/>
          <ac:spMkLst>
            <pc:docMk/>
            <pc:sldMk cId="1656426037" sldId="257"/>
            <ac:spMk id="81" creationId="{08C9B587-E65E-4B52-B37C-ABEBB6E87928}"/>
          </ac:spMkLst>
        </pc:spChg>
        <pc:spChg chg="add del">
          <ac:chgData name="Priya Garg" userId="S::garg.p@northeastern.edu::85fa9b1c-7514-49ed-939c-9bbe2b0ad6d5" providerId="AD" clId="Web-{DE2ABFFA-CF03-4968-9D4F-FC73B3C3E661}" dt="2022-12-11T23:04:09.971" v="64"/>
          <ac:spMkLst>
            <pc:docMk/>
            <pc:sldMk cId="1656426037" sldId="257"/>
            <ac:spMk id="86" creationId="{68AF5748-FED8-45BA-8631-26D1D10F3246}"/>
          </ac:spMkLst>
        </pc:spChg>
        <pc:spChg chg="add del">
          <ac:chgData name="Priya Garg" userId="S::garg.p@northeastern.edu::85fa9b1c-7514-49ed-939c-9bbe2b0ad6d5" providerId="AD" clId="Web-{DE2ABFFA-CF03-4968-9D4F-FC73B3C3E661}" dt="2022-12-11T23:04:09.971" v="64"/>
          <ac:spMkLst>
            <pc:docMk/>
            <pc:sldMk cId="1656426037" sldId="257"/>
            <ac:spMk id="88" creationId="{AF2F604E-43BE-4DC3-B983-E071523364F8}"/>
          </ac:spMkLst>
        </pc:spChg>
        <pc:spChg chg="add del">
          <ac:chgData name="Priya Garg" userId="S::garg.p@northeastern.edu::85fa9b1c-7514-49ed-939c-9bbe2b0ad6d5" providerId="AD" clId="Web-{DE2ABFFA-CF03-4968-9D4F-FC73B3C3E661}" dt="2022-12-11T23:04:09.971" v="64"/>
          <ac:spMkLst>
            <pc:docMk/>
            <pc:sldMk cId="1656426037" sldId="257"/>
            <ac:spMk id="90" creationId="{08C9B587-E65E-4B52-B37C-ABEBB6E87928}"/>
          </ac:spMkLst>
        </pc:spChg>
        <pc:spChg chg="add del">
          <ac:chgData name="Priya Garg" userId="S::garg.p@northeastern.edu::85fa9b1c-7514-49ed-939c-9bbe2b0ad6d5" providerId="AD" clId="Web-{DE2ABFFA-CF03-4968-9D4F-FC73B3C3E661}" dt="2022-12-11T23:03:50.002" v="53"/>
          <ac:spMkLst>
            <pc:docMk/>
            <pc:sldMk cId="1656426037" sldId="257"/>
            <ac:spMk id="94" creationId="{47DFC8B6-61C8-8A94-8FC8-85C28368707D}"/>
          </ac:spMkLst>
        </pc:spChg>
        <pc:spChg chg="add del">
          <ac:chgData name="Priya Garg" userId="S::garg.p@northeastern.edu::85fa9b1c-7514-49ed-939c-9bbe2b0ad6d5" providerId="AD" clId="Web-{DE2ABFFA-CF03-4968-9D4F-FC73B3C3E661}" dt="2022-12-11T23:03:43.361" v="49"/>
          <ac:spMkLst>
            <pc:docMk/>
            <pc:sldMk cId="1656426037" sldId="257"/>
            <ac:spMk id="95" creationId="{68AF5748-FED8-45BA-8631-26D1D10F3246}"/>
          </ac:spMkLst>
        </pc:spChg>
        <pc:spChg chg="add del">
          <ac:chgData name="Priya Garg" userId="S::garg.p@northeastern.edu::85fa9b1c-7514-49ed-939c-9bbe2b0ad6d5" providerId="AD" clId="Web-{DE2ABFFA-CF03-4968-9D4F-FC73B3C3E661}" dt="2022-12-11T23:03:43.361" v="49"/>
          <ac:spMkLst>
            <pc:docMk/>
            <pc:sldMk cId="1656426037" sldId="257"/>
            <ac:spMk id="97" creationId="{AF2F604E-43BE-4DC3-B983-E071523364F8}"/>
          </ac:spMkLst>
        </pc:spChg>
        <pc:spChg chg="add del">
          <ac:chgData name="Priya Garg" userId="S::garg.p@northeastern.edu::85fa9b1c-7514-49ed-939c-9bbe2b0ad6d5" providerId="AD" clId="Web-{DE2ABFFA-CF03-4968-9D4F-FC73B3C3E661}" dt="2022-12-11T23:03:43.361" v="49"/>
          <ac:spMkLst>
            <pc:docMk/>
            <pc:sldMk cId="1656426037" sldId="257"/>
            <ac:spMk id="99" creationId="{08C9B587-E65E-4B52-B37C-ABEBB6E87928}"/>
          </ac:spMkLst>
        </pc:spChg>
        <pc:spChg chg="add del">
          <ac:chgData name="Priya Garg" userId="S::garg.p@northeastern.edu::85fa9b1c-7514-49ed-939c-9bbe2b0ad6d5" providerId="AD" clId="Web-{DE2ABFFA-CF03-4968-9D4F-FC73B3C3E661}" dt="2022-12-11T23:03:45.673" v="51"/>
          <ac:spMkLst>
            <pc:docMk/>
            <pc:sldMk cId="1656426037" sldId="257"/>
            <ac:spMk id="101" creationId="{AF2F604E-43BE-4DC3-B983-E071523364F8}"/>
          </ac:spMkLst>
        </pc:spChg>
        <pc:spChg chg="add del">
          <ac:chgData name="Priya Garg" userId="S::garg.p@northeastern.edu::85fa9b1c-7514-49ed-939c-9bbe2b0ad6d5" providerId="AD" clId="Web-{DE2ABFFA-CF03-4968-9D4F-FC73B3C3E661}" dt="2022-12-11T23:03:45.673" v="51"/>
          <ac:spMkLst>
            <pc:docMk/>
            <pc:sldMk cId="1656426037" sldId="257"/>
            <ac:spMk id="102" creationId="{5DCB5928-DC7D-4612-9922-441966E15627}"/>
          </ac:spMkLst>
        </pc:spChg>
        <pc:spChg chg="add del">
          <ac:chgData name="Priya Garg" userId="S::garg.p@northeastern.edu::85fa9b1c-7514-49ed-939c-9bbe2b0ad6d5" providerId="AD" clId="Web-{DE2ABFFA-CF03-4968-9D4F-FC73B3C3E661}" dt="2022-12-11T23:03:45.673" v="51"/>
          <ac:spMkLst>
            <pc:docMk/>
            <pc:sldMk cId="1656426037" sldId="257"/>
            <ac:spMk id="103" creationId="{08C9B587-E65E-4B52-B37C-ABEBB6E87928}"/>
          </ac:spMkLst>
        </pc:spChg>
        <pc:spChg chg="add del">
          <ac:chgData name="Priya Garg" userId="S::garg.p@northeastern.edu::85fa9b1c-7514-49ed-939c-9bbe2b0ad6d5" providerId="AD" clId="Web-{DE2ABFFA-CF03-4968-9D4F-FC73B3C3E661}" dt="2022-12-11T23:03:45.673" v="51"/>
          <ac:spMkLst>
            <pc:docMk/>
            <pc:sldMk cId="1656426037" sldId="257"/>
            <ac:spMk id="104" creationId="{682C1161-1736-45EC-99B7-33F3CAE9D517}"/>
          </ac:spMkLst>
        </pc:spChg>
        <pc:spChg chg="add del">
          <ac:chgData name="Priya Garg" userId="S::garg.p@northeastern.edu::85fa9b1c-7514-49ed-939c-9bbe2b0ad6d5" providerId="AD" clId="Web-{DE2ABFFA-CF03-4968-9D4F-FC73B3C3E661}" dt="2022-12-11T23:03:45.673" v="51"/>
          <ac:spMkLst>
            <pc:docMk/>
            <pc:sldMk cId="1656426037" sldId="257"/>
            <ac:spMk id="105" creationId="{84D4DDB8-B68F-45B0-9F62-C4279996F672}"/>
          </ac:spMkLst>
        </pc:spChg>
        <pc:spChg chg="add del">
          <ac:chgData name="Priya Garg" userId="S::garg.p@northeastern.edu::85fa9b1c-7514-49ed-939c-9bbe2b0ad6d5" providerId="AD" clId="Web-{DE2ABFFA-CF03-4968-9D4F-FC73B3C3E661}" dt="2022-12-11T23:03:50.002" v="53"/>
          <ac:spMkLst>
            <pc:docMk/>
            <pc:sldMk cId="1656426037" sldId="257"/>
            <ac:spMk id="107" creationId="{84ECDE7A-6944-466D-8FFE-149A29BA6BAE}"/>
          </ac:spMkLst>
        </pc:spChg>
        <pc:spChg chg="add del">
          <ac:chgData name="Priya Garg" userId="S::garg.p@northeastern.edu::85fa9b1c-7514-49ed-939c-9bbe2b0ad6d5" providerId="AD" clId="Web-{DE2ABFFA-CF03-4968-9D4F-FC73B3C3E661}" dt="2022-12-11T23:03:50.002" v="53"/>
          <ac:spMkLst>
            <pc:docMk/>
            <pc:sldMk cId="1656426037" sldId="257"/>
            <ac:spMk id="108" creationId="{B3420082-9415-44EC-802E-C77D71D59C57}"/>
          </ac:spMkLst>
        </pc:spChg>
        <pc:spChg chg="add del">
          <ac:chgData name="Priya Garg" userId="S::garg.p@northeastern.edu::85fa9b1c-7514-49ed-939c-9bbe2b0ad6d5" providerId="AD" clId="Web-{DE2ABFFA-CF03-4968-9D4F-FC73B3C3E661}" dt="2022-12-11T23:03:50.002" v="53"/>
          <ac:spMkLst>
            <pc:docMk/>
            <pc:sldMk cId="1656426037" sldId="257"/>
            <ac:spMk id="109" creationId="{55A52C45-1FCB-4636-A80F-2849B8226C01}"/>
          </ac:spMkLst>
        </pc:spChg>
        <pc:spChg chg="add del">
          <ac:chgData name="Priya Garg" userId="S::garg.p@northeastern.edu::85fa9b1c-7514-49ed-939c-9bbe2b0ad6d5" providerId="AD" clId="Web-{DE2ABFFA-CF03-4968-9D4F-FC73B3C3E661}" dt="2022-12-11T23:03:50.002" v="53"/>
          <ac:spMkLst>
            <pc:docMk/>
            <pc:sldMk cId="1656426037" sldId="257"/>
            <ac:spMk id="110" creationId="{768EB4DD-3704-43AD-92B3-C4E0C6EA92CB}"/>
          </ac:spMkLst>
        </pc:spChg>
        <pc:spChg chg="add del">
          <ac:chgData name="Priya Garg" userId="S::garg.p@northeastern.edu::85fa9b1c-7514-49ed-939c-9bbe2b0ad6d5" providerId="AD" clId="Web-{DE2ABFFA-CF03-4968-9D4F-FC73B3C3E661}" dt="2022-12-11T23:03:57.299" v="55"/>
          <ac:spMkLst>
            <pc:docMk/>
            <pc:sldMk cId="1656426037" sldId="257"/>
            <ac:spMk id="112" creationId="{EBF87945-A001-489F-9D9B-7D9435F0B9CA}"/>
          </ac:spMkLst>
        </pc:spChg>
        <pc:spChg chg="add del">
          <ac:chgData name="Priya Garg" userId="S::garg.p@northeastern.edu::85fa9b1c-7514-49ed-939c-9bbe2b0ad6d5" providerId="AD" clId="Web-{DE2ABFFA-CF03-4968-9D4F-FC73B3C3E661}" dt="2022-12-11T23:03:57.299" v="55"/>
          <ac:spMkLst>
            <pc:docMk/>
            <pc:sldMk cId="1656426037" sldId="257"/>
            <ac:spMk id="113" creationId="{632A3BCA-0461-E068-EB60-E42A6B38D2E5}"/>
          </ac:spMkLst>
        </pc:spChg>
        <pc:spChg chg="add del">
          <ac:chgData name="Priya Garg" userId="S::garg.p@northeastern.edu::85fa9b1c-7514-49ed-939c-9bbe2b0ad6d5" providerId="AD" clId="Web-{DE2ABFFA-CF03-4968-9D4F-FC73B3C3E661}" dt="2022-12-11T23:03:59.752" v="57"/>
          <ac:spMkLst>
            <pc:docMk/>
            <pc:sldMk cId="1656426037" sldId="257"/>
            <ac:spMk id="115" creationId="{E45CA849-654C-4173-AD99-B3A2528275F5}"/>
          </ac:spMkLst>
        </pc:spChg>
        <pc:spChg chg="add del">
          <ac:chgData name="Priya Garg" userId="S::garg.p@northeastern.edu::85fa9b1c-7514-49ed-939c-9bbe2b0ad6d5" providerId="AD" clId="Web-{DE2ABFFA-CF03-4968-9D4F-FC73B3C3E661}" dt="2022-12-11T23:03:59.752" v="57"/>
          <ac:spMkLst>
            <pc:docMk/>
            <pc:sldMk cId="1656426037" sldId="257"/>
            <ac:spMk id="116" creationId="{3E23A947-2D45-4208-AE2B-64948C87A3EB}"/>
          </ac:spMkLst>
        </pc:spChg>
        <pc:spChg chg="add del">
          <ac:chgData name="Priya Garg" userId="S::garg.p@northeastern.edu::85fa9b1c-7514-49ed-939c-9bbe2b0ad6d5" providerId="AD" clId="Web-{DE2ABFFA-CF03-4968-9D4F-FC73B3C3E661}" dt="2022-12-11T23:03:59.752" v="57"/>
          <ac:spMkLst>
            <pc:docMk/>
            <pc:sldMk cId="1656426037" sldId="257"/>
            <ac:spMk id="117" creationId="{E5BBB0F9-6A59-4D02-A9C7-A2D6516684CE}"/>
          </ac:spMkLst>
        </pc:spChg>
        <pc:spChg chg="add del">
          <ac:chgData name="Priya Garg" userId="S::garg.p@northeastern.edu::85fa9b1c-7514-49ed-939c-9bbe2b0ad6d5" providerId="AD" clId="Web-{DE2ABFFA-CF03-4968-9D4F-FC73B3C3E661}" dt="2022-12-11T23:03:59.752" v="57"/>
          <ac:spMkLst>
            <pc:docMk/>
            <pc:sldMk cId="1656426037" sldId="257"/>
            <ac:spMk id="118" creationId="{5F151B94-D568-305C-6E38-688D2AE8B5E4}"/>
          </ac:spMkLst>
        </pc:spChg>
        <pc:spChg chg="add del">
          <ac:chgData name="Priya Garg" userId="S::garg.p@northeastern.edu::85fa9b1c-7514-49ed-939c-9bbe2b0ad6d5" providerId="AD" clId="Web-{DE2ABFFA-CF03-4968-9D4F-FC73B3C3E661}" dt="2022-12-11T23:04:03.221" v="59"/>
          <ac:spMkLst>
            <pc:docMk/>
            <pc:sldMk cId="1656426037" sldId="257"/>
            <ac:spMk id="120" creationId="{EBF87945-A001-489F-9D9B-7D9435F0B9CA}"/>
          </ac:spMkLst>
        </pc:spChg>
        <pc:spChg chg="add del">
          <ac:chgData name="Priya Garg" userId="S::garg.p@northeastern.edu::85fa9b1c-7514-49ed-939c-9bbe2b0ad6d5" providerId="AD" clId="Web-{DE2ABFFA-CF03-4968-9D4F-FC73B3C3E661}" dt="2022-12-11T23:04:03.221" v="59"/>
          <ac:spMkLst>
            <pc:docMk/>
            <pc:sldMk cId="1656426037" sldId="257"/>
            <ac:spMk id="121" creationId="{632A3BCA-0461-E068-EB60-E42A6B38D2E5}"/>
          </ac:spMkLst>
        </pc:spChg>
        <pc:spChg chg="add del">
          <ac:chgData name="Priya Garg" userId="S::garg.p@northeastern.edu::85fa9b1c-7514-49ed-939c-9bbe2b0ad6d5" providerId="AD" clId="Web-{DE2ABFFA-CF03-4968-9D4F-FC73B3C3E661}" dt="2022-12-11T23:04:07.018" v="61"/>
          <ac:spMkLst>
            <pc:docMk/>
            <pc:sldMk cId="1656426037" sldId="257"/>
            <ac:spMk id="123" creationId="{FF9B822F-893E-44C8-963C-64F50ACECBB2}"/>
          </ac:spMkLst>
        </pc:spChg>
        <pc:spChg chg="add del">
          <ac:chgData name="Priya Garg" userId="S::garg.p@northeastern.edu::85fa9b1c-7514-49ed-939c-9bbe2b0ad6d5" providerId="AD" clId="Web-{DE2ABFFA-CF03-4968-9D4F-FC73B3C3E661}" dt="2022-12-11T23:04:07.018" v="61"/>
          <ac:spMkLst>
            <pc:docMk/>
            <pc:sldMk cId="1656426037" sldId="257"/>
            <ac:spMk id="124" creationId="{EBF87945-A001-489F-9D9B-7D9435F0B9CA}"/>
          </ac:spMkLst>
        </pc:spChg>
        <pc:spChg chg="add del">
          <ac:chgData name="Priya Garg" userId="S::garg.p@northeastern.edu::85fa9b1c-7514-49ed-939c-9bbe2b0ad6d5" providerId="AD" clId="Web-{DE2ABFFA-CF03-4968-9D4F-FC73B3C3E661}" dt="2022-12-11T23:04:07.018" v="61"/>
          <ac:spMkLst>
            <pc:docMk/>
            <pc:sldMk cId="1656426037" sldId="257"/>
            <ac:spMk id="125" creationId="{23206A00-12C1-101C-5408-2D7B184C6BEE}"/>
          </ac:spMkLst>
        </pc:spChg>
        <pc:spChg chg="add del">
          <ac:chgData name="Priya Garg" userId="S::garg.p@northeastern.edu::85fa9b1c-7514-49ed-939c-9bbe2b0ad6d5" providerId="AD" clId="Web-{DE2ABFFA-CF03-4968-9D4F-FC73B3C3E661}" dt="2022-12-11T23:04:09.955" v="63"/>
          <ac:spMkLst>
            <pc:docMk/>
            <pc:sldMk cId="1656426037" sldId="257"/>
            <ac:spMk id="127" creationId="{E45CA849-654C-4173-AD99-B3A2528275F5}"/>
          </ac:spMkLst>
        </pc:spChg>
        <pc:spChg chg="add del">
          <ac:chgData name="Priya Garg" userId="S::garg.p@northeastern.edu::85fa9b1c-7514-49ed-939c-9bbe2b0ad6d5" providerId="AD" clId="Web-{DE2ABFFA-CF03-4968-9D4F-FC73B3C3E661}" dt="2022-12-11T23:04:09.955" v="63"/>
          <ac:spMkLst>
            <pc:docMk/>
            <pc:sldMk cId="1656426037" sldId="257"/>
            <ac:spMk id="128" creationId="{3E23A947-2D45-4208-AE2B-64948C87A3EB}"/>
          </ac:spMkLst>
        </pc:spChg>
        <pc:spChg chg="add del">
          <ac:chgData name="Priya Garg" userId="S::garg.p@northeastern.edu::85fa9b1c-7514-49ed-939c-9bbe2b0ad6d5" providerId="AD" clId="Web-{DE2ABFFA-CF03-4968-9D4F-FC73B3C3E661}" dt="2022-12-11T23:04:09.955" v="63"/>
          <ac:spMkLst>
            <pc:docMk/>
            <pc:sldMk cId="1656426037" sldId="257"/>
            <ac:spMk id="129" creationId="{E5BBB0F9-6A59-4D02-A9C7-A2D6516684CE}"/>
          </ac:spMkLst>
        </pc:spChg>
        <pc:spChg chg="add del">
          <ac:chgData name="Priya Garg" userId="S::garg.p@northeastern.edu::85fa9b1c-7514-49ed-939c-9bbe2b0ad6d5" providerId="AD" clId="Web-{DE2ABFFA-CF03-4968-9D4F-FC73B3C3E661}" dt="2022-12-11T23:04:09.955" v="63"/>
          <ac:spMkLst>
            <pc:docMk/>
            <pc:sldMk cId="1656426037" sldId="257"/>
            <ac:spMk id="130" creationId="{5F151B94-D568-305C-6E38-688D2AE8B5E4}"/>
          </ac:spMkLst>
        </pc:spChg>
        <pc:spChg chg="add del">
          <ac:chgData name="Priya Garg" userId="S::garg.p@northeastern.edu::85fa9b1c-7514-49ed-939c-9bbe2b0ad6d5" providerId="AD" clId="Web-{DE2ABFFA-CF03-4968-9D4F-FC73B3C3E661}" dt="2022-12-11T23:04:22.143" v="67"/>
          <ac:spMkLst>
            <pc:docMk/>
            <pc:sldMk cId="1656426037" sldId="257"/>
            <ac:spMk id="132" creationId="{EBF87945-A001-489F-9D9B-7D9435F0B9CA}"/>
          </ac:spMkLst>
        </pc:spChg>
        <pc:spChg chg="add del mod">
          <ac:chgData name="Priya Garg" userId="S::garg.p@northeastern.edu::85fa9b1c-7514-49ed-939c-9bbe2b0ad6d5" providerId="AD" clId="Web-{DE2ABFFA-CF03-4968-9D4F-FC73B3C3E661}" dt="2022-12-11T23:04:22.143" v="67"/>
          <ac:spMkLst>
            <pc:docMk/>
            <pc:sldMk cId="1656426037" sldId="257"/>
            <ac:spMk id="133" creationId="{632A3BCA-0461-E068-EB60-E42A6B38D2E5}"/>
          </ac:spMkLst>
        </pc:spChg>
        <pc:spChg chg="add del">
          <ac:chgData name="Priya Garg" userId="S::garg.p@northeastern.edu::85fa9b1c-7514-49ed-939c-9bbe2b0ad6d5" providerId="AD" clId="Web-{DE2ABFFA-CF03-4968-9D4F-FC73B3C3E661}" dt="2022-12-11T23:04:22.128" v="66"/>
          <ac:spMkLst>
            <pc:docMk/>
            <pc:sldMk cId="1656426037" sldId="257"/>
            <ac:spMk id="138" creationId="{92468898-5A6E-4D55-85EC-308E785EE06C}"/>
          </ac:spMkLst>
        </pc:spChg>
        <pc:spChg chg="add del">
          <ac:chgData name="Priya Garg" userId="S::garg.p@northeastern.edu::85fa9b1c-7514-49ed-939c-9bbe2b0ad6d5" providerId="AD" clId="Web-{DE2ABFFA-CF03-4968-9D4F-FC73B3C3E661}" dt="2022-12-11T23:04:22.128" v="66"/>
          <ac:spMkLst>
            <pc:docMk/>
            <pc:sldMk cId="1656426037" sldId="257"/>
            <ac:spMk id="140" creationId="{3E23A947-2D45-4208-AE2B-64948C87A3EB}"/>
          </ac:spMkLst>
        </pc:spChg>
        <pc:spChg chg="add del">
          <ac:chgData name="Priya Garg" userId="S::garg.p@northeastern.edu::85fa9b1c-7514-49ed-939c-9bbe2b0ad6d5" providerId="AD" clId="Web-{DE2ABFFA-CF03-4968-9D4F-FC73B3C3E661}" dt="2022-12-11T23:04:22.128" v="66"/>
          <ac:spMkLst>
            <pc:docMk/>
            <pc:sldMk cId="1656426037" sldId="257"/>
            <ac:spMk id="142" creationId="{E5BBB0F9-6A59-4D02-A9C7-A2D6516684CE}"/>
          </ac:spMkLst>
        </pc:spChg>
        <pc:spChg chg="add del">
          <ac:chgData name="Priya Garg" userId="S::garg.p@northeastern.edu::85fa9b1c-7514-49ed-939c-9bbe2b0ad6d5" providerId="AD" clId="Web-{DE2ABFFA-CF03-4968-9D4F-FC73B3C3E661}" dt="2022-12-11T23:04:52.628" v="72"/>
          <ac:spMkLst>
            <pc:docMk/>
            <pc:sldMk cId="1656426037" sldId="257"/>
            <ac:spMk id="144" creationId="{6753252F-4873-4F63-801D-CC719279A7D5}"/>
          </ac:spMkLst>
        </pc:spChg>
        <pc:spChg chg="add del">
          <ac:chgData name="Priya Garg" userId="S::garg.p@northeastern.edu::85fa9b1c-7514-49ed-939c-9bbe2b0ad6d5" providerId="AD" clId="Web-{DE2ABFFA-CF03-4968-9D4F-FC73B3C3E661}" dt="2022-12-11T23:04:52.628" v="72"/>
          <ac:spMkLst>
            <pc:docMk/>
            <pc:sldMk cId="1656426037" sldId="257"/>
            <ac:spMk id="145" creationId="{047C8CCB-F95D-4249-92DD-651249D3535A}"/>
          </ac:spMkLst>
        </pc:spChg>
        <pc:spChg chg="add del">
          <ac:chgData name="Priya Garg" userId="S::garg.p@northeastern.edu::85fa9b1c-7514-49ed-939c-9bbe2b0ad6d5" providerId="AD" clId="Web-{DE2ABFFA-CF03-4968-9D4F-FC73B3C3E661}" dt="2022-12-11T23:04:52.628" v="71"/>
          <ac:spMkLst>
            <pc:docMk/>
            <pc:sldMk cId="1656426037" sldId="257"/>
            <ac:spMk id="149" creationId="{FE556727-6485-A798-E153-1A1E3A005958}"/>
          </ac:spMkLst>
        </pc:spChg>
        <pc:spChg chg="add del">
          <ac:chgData name="Priya Garg" userId="S::garg.p@northeastern.edu::85fa9b1c-7514-49ed-939c-9bbe2b0ad6d5" providerId="AD" clId="Web-{DE2ABFFA-CF03-4968-9D4F-FC73B3C3E661}" dt="2022-12-11T23:05:12.442" v="74"/>
          <ac:spMkLst>
            <pc:docMk/>
            <pc:sldMk cId="1656426037" sldId="257"/>
            <ac:spMk id="150" creationId="{D4771268-CB57-404A-9271-370EB28F6090}"/>
          </ac:spMkLst>
        </pc:spChg>
        <pc:spChg chg="add del">
          <ac:chgData name="Priya Garg" userId="S::garg.p@northeastern.edu::85fa9b1c-7514-49ed-939c-9bbe2b0ad6d5" providerId="AD" clId="Web-{DE2ABFFA-CF03-4968-9D4F-FC73B3C3E661}" dt="2022-12-11T23:04:52.628" v="71"/>
          <ac:spMkLst>
            <pc:docMk/>
            <pc:sldMk cId="1656426037" sldId="257"/>
            <ac:spMk id="152" creationId="{EBF87945-A001-489F-9D9B-7D9435F0B9CA}"/>
          </ac:spMkLst>
        </pc:spChg>
        <pc:spChg chg="add">
          <ac:chgData name="Priya Garg" userId="S::garg.p@northeastern.edu::85fa9b1c-7514-49ed-939c-9bbe2b0ad6d5" providerId="AD" clId="Web-{DE2ABFFA-CF03-4968-9D4F-FC73B3C3E661}" dt="2022-12-11T23:05:12.442" v="74"/>
          <ac:spMkLst>
            <pc:docMk/>
            <pc:sldMk cId="1656426037" sldId="257"/>
            <ac:spMk id="155" creationId="{D12DDE76-C203-4047-9998-63900085B5E8}"/>
          </ac:spMkLst>
        </pc:spChg>
        <pc:grpChg chg="add del">
          <ac:chgData name="Priya Garg" userId="S::garg.p@northeastern.edu::85fa9b1c-7514-49ed-939c-9bbe2b0ad6d5" providerId="AD" clId="Web-{DE2ABFFA-CF03-4968-9D4F-FC73B3C3E661}" dt="2022-12-11T23:03:19.266" v="41"/>
          <ac:grpSpMkLst>
            <pc:docMk/>
            <pc:sldMk cId="1656426037" sldId="257"/>
            <ac:grpSpMk id="39" creationId="{7F963B07-5C9E-478C-A53E-B6F5B4A78933}"/>
          </ac:grpSpMkLst>
        </pc:grpChg>
        <pc:grpChg chg="add del">
          <ac:chgData name="Priya Garg" userId="S::garg.p@northeastern.edu::85fa9b1c-7514-49ed-939c-9bbe2b0ad6d5" providerId="AD" clId="Web-{DE2ABFFA-CF03-4968-9D4F-FC73B3C3E661}" dt="2022-12-11T23:03:11.735" v="34"/>
          <ac:grpSpMkLst>
            <pc:docMk/>
            <pc:sldMk cId="1656426037" sldId="257"/>
            <ac:grpSpMk id="52" creationId="{AC27E70C-5470-4262-B9CE-AE52C51CF4C1}"/>
          </ac:grpSpMkLst>
        </pc:grpChg>
        <pc:grpChg chg="add del">
          <ac:chgData name="Priya Garg" userId="S::garg.p@northeastern.edu::85fa9b1c-7514-49ed-939c-9bbe2b0ad6d5" providerId="AD" clId="Web-{DE2ABFFA-CF03-4968-9D4F-FC73B3C3E661}" dt="2022-12-11T23:03:11.735" v="34"/>
          <ac:grpSpMkLst>
            <pc:docMk/>
            <pc:sldMk cId="1656426037" sldId="257"/>
            <ac:grpSpMk id="56" creationId="{E27AF472-EAE3-4572-AB69-B92BD10DBC6D}"/>
          </ac:grpSpMkLst>
        </pc:grpChg>
        <pc:grpChg chg="add del">
          <ac:chgData name="Priya Garg" userId="S::garg.p@northeastern.edu::85fa9b1c-7514-49ed-939c-9bbe2b0ad6d5" providerId="AD" clId="Web-{DE2ABFFA-CF03-4968-9D4F-FC73B3C3E661}" dt="2022-12-11T23:03:14.579" v="36"/>
          <ac:grpSpMkLst>
            <pc:docMk/>
            <pc:sldMk cId="1656426037" sldId="257"/>
            <ac:grpSpMk id="66" creationId="{514E1141-65DC-4F54-8399-7221AE6F83D4}"/>
          </ac:grpSpMkLst>
        </pc:grpChg>
        <pc:picChg chg="mod">
          <ac:chgData name="Priya Garg" userId="S::garg.p@northeastern.edu::85fa9b1c-7514-49ed-939c-9bbe2b0ad6d5" providerId="AD" clId="Web-{DE2ABFFA-CF03-4968-9D4F-FC73B3C3E661}" dt="2022-12-11T23:05:12.442" v="74"/>
          <ac:picMkLst>
            <pc:docMk/>
            <pc:sldMk cId="1656426037" sldId="257"/>
            <ac:picMk id="4" creationId="{21627239-24CC-AAD2-2C24-EE3EEED4FEB7}"/>
          </ac:picMkLst>
        </pc:picChg>
        <pc:inkChg chg="add del">
          <ac:chgData name="Priya Garg" userId="S::garg.p@northeastern.edu::85fa9b1c-7514-49ed-939c-9bbe2b0ad6d5" providerId="AD" clId="Web-{DE2ABFFA-CF03-4968-9D4F-FC73B3C3E661}" dt="2022-12-11T23:03:29.376" v="45"/>
          <ac:inkMkLst>
            <pc:docMk/>
            <pc:sldMk cId="1656426037" sldId="257"/>
            <ac:inkMk id="3" creationId="{163CB6CC-E96D-008E-E2BC-E48ABFF58E6A}"/>
          </ac:inkMkLst>
        </pc:inkChg>
        <pc:inkChg chg="add del">
          <ac:chgData name="Priya Garg" userId="S::garg.p@northeastern.edu::85fa9b1c-7514-49ed-939c-9bbe2b0ad6d5" providerId="AD" clId="Web-{DE2ABFFA-CF03-4968-9D4F-FC73B3C3E661}" dt="2022-12-11T23:03:25.532" v="44"/>
          <ac:inkMkLst>
            <pc:docMk/>
            <pc:sldMk cId="1656426037" sldId="257"/>
            <ac:inkMk id="5" creationId="{783DCB27-B571-5166-FF5D-685F25C32E28}"/>
          </ac:inkMkLst>
        </pc:inkChg>
      </pc:sldChg>
      <pc:sldChg chg="modSp">
        <pc:chgData name="Priya Garg" userId="S::garg.p@northeastern.edu::85fa9b1c-7514-49ed-939c-9bbe2b0ad6d5" providerId="AD" clId="Web-{DE2ABFFA-CF03-4968-9D4F-FC73B3C3E661}" dt="2022-12-11T23:11:40.203" v="149" actId="20577"/>
        <pc:sldMkLst>
          <pc:docMk/>
          <pc:sldMk cId="1539998908" sldId="258"/>
        </pc:sldMkLst>
        <pc:spChg chg="mod">
          <ac:chgData name="Priya Garg" userId="S::garg.p@northeastern.edu::85fa9b1c-7514-49ed-939c-9bbe2b0ad6d5" providerId="AD" clId="Web-{DE2ABFFA-CF03-4968-9D4F-FC73B3C3E661}" dt="2022-12-11T23:10:47.686" v="89" actId="20577"/>
          <ac:spMkLst>
            <pc:docMk/>
            <pc:sldMk cId="1539998908" sldId="258"/>
            <ac:spMk id="2" creationId="{BCD09879-4CB0-D0E4-55E0-5E6492D60A62}"/>
          </ac:spMkLst>
        </pc:spChg>
        <pc:spChg chg="mod">
          <ac:chgData name="Priya Garg" userId="S::garg.p@northeastern.edu::85fa9b1c-7514-49ed-939c-9bbe2b0ad6d5" providerId="AD" clId="Web-{DE2ABFFA-CF03-4968-9D4F-FC73B3C3E661}" dt="2022-12-11T23:11:40.203" v="149" actId="20577"/>
          <ac:spMkLst>
            <pc:docMk/>
            <pc:sldMk cId="1539998908" sldId="258"/>
            <ac:spMk id="3" creationId="{16EC717C-BF70-908C-A332-AB673ABB602D}"/>
          </ac:spMkLst>
        </pc:spChg>
      </pc:sldChg>
      <pc:sldChg chg="addSp delSp modSp mod setBg setClrOvrMap">
        <pc:chgData name="Priya Garg" userId="S::garg.p@northeastern.edu::85fa9b1c-7514-49ed-939c-9bbe2b0ad6d5" providerId="AD" clId="Web-{DE2ABFFA-CF03-4968-9D4F-FC73B3C3E661}" dt="2022-12-11T23:08:29.650" v="78"/>
        <pc:sldMkLst>
          <pc:docMk/>
          <pc:sldMk cId="317183911" sldId="259"/>
        </pc:sldMkLst>
        <pc:spChg chg="mod">
          <ac:chgData name="Priya Garg" userId="S::garg.p@northeastern.edu::85fa9b1c-7514-49ed-939c-9bbe2b0ad6d5" providerId="AD" clId="Web-{DE2ABFFA-CF03-4968-9D4F-FC73B3C3E661}" dt="2022-12-11T23:08:29.650" v="78"/>
          <ac:spMkLst>
            <pc:docMk/>
            <pc:sldMk cId="317183911" sldId="259"/>
            <ac:spMk id="2" creationId="{0D6F3C9C-7956-CB95-6D1F-5BD319B30133}"/>
          </ac:spMkLst>
        </pc:spChg>
        <pc:spChg chg="del">
          <ac:chgData name="Priya Garg" userId="S::garg.p@northeastern.edu::85fa9b1c-7514-49ed-939c-9bbe2b0ad6d5" providerId="AD" clId="Web-{DE2ABFFA-CF03-4968-9D4F-FC73B3C3E661}" dt="2022-12-11T23:08:29.650" v="78"/>
          <ac:spMkLst>
            <pc:docMk/>
            <pc:sldMk cId="317183911" sldId="259"/>
            <ac:spMk id="5" creationId="{E49CC64F-7275-4E33-961B-0C5CDC439875}"/>
          </ac:spMkLst>
        </pc:spChg>
        <pc:spChg chg="add">
          <ac:chgData name="Priya Garg" userId="S::garg.p@northeastern.edu::85fa9b1c-7514-49ed-939c-9bbe2b0ad6d5" providerId="AD" clId="Web-{DE2ABFFA-CF03-4968-9D4F-FC73B3C3E661}" dt="2022-12-11T23:08:29.650" v="78"/>
          <ac:spMkLst>
            <pc:docMk/>
            <pc:sldMk cId="317183911" sldId="259"/>
            <ac:spMk id="10" creationId="{E6760941-EF99-4F61-A95D-3C3E7C08DBD6}"/>
          </ac:spMkLst>
        </pc:spChg>
        <pc:spChg chg="add">
          <ac:chgData name="Priya Garg" userId="S::garg.p@northeastern.edu::85fa9b1c-7514-49ed-939c-9bbe2b0ad6d5" providerId="AD" clId="Web-{DE2ABFFA-CF03-4968-9D4F-FC73B3C3E661}" dt="2022-12-11T23:08:29.650" v="78"/>
          <ac:spMkLst>
            <pc:docMk/>
            <pc:sldMk cId="317183911" sldId="259"/>
            <ac:spMk id="12" creationId="{44D9B9FF-D6DA-4F69-B4A0-BA1550D65CD9}"/>
          </ac:spMkLst>
        </pc:spChg>
        <pc:spChg chg="add">
          <ac:chgData name="Priya Garg" userId="S::garg.p@northeastern.edu::85fa9b1c-7514-49ed-939c-9bbe2b0ad6d5" providerId="AD" clId="Web-{DE2ABFFA-CF03-4968-9D4F-FC73B3C3E661}" dt="2022-12-11T23:08:29.650" v="78"/>
          <ac:spMkLst>
            <pc:docMk/>
            <pc:sldMk cId="317183911" sldId="259"/>
            <ac:spMk id="14" creationId="{A7DC0AF9-0747-4070-A6D7-DF3681B9EB08}"/>
          </ac:spMkLst>
        </pc:spChg>
        <pc:spChg chg="add">
          <ac:chgData name="Priya Garg" userId="S::garg.p@northeastern.edu::85fa9b1c-7514-49ed-939c-9bbe2b0ad6d5" providerId="AD" clId="Web-{DE2ABFFA-CF03-4968-9D4F-FC73B3C3E661}" dt="2022-12-11T23:08:29.650" v="78"/>
          <ac:spMkLst>
            <pc:docMk/>
            <pc:sldMk cId="317183911" sldId="259"/>
            <ac:spMk id="16" creationId="{74612EAD-0A8C-4C44-AFE1-3DF0669AC819}"/>
          </ac:spMkLst>
        </pc:spChg>
        <pc:spChg chg="add">
          <ac:chgData name="Priya Garg" userId="S::garg.p@northeastern.edu::85fa9b1c-7514-49ed-939c-9bbe2b0ad6d5" providerId="AD" clId="Web-{DE2ABFFA-CF03-4968-9D4F-FC73B3C3E661}" dt="2022-12-11T23:08:29.650" v="78"/>
          <ac:spMkLst>
            <pc:docMk/>
            <pc:sldMk cId="317183911" sldId="259"/>
            <ac:spMk id="18" creationId="{C2D46295-4D0D-487B-8972-141A047FB174}"/>
          </ac:spMkLst>
        </pc:spChg>
        <pc:picChg chg="mod">
          <ac:chgData name="Priya Garg" userId="S::garg.p@northeastern.edu::85fa9b1c-7514-49ed-939c-9bbe2b0ad6d5" providerId="AD" clId="Web-{DE2ABFFA-CF03-4968-9D4F-FC73B3C3E661}" dt="2022-12-11T23:08:29.650" v="78"/>
          <ac:picMkLst>
            <pc:docMk/>
            <pc:sldMk cId="317183911" sldId="259"/>
            <ac:picMk id="3" creationId="{82A3A673-BEF7-FEE7-9C6B-A12F3514A881}"/>
          </ac:picMkLst>
        </pc:picChg>
      </pc:sldChg>
      <pc:sldChg chg="addSp delSp modSp">
        <pc:chgData name="Priya Garg" userId="S::garg.p@northeastern.edu::85fa9b1c-7514-49ed-939c-9bbe2b0ad6d5" providerId="AD" clId="Web-{DE2ABFFA-CF03-4968-9D4F-FC73B3C3E661}" dt="2022-12-11T23:02:57.328" v="32"/>
        <pc:sldMkLst>
          <pc:docMk/>
          <pc:sldMk cId="1470426720" sldId="261"/>
        </pc:sldMkLst>
        <pc:spChg chg="mod">
          <ac:chgData name="Priya Garg" userId="S::garg.p@northeastern.edu::85fa9b1c-7514-49ed-939c-9bbe2b0ad6d5" providerId="AD" clId="Web-{DE2ABFFA-CF03-4968-9D4F-FC73B3C3E661}" dt="2022-12-11T23:02:57.328" v="32"/>
          <ac:spMkLst>
            <pc:docMk/>
            <pc:sldMk cId="1470426720" sldId="261"/>
            <ac:spMk id="2" creationId="{0E83B2DF-DACE-772B-A080-5359155815D2}"/>
          </ac:spMkLst>
        </pc:spChg>
        <pc:spChg chg="mod">
          <ac:chgData name="Priya Garg" userId="S::garg.p@northeastern.edu::85fa9b1c-7514-49ed-939c-9bbe2b0ad6d5" providerId="AD" clId="Web-{DE2ABFFA-CF03-4968-9D4F-FC73B3C3E661}" dt="2022-12-11T23:02:57.328" v="32"/>
          <ac:spMkLst>
            <pc:docMk/>
            <pc:sldMk cId="1470426720" sldId="261"/>
            <ac:spMk id="3" creationId="{B80A3CBD-456C-35A4-FEB9-1B4B1EF1FC0F}"/>
          </ac:spMkLst>
        </pc:spChg>
        <pc:spChg chg="add del">
          <ac:chgData name="Priya Garg" userId="S::garg.p@northeastern.edu::85fa9b1c-7514-49ed-939c-9bbe2b0ad6d5" providerId="AD" clId="Web-{DE2ABFFA-CF03-4968-9D4F-FC73B3C3E661}" dt="2022-12-11T23:02:57.328" v="32"/>
          <ac:spMkLst>
            <pc:docMk/>
            <pc:sldMk cId="1470426720" sldId="261"/>
            <ac:spMk id="46" creationId="{33CD251C-A887-4D2F-925B-FC097198538B}"/>
          </ac:spMkLst>
        </pc:spChg>
        <pc:spChg chg="add del">
          <ac:chgData name="Priya Garg" userId="S::garg.p@northeastern.edu::85fa9b1c-7514-49ed-939c-9bbe2b0ad6d5" providerId="AD" clId="Web-{DE2ABFFA-CF03-4968-9D4F-FC73B3C3E661}" dt="2022-12-11T23:02:57.328" v="32"/>
          <ac:spMkLst>
            <pc:docMk/>
            <pc:sldMk cId="1470426720" sldId="261"/>
            <ac:spMk id="48" creationId="{3B2069EE-A08E-44F0-B3F9-3CF8CC2DCAD5}"/>
          </ac:spMkLst>
        </pc:spChg>
        <pc:spChg chg="add del">
          <ac:chgData name="Priya Garg" userId="S::garg.p@northeastern.edu::85fa9b1c-7514-49ed-939c-9bbe2b0ad6d5" providerId="AD" clId="Web-{DE2ABFFA-CF03-4968-9D4F-FC73B3C3E661}" dt="2022-12-11T23:02:24.937" v="15"/>
          <ac:spMkLst>
            <pc:docMk/>
            <pc:sldMk cId="1470426720" sldId="261"/>
            <ac:spMk id="54" creationId="{6D22FA1E-E02A-4FC5-BBA6-577D6DA0C8C8}"/>
          </ac:spMkLst>
        </pc:spChg>
        <pc:spChg chg="add del">
          <ac:chgData name="Priya Garg" userId="S::garg.p@northeastern.edu::85fa9b1c-7514-49ed-939c-9bbe2b0ad6d5" providerId="AD" clId="Web-{DE2ABFFA-CF03-4968-9D4F-FC73B3C3E661}" dt="2022-12-11T23:02:24.937" v="15"/>
          <ac:spMkLst>
            <pc:docMk/>
            <pc:sldMk cId="1470426720" sldId="261"/>
            <ac:spMk id="55" creationId="{05D27520-F270-4F3D-A46E-76A337B6E167}"/>
          </ac:spMkLst>
        </pc:spChg>
        <pc:spChg chg="add del">
          <ac:chgData name="Priya Garg" userId="S::garg.p@northeastern.edu::85fa9b1c-7514-49ed-939c-9bbe2b0ad6d5" providerId="AD" clId="Web-{DE2ABFFA-CF03-4968-9D4F-FC73B3C3E661}" dt="2022-12-11T23:02:27.265" v="17"/>
          <ac:spMkLst>
            <pc:docMk/>
            <pc:sldMk cId="1470426720" sldId="261"/>
            <ac:spMk id="58" creationId="{AE6CA01B-0DEB-4E9A-9768-B728DA42C1D4}"/>
          </ac:spMkLst>
        </pc:spChg>
        <pc:spChg chg="add del">
          <ac:chgData name="Priya Garg" userId="S::garg.p@northeastern.edu::85fa9b1c-7514-49ed-939c-9bbe2b0ad6d5" providerId="AD" clId="Web-{DE2ABFFA-CF03-4968-9D4F-FC73B3C3E661}" dt="2022-12-11T23:02:29.546" v="19"/>
          <ac:spMkLst>
            <pc:docMk/>
            <pc:sldMk cId="1470426720" sldId="261"/>
            <ac:spMk id="63" creationId="{8AA5DD19-98A6-4E28-999C-2C074B9CBFAC}"/>
          </ac:spMkLst>
        </pc:spChg>
        <pc:spChg chg="add del">
          <ac:chgData name="Priya Garg" userId="S::garg.p@northeastern.edu::85fa9b1c-7514-49ed-939c-9bbe2b0ad6d5" providerId="AD" clId="Web-{DE2ABFFA-CF03-4968-9D4F-FC73B3C3E661}" dt="2022-12-11T23:02:29.546" v="19"/>
          <ac:spMkLst>
            <pc:docMk/>
            <pc:sldMk cId="1470426720" sldId="261"/>
            <ac:spMk id="65" creationId="{5F24A71D-C0A9-49AC-B2D1-5A9EA2BD383E}"/>
          </ac:spMkLst>
        </pc:spChg>
        <pc:spChg chg="add del">
          <ac:chgData name="Priya Garg" userId="S::garg.p@northeastern.edu::85fa9b1c-7514-49ed-939c-9bbe2b0ad6d5" providerId="AD" clId="Web-{DE2ABFFA-CF03-4968-9D4F-FC73B3C3E661}" dt="2022-12-11T23:02:29.546" v="19"/>
          <ac:spMkLst>
            <pc:docMk/>
            <pc:sldMk cId="1470426720" sldId="261"/>
            <ac:spMk id="67" creationId="{99535B11-4A49-4A02-9CB6-3F8A6012892C}"/>
          </ac:spMkLst>
        </pc:spChg>
        <pc:spChg chg="add del">
          <ac:chgData name="Priya Garg" userId="S::garg.p@northeastern.edu::85fa9b1c-7514-49ed-939c-9bbe2b0ad6d5" providerId="AD" clId="Web-{DE2ABFFA-CF03-4968-9D4F-FC73B3C3E661}" dt="2022-12-11T23:02:29.546" v="19"/>
          <ac:spMkLst>
            <pc:docMk/>
            <pc:sldMk cId="1470426720" sldId="261"/>
            <ac:spMk id="68" creationId="{B0A19BDA-40B6-4DE7-81A4-6B1F1E40A64B}"/>
          </ac:spMkLst>
        </pc:spChg>
        <pc:spChg chg="add del">
          <ac:chgData name="Priya Garg" userId="S::garg.p@northeastern.edu::85fa9b1c-7514-49ed-939c-9bbe2b0ad6d5" providerId="AD" clId="Web-{DE2ABFFA-CF03-4968-9D4F-FC73B3C3E661}" dt="2022-12-11T23:02:29.546" v="19"/>
          <ac:spMkLst>
            <pc:docMk/>
            <pc:sldMk cId="1470426720" sldId="261"/>
            <ac:spMk id="69" creationId="{0A628AD8-1356-4BF5-8A59-3549B2C7C013}"/>
          </ac:spMkLst>
        </pc:spChg>
        <pc:spChg chg="add del">
          <ac:chgData name="Priya Garg" userId="S::garg.p@northeastern.edu::85fa9b1c-7514-49ed-939c-9bbe2b0ad6d5" providerId="AD" clId="Web-{DE2ABFFA-CF03-4968-9D4F-FC73B3C3E661}" dt="2022-12-11T23:02:29.546" v="19"/>
          <ac:spMkLst>
            <pc:docMk/>
            <pc:sldMk cId="1470426720" sldId="261"/>
            <ac:spMk id="70" creationId="{9F2E6F73-36C2-4E56-AB0C-4D6936FF5D52}"/>
          </ac:spMkLst>
        </pc:spChg>
        <pc:spChg chg="add del">
          <ac:chgData name="Priya Garg" userId="S::garg.p@northeastern.edu::85fa9b1c-7514-49ed-939c-9bbe2b0ad6d5" providerId="AD" clId="Web-{DE2ABFFA-CF03-4968-9D4F-FC73B3C3E661}" dt="2022-12-11T23:02:57.328" v="32"/>
          <ac:spMkLst>
            <pc:docMk/>
            <pc:sldMk cId="1470426720" sldId="261"/>
            <ac:spMk id="72" creationId="{26FF42C2-EA15-4154-B242-E98E88CED99C}"/>
          </ac:spMkLst>
        </pc:spChg>
        <pc:spChg chg="add del">
          <ac:chgData name="Priya Garg" userId="S::garg.p@northeastern.edu::85fa9b1c-7514-49ed-939c-9bbe2b0ad6d5" providerId="AD" clId="Web-{DE2ABFFA-CF03-4968-9D4F-FC73B3C3E661}" dt="2022-12-11T23:02:57.328" v="32"/>
          <ac:spMkLst>
            <pc:docMk/>
            <pc:sldMk cId="1470426720" sldId="261"/>
            <ac:spMk id="73" creationId="{D79DE9F7-28C4-4856-BA57-D696E124C137}"/>
          </ac:spMkLst>
        </pc:spChg>
        <pc:spChg chg="add del">
          <ac:chgData name="Priya Garg" userId="S::garg.p@northeastern.edu::85fa9b1c-7514-49ed-939c-9bbe2b0ad6d5" providerId="AD" clId="Web-{DE2ABFFA-CF03-4968-9D4F-FC73B3C3E661}" dt="2022-12-11T23:02:57.328" v="32"/>
          <ac:spMkLst>
            <pc:docMk/>
            <pc:sldMk cId="1470426720" sldId="261"/>
            <ac:spMk id="74" creationId="{E1F9ED9C-121B-44C6-A308-5824769C40D5}"/>
          </ac:spMkLst>
        </pc:spChg>
        <pc:spChg chg="add del">
          <ac:chgData name="Priya Garg" userId="S::garg.p@northeastern.edu::85fa9b1c-7514-49ed-939c-9bbe2b0ad6d5" providerId="AD" clId="Web-{DE2ABFFA-CF03-4968-9D4F-FC73B3C3E661}" dt="2022-12-11T23:02:57.328" v="32"/>
          <ac:spMkLst>
            <pc:docMk/>
            <pc:sldMk cId="1470426720" sldId="261"/>
            <ac:spMk id="75" creationId="{4A5F8185-F27B-4E99-A06C-007336FE3F2D}"/>
          </ac:spMkLst>
        </pc:spChg>
        <pc:grpChg chg="add del">
          <ac:chgData name="Priya Garg" userId="S::garg.p@northeastern.edu::85fa9b1c-7514-49ed-939c-9bbe2b0ad6d5" providerId="AD" clId="Web-{DE2ABFFA-CF03-4968-9D4F-FC73B3C3E661}" dt="2022-12-11T23:02:57.328" v="32"/>
          <ac:grpSpMkLst>
            <pc:docMk/>
            <pc:sldMk cId="1470426720" sldId="261"/>
            <ac:grpSpMk id="50" creationId="{9C6E8597-0CCE-4A8A-9326-AA52691A1C81}"/>
          </ac:grpSpMkLst>
        </pc:grpChg>
        <pc:grpChg chg="add del">
          <ac:chgData name="Priya Garg" userId="S::garg.p@northeastern.edu::85fa9b1c-7514-49ed-939c-9bbe2b0ad6d5" providerId="AD" clId="Web-{DE2ABFFA-CF03-4968-9D4F-FC73B3C3E661}" dt="2022-12-11T23:02:27.265" v="17"/>
          <ac:grpSpMkLst>
            <pc:docMk/>
            <pc:sldMk cId="1470426720" sldId="261"/>
            <ac:grpSpMk id="64" creationId="{A57D8C8E-634E-4E83-9657-225A4DFE47ED}"/>
          </ac:grpSpMkLst>
        </pc:grpChg>
        <pc:picChg chg="mod ord">
          <ac:chgData name="Priya Garg" userId="S::garg.p@northeastern.edu::85fa9b1c-7514-49ed-939c-9bbe2b0ad6d5" providerId="AD" clId="Web-{DE2ABFFA-CF03-4968-9D4F-FC73B3C3E661}" dt="2022-12-11T23:02:57.328" v="32"/>
          <ac:picMkLst>
            <pc:docMk/>
            <pc:sldMk cId="1470426720" sldId="261"/>
            <ac:picMk id="4" creationId="{0546EC3B-D6F4-3416-9776-87A1F2D263B2}"/>
          </ac:picMkLst>
        </pc:picChg>
        <pc:picChg chg="mod ord">
          <ac:chgData name="Priya Garg" userId="S::garg.p@northeastern.edu::85fa9b1c-7514-49ed-939c-9bbe2b0ad6d5" providerId="AD" clId="Web-{DE2ABFFA-CF03-4968-9D4F-FC73B3C3E661}" dt="2022-12-11T23:02:57.328" v="32"/>
          <ac:picMkLst>
            <pc:docMk/>
            <pc:sldMk cId="1470426720" sldId="261"/>
            <ac:picMk id="7" creationId="{2A0B5899-AD3E-570F-37BE-B2BBC5696B61}"/>
          </ac:picMkLst>
        </pc:picChg>
        <pc:picChg chg="mod ord">
          <ac:chgData name="Priya Garg" userId="S::garg.p@northeastern.edu::85fa9b1c-7514-49ed-939c-9bbe2b0ad6d5" providerId="AD" clId="Web-{DE2ABFFA-CF03-4968-9D4F-FC73B3C3E661}" dt="2022-12-11T23:02:57.328" v="32"/>
          <ac:picMkLst>
            <pc:docMk/>
            <pc:sldMk cId="1470426720" sldId="261"/>
            <ac:picMk id="8" creationId="{37FFA7CD-1B98-ABEE-E2B7-FFDCC64D2205}"/>
          </ac:picMkLst>
        </pc:picChg>
        <pc:inkChg chg="add del">
          <ac:chgData name="Priya Garg" userId="S::garg.p@northeastern.edu::85fa9b1c-7514-49ed-939c-9bbe2b0ad6d5" providerId="AD" clId="Web-{DE2ABFFA-CF03-4968-9D4F-FC73B3C3E661}" dt="2022-12-11T23:02:47.359" v="22"/>
          <ac:inkMkLst>
            <pc:docMk/>
            <pc:sldMk cId="1470426720" sldId="261"/>
            <ac:inkMk id="5" creationId="{125E727E-AD62-0171-374A-56DEE9CB348D}"/>
          </ac:inkMkLst>
        </pc:inkChg>
        <pc:inkChg chg="add del">
          <ac:chgData name="Priya Garg" userId="S::garg.p@northeastern.edu::85fa9b1c-7514-49ed-939c-9bbe2b0ad6d5" providerId="AD" clId="Web-{DE2ABFFA-CF03-4968-9D4F-FC73B3C3E661}" dt="2022-12-11T23:02:54.234" v="30"/>
          <ac:inkMkLst>
            <pc:docMk/>
            <pc:sldMk cId="1470426720" sldId="261"/>
            <ac:inkMk id="6" creationId="{5E147D8B-30DA-5B0B-4D21-D79BDCA02A97}"/>
          </ac:inkMkLst>
        </pc:inkChg>
        <pc:inkChg chg="add del">
          <ac:chgData name="Priya Garg" userId="S::garg.p@northeastern.edu::85fa9b1c-7514-49ed-939c-9bbe2b0ad6d5" providerId="AD" clId="Web-{DE2ABFFA-CF03-4968-9D4F-FC73B3C3E661}" dt="2022-12-11T23:02:53.953" v="29"/>
          <ac:inkMkLst>
            <pc:docMk/>
            <pc:sldMk cId="1470426720" sldId="261"/>
            <ac:inkMk id="9" creationId="{6974F732-6EF3-8CBA-14F9-BE99F847BD23}"/>
          </ac:inkMkLst>
        </pc:inkChg>
        <pc:inkChg chg="add del">
          <ac:chgData name="Priya Garg" userId="S::garg.p@northeastern.edu::85fa9b1c-7514-49ed-939c-9bbe2b0ad6d5" providerId="AD" clId="Web-{DE2ABFFA-CF03-4968-9D4F-FC73B3C3E661}" dt="2022-12-11T23:02:53.422" v="28"/>
          <ac:inkMkLst>
            <pc:docMk/>
            <pc:sldMk cId="1470426720" sldId="261"/>
            <ac:inkMk id="10" creationId="{8A7A6B0A-5A49-0319-EB77-CD9F2B8AF139}"/>
          </ac:inkMkLst>
        </pc:inkChg>
        <pc:inkChg chg="add del">
          <ac:chgData name="Priya Garg" userId="S::garg.p@northeastern.edu::85fa9b1c-7514-49ed-939c-9bbe2b0ad6d5" providerId="AD" clId="Web-{DE2ABFFA-CF03-4968-9D4F-FC73B3C3E661}" dt="2022-12-11T23:02:52.984" v="27"/>
          <ac:inkMkLst>
            <pc:docMk/>
            <pc:sldMk cId="1470426720" sldId="261"/>
            <ac:inkMk id="11" creationId="{69B26BBB-9FBB-8869-D062-21DCF31822F9}"/>
          </ac:inkMkLst>
        </pc:inkChg>
      </pc:sldChg>
      <pc:sldChg chg="add ord replId">
        <pc:chgData name="Priya Garg" userId="S::garg.p@northeastern.edu::85fa9b1c-7514-49ed-939c-9bbe2b0ad6d5" providerId="AD" clId="Web-{DE2ABFFA-CF03-4968-9D4F-FC73B3C3E661}" dt="2022-12-11T23:13:30.550" v="170"/>
        <pc:sldMkLst>
          <pc:docMk/>
          <pc:sldMk cId="2529602466" sldId="262"/>
        </pc:sldMkLst>
      </pc:sldChg>
      <pc:sldChg chg="modSp add replId">
        <pc:chgData name="Priya Garg" userId="S::garg.p@northeastern.edu::85fa9b1c-7514-49ed-939c-9bbe2b0ad6d5" providerId="AD" clId="Web-{DE2ABFFA-CF03-4968-9D4F-FC73B3C3E661}" dt="2022-12-11T23:13:44.175" v="173" actId="20577"/>
        <pc:sldMkLst>
          <pc:docMk/>
          <pc:sldMk cId="1701391449" sldId="263"/>
        </pc:sldMkLst>
        <pc:spChg chg="mod">
          <ac:chgData name="Priya Garg" userId="S::garg.p@northeastern.edu::85fa9b1c-7514-49ed-939c-9bbe2b0ad6d5" providerId="AD" clId="Web-{DE2ABFFA-CF03-4968-9D4F-FC73B3C3E661}" dt="2022-12-11T23:13:44.175" v="173" actId="20577"/>
          <ac:spMkLst>
            <pc:docMk/>
            <pc:sldMk cId="1701391449" sldId="263"/>
            <ac:spMk id="2" creationId="{BCD09879-4CB0-D0E4-55E0-5E6492D60A62}"/>
          </ac:spMkLst>
        </pc:spChg>
        <pc:spChg chg="mod">
          <ac:chgData name="Priya Garg" userId="S::garg.p@northeastern.edu::85fa9b1c-7514-49ed-939c-9bbe2b0ad6d5" providerId="AD" clId="Web-{DE2ABFFA-CF03-4968-9D4F-FC73B3C3E661}" dt="2022-12-11T23:12:06.501" v="160" actId="20577"/>
          <ac:spMkLst>
            <pc:docMk/>
            <pc:sldMk cId="1701391449" sldId="263"/>
            <ac:spMk id="3" creationId="{16EC717C-BF70-908C-A332-AB673ABB602D}"/>
          </ac:spMkLst>
        </pc:spChg>
      </pc:sldChg>
      <pc:sldChg chg="modSp add replId">
        <pc:chgData name="Priya Garg" userId="S::garg.p@northeastern.edu::85fa9b1c-7514-49ed-939c-9bbe2b0ad6d5" providerId="AD" clId="Web-{DE2ABFFA-CF03-4968-9D4F-FC73B3C3E661}" dt="2022-12-11T23:12:18.876" v="169" actId="20577"/>
        <pc:sldMkLst>
          <pc:docMk/>
          <pc:sldMk cId="571833069" sldId="264"/>
        </pc:sldMkLst>
        <pc:spChg chg="mod">
          <ac:chgData name="Priya Garg" userId="S::garg.p@northeastern.edu::85fa9b1c-7514-49ed-939c-9bbe2b0ad6d5" providerId="AD" clId="Web-{DE2ABFFA-CF03-4968-9D4F-FC73B3C3E661}" dt="2022-12-11T23:12:18.876" v="169" actId="20577"/>
          <ac:spMkLst>
            <pc:docMk/>
            <pc:sldMk cId="571833069" sldId="264"/>
            <ac:spMk id="2" creationId="{BCD09879-4CB0-D0E4-55E0-5E6492D60A62}"/>
          </ac:spMkLst>
        </pc:spChg>
      </pc:sldChg>
      <pc:sldChg chg="modSp add replId">
        <pc:chgData name="Priya Garg" userId="S::garg.p@northeastern.edu::85fa9b1c-7514-49ed-939c-9bbe2b0ad6d5" providerId="AD" clId="Web-{DE2ABFFA-CF03-4968-9D4F-FC73B3C3E661}" dt="2022-12-11T23:13:49.457" v="175" actId="20577"/>
        <pc:sldMkLst>
          <pc:docMk/>
          <pc:sldMk cId="3821940479" sldId="265"/>
        </pc:sldMkLst>
        <pc:spChg chg="mod">
          <ac:chgData name="Priya Garg" userId="S::garg.p@northeastern.edu::85fa9b1c-7514-49ed-939c-9bbe2b0ad6d5" providerId="AD" clId="Web-{DE2ABFFA-CF03-4968-9D4F-FC73B3C3E661}" dt="2022-12-11T23:13:49.457" v="175" actId="20577"/>
          <ac:spMkLst>
            <pc:docMk/>
            <pc:sldMk cId="3821940479" sldId="265"/>
            <ac:spMk id="2" creationId="{BCD09879-4CB0-D0E4-55E0-5E6492D60A62}"/>
          </ac:spMkLst>
        </pc:spChg>
      </pc:sldChg>
    </pc:docChg>
  </pc:docChgLst>
  <pc:docChgLst>
    <pc:chgData name="Priya Garg" userId="S::garg.p@northeastern.edu::85fa9b1c-7514-49ed-939c-9bbe2b0ad6d5" providerId="AD" clId="Web-{5B2121CC-FD72-42B6-B162-ADF5898ED96A}"/>
    <pc:docChg chg="modSld">
      <pc:chgData name="Priya Garg" userId="S::garg.p@northeastern.edu::85fa9b1c-7514-49ed-939c-9bbe2b0ad6d5" providerId="AD" clId="Web-{5B2121CC-FD72-42B6-B162-ADF5898ED96A}" dt="2022-12-12T01:42:48.451" v="387"/>
      <pc:docMkLst>
        <pc:docMk/>
      </pc:docMkLst>
      <pc:sldChg chg="addSp modSp modNotes">
        <pc:chgData name="Priya Garg" userId="S::garg.p@northeastern.edu::85fa9b1c-7514-49ed-939c-9bbe2b0ad6d5" providerId="AD" clId="Web-{5B2121CC-FD72-42B6-B162-ADF5898ED96A}" dt="2022-12-12T01:42:48.451" v="387"/>
        <pc:sldMkLst>
          <pc:docMk/>
          <pc:sldMk cId="3821940479" sldId="265"/>
        </pc:sldMkLst>
        <pc:spChg chg="add mod">
          <ac:chgData name="Priya Garg" userId="S::garg.p@northeastern.edu::85fa9b1c-7514-49ed-939c-9bbe2b0ad6d5" providerId="AD" clId="Web-{5B2121CC-FD72-42B6-B162-ADF5898ED96A}" dt="2022-12-12T01:42:01.026" v="341" actId="20577"/>
          <ac:spMkLst>
            <pc:docMk/>
            <pc:sldMk cId="3821940479" sldId="265"/>
            <ac:spMk id="3" creationId="{78297FFF-6227-9AEF-4C43-1121CEBCFCCD}"/>
          </ac:spMkLst>
        </pc:spChg>
      </pc:sldChg>
      <pc:sldChg chg="addSp modSp modNotes">
        <pc:chgData name="Priya Garg" userId="S::garg.p@northeastern.edu::85fa9b1c-7514-49ed-939c-9bbe2b0ad6d5" providerId="AD" clId="Web-{5B2121CC-FD72-42B6-B162-ADF5898ED96A}" dt="2022-12-12T01:41:57.448" v="339" actId="20577"/>
        <pc:sldMkLst>
          <pc:docMk/>
          <pc:sldMk cId="953146612" sldId="276"/>
        </pc:sldMkLst>
        <pc:spChg chg="add mod">
          <ac:chgData name="Priya Garg" userId="S::garg.p@northeastern.edu::85fa9b1c-7514-49ed-939c-9bbe2b0ad6d5" providerId="AD" clId="Web-{5B2121CC-FD72-42B6-B162-ADF5898ED96A}" dt="2022-12-12T01:41:57.448" v="339" actId="20577"/>
          <ac:spMkLst>
            <pc:docMk/>
            <pc:sldMk cId="953146612" sldId="276"/>
            <ac:spMk id="4" creationId="{391CECDD-E086-AE50-A5FB-E4AD0F0DE7EC}"/>
          </ac:spMkLst>
        </pc:spChg>
      </pc:sldChg>
    </pc:docChg>
  </pc:docChgLst>
  <pc:docChgLst>
    <pc:chgData name="Priya Garg" userId="S::garg.p@northeastern.edu::85fa9b1c-7514-49ed-939c-9bbe2b0ad6d5" providerId="AD" clId="Web-{572C012F-183E-4710-8688-DD6EBA05FFE4}"/>
    <pc:docChg chg="modSld">
      <pc:chgData name="Priya Garg" userId="S::garg.p@northeastern.edu::85fa9b1c-7514-49ed-939c-9bbe2b0ad6d5" providerId="AD" clId="Web-{572C012F-183E-4710-8688-DD6EBA05FFE4}" dt="2022-12-12T01:51:17.833" v="5" actId="14100"/>
      <pc:docMkLst>
        <pc:docMk/>
      </pc:docMkLst>
      <pc:sldChg chg="addSp modSp">
        <pc:chgData name="Priya Garg" userId="S::garg.p@northeastern.edu::85fa9b1c-7514-49ed-939c-9bbe2b0ad6d5" providerId="AD" clId="Web-{572C012F-183E-4710-8688-DD6EBA05FFE4}" dt="2022-12-12T01:51:17.833" v="5" actId="14100"/>
        <pc:sldMkLst>
          <pc:docMk/>
          <pc:sldMk cId="3821940479" sldId="265"/>
        </pc:sldMkLst>
        <pc:picChg chg="mod">
          <ac:chgData name="Priya Garg" userId="S::garg.p@northeastern.edu::85fa9b1c-7514-49ed-939c-9bbe2b0ad6d5" providerId="AD" clId="Web-{572C012F-183E-4710-8688-DD6EBA05FFE4}" dt="2022-12-12T01:50:56.504" v="0" actId="1076"/>
          <ac:picMkLst>
            <pc:docMk/>
            <pc:sldMk cId="3821940479" sldId="265"/>
            <ac:picMk id="4" creationId="{D0D73DC4-763A-5388-48E9-EF138DDF41E6}"/>
          </ac:picMkLst>
        </pc:picChg>
        <pc:picChg chg="add mod">
          <ac:chgData name="Priya Garg" userId="S::garg.p@northeastern.edu::85fa9b1c-7514-49ed-939c-9bbe2b0ad6d5" providerId="AD" clId="Web-{572C012F-183E-4710-8688-DD6EBA05FFE4}" dt="2022-12-12T01:51:17.833" v="5" actId="14100"/>
          <ac:picMkLst>
            <pc:docMk/>
            <pc:sldMk cId="3821940479" sldId="265"/>
            <ac:picMk id="5" creationId="{E0A1B530-3E48-24D1-8ABB-22AE5B3FC468}"/>
          </ac:picMkLst>
        </pc:picChg>
      </pc:sldChg>
    </pc:docChg>
  </pc:docChgLst>
  <pc:docChgLst>
    <pc:chgData name="Priya Garg" userId="S::garg.p@northeastern.edu::85fa9b1c-7514-49ed-939c-9bbe2b0ad6d5" providerId="AD" clId="Web-{E626A0EC-9D91-499E-9FF1-4BB6689740A3}"/>
    <pc:docChg chg="modSld">
      <pc:chgData name="Priya Garg" userId="S::garg.p@northeastern.edu::85fa9b1c-7514-49ed-939c-9bbe2b0ad6d5" providerId="AD" clId="Web-{E626A0EC-9D91-499E-9FF1-4BB6689740A3}" dt="2022-12-12T02:03:32.501" v="25"/>
      <pc:docMkLst>
        <pc:docMk/>
      </pc:docMkLst>
      <pc:sldChg chg="modNotes">
        <pc:chgData name="Priya Garg" userId="S::garg.p@northeastern.edu::85fa9b1c-7514-49ed-939c-9bbe2b0ad6d5" providerId="AD" clId="Web-{E626A0EC-9D91-499E-9FF1-4BB6689740A3}" dt="2022-12-12T02:03:32.501" v="25"/>
        <pc:sldMkLst>
          <pc:docMk/>
          <pc:sldMk cId="953146612" sldId="276"/>
        </pc:sldMkLst>
      </pc:sldChg>
    </pc:docChg>
  </pc:docChgLst>
  <pc:docChgLst>
    <pc:chgData name="Priya Garg" userId="S::garg.p@northeastern.edu::85fa9b1c-7514-49ed-939c-9bbe2b0ad6d5" providerId="AD" clId="Web-{A1D4B121-6352-4D3D-9798-CDC7204AB7B3}"/>
    <pc:docChg chg="addSld delSld modSld sldOrd">
      <pc:chgData name="Priya Garg" userId="S::garg.p@northeastern.edu::85fa9b1c-7514-49ed-939c-9bbe2b0ad6d5" providerId="AD" clId="Web-{A1D4B121-6352-4D3D-9798-CDC7204AB7B3}" dt="2022-12-12T01:34:35.889" v="273"/>
      <pc:docMkLst>
        <pc:docMk/>
      </pc:docMkLst>
      <pc:sldChg chg="addSp delSp modSp">
        <pc:chgData name="Priya Garg" userId="S::garg.p@northeastern.edu::85fa9b1c-7514-49ed-939c-9bbe2b0ad6d5" providerId="AD" clId="Web-{A1D4B121-6352-4D3D-9798-CDC7204AB7B3}" dt="2022-12-12T01:14:59.779" v="20"/>
        <pc:sldMkLst>
          <pc:docMk/>
          <pc:sldMk cId="1701391449" sldId="263"/>
        </pc:sldMkLst>
        <pc:spChg chg="mod ord">
          <ac:chgData name="Priya Garg" userId="S::garg.p@northeastern.edu::85fa9b1c-7514-49ed-939c-9bbe2b0ad6d5" providerId="AD" clId="Web-{A1D4B121-6352-4D3D-9798-CDC7204AB7B3}" dt="2022-12-12T01:14:59.779" v="20"/>
          <ac:spMkLst>
            <pc:docMk/>
            <pc:sldMk cId="1701391449" sldId="263"/>
            <ac:spMk id="2" creationId="{BCD09879-4CB0-D0E4-55E0-5E6492D60A62}"/>
          </ac:spMkLst>
        </pc:spChg>
        <pc:spChg chg="del mod">
          <ac:chgData name="Priya Garg" userId="S::garg.p@northeastern.edu::85fa9b1c-7514-49ed-939c-9bbe2b0ad6d5" providerId="AD" clId="Web-{A1D4B121-6352-4D3D-9798-CDC7204AB7B3}" dt="2022-12-12T01:14:57.045" v="19"/>
          <ac:spMkLst>
            <pc:docMk/>
            <pc:sldMk cId="1701391449" sldId="263"/>
            <ac:spMk id="6" creationId="{25589D52-B947-0FD8-98F6-CD3B2E851507}"/>
          </ac:spMkLst>
        </pc:spChg>
        <pc:spChg chg="add del">
          <ac:chgData name="Priya Garg" userId="S::garg.p@northeastern.edu::85fa9b1c-7514-49ed-939c-9bbe2b0ad6d5" providerId="AD" clId="Web-{A1D4B121-6352-4D3D-9798-CDC7204AB7B3}" dt="2022-12-12T01:14:59.779" v="20"/>
          <ac:spMkLst>
            <pc:docMk/>
            <pc:sldMk cId="1701391449" sldId="263"/>
            <ac:spMk id="29" creationId="{C4879EFC-8E62-4E00-973C-C45EE9EC676D}"/>
          </ac:spMkLst>
        </pc:spChg>
        <pc:spChg chg="add del">
          <ac:chgData name="Priya Garg" userId="S::garg.p@northeastern.edu::85fa9b1c-7514-49ed-939c-9bbe2b0ad6d5" providerId="AD" clId="Web-{A1D4B121-6352-4D3D-9798-CDC7204AB7B3}" dt="2022-12-12T01:14:59.779" v="20"/>
          <ac:spMkLst>
            <pc:docMk/>
            <pc:sldMk cId="1701391449" sldId="263"/>
            <ac:spMk id="31" creationId="{D6A9C53F-5F90-40A5-8C85-5412D39C8C68}"/>
          </ac:spMkLst>
        </pc:spChg>
        <pc:spChg chg="add">
          <ac:chgData name="Priya Garg" userId="S::garg.p@northeastern.edu::85fa9b1c-7514-49ed-939c-9bbe2b0ad6d5" providerId="AD" clId="Web-{A1D4B121-6352-4D3D-9798-CDC7204AB7B3}" dt="2022-12-12T01:14:59.779" v="20"/>
          <ac:spMkLst>
            <pc:docMk/>
            <pc:sldMk cId="1701391449" sldId="263"/>
            <ac:spMk id="33" creationId="{96918796-2918-40D6-BE3A-4600C47FCD42}"/>
          </ac:spMkLst>
        </pc:spChg>
        <pc:spChg chg="add del">
          <ac:chgData name="Priya Garg" userId="S::garg.p@northeastern.edu::85fa9b1c-7514-49ed-939c-9bbe2b0ad6d5" providerId="AD" clId="Web-{A1D4B121-6352-4D3D-9798-CDC7204AB7B3}" dt="2022-12-12T01:13:47.354" v="18"/>
          <ac:spMkLst>
            <pc:docMk/>
            <pc:sldMk cId="1701391449" sldId="263"/>
            <ac:spMk id="36" creationId="{A51A0227-072A-4F5F-928C-E2C3E5CCD10C}"/>
          </ac:spMkLst>
        </pc:spChg>
        <pc:spChg chg="add del">
          <ac:chgData name="Priya Garg" userId="S::garg.p@northeastern.edu::85fa9b1c-7514-49ed-939c-9bbe2b0ad6d5" providerId="AD" clId="Web-{A1D4B121-6352-4D3D-9798-CDC7204AB7B3}" dt="2022-12-12T01:13:47.354" v="18"/>
          <ac:spMkLst>
            <pc:docMk/>
            <pc:sldMk cId="1701391449" sldId="263"/>
            <ac:spMk id="38" creationId="{35D99776-4B38-47DF-A302-11AD9AF87ACA}"/>
          </ac:spMkLst>
        </pc:spChg>
        <pc:picChg chg="mod">
          <ac:chgData name="Priya Garg" userId="S::garg.p@northeastern.edu::85fa9b1c-7514-49ed-939c-9bbe2b0ad6d5" providerId="AD" clId="Web-{A1D4B121-6352-4D3D-9798-CDC7204AB7B3}" dt="2022-12-12T01:14:59.779" v="20"/>
          <ac:picMkLst>
            <pc:docMk/>
            <pc:sldMk cId="1701391449" sldId="263"/>
            <ac:picMk id="4" creationId="{F48DB55B-E6B6-EB7C-7B5A-B3FB5EF89407}"/>
          </ac:picMkLst>
        </pc:picChg>
        <pc:picChg chg="mod">
          <ac:chgData name="Priya Garg" userId="S::garg.p@northeastern.edu::85fa9b1c-7514-49ed-939c-9bbe2b0ad6d5" providerId="AD" clId="Web-{A1D4B121-6352-4D3D-9798-CDC7204AB7B3}" dt="2022-12-12T01:14:59.779" v="20"/>
          <ac:picMkLst>
            <pc:docMk/>
            <pc:sldMk cId="1701391449" sldId="263"/>
            <ac:picMk id="5" creationId="{B318C5D7-3A31-204C-680A-0E1813077787}"/>
          </ac:picMkLst>
        </pc:picChg>
      </pc:sldChg>
      <pc:sldChg chg="addSp delSp modSp mod setBg">
        <pc:chgData name="Priya Garg" userId="S::garg.p@northeastern.edu::85fa9b1c-7514-49ed-939c-9bbe2b0ad6d5" providerId="AD" clId="Web-{A1D4B121-6352-4D3D-9798-CDC7204AB7B3}" dt="2022-12-12T01:17:27.504" v="42" actId="1076"/>
        <pc:sldMkLst>
          <pc:docMk/>
          <pc:sldMk cId="3821940479" sldId="265"/>
        </pc:sldMkLst>
        <pc:spChg chg="mod">
          <ac:chgData name="Priya Garg" userId="S::garg.p@northeastern.edu::85fa9b1c-7514-49ed-939c-9bbe2b0ad6d5" providerId="AD" clId="Web-{A1D4B121-6352-4D3D-9798-CDC7204AB7B3}" dt="2022-12-12T01:15:30.905" v="23"/>
          <ac:spMkLst>
            <pc:docMk/>
            <pc:sldMk cId="3821940479" sldId="265"/>
            <ac:spMk id="2" creationId="{BCD09879-4CB0-D0E4-55E0-5E6492D60A62}"/>
          </ac:spMkLst>
        </pc:spChg>
        <pc:spChg chg="del mod">
          <ac:chgData name="Priya Garg" userId="S::garg.p@northeastern.edu::85fa9b1c-7514-49ed-939c-9bbe2b0ad6d5" providerId="AD" clId="Web-{A1D4B121-6352-4D3D-9798-CDC7204AB7B3}" dt="2022-12-12T01:16:59.925" v="35"/>
          <ac:spMkLst>
            <pc:docMk/>
            <pc:sldMk cId="3821940479" sldId="265"/>
            <ac:spMk id="3" creationId="{16EC717C-BF70-908C-A332-AB673ABB602D}"/>
          </ac:spMkLst>
        </pc:spChg>
        <pc:spChg chg="add">
          <ac:chgData name="Priya Garg" userId="S::garg.p@northeastern.edu::85fa9b1c-7514-49ed-939c-9bbe2b0ad6d5" providerId="AD" clId="Web-{A1D4B121-6352-4D3D-9798-CDC7204AB7B3}" dt="2022-12-12T01:15:30.905" v="23"/>
          <ac:spMkLst>
            <pc:docMk/>
            <pc:sldMk cId="3821940479" sldId="265"/>
            <ac:spMk id="8" creationId="{100EDD19-6802-4EC3-95CE-CFFAB042CFD6}"/>
          </ac:spMkLst>
        </pc:spChg>
        <pc:spChg chg="add">
          <ac:chgData name="Priya Garg" userId="S::garg.p@northeastern.edu::85fa9b1c-7514-49ed-939c-9bbe2b0ad6d5" providerId="AD" clId="Web-{A1D4B121-6352-4D3D-9798-CDC7204AB7B3}" dt="2022-12-12T01:15:30.905" v="23"/>
          <ac:spMkLst>
            <pc:docMk/>
            <pc:sldMk cId="3821940479" sldId="265"/>
            <ac:spMk id="10" creationId="{DB17E863-922E-4C26-BD64-E8FD41D28661}"/>
          </ac:spMkLst>
        </pc:spChg>
        <pc:picChg chg="add mod">
          <ac:chgData name="Priya Garg" userId="S::garg.p@northeastern.edu::85fa9b1c-7514-49ed-939c-9bbe2b0ad6d5" providerId="AD" clId="Web-{A1D4B121-6352-4D3D-9798-CDC7204AB7B3}" dt="2022-12-12T01:17:27.504" v="42" actId="1076"/>
          <ac:picMkLst>
            <pc:docMk/>
            <pc:sldMk cId="3821940479" sldId="265"/>
            <ac:picMk id="4" creationId="{D0D73DC4-763A-5388-48E9-EF138DDF41E6}"/>
          </ac:picMkLst>
        </pc:picChg>
      </pc:sldChg>
      <pc:sldChg chg="addSp delSp modSp del">
        <pc:chgData name="Priya Garg" userId="S::garg.p@northeastern.edu::85fa9b1c-7514-49ed-939c-9bbe2b0ad6d5" providerId="AD" clId="Web-{A1D4B121-6352-4D3D-9798-CDC7204AB7B3}" dt="2022-12-12T01:19:51.229" v="43"/>
        <pc:sldMkLst>
          <pc:docMk/>
          <pc:sldMk cId="279190126" sldId="266"/>
        </pc:sldMkLst>
        <pc:spChg chg="mod">
          <ac:chgData name="Priya Garg" userId="S::garg.p@northeastern.edu::85fa9b1c-7514-49ed-939c-9bbe2b0ad6d5" providerId="AD" clId="Web-{A1D4B121-6352-4D3D-9798-CDC7204AB7B3}" dt="2022-12-12T01:15:24.046" v="22"/>
          <ac:spMkLst>
            <pc:docMk/>
            <pc:sldMk cId="279190126" sldId="266"/>
            <ac:spMk id="2" creationId="{BCD09879-4CB0-D0E4-55E0-5E6492D60A62}"/>
          </ac:spMkLst>
        </pc:spChg>
        <pc:spChg chg="add del">
          <ac:chgData name="Priya Garg" userId="S::garg.p@northeastern.edu::85fa9b1c-7514-49ed-939c-9bbe2b0ad6d5" providerId="AD" clId="Web-{A1D4B121-6352-4D3D-9798-CDC7204AB7B3}" dt="2022-12-12T01:09:57.611" v="7"/>
          <ac:spMkLst>
            <pc:docMk/>
            <pc:sldMk cId="279190126" sldId="266"/>
            <ac:spMk id="28" creationId="{32AEEBC8-9D30-42EF-95F2-386C2653FBF0}"/>
          </ac:spMkLst>
        </pc:spChg>
        <pc:spChg chg="add del">
          <ac:chgData name="Priya Garg" userId="S::garg.p@northeastern.edu::85fa9b1c-7514-49ed-939c-9bbe2b0ad6d5" providerId="AD" clId="Web-{A1D4B121-6352-4D3D-9798-CDC7204AB7B3}" dt="2022-12-12T01:09:57.611" v="7"/>
          <ac:spMkLst>
            <pc:docMk/>
            <pc:sldMk cId="279190126" sldId="266"/>
            <ac:spMk id="29" creationId="{2E92FA66-67D7-4CB4-94D3-E643A9AD4757}"/>
          </ac:spMkLst>
        </pc:spChg>
        <pc:spChg chg="del">
          <ac:chgData name="Priya Garg" userId="S::garg.p@northeastern.edu::85fa9b1c-7514-49ed-939c-9bbe2b0ad6d5" providerId="AD" clId="Web-{A1D4B121-6352-4D3D-9798-CDC7204AB7B3}" dt="2022-12-12T01:09:39.954" v="0"/>
          <ac:spMkLst>
            <pc:docMk/>
            <pc:sldMk cId="279190126" sldId="266"/>
            <ac:spMk id="30" creationId="{096F1E77-F00E-C179-98ED-1C1FBF750C30}"/>
          </ac:spMkLst>
        </pc:spChg>
        <pc:spChg chg="add del">
          <ac:chgData name="Priya Garg" userId="S::garg.p@northeastern.edu::85fa9b1c-7514-49ed-939c-9bbe2b0ad6d5" providerId="AD" clId="Web-{A1D4B121-6352-4D3D-9798-CDC7204AB7B3}" dt="2022-12-12T01:10:31.612" v="16"/>
          <ac:spMkLst>
            <pc:docMk/>
            <pc:sldMk cId="279190126" sldId="266"/>
            <ac:spMk id="31" creationId="{BCED4D40-4B67-4331-AC48-79B82B4A47D8}"/>
          </ac:spMkLst>
        </pc:spChg>
        <pc:spChg chg="add del">
          <ac:chgData name="Priya Garg" userId="S::garg.p@northeastern.edu::85fa9b1c-7514-49ed-939c-9bbe2b0ad6d5" providerId="AD" clId="Web-{A1D4B121-6352-4D3D-9798-CDC7204AB7B3}" dt="2022-12-12T01:10:31.612" v="16"/>
          <ac:spMkLst>
            <pc:docMk/>
            <pc:sldMk cId="279190126" sldId="266"/>
            <ac:spMk id="32" creationId="{670CEDEF-4F34-412E-84EE-329C1E936AF5}"/>
          </ac:spMkLst>
        </pc:spChg>
        <pc:spChg chg="add del">
          <ac:chgData name="Priya Garg" userId="S::garg.p@northeastern.edu::85fa9b1c-7514-49ed-939c-9bbe2b0ad6d5" providerId="AD" clId="Web-{A1D4B121-6352-4D3D-9798-CDC7204AB7B3}" dt="2022-12-12T01:09:48.642" v="2"/>
          <ac:spMkLst>
            <pc:docMk/>
            <pc:sldMk cId="279190126" sldId="266"/>
            <ac:spMk id="34" creationId="{53F29798-D584-4792-9B62-3F5F5C36D619}"/>
          </ac:spMkLst>
        </pc:spChg>
        <pc:spChg chg="add del">
          <ac:chgData name="Priya Garg" userId="S::garg.p@northeastern.edu::85fa9b1c-7514-49ed-939c-9bbe2b0ad6d5" providerId="AD" clId="Web-{A1D4B121-6352-4D3D-9798-CDC7204AB7B3}" dt="2022-12-12T01:10:14.159" v="9"/>
          <ac:spMkLst>
            <pc:docMk/>
            <pc:sldMk cId="279190126" sldId="266"/>
            <ac:spMk id="35" creationId="{76906711-0AFB-47DD-A4B6-4E94B38B8C91}"/>
          </ac:spMkLst>
        </pc:spChg>
        <pc:spChg chg="add del">
          <ac:chgData name="Priya Garg" userId="S::garg.p@northeastern.edu::85fa9b1c-7514-49ed-939c-9bbe2b0ad6d5" providerId="AD" clId="Web-{A1D4B121-6352-4D3D-9798-CDC7204AB7B3}" dt="2022-12-12T01:09:53.267" v="4"/>
          <ac:spMkLst>
            <pc:docMk/>
            <pc:sldMk cId="279190126" sldId="266"/>
            <ac:spMk id="36" creationId="{670CEDEF-4F34-412E-84EE-329C1E936AF5}"/>
          </ac:spMkLst>
        </pc:spChg>
        <pc:spChg chg="add del">
          <ac:chgData name="Priya Garg" userId="S::garg.p@northeastern.edu::85fa9b1c-7514-49ed-939c-9bbe2b0ad6d5" providerId="AD" clId="Web-{A1D4B121-6352-4D3D-9798-CDC7204AB7B3}" dt="2022-12-12T01:09:53.267" v="4"/>
          <ac:spMkLst>
            <pc:docMk/>
            <pc:sldMk cId="279190126" sldId="266"/>
            <ac:spMk id="37" creationId="{BCED4D40-4B67-4331-AC48-79B82B4A47D8}"/>
          </ac:spMkLst>
        </pc:spChg>
        <pc:spChg chg="add del">
          <ac:chgData name="Priya Garg" userId="S::garg.p@northeastern.edu::85fa9b1c-7514-49ed-939c-9bbe2b0ad6d5" providerId="AD" clId="Web-{A1D4B121-6352-4D3D-9798-CDC7204AB7B3}" dt="2022-12-12T01:10:14.159" v="9"/>
          <ac:spMkLst>
            <pc:docMk/>
            <pc:sldMk cId="279190126" sldId="266"/>
            <ac:spMk id="39" creationId="{AA91F649-894C-41F6-A21D-3D1AC558E934}"/>
          </ac:spMkLst>
        </pc:spChg>
        <pc:spChg chg="add del">
          <ac:chgData name="Priya Garg" userId="S::garg.p@northeastern.edu::85fa9b1c-7514-49ed-939c-9bbe2b0ad6d5" providerId="AD" clId="Web-{A1D4B121-6352-4D3D-9798-CDC7204AB7B3}" dt="2022-12-12T01:10:14.159" v="9"/>
          <ac:spMkLst>
            <pc:docMk/>
            <pc:sldMk cId="279190126" sldId="266"/>
            <ac:spMk id="41" creationId="{56037404-66BD-46B5-9323-1B531319671A}"/>
          </ac:spMkLst>
        </pc:spChg>
        <pc:spChg chg="add del">
          <ac:chgData name="Priya Garg" userId="S::garg.p@northeastern.edu::85fa9b1c-7514-49ed-939c-9bbe2b0ad6d5" providerId="AD" clId="Web-{A1D4B121-6352-4D3D-9798-CDC7204AB7B3}" dt="2022-12-12T01:10:16.815" v="11"/>
          <ac:spMkLst>
            <pc:docMk/>
            <pc:sldMk cId="279190126" sldId="266"/>
            <ac:spMk id="45" creationId="{7F57BEA8-497D-4AA8-8A18-BDCD696B25FE}"/>
          </ac:spMkLst>
        </pc:spChg>
        <pc:spChg chg="add del">
          <ac:chgData name="Priya Garg" userId="S::garg.p@northeastern.edu::85fa9b1c-7514-49ed-939c-9bbe2b0ad6d5" providerId="AD" clId="Web-{A1D4B121-6352-4D3D-9798-CDC7204AB7B3}" dt="2022-12-12T01:10:22.893" v="13"/>
          <ac:spMkLst>
            <pc:docMk/>
            <pc:sldMk cId="279190126" sldId="266"/>
            <ac:spMk id="48" creationId="{C1A1C5D3-C053-4EE9-BE1A-419B6E27CCAE}"/>
          </ac:spMkLst>
        </pc:spChg>
        <pc:spChg chg="add del">
          <ac:chgData name="Priya Garg" userId="S::garg.p@northeastern.edu::85fa9b1c-7514-49ed-939c-9bbe2b0ad6d5" providerId="AD" clId="Web-{A1D4B121-6352-4D3D-9798-CDC7204AB7B3}" dt="2022-12-12T01:10:22.893" v="13"/>
          <ac:spMkLst>
            <pc:docMk/>
            <pc:sldMk cId="279190126" sldId="266"/>
            <ac:spMk id="49" creationId="{A3473CF9-37EB-43E7-89EF-D2D1C53D1DAC}"/>
          </ac:spMkLst>
        </pc:spChg>
        <pc:spChg chg="add del">
          <ac:chgData name="Priya Garg" userId="S::garg.p@northeastern.edu::85fa9b1c-7514-49ed-939c-9bbe2b0ad6d5" providerId="AD" clId="Web-{A1D4B121-6352-4D3D-9798-CDC7204AB7B3}" dt="2022-12-12T01:10:22.893" v="13"/>
          <ac:spMkLst>
            <pc:docMk/>
            <pc:sldMk cId="279190126" sldId="266"/>
            <ac:spMk id="50" creationId="{586B4EF9-43BA-4655-A6FF-1D8E21574C95}"/>
          </ac:spMkLst>
        </pc:spChg>
        <pc:spChg chg="add del">
          <ac:chgData name="Priya Garg" userId="S::garg.p@northeastern.edu::85fa9b1c-7514-49ed-939c-9bbe2b0ad6d5" providerId="AD" clId="Web-{A1D4B121-6352-4D3D-9798-CDC7204AB7B3}" dt="2022-12-12T01:10:31.597" v="15"/>
          <ac:spMkLst>
            <pc:docMk/>
            <pc:sldMk cId="279190126" sldId="266"/>
            <ac:spMk id="52" creationId="{C59AB4C8-9178-4F7A-8404-6890510B5917}"/>
          </ac:spMkLst>
        </pc:spChg>
        <pc:spChg chg="add del">
          <ac:chgData name="Priya Garg" userId="S::garg.p@northeastern.edu::85fa9b1c-7514-49ed-939c-9bbe2b0ad6d5" providerId="AD" clId="Web-{A1D4B121-6352-4D3D-9798-CDC7204AB7B3}" dt="2022-12-12T01:10:31.597" v="15"/>
          <ac:spMkLst>
            <pc:docMk/>
            <pc:sldMk cId="279190126" sldId="266"/>
            <ac:spMk id="53" creationId="{4CFDFB37-4BC7-42C6-915D-A6609139BFE7}"/>
          </ac:spMkLst>
        </pc:spChg>
        <pc:spChg chg="add del">
          <ac:chgData name="Priya Garg" userId="S::garg.p@northeastern.edu::85fa9b1c-7514-49ed-939c-9bbe2b0ad6d5" providerId="AD" clId="Web-{A1D4B121-6352-4D3D-9798-CDC7204AB7B3}" dt="2022-12-12T01:15:24.046" v="22"/>
          <ac:spMkLst>
            <pc:docMk/>
            <pc:sldMk cId="279190126" sldId="266"/>
            <ac:spMk id="55" creationId="{017517EF-BD4D-4055-BDB4-A322C53568AD}"/>
          </ac:spMkLst>
        </pc:spChg>
        <pc:spChg chg="add del">
          <ac:chgData name="Priya Garg" userId="S::garg.p@northeastern.edu::85fa9b1c-7514-49ed-939c-9bbe2b0ad6d5" providerId="AD" clId="Web-{A1D4B121-6352-4D3D-9798-CDC7204AB7B3}" dt="2022-12-12T01:15:24.046" v="22"/>
          <ac:spMkLst>
            <pc:docMk/>
            <pc:sldMk cId="279190126" sldId="266"/>
            <ac:spMk id="56" creationId="{0ADDB668-2CA4-4D2B-9C34-3487CA330BA8}"/>
          </ac:spMkLst>
        </pc:spChg>
        <pc:spChg chg="add del">
          <ac:chgData name="Priya Garg" userId="S::garg.p@northeastern.edu::85fa9b1c-7514-49ed-939c-9bbe2b0ad6d5" providerId="AD" clId="Web-{A1D4B121-6352-4D3D-9798-CDC7204AB7B3}" dt="2022-12-12T01:15:24.046" v="22"/>
          <ac:spMkLst>
            <pc:docMk/>
            <pc:sldMk cId="279190126" sldId="266"/>
            <ac:spMk id="57" creationId="{2568BC19-F052-4108-93E1-6A3D1DEC072F}"/>
          </ac:spMkLst>
        </pc:spChg>
        <pc:spChg chg="add del">
          <ac:chgData name="Priya Garg" userId="S::garg.p@northeastern.edu::85fa9b1c-7514-49ed-939c-9bbe2b0ad6d5" providerId="AD" clId="Web-{A1D4B121-6352-4D3D-9798-CDC7204AB7B3}" dt="2022-12-12T01:15:24.046" v="22"/>
          <ac:spMkLst>
            <pc:docMk/>
            <pc:sldMk cId="279190126" sldId="266"/>
            <ac:spMk id="58" creationId="{D5FD337D-4D6B-4C8B-B6F5-121097E09881}"/>
          </ac:spMkLst>
        </pc:spChg>
        <pc:spChg chg="add del">
          <ac:chgData name="Priya Garg" userId="S::garg.p@northeastern.edu::85fa9b1c-7514-49ed-939c-9bbe2b0ad6d5" providerId="AD" clId="Web-{A1D4B121-6352-4D3D-9798-CDC7204AB7B3}" dt="2022-12-12T01:15:24.046" v="22"/>
          <ac:spMkLst>
            <pc:docMk/>
            <pc:sldMk cId="279190126" sldId="266"/>
            <ac:spMk id="63" creationId="{C59AB4C8-9178-4F7A-8404-6890510B5917}"/>
          </ac:spMkLst>
        </pc:spChg>
        <pc:spChg chg="add del">
          <ac:chgData name="Priya Garg" userId="S::garg.p@northeastern.edu::85fa9b1c-7514-49ed-939c-9bbe2b0ad6d5" providerId="AD" clId="Web-{A1D4B121-6352-4D3D-9798-CDC7204AB7B3}" dt="2022-12-12T01:15:24.046" v="22"/>
          <ac:spMkLst>
            <pc:docMk/>
            <pc:sldMk cId="279190126" sldId="266"/>
            <ac:spMk id="65" creationId="{4CFDFB37-4BC7-42C6-915D-A6609139BFE7}"/>
          </ac:spMkLst>
        </pc:spChg>
        <pc:picChg chg="mod">
          <ac:chgData name="Priya Garg" userId="S::garg.p@northeastern.edu::85fa9b1c-7514-49ed-939c-9bbe2b0ad6d5" providerId="AD" clId="Web-{A1D4B121-6352-4D3D-9798-CDC7204AB7B3}" dt="2022-12-12T01:15:24.046" v="22"/>
          <ac:picMkLst>
            <pc:docMk/>
            <pc:sldMk cId="279190126" sldId="266"/>
            <ac:picMk id="4" creationId="{F32EECEB-EBEA-62D1-19DF-9459876F0B7F}"/>
          </ac:picMkLst>
        </pc:picChg>
        <pc:cxnChg chg="add del">
          <ac:chgData name="Priya Garg" userId="S::garg.p@northeastern.edu::85fa9b1c-7514-49ed-939c-9bbe2b0ad6d5" providerId="AD" clId="Web-{A1D4B121-6352-4D3D-9798-CDC7204AB7B3}" dt="2022-12-12T01:10:16.815" v="11"/>
          <ac:cxnSpMkLst>
            <pc:docMk/>
            <pc:sldMk cId="279190126" sldId="266"/>
            <ac:cxnSpMk id="43" creationId="{AD7193FB-6AE6-4B3B-8F89-56B55DD63B4D}"/>
          </ac:cxnSpMkLst>
        </pc:cxnChg>
        <pc:cxnChg chg="add del">
          <ac:chgData name="Priya Garg" userId="S::garg.p@northeastern.edu::85fa9b1c-7514-49ed-939c-9bbe2b0ad6d5" providerId="AD" clId="Web-{A1D4B121-6352-4D3D-9798-CDC7204AB7B3}" dt="2022-12-12T01:10:16.815" v="11"/>
          <ac:cxnSpMkLst>
            <pc:docMk/>
            <pc:sldMk cId="279190126" sldId="266"/>
            <ac:cxnSpMk id="44" creationId="{D2E961F1-4A28-4A5F-BBD4-6E400E5E6C75}"/>
          </ac:cxnSpMkLst>
        </pc:cxnChg>
        <pc:cxnChg chg="add del">
          <ac:chgData name="Priya Garg" userId="S::garg.p@northeastern.edu::85fa9b1c-7514-49ed-939c-9bbe2b0ad6d5" providerId="AD" clId="Web-{A1D4B121-6352-4D3D-9798-CDC7204AB7B3}" dt="2022-12-12T01:10:16.815" v="11"/>
          <ac:cxnSpMkLst>
            <pc:docMk/>
            <pc:sldMk cId="279190126" sldId="266"/>
            <ac:cxnSpMk id="46" creationId="{A82415D3-DDE5-4D63-8CB3-23A5EC581B27}"/>
          </ac:cxnSpMkLst>
        </pc:cxnChg>
      </pc:sldChg>
      <pc:sldChg chg="addSp delSp modSp add ord replId modNotes">
        <pc:chgData name="Priya Garg" userId="S::garg.p@northeastern.edu::85fa9b1c-7514-49ed-939c-9bbe2b0ad6d5" providerId="AD" clId="Web-{A1D4B121-6352-4D3D-9798-CDC7204AB7B3}" dt="2022-12-12T01:34:35.889" v="273"/>
        <pc:sldMkLst>
          <pc:docMk/>
          <pc:sldMk cId="953146612" sldId="276"/>
        </pc:sldMkLst>
        <pc:spChg chg="mod">
          <ac:chgData name="Priya Garg" userId="S::garg.p@northeastern.edu::85fa9b1c-7514-49ed-939c-9bbe2b0ad6d5" providerId="AD" clId="Web-{A1D4B121-6352-4D3D-9798-CDC7204AB7B3}" dt="2022-12-12T01:15:46.219" v="26" actId="20577"/>
          <ac:spMkLst>
            <pc:docMk/>
            <pc:sldMk cId="953146612" sldId="276"/>
            <ac:spMk id="2" creationId="{BCD09879-4CB0-D0E4-55E0-5E6492D60A62}"/>
          </ac:spMkLst>
        </pc:spChg>
        <pc:spChg chg="del mod">
          <ac:chgData name="Priya Garg" userId="S::garg.p@northeastern.edu::85fa9b1c-7514-49ed-939c-9bbe2b0ad6d5" providerId="AD" clId="Web-{A1D4B121-6352-4D3D-9798-CDC7204AB7B3}" dt="2022-12-12T01:16:04.438" v="30"/>
          <ac:spMkLst>
            <pc:docMk/>
            <pc:sldMk cId="953146612" sldId="276"/>
            <ac:spMk id="3" creationId="{16EC717C-BF70-908C-A332-AB673ABB602D}"/>
          </ac:spMkLst>
        </pc:spChg>
        <pc:picChg chg="add mod">
          <ac:chgData name="Priya Garg" userId="S::garg.p@northeastern.edu::85fa9b1c-7514-49ed-939c-9bbe2b0ad6d5" providerId="AD" clId="Web-{A1D4B121-6352-4D3D-9798-CDC7204AB7B3}" dt="2022-12-12T01:16:16.001" v="33" actId="1076"/>
          <ac:picMkLst>
            <pc:docMk/>
            <pc:sldMk cId="953146612" sldId="276"/>
            <ac:picMk id="5" creationId="{16E7B381-1EEE-FC5D-81AA-E609FB7A56DF}"/>
          </ac:picMkLst>
        </pc:picChg>
      </pc:sldChg>
    </pc:docChg>
  </pc:docChgLst>
  <pc:docChgLst>
    <pc:chgData name="Priya Garg" userId="S::garg.p@northeastern.edu::85fa9b1c-7514-49ed-939c-9bbe2b0ad6d5" providerId="AD" clId="Web-{8B931DE8-4BAA-4958-BD69-CF846E87B058}"/>
    <pc:docChg chg="modSld">
      <pc:chgData name="Priya Garg" userId="S::garg.p@northeastern.edu::85fa9b1c-7514-49ed-939c-9bbe2b0ad6d5" providerId="AD" clId="Web-{8B931DE8-4BAA-4958-BD69-CF846E87B058}" dt="2022-12-08T17:40:11.264" v="23" actId="1076"/>
      <pc:docMkLst>
        <pc:docMk/>
      </pc:docMkLst>
      <pc:sldChg chg="addSp delSp modSp mod setBg">
        <pc:chgData name="Priya Garg" userId="S::garg.p@northeastern.edu::85fa9b1c-7514-49ed-939c-9bbe2b0ad6d5" providerId="AD" clId="Web-{8B931DE8-4BAA-4958-BD69-CF846E87B058}" dt="2022-12-08T17:40:11.264" v="23" actId="1076"/>
        <pc:sldMkLst>
          <pc:docMk/>
          <pc:sldMk cId="1656426037" sldId="257"/>
        </pc:sldMkLst>
        <pc:spChg chg="mod">
          <ac:chgData name="Priya Garg" userId="S::garg.p@northeastern.edu::85fa9b1c-7514-49ed-939c-9bbe2b0ad6d5" providerId="AD" clId="Web-{8B931DE8-4BAA-4958-BD69-CF846E87B058}" dt="2022-12-08T17:39:39.387" v="17"/>
          <ac:spMkLst>
            <pc:docMk/>
            <pc:sldMk cId="1656426037" sldId="257"/>
            <ac:spMk id="2" creationId="{22CCAF8A-D4B1-AC88-F08C-11DD57C5B996}"/>
          </ac:spMkLst>
        </pc:spChg>
        <pc:spChg chg="del">
          <ac:chgData name="Priya Garg" userId="S::garg.p@northeastern.edu::85fa9b1c-7514-49ed-939c-9bbe2b0ad6d5" providerId="AD" clId="Web-{8B931DE8-4BAA-4958-BD69-CF846E87B058}" dt="2022-12-08T17:38:04.834" v="0"/>
          <ac:spMkLst>
            <pc:docMk/>
            <pc:sldMk cId="1656426037" sldId="257"/>
            <ac:spMk id="3" creationId="{8E1C58CD-9DBC-FC16-A3E2-F93DD92DA96F}"/>
          </ac:spMkLst>
        </pc:spChg>
        <pc:spChg chg="add del">
          <ac:chgData name="Priya Garg" userId="S::garg.p@northeastern.edu::85fa9b1c-7514-49ed-939c-9bbe2b0ad6d5" providerId="AD" clId="Web-{8B931DE8-4BAA-4958-BD69-CF846E87B058}" dt="2022-12-08T17:39:39.387" v="17"/>
          <ac:spMkLst>
            <pc:docMk/>
            <pc:sldMk cId="1656426037" sldId="257"/>
            <ac:spMk id="10" creationId="{823AC064-BC96-4F32-8AE1-B2FD38754823}"/>
          </ac:spMkLst>
        </pc:spChg>
        <pc:picChg chg="add mod ord">
          <ac:chgData name="Priya Garg" userId="S::garg.p@northeastern.edu::85fa9b1c-7514-49ed-939c-9bbe2b0ad6d5" providerId="AD" clId="Web-{8B931DE8-4BAA-4958-BD69-CF846E87B058}" dt="2022-12-08T17:39:39.387" v="17"/>
          <ac:picMkLst>
            <pc:docMk/>
            <pc:sldMk cId="1656426037" sldId="257"/>
            <ac:picMk id="4" creationId="{21627239-24CC-AAD2-2C24-EE3EEED4FEB7}"/>
          </ac:picMkLst>
        </pc:picChg>
        <pc:picChg chg="add del mod">
          <ac:chgData name="Priya Garg" userId="S::garg.p@northeastern.edu::85fa9b1c-7514-49ed-939c-9bbe2b0ad6d5" providerId="AD" clId="Web-{8B931DE8-4BAA-4958-BD69-CF846E87B058}" dt="2022-12-08T17:39:43.653" v="18"/>
          <ac:picMkLst>
            <pc:docMk/>
            <pc:sldMk cId="1656426037" sldId="257"/>
            <ac:picMk id="5" creationId="{05AF3AA1-9A02-3882-BFFB-3933BE5DAEEC}"/>
          </ac:picMkLst>
        </pc:picChg>
        <pc:picChg chg="add mod">
          <ac:chgData name="Priya Garg" userId="S::garg.p@northeastern.edu::85fa9b1c-7514-49ed-939c-9bbe2b0ad6d5" providerId="AD" clId="Web-{8B931DE8-4BAA-4958-BD69-CF846E87B058}" dt="2022-12-08T17:40:11.264" v="23" actId="1076"/>
          <ac:picMkLst>
            <pc:docMk/>
            <pc:sldMk cId="1656426037" sldId="257"/>
            <ac:picMk id="6" creationId="{D4AB9F75-F80F-FE77-6972-56C29AB5BF57}"/>
          </ac:picMkLst>
        </pc:picChg>
        <pc:cxnChg chg="add del">
          <ac:chgData name="Priya Garg" userId="S::garg.p@northeastern.edu::85fa9b1c-7514-49ed-939c-9bbe2b0ad6d5" providerId="AD" clId="Web-{8B931DE8-4BAA-4958-BD69-CF846E87B058}" dt="2022-12-08T17:39:39.387" v="17"/>
          <ac:cxnSpMkLst>
            <pc:docMk/>
            <pc:sldMk cId="1656426037" sldId="257"/>
            <ac:cxnSpMk id="12" creationId="{7E7C77BC-7138-40B1-A15B-20F57A494629}"/>
          </ac:cxnSpMkLst>
        </pc:cxnChg>
        <pc:cxnChg chg="add del">
          <ac:chgData name="Priya Garg" userId="S::garg.p@northeastern.edu::85fa9b1c-7514-49ed-939c-9bbe2b0ad6d5" providerId="AD" clId="Web-{8B931DE8-4BAA-4958-BD69-CF846E87B058}" dt="2022-12-08T17:39:39.387" v="17"/>
          <ac:cxnSpMkLst>
            <pc:docMk/>
            <pc:sldMk cId="1656426037" sldId="257"/>
            <ac:cxnSpMk id="14" creationId="{DB146403-F3D6-484B-B2ED-97F9565D0370}"/>
          </ac:cxnSpMkLst>
        </pc:cxnChg>
      </pc:sldChg>
    </pc:docChg>
  </pc:docChgLst>
  <pc:docChgLst>
    <pc:chgData name="Priya Garg" userId="S::garg.p@northeastern.edu::85fa9b1c-7514-49ed-939c-9bbe2b0ad6d5" providerId="AD" clId="Web-{6CAC8CD9-B42C-4D3A-9D90-168CD2B185FE}"/>
    <pc:docChg chg="delSld">
      <pc:chgData name="Priya Garg" userId="S::garg.p@northeastern.edu::85fa9b1c-7514-49ed-939c-9bbe2b0ad6d5" providerId="AD" clId="Web-{6CAC8CD9-B42C-4D3A-9D90-168CD2B185FE}" dt="2022-12-12T02:34:33.713" v="0"/>
      <pc:docMkLst>
        <pc:docMk/>
      </pc:docMkLst>
      <pc:sldChg chg="del">
        <pc:chgData name="Priya Garg" userId="S::garg.p@northeastern.edu::85fa9b1c-7514-49ed-939c-9bbe2b0ad6d5" providerId="AD" clId="Web-{6CAC8CD9-B42C-4D3A-9D90-168CD2B185FE}" dt="2022-12-12T02:34:33.713" v="0"/>
        <pc:sldMkLst>
          <pc:docMk/>
          <pc:sldMk cId="2083461213" sldId="260"/>
        </pc:sldMkLst>
      </pc:sldChg>
    </pc:docChg>
  </pc:docChgLst>
  <pc:docChgLst>
    <pc:chgData name="Priya Garg" userId="S::garg.p@northeastern.edu::85fa9b1c-7514-49ed-939c-9bbe2b0ad6d5" providerId="AD" clId="Web-{E0E49D7E-5D24-4678-9DBF-F78B01427BE1}"/>
    <pc:docChg chg="addSld modSld">
      <pc:chgData name="Priya Garg" userId="S::garg.p@northeastern.edu::85fa9b1c-7514-49ed-939c-9bbe2b0ad6d5" providerId="AD" clId="Web-{E0E49D7E-5D24-4678-9DBF-F78B01427BE1}" dt="2022-12-12T02:34:00.928" v="1"/>
      <pc:docMkLst>
        <pc:docMk/>
      </pc:docMkLst>
      <pc:sldChg chg="delSp">
        <pc:chgData name="Priya Garg" userId="S::garg.p@northeastern.edu::85fa9b1c-7514-49ed-939c-9bbe2b0ad6d5" providerId="AD" clId="Web-{E0E49D7E-5D24-4678-9DBF-F78B01427BE1}" dt="2022-12-12T02:34:00.928" v="1"/>
        <pc:sldMkLst>
          <pc:docMk/>
          <pc:sldMk cId="2083461213" sldId="260"/>
        </pc:sldMkLst>
        <pc:picChg chg="del">
          <ac:chgData name="Priya Garg" userId="S::garg.p@northeastern.edu::85fa9b1c-7514-49ed-939c-9bbe2b0ad6d5" providerId="AD" clId="Web-{E0E49D7E-5D24-4678-9DBF-F78B01427BE1}" dt="2022-12-12T02:34:00.928" v="1"/>
          <ac:picMkLst>
            <pc:docMk/>
            <pc:sldMk cId="2083461213" sldId="260"/>
            <ac:picMk id="4" creationId="{02100D5D-B642-CCCF-3514-55B2F6E66868}"/>
          </ac:picMkLst>
        </pc:picChg>
      </pc:sldChg>
      <pc:sldChg chg="add replId">
        <pc:chgData name="Priya Garg" userId="S::garg.p@northeastern.edu::85fa9b1c-7514-49ed-939c-9bbe2b0ad6d5" providerId="AD" clId="Web-{E0E49D7E-5D24-4678-9DBF-F78B01427BE1}" dt="2022-12-12T02:33:58.835" v="0"/>
        <pc:sldMkLst>
          <pc:docMk/>
          <pc:sldMk cId="1755721779" sldId="279"/>
        </pc:sldMkLst>
      </pc:sldChg>
    </pc:docChg>
  </pc:docChgLst>
  <pc:docChgLst>
    <pc:chgData name="Pavan Bhagwan Choudhari" userId="S::choudhari.p@northeastern.edu::c62a53ac-b0fd-4244-ba70-d845ba0930cd" providerId="AD" clId="Web-{AA7021BD-CAB6-43F6-9B8D-191D92C8D12F}"/>
    <pc:docChg chg="addSld delSld modSld">
      <pc:chgData name="Pavan Bhagwan Choudhari" userId="S::choudhari.p@northeastern.edu::c62a53ac-b0fd-4244-ba70-d845ba0930cd" providerId="AD" clId="Web-{AA7021BD-CAB6-43F6-9B8D-191D92C8D12F}" dt="2022-12-12T00:59:12.970" v="568" actId="1076"/>
      <pc:docMkLst>
        <pc:docMk/>
      </pc:docMkLst>
      <pc:sldChg chg="addSp delSp modSp">
        <pc:chgData name="Pavan Bhagwan Choudhari" userId="S::choudhari.p@northeastern.edu::c62a53ac-b0fd-4244-ba70-d845ba0930cd" providerId="AD" clId="Web-{AA7021BD-CAB6-43F6-9B8D-191D92C8D12F}" dt="2022-12-11T23:59:21.966" v="364" actId="20577"/>
        <pc:sldMkLst>
          <pc:docMk/>
          <pc:sldMk cId="1656426037" sldId="257"/>
        </pc:sldMkLst>
        <pc:spChg chg="mod">
          <ac:chgData name="Pavan Bhagwan Choudhari" userId="S::choudhari.p@northeastern.edu::c62a53ac-b0fd-4244-ba70-d845ba0930cd" providerId="AD" clId="Web-{AA7021BD-CAB6-43F6-9B8D-191D92C8D12F}" dt="2022-12-11T23:59:21.966" v="364" actId="20577"/>
          <ac:spMkLst>
            <pc:docMk/>
            <pc:sldMk cId="1656426037" sldId="257"/>
            <ac:spMk id="2" creationId="{22CCAF8A-D4B1-AC88-F08C-11DD57C5B996}"/>
          </ac:spMkLst>
        </pc:spChg>
        <pc:spChg chg="add del">
          <ac:chgData name="Pavan Bhagwan Choudhari" userId="S::choudhari.p@northeastern.edu::c62a53ac-b0fd-4244-ba70-d845ba0930cd" providerId="AD" clId="Web-{AA7021BD-CAB6-43F6-9B8D-191D92C8D12F}" dt="2022-12-11T23:58:57.981" v="345"/>
          <ac:spMkLst>
            <pc:docMk/>
            <pc:sldMk cId="1656426037" sldId="257"/>
            <ac:spMk id="160" creationId="{5DCB5928-DC7D-4612-9922-441966E15627}"/>
          </ac:spMkLst>
        </pc:spChg>
        <pc:spChg chg="add del">
          <ac:chgData name="Pavan Bhagwan Choudhari" userId="S::choudhari.p@northeastern.edu::c62a53ac-b0fd-4244-ba70-d845ba0930cd" providerId="AD" clId="Web-{AA7021BD-CAB6-43F6-9B8D-191D92C8D12F}" dt="2022-12-11T23:58:57.981" v="345"/>
          <ac:spMkLst>
            <pc:docMk/>
            <pc:sldMk cId="1656426037" sldId="257"/>
            <ac:spMk id="162" creationId="{682C1161-1736-45EC-99B7-33F3CAE9D517}"/>
          </ac:spMkLst>
        </pc:spChg>
        <pc:spChg chg="add del">
          <ac:chgData name="Pavan Bhagwan Choudhari" userId="S::choudhari.p@northeastern.edu::c62a53ac-b0fd-4244-ba70-d845ba0930cd" providerId="AD" clId="Web-{AA7021BD-CAB6-43F6-9B8D-191D92C8D12F}" dt="2022-12-11T23:58:57.981" v="345"/>
          <ac:spMkLst>
            <pc:docMk/>
            <pc:sldMk cId="1656426037" sldId="257"/>
            <ac:spMk id="164" creationId="{84D4DDB8-B68F-45B0-9F62-C4279996F672}"/>
          </ac:spMkLst>
        </pc:spChg>
        <pc:spChg chg="add del">
          <ac:chgData name="Pavan Bhagwan Choudhari" userId="S::choudhari.p@northeastern.edu::c62a53ac-b0fd-4244-ba70-d845ba0930cd" providerId="AD" clId="Web-{AA7021BD-CAB6-43F6-9B8D-191D92C8D12F}" dt="2022-12-11T23:58:57.981" v="345"/>
          <ac:spMkLst>
            <pc:docMk/>
            <pc:sldMk cId="1656426037" sldId="257"/>
            <ac:spMk id="166" creationId="{AF2F604E-43BE-4DC3-B983-E071523364F8}"/>
          </ac:spMkLst>
        </pc:spChg>
        <pc:spChg chg="add del">
          <ac:chgData name="Pavan Bhagwan Choudhari" userId="S::choudhari.p@northeastern.edu::c62a53ac-b0fd-4244-ba70-d845ba0930cd" providerId="AD" clId="Web-{AA7021BD-CAB6-43F6-9B8D-191D92C8D12F}" dt="2022-12-11T23:58:57.981" v="345"/>
          <ac:spMkLst>
            <pc:docMk/>
            <pc:sldMk cId="1656426037" sldId="257"/>
            <ac:spMk id="168" creationId="{08C9B587-E65E-4B52-B37C-ABEBB6E87928}"/>
          </ac:spMkLst>
        </pc:spChg>
        <pc:spChg chg="add del">
          <ac:chgData name="Pavan Bhagwan Choudhari" userId="S::choudhari.p@northeastern.edu::c62a53ac-b0fd-4244-ba70-d845ba0930cd" providerId="AD" clId="Web-{AA7021BD-CAB6-43F6-9B8D-191D92C8D12F}" dt="2022-12-11T23:58:57.965" v="344"/>
          <ac:spMkLst>
            <pc:docMk/>
            <pc:sldMk cId="1656426037" sldId="257"/>
            <ac:spMk id="172" creationId="{A61B2918-AFE3-6CF7-CC20-F1306B7A71EA}"/>
          </ac:spMkLst>
        </pc:spChg>
        <pc:spChg chg="add">
          <ac:chgData name="Pavan Bhagwan Choudhari" userId="S::choudhari.p@northeastern.edu::c62a53ac-b0fd-4244-ba70-d845ba0930cd" providerId="AD" clId="Web-{AA7021BD-CAB6-43F6-9B8D-191D92C8D12F}" dt="2022-12-11T23:58:57.981" v="345"/>
          <ac:spMkLst>
            <pc:docMk/>
            <pc:sldMk cId="1656426037" sldId="257"/>
            <ac:spMk id="173" creationId="{C4879EFC-8E62-4E00-973C-C45EE9EC676D}"/>
          </ac:spMkLst>
        </pc:spChg>
        <pc:spChg chg="add del">
          <ac:chgData name="Pavan Bhagwan Choudhari" userId="S::choudhari.p@northeastern.edu::c62a53ac-b0fd-4244-ba70-d845ba0930cd" providerId="AD" clId="Web-{AA7021BD-CAB6-43F6-9B8D-191D92C8D12F}" dt="2022-12-11T23:58:57.965" v="344"/>
          <ac:spMkLst>
            <pc:docMk/>
            <pc:sldMk cId="1656426037" sldId="257"/>
            <ac:spMk id="175" creationId="{23CBEF12-C9B8-466E-A7FE-B00B9ADF4303}"/>
          </ac:spMkLst>
        </pc:spChg>
        <pc:spChg chg="add">
          <ac:chgData name="Pavan Bhagwan Choudhari" userId="S::choudhari.p@northeastern.edu::c62a53ac-b0fd-4244-ba70-d845ba0930cd" providerId="AD" clId="Web-{AA7021BD-CAB6-43F6-9B8D-191D92C8D12F}" dt="2022-12-11T23:58:57.981" v="345"/>
          <ac:spMkLst>
            <pc:docMk/>
            <pc:sldMk cId="1656426037" sldId="257"/>
            <ac:spMk id="177" creationId="{D6A9C53F-5F90-40A5-8C85-5412D39C8C68}"/>
          </ac:spMkLst>
        </pc:spChg>
        <pc:picChg chg="add mod">
          <ac:chgData name="Pavan Bhagwan Choudhari" userId="S::choudhari.p@northeastern.edu::c62a53ac-b0fd-4244-ba70-d845ba0930cd" providerId="AD" clId="Web-{AA7021BD-CAB6-43F6-9B8D-191D92C8D12F}" dt="2022-12-11T23:59:04.950" v="347" actId="1076"/>
          <ac:picMkLst>
            <pc:docMk/>
            <pc:sldMk cId="1656426037" sldId="257"/>
            <ac:picMk id="3" creationId="{005A746B-522F-992D-3FF8-7454065D53DF}"/>
          </ac:picMkLst>
        </pc:picChg>
        <pc:picChg chg="mod ord">
          <ac:chgData name="Pavan Bhagwan Choudhari" userId="S::choudhari.p@northeastern.edu::c62a53ac-b0fd-4244-ba70-d845ba0930cd" providerId="AD" clId="Web-{AA7021BD-CAB6-43F6-9B8D-191D92C8D12F}" dt="2022-12-11T23:59:09.340" v="349" actId="1076"/>
          <ac:picMkLst>
            <pc:docMk/>
            <pc:sldMk cId="1656426037" sldId="257"/>
            <ac:picMk id="4" creationId="{21627239-24CC-AAD2-2C24-EE3EEED4FEB7}"/>
          </ac:picMkLst>
        </pc:picChg>
      </pc:sldChg>
      <pc:sldChg chg="delSp del">
        <pc:chgData name="Pavan Bhagwan Choudhari" userId="S::choudhari.p@northeastern.edu::c62a53ac-b0fd-4244-ba70-d845ba0930cd" providerId="AD" clId="Web-{AA7021BD-CAB6-43F6-9B8D-191D92C8D12F}" dt="2022-12-11T23:59:32.669" v="365"/>
        <pc:sldMkLst>
          <pc:docMk/>
          <pc:sldMk cId="317183911" sldId="259"/>
        </pc:sldMkLst>
        <pc:picChg chg="del">
          <ac:chgData name="Pavan Bhagwan Choudhari" userId="S::choudhari.p@northeastern.edu::c62a53ac-b0fd-4244-ba70-d845ba0930cd" providerId="AD" clId="Web-{AA7021BD-CAB6-43F6-9B8D-191D92C8D12F}" dt="2022-12-11T23:58:42.418" v="340"/>
          <ac:picMkLst>
            <pc:docMk/>
            <pc:sldMk cId="317183911" sldId="259"/>
            <ac:picMk id="3" creationId="{82A3A673-BEF7-FEE7-9C6B-A12F3514A881}"/>
          </ac:picMkLst>
        </pc:picChg>
      </pc:sldChg>
      <pc:sldChg chg="addSp delSp modSp">
        <pc:chgData name="Pavan Bhagwan Choudhari" userId="S::choudhari.p@northeastern.edu::c62a53ac-b0fd-4244-ba70-d845ba0930cd" providerId="AD" clId="Web-{AA7021BD-CAB6-43F6-9B8D-191D92C8D12F}" dt="2022-12-11T23:58:26.246" v="337" actId="1076"/>
        <pc:sldMkLst>
          <pc:docMk/>
          <pc:sldMk cId="1470426720" sldId="261"/>
        </pc:sldMkLst>
        <pc:spChg chg="add mod">
          <ac:chgData name="Pavan Bhagwan Choudhari" userId="S::choudhari.p@northeastern.edu::c62a53ac-b0fd-4244-ba70-d845ba0930cd" providerId="AD" clId="Web-{AA7021BD-CAB6-43F6-9B8D-191D92C8D12F}" dt="2022-12-11T23:52:04.489" v="304" actId="20577"/>
          <ac:spMkLst>
            <pc:docMk/>
            <pc:sldMk cId="1470426720" sldId="261"/>
            <ac:spMk id="56" creationId="{77E4F4FC-B967-EAE4-ACD7-F211B1035734}"/>
          </ac:spMkLst>
        </pc:spChg>
        <pc:picChg chg="mod">
          <ac:chgData name="Pavan Bhagwan Choudhari" userId="S::choudhari.p@northeastern.edu::c62a53ac-b0fd-4244-ba70-d845ba0930cd" providerId="AD" clId="Web-{AA7021BD-CAB6-43F6-9B8D-191D92C8D12F}" dt="2022-12-11T23:52:10.801" v="306" actId="1076"/>
          <ac:picMkLst>
            <pc:docMk/>
            <pc:sldMk cId="1470426720" sldId="261"/>
            <ac:picMk id="4" creationId="{0546EC3B-D6F4-3416-9776-87A1F2D263B2}"/>
          </ac:picMkLst>
        </pc:picChg>
        <pc:picChg chg="del mod ord">
          <ac:chgData name="Pavan Bhagwan Choudhari" userId="S::choudhari.p@northeastern.edu::c62a53ac-b0fd-4244-ba70-d845ba0930cd" providerId="AD" clId="Web-{AA7021BD-CAB6-43F6-9B8D-191D92C8D12F}" dt="2022-12-11T23:58:21.933" v="335"/>
          <ac:picMkLst>
            <pc:docMk/>
            <pc:sldMk cId="1470426720" sldId="261"/>
            <ac:picMk id="7" creationId="{2A0B5899-AD3E-570F-37BE-B2BBC5696B61}"/>
          </ac:picMkLst>
        </pc:picChg>
        <pc:picChg chg="del mod">
          <ac:chgData name="Pavan Bhagwan Choudhari" userId="S::choudhari.p@northeastern.edu::c62a53ac-b0fd-4244-ba70-d845ba0930cd" providerId="AD" clId="Web-{AA7021BD-CAB6-43F6-9B8D-191D92C8D12F}" dt="2022-12-11T23:56:47.041" v="308"/>
          <ac:picMkLst>
            <pc:docMk/>
            <pc:sldMk cId="1470426720" sldId="261"/>
            <ac:picMk id="8" creationId="{37FFA7CD-1B98-ABEE-E2B7-FFDCC64D2205}"/>
          </ac:picMkLst>
        </pc:picChg>
        <pc:picChg chg="add mod ord">
          <ac:chgData name="Pavan Bhagwan Choudhari" userId="S::choudhari.p@northeastern.edu::c62a53ac-b0fd-4244-ba70-d845ba0930cd" providerId="AD" clId="Web-{AA7021BD-CAB6-43F6-9B8D-191D92C8D12F}" dt="2022-12-11T23:58:26.246" v="337" actId="1076"/>
          <ac:picMkLst>
            <pc:docMk/>
            <pc:sldMk cId="1470426720" sldId="261"/>
            <ac:picMk id="57" creationId="{3AF252D0-63C3-4E6B-E40F-2E5537D12CF3}"/>
          </ac:picMkLst>
        </pc:picChg>
      </pc:sldChg>
      <pc:sldChg chg="addSp delSp modSp new mod setBg">
        <pc:chgData name="Pavan Bhagwan Choudhari" userId="S::choudhari.p@northeastern.edu::c62a53ac-b0fd-4244-ba70-d845ba0930cd" providerId="AD" clId="Web-{AA7021BD-CAB6-43F6-9B8D-191D92C8D12F}" dt="2022-12-12T00:59:12.970" v="568" actId="1076"/>
        <pc:sldMkLst>
          <pc:docMk/>
          <pc:sldMk cId="3276867897" sldId="273"/>
        </pc:sldMkLst>
        <pc:spChg chg="mod">
          <ac:chgData name="Pavan Bhagwan Choudhari" userId="S::choudhari.p@northeastern.edu::c62a53ac-b0fd-4244-ba70-d845ba0930cd" providerId="AD" clId="Web-{AA7021BD-CAB6-43F6-9B8D-191D92C8D12F}" dt="2022-12-12T00:37:40.384" v="376" actId="20577"/>
          <ac:spMkLst>
            <pc:docMk/>
            <pc:sldMk cId="3276867897" sldId="273"/>
            <ac:spMk id="2" creationId="{BD3905B6-4300-077E-41D8-84B11C089171}"/>
          </ac:spMkLst>
        </pc:spChg>
        <pc:spChg chg="del mod">
          <ac:chgData name="Pavan Bhagwan Choudhari" userId="S::choudhari.p@northeastern.edu::c62a53ac-b0fd-4244-ba70-d845ba0930cd" providerId="AD" clId="Web-{AA7021BD-CAB6-43F6-9B8D-191D92C8D12F}" dt="2022-12-12T00:37:46.978" v="377"/>
          <ac:spMkLst>
            <pc:docMk/>
            <pc:sldMk cId="3276867897" sldId="273"/>
            <ac:spMk id="3" creationId="{02545698-1A76-89E6-380C-8076369134EC}"/>
          </ac:spMkLst>
        </pc:spChg>
        <pc:spChg chg="add">
          <ac:chgData name="Pavan Bhagwan Choudhari" userId="S::choudhari.p@northeastern.edu::c62a53ac-b0fd-4244-ba70-d845ba0930cd" providerId="AD" clId="Web-{AA7021BD-CAB6-43F6-9B8D-191D92C8D12F}" dt="2022-12-12T00:37:32.571" v="367"/>
          <ac:spMkLst>
            <pc:docMk/>
            <pc:sldMk cId="3276867897" sldId="273"/>
            <ac:spMk id="8" creationId="{C05CBC3C-2E5A-4839-8B9B-2E5A6ADF0F58}"/>
          </ac:spMkLst>
        </pc:spChg>
        <pc:spChg chg="add">
          <ac:chgData name="Pavan Bhagwan Choudhari" userId="S::choudhari.p@northeastern.edu::c62a53ac-b0fd-4244-ba70-d845ba0930cd" providerId="AD" clId="Web-{AA7021BD-CAB6-43F6-9B8D-191D92C8D12F}" dt="2022-12-12T00:37:32.571" v="367"/>
          <ac:spMkLst>
            <pc:docMk/>
            <pc:sldMk cId="3276867897" sldId="273"/>
            <ac:spMk id="10" creationId="{827FF362-FC97-4BF5-949B-D4ADFA26E457}"/>
          </ac:spMkLst>
        </pc:spChg>
        <pc:picChg chg="add mod">
          <ac:chgData name="Pavan Bhagwan Choudhari" userId="S::choudhari.p@northeastern.edu::c62a53ac-b0fd-4244-ba70-d845ba0930cd" providerId="AD" clId="Web-{AA7021BD-CAB6-43F6-9B8D-191D92C8D12F}" dt="2022-12-12T00:38:34.744" v="388" actId="1076"/>
          <ac:picMkLst>
            <pc:docMk/>
            <pc:sldMk cId="3276867897" sldId="273"/>
            <ac:picMk id="4" creationId="{A1BB662D-2167-43D7-6C26-BD4708932709}"/>
          </ac:picMkLst>
        </pc:picChg>
        <pc:picChg chg="add del mod">
          <ac:chgData name="Pavan Bhagwan Choudhari" userId="S::choudhari.p@northeastern.edu::c62a53ac-b0fd-4244-ba70-d845ba0930cd" providerId="AD" clId="Web-{AA7021BD-CAB6-43F6-9B8D-191D92C8D12F}" dt="2022-12-12T00:38:57.994" v="390"/>
          <ac:picMkLst>
            <pc:docMk/>
            <pc:sldMk cId="3276867897" sldId="273"/>
            <ac:picMk id="5" creationId="{76B95D51-C5A1-044D-6D11-677C2F571EF9}"/>
          </ac:picMkLst>
        </pc:picChg>
        <pc:picChg chg="add del mod">
          <ac:chgData name="Pavan Bhagwan Choudhari" userId="S::choudhari.p@northeastern.edu::c62a53ac-b0fd-4244-ba70-d845ba0930cd" providerId="AD" clId="Web-{AA7021BD-CAB6-43F6-9B8D-191D92C8D12F}" dt="2022-12-12T00:39:09.573" v="396"/>
          <ac:picMkLst>
            <pc:docMk/>
            <pc:sldMk cId="3276867897" sldId="273"/>
            <ac:picMk id="6" creationId="{B8DAF7DD-2755-D4EC-C1A3-0BCAAFE9E4AB}"/>
          </ac:picMkLst>
        </pc:picChg>
        <pc:picChg chg="add mod">
          <ac:chgData name="Pavan Bhagwan Choudhari" userId="S::choudhari.p@northeastern.edu::c62a53ac-b0fd-4244-ba70-d845ba0930cd" providerId="AD" clId="Web-{AA7021BD-CAB6-43F6-9B8D-191D92C8D12F}" dt="2022-12-12T00:58:57.501" v="563" actId="1076"/>
          <ac:picMkLst>
            <pc:docMk/>
            <pc:sldMk cId="3276867897" sldId="273"/>
            <ac:picMk id="7" creationId="{4647DA64-C539-D597-D4F4-A99C7F8E157E}"/>
          </ac:picMkLst>
        </pc:picChg>
        <pc:picChg chg="add mod">
          <ac:chgData name="Pavan Bhagwan Choudhari" userId="S::choudhari.p@northeastern.edu::c62a53ac-b0fd-4244-ba70-d845ba0930cd" providerId="AD" clId="Web-{AA7021BD-CAB6-43F6-9B8D-191D92C8D12F}" dt="2022-12-12T00:59:12.970" v="568" actId="1076"/>
          <ac:picMkLst>
            <pc:docMk/>
            <pc:sldMk cId="3276867897" sldId="273"/>
            <ac:picMk id="9" creationId="{CA0119A8-813B-EE8F-3FB4-91C380B1905F}"/>
          </ac:picMkLst>
        </pc:picChg>
      </pc:sldChg>
      <pc:sldChg chg="addSp modSp new mod setBg">
        <pc:chgData name="Pavan Bhagwan Choudhari" userId="S::choudhari.p@northeastern.edu::c62a53ac-b0fd-4244-ba70-d845ba0930cd" providerId="AD" clId="Web-{AA7021BD-CAB6-43F6-9B8D-191D92C8D12F}" dt="2022-12-12T00:55:33.247" v="554" actId="20577"/>
        <pc:sldMkLst>
          <pc:docMk/>
          <pc:sldMk cId="2832621957" sldId="275"/>
        </pc:sldMkLst>
        <pc:spChg chg="mod">
          <ac:chgData name="Pavan Bhagwan Choudhari" userId="S::choudhari.p@northeastern.edu::c62a53ac-b0fd-4244-ba70-d845ba0930cd" providerId="AD" clId="Web-{AA7021BD-CAB6-43F6-9B8D-191D92C8D12F}" dt="2022-12-12T00:51:41.634" v="421"/>
          <ac:spMkLst>
            <pc:docMk/>
            <pc:sldMk cId="2832621957" sldId="275"/>
            <ac:spMk id="2" creationId="{84B75F02-00F3-47B0-E374-D3656046245C}"/>
          </ac:spMkLst>
        </pc:spChg>
        <pc:spChg chg="mod">
          <ac:chgData name="Pavan Bhagwan Choudhari" userId="S::choudhari.p@northeastern.edu::c62a53ac-b0fd-4244-ba70-d845ba0930cd" providerId="AD" clId="Web-{AA7021BD-CAB6-43F6-9B8D-191D92C8D12F}" dt="2022-12-12T00:55:33.247" v="554" actId="20577"/>
          <ac:spMkLst>
            <pc:docMk/>
            <pc:sldMk cId="2832621957" sldId="275"/>
            <ac:spMk id="3" creationId="{5834A8FF-37CF-1D12-D809-949D2651DA69}"/>
          </ac:spMkLst>
        </pc:spChg>
        <pc:spChg chg="add">
          <ac:chgData name="Pavan Bhagwan Choudhari" userId="S::choudhari.p@northeastern.edu::c62a53ac-b0fd-4244-ba70-d845ba0930cd" providerId="AD" clId="Web-{AA7021BD-CAB6-43F6-9B8D-191D92C8D12F}" dt="2022-12-12T00:51:41.634" v="421"/>
          <ac:spMkLst>
            <pc:docMk/>
            <pc:sldMk cId="2832621957" sldId="275"/>
            <ac:spMk id="8" creationId="{907EF6B7-1338-4443-8C46-6A318D952DFD}"/>
          </ac:spMkLst>
        </pc:spChg>
        <pc:spChg chg="add">
          <ac:chgData name="Pavan Bhagwan Choudhari" userId="S::choudhari.p@northeastern.edu::c62a53ac-b0fd-4244-ba70-d845ba0930cd" providerId="AD" clId="Web-{AA7021BD-CAB6-43F6-9B8D-191D92C8D12F}" dt="2022-12-12T00:51:41.634" v="421"/>
          <ac:spMkLst>
            <pc:docMk/>
            <pc:sldMk cId="2832621957" sldId="275"/>
            <ac:spMk id="10" creationId="{DAAE4CDD-124C-4DCF-9584-B6033B545DD5}"/>
          </ac:spMkLst>
        </pc:spChg>
        <pc:spChg chg="add">
          <ac:chgData name="Pavan Bhagwan Choudhari" userId="S::choudhari.p@northeastern.edu::c62a53ac-b0fd-4244-ba70-d845ba0930cd" providerId="AD" clId="Web-{AA7021BD-CAB6-43F6-9B8D-191D92C8D12F}" dt="2022-12-12T00:51:41.634" v="421"/>
          <ac:spMkLst>
            <pc:docMk/>
            <pc:sldMk cId="2832621957" sldId="275"/>
            <ac:spMk id="12" creationId="{081E4A58-353D-44AE-B2FC-2A74E2E400F7}"/>
          </ac:spMkLst>
        </pc:spChg>
      </pc:sldChg>
    </pc:docChg>
  </pc:docChgLst>
  <pc:docChgLst>
    <pc:chgData name="Priya Garg" userId="S::garg.p@northeastern.edu::85fa9b1c-7514-49ed-939c-9bbe2b0ad6d5" providerId="AD" clId="Web-{EFA2367B-70AB-4A0E-BDC8-0AEF5723D692}"/>
    <pc:docChg chg="modSld">
      <pc:chgData name="Priya Garg" userId="S::garg.p@northeastern.edu::85fa9b1c-7514-49ed-939c-9bbe2b0ad6d5" providerId="AD" clId="Web-{EFA2367B-70AB-4A0E-BDC8-0AEF5723D692}" dt="2022-12-10T19:07:13.490" v="2" actId="20577"/>
      <pc:docMkLst>
        <pc:docMk/>
      </pc:docMkLst>
      <pc:sldChg chg="modSp">
        <pc:chgData name="Priya Garg" userId="S::garg.p@northeastern.edu::85fa9b1c-7514-49ed-939c-9bbe2b0ad6d5" providerId="AD" clId="Web-{EFA2367B-70AB-4A0E-BDC8-0AEF5723D692}" dt="2022-12-10T19:07:13.490" v="2" actId="20577"/>
        <pc:sldMkLst>
          <pc:docMk/>
          <pc:sldMk cId="1539998908" sldId="258"/>
        </pc:sldMkLst>
        <pc:spChg chg="mod">
          <ac:chgData name="Priya Garg" userId="S::garg.p@northeastern.edu::85fa9b1c-7514-49ed-939c-9bbe2b0ad6d5" providerId="AD" clId="Web-{EFA2367B-70AB-4A0E-BDC8-0AEF5723D692}" dt="2022-12-10T19:07:13.490" v="2" actId="20577"/>
          <ac:spMkLst>
            <pc:docMk/>
            <pc:sldMk cId="1539998908" sldId="258"/>
            <ac:spMk id="3" creationId="{16EC717C-BF70-908C-A332-AB673ABB602D}"/>
          </ac:spMkLst>
        </pc:spChg>
      </pc:sldChg>
    </pc:docChg>
  </pc:docChgLst>
  <pc:docChgLst>
    <pc:chgData name="Priya Garg" userId="S::garg.p@northeastern.edu::85fa9b1c-7514-49ed-939c-9bbe2b0ad6d5" providerId="AD" clId="Web-{428D475A-3694-424D-9C58-C3B8023D2091}"/>
    <pc:docChg chg="addSld modSld">
      <pc:chgData name="Priya Garg" userId="S::garg.p@northeastern.edu::85fa9b1c-7514-49ed-939c-9bbe2b0ad6d5" providerId="AD" clId="Web-{428D475A-3694-424D-9C58-C3B8023D2091}" dt="2022-12-10T23:55:34.877" v="107"/>
      <pc:docMkLst>
        <pc:docMk/>
      </pc:docMkLst>
      <pc:sldChg chg="modSp">
        <pc:chgData name="Priya Garg" userId="S::garg.p@northeastern.edu::85fa9b1c-7514-49ed-939c-9bbe2b0ad6d5" providerId="AD" clId="Web-{428D475A-3694-424D-9C58-C3B8023D2091}" dt="2022-12-10T23:51:21.964" v="36" actId="20577"/>
        <pc:sldMkLst>
          <pc:docMk/>
          <pc:sldMk cId="109857222" sldId="256"/>
        </pc:sldMkLst>
        <pc:spChg chg="mod">
          <ac:chgData name="Priya Garg" userId="S::garg.p@northeastern.edu::85fa9b1c-7514-49ed-939c-9bbe2b0ad6d5" providerId="AD" clId="Web-{428D475A-3694-424D-9C58-C3B8023D2091}" dt="2022-12-10T23:51:06.135" v="19" actId="20577"/>
          <ac:spMkLst>
            <pc:docMk/>
            <pc:sldMk cId="109857222" sldId="256"/>
            <ac:spMk id="2" creationId="{00000000-0000-0000-0000-000000000000}"/>
          </ac:spMkLst>
        </pc:spChg>
        <pc:spChg chg="mod">
          <ac:chgData name="Priya Garg" userId="S::garg.p@northeastern.edu::85fa9b1c-7514-49ed-939c-9bbe2b0ad6d5" providerId="AD" clId="Web-{428D475A-3694-424D-9C58-C3B8023D2091}" dt="2022-12-10T23:51:21.964" v="36" actId="20577"/>
          <ac:spMkLst>
            <pc:docMk/>
            <pc:sldMk cId="109857222" sldId="256"/>
            <ac:spMk id="3" creationId="{00000000-0000-0000-0000-000000000000}"/>
          </ac:spMkLst>
        </pc:spChg>
      </pc:sldChg>
      <pc:sldChg chg="addSp delSp modSp new">
        <pc:chgData name="Priya Garg" userId="S::garg.p@northeastern.edu::85fa9b1c-7514-49ed-939c-9bbe2b0ad6d5" providerId="AD" clId="Web-{428D475A-3694-424D-9C58-C3B8023D2091}" dt="2022-12-10T23:54:38.750" v="94"/>
        <pc:sldMkLst>
          <pc:docMk/>
          <pc:sldMk cId="2083461213" sldId="260"/>
        </pc:sldMkLst>
        <pc:spChg chg="mod">
          <ac:chgData name="Priya Garg" userId="S::garg.p@northeastern.edu::85fa9b1c-7514-49ed-939c-9bbe2b0ad6d5" providerId="AD" clId="Web-{428D475A-3694-424D-9C58-C3B8023D2091}" dt="2022-12-10T23:51:54.152" v="38" actId="20577"/>
          <ac:spMkLst>
            <pc:docMk/>
            <pc:sldMk cId="2083461213" sldId="260"/>
            <ac:spMk id="2" creationId="{0E83B2DF-DACE-772B-A080-5359155815D2}"/>
          </ac:spMkLst>
        </pc:spChg>
        <pc:spChg chg="mod">
          <ac:chgData name="Priya Garg" userId="S::garg.p@northeastern.edu::85fa9b1c-7514-49ed-939c-9bbe2b0ad6d5" providerId="AD" clId="Web-{428D475A-3694-424D-9C58-C3B8023D2091}" dt="2022-12-10T23:53:13.170" v="81" actId="20577"/>
          <ac:spMkLst>
            <pc:docMk/>
            <pc:sldMk cId="2083461213" sldId="260"/>
            <ac:spMk id="3" creationId="{B80A3CBD-456C-35A4-FEB9-1B4B1EF1FC0F}"/>
          </ac:spMkLst>
        </pc:spChg>
        <pc:picChg chg="add del mod">
          <ac:chgData name="Priya Garg" userId="S::garg.p@northeastern.edu::85fa9b1c-7514-49ed-939c-9bbe2b0ad6d5" providerId="AD" clId="Web-{428D475A-3694-424D-9C58-C3B8023D2091}" dt="2022-12-10T23:54:38.750" v="94"/>
          <ac:picMkLst>
            <pc:docMk/>
            <pc:sldMk cId="2083461213" sldId="260"/>
            <ac:picMk id="4" creationId="{D1A4FDC0-09C3-90BA-57D4-644604FFD90A}"/>
          </ac:picMkLst>
        </pc:picChg>
        <pc:picChg chg="add del mod">
          <ac:chgData name="Priya Garg" userId="S::garg.p@northeastern.edu::85fa9b1c-7514-49ed-939c-9bbe2b0ad6d5" providerId="AD" clId="Web-{428D475A-3694-424D-9C58-C3B8023D2091}" dt="2022-12-10T23:54:23.563" v="92"/>
          <ac:picMkLst>
            <pc:docMk/>
            <pc:sldMk cId="2083461213" sldId="260"/>
            <ac:picMk id="5" creationId="{A5862500-BB0A-2009-162E-EF5419E786DB}"/>
          </ac:picMkLst>
        </pc:picChg>
      </pc:sldChg>
      <pc:sldChg chg="addSp modSp add replId">
        <pc:chgData name="Priya Garg" userId="S::garg.p@northeastern.edu::85fa9b1c-7514-49ed-939c-9bbe2b0ad6d5" providerId="AD" clId="Web-{428D475A-3694-424D-9C58-C3B8023D2091}" dt="2022-12-10T23:55:34.877" v="107"/>
        <pc:sldMkLst>
          <pc:docMk/>
          <pc:sldMk cId="1470426720" sldId="261"/>
        </pc:sldMkLst>
        <pc:spChg chg="mod">
          <ac:chgData name="Priya Garg" userId="S::garg.p@northeastern.edu::85fa9b1c-7514-49ed-939c-9bbe2b0ad6d5" providerId="AD" clId="Web-{428D475A-3694-424D-9C58-C3B8023D2091}" dt="2022-12-10T23:54:57.845" v="103" actId="20577"/>
          <ac:spMkLst>
            <pc:docMk/>
            <pc:sldMk cId="1470426720" sldId="261"/>
            <ac:spMk id="2" creationId="{0E83B2DF-DACE-772B-A080-5359155815D2}"/>
          </ac:spMkLst>
        </pc:spChg>
        <pc:spChg chg="mod">
          <ac:chgData name="Priya Garg" userId="S::garg.p@northeastern.edu::85fa9b1c-7514-49ed-939c-9bbe2b0ad6d5" providerId="AD" clId="Web-{428D475A-3694-424D-9C58-C3B8023D2091}" dt="2022-12-10T23:54:47.438" v="96" actId="20577"/>
          <ac:spMkLst>
            <pc:docMk/>
            <pc:sldMk cId="1470426720" sldId="261"/>
            <ac:spMk id="3" creationId="{B80A3CBD-456C-35A4-FEB9-1B4B1EF1FC0F}"/>
          </ac:spMkLst>
        </pc:spChg>
        <pc:picChg chg="add mod">
          <ac:chgData name="Priya Garg" userId="S::garg.p@northeastern.edu::85fa9b1c-7514-49ed-939c-9bbe2b0ad6d5" providerId="AD" clId="Web-{428D475A-3694-424D-9C58-C3B8023D2091}" dt="2022-12-10T23:55:03.892" v="105" actId="14100"/>
          <ac:picMkLst>
            <pc:docMk/>
            <pc:sldMk cId="1470426720" sldId="261"/>
            <ac:picMk id="4" creationId="{0546EC3B-D6F4-3416-9776-87A1F2D263B2}"/>
          </ac:picMkLst>
        </pc:picChg>
        <pc:inkChg chg="add">
          <ac:chgData name="Priya Garg" userId="S::garg.p@northeastern.edu::85fa9b1c-7514-49ed-939c-9bbe2b0ad6d5" providerId="AD" clId="Web-{428D475A-3694-424D-9C58-C3B8023D2091}" dt="2022-12-10T23:55:23.971" v="106"/>
          <ac:inkMkLst>
            <pc:docMk/>
            <pc:sldMk cId="1470426720" sldId="261"/>
            <ac:inkMk id="5" creationId="{C993F8F9-1F47-4806-BD82-41DA42A6BA0C}"/>
          </ac:inkMkLst>
        </pc:inkChg>
        <pc:inkChg chg="add">
          <ac:chgData name="Priya Garg" userId="S::garg.p@northeastern.edu::85fa9b1c-7514-49ed-939c-9bbe2b0ad6d5" providerId="AD" clId="Web-{428D475A-3694-424D-9C58-C3B8023D2091}" dt="2022-12-10T23:55:34.877" v="107"/>
          <ac:inkMkLst>
            <pc:docMk/>
            <pc:sldMk cId="1470426720" sldId="261"/>
            <ac:inkMk id="6" creationId="{4C1DBF61-C973-E657-7ADB-B7ACC2344F9C}"/>
          </ac:inkMkLst>
        </pc:inkChg>
      </pc:sldChg>
    </pc:docChg>
  </pc:docChgLst>
  <pc:docChgLst>
    <pc:chgData name="Priya Garg" userId="S::garg.p@northeastern.edu::85fa9b1c-7514-49ed-939c-9bbe2b0ad6d5" providerId="AD" clId="Web-{3D6E77A5-C11F-463B-9F20-D894CA91E7B6}"/>
    <pc:docChg chg="addSld delSld modSld">
      <pc:chgData name="Priya Garg" userId="S::garg.p@northeastern.edu::85fa9b1c-7514-49ed-939c-9bbe2b0ad6d5" providerId="AD" clId="Web-{3D6E77A5-C11F-463B-9F20-D894CA91E7B6}" dt="2022-12-12T02:32:58.475" v="883" actId="20577"/>
      <pc:docMkLst>
        <pc:docMk/>
      </pc:docMkLst>
      <pc:sldChg chg="modSp">
        <pc:chgData name="Priya Garg" userId="S::garg.p@northeastern.edu::85fa9b1c-7514-49ed-939c-9bbe2b0ad6d5" providerId="AD" clId="Web-{3D6E77A5-C11F-463B-9F20-D894CA91E7B6}" dt="2022-12-12T02:32:58.475" v="883" actId="20577"/>
        <pc:sldMkLst>
          <pc:docMk/>
          <pc:sldMk cId="109857222" sldId="256"/>
        </pc:sldMkLst>
        <pc:spChg chg="mod">
          <ac:chgData name="Priya Garg" userId="S::garg.p@northeastern.edu::85fa9b1c-7514-49ed-939c-9bbe2b0ad6d5" providerId="AD" clId="Web-{3D6E77A5-C11F-463B-9F20-D894CA91E7B6}" dt="2022-12-12T02:32:58.475" v="883" actId="20577"/>
          <ac:spMkLst>
            <pc:docMk/>
            <pc:sldMk cId="109857222" sldId="256"/>
            <ac:spMk id="3" creationId="{00000000-0000-0000-0000-000000000000}"/>
          </ac:spMkLst>
        </pc:spChg>
      </pc:sldChg>
      <pc:sldChg chg="addSp delSp modSp">
        <pc:chgData name="Priya Garg" userId="S::garg.p@northeastern.edu::85fa9b1c-7514-49ed-939c-9bbe2b0ad6d5" providerId="AD" clId="Web-{3D6E77A5-C11F-463B-9F20-D894CA91E7B6}" dt="2022-12-12T02:30:19.300" v="822" actId="14100"/>
        <pc:sldMkLst>
          <pc:docMk/>
          <pc:sldMk cId="1656426037" sldId="257"/>
        </pc:sldMkLst>
        <pc:spChg chg="mod ord">
          <ac:chgData name="Priya Garg" userId="S::garg.p@northeastern.edu::85fa9b1c-7514-49ed-939c-9bbe2b0ad6d5" providerId="AD" clId="Web-{3D6E77A5-C11F-463B-9F20-D894CA91E7B6}" dt="2022-12-12T02:30:00.768" v="820"/>
          <ac:spMkLst>
            <pc:docMk/>
            <pc:sldMk cId="1656426037" sldId="257"/>
            <ac:spMk id="2" creationId="{22CCAF8A-D4B1-AC88-F08C-11DD57C5B996}"/>
          </ac:spMkLst>
        </pc:spChg>
        <pc:spChg chg="del">
          <ac:chgData name="Priya Garg" userId="S::garg.p@northeastern.edu::85fa9b1c-7514-49ed-939c-9bbe2b0ad6d5" providerId="AD" clId="Web-{3D6E77A5-C11F-463B-9F20-D894CA91E7B6}" dt="2022-12-12T02:30:00.768" v="820"/>
          <ac:spMkLst>
            <pc:docMk/>
            <pc:sldMk cId="1656426037" sldId="257"/>
            <ac:spMk id="173" creationId="{C4879EFC-8E62-4E00-973C-C45EE9EC676D}"/>
          </ac:spMkLst>
        </pc:spChg>
        <pc:spChg chg="del">
          <ac:chgData name="Priya Garg" userId="S::garg.p@northeastern.edu::85fa9b1c-7514-49ed-939c-9bbe2b0ad6d5" providerId="AD" clId="Web-{3D6E77A5-C11F-463B-9F20-D894CA91E7B6}" dt="2022-12-12T02:30:00.768" v="820"/>
          <ac:spMkLst>
            <pc:docMk/>
            <pc:sldMk cId="1656426037" sldId="257"/>
            <ac:spMk id="177" creationId="{D6A9C53F-5F90-40A5-8C85-5412D39C8C68}"/>
          </ac:spMkLst>
        </pc:spChg>
        <pc:spChg chg="add">
          <ac:chgData name="Priya Garg" userId="S::garg.p@northeastern.edu::85fa9b1c-7514-49ed-939c-9bbe2b0ad6d5" providerId="AD" clId="Web-{3D6E77A5-C11F-463B-9F20-D894CA91E7B6}" dt="2022-12-12T02:30:00.768" v="820"/>
          <ac:spMkLst>
            <pc:docMk/>
            <pc:sldMk cId="1656426037" sldId="257"/>
            <ac:spMk id="182" creationId="{A5711A0E-A428-4ED1-96CB-33D69FD842E4}"/>
          </ac:spMkLst>
        </pc:spChg>
        <pc:picChg chg="mod">
          <ac:chgData name="Priya Garg" userId="S::garg.p@northeastern.edu::85fa9b1c-7514-49ed-939c-9bbe2b0ad6d5" providerId="AD" clId="Web-{3D6E77A5-C11F-463B-9F20-D894CA91E7B6}" dt="2022-12-12T02:30:19.300" v="822" actId="14100"/>
          <ac:picMkLst>
            <pc:docMk/>
            <pc:sldMk cId="1656426037" sldId="257"/>
            <ac:picMk id="3" creationId="{005A746B-522F-992D-3FF8-7454065D53DF}"/>
          </ac:picMkLst>
        </pc:picChg>
        <pc:picChg chg="mod">
          <ac:chgData name="Priya Garg" userId="S::garg.p@northeastern.edu::85fa9b1c-7514-49ed-939c-9bbe2b0ad6d5" providerId="AD" clId="Web-{3D6E77A5-C11F-463B-9F20-D894CA91E7B6}" dt="2022-12-12T02:30:00.768" v="820"/>
          <ac:picMkLst>
            <pc:docMk/>
            <pc:sldMk cId="1656426037" sldId="257"/>
            <ac:picMk id="4" creationId="{21627239-24CC-AAD2-2C24-EE3EEED4FEB7}"/>
          </ac:picMkLst>
        </pc:picChg>
      </pc:sldChg>
      <pc:sldChg chg="del">
        <pc:chgData name="Priya Garg" userId="S::garg.p@northeastern.edu::85fa9b1c-7514-49ed-939c-9bbe2b0ad6d5" providerId="AD" clId="Web-{3D6E77A5-C11F-463B-9F20-D894CA91E7B6}" dt="2022-12-12T02:07:41.205" v="84"/>
        <pc:sldMkLst>
          <pc:docMk/>
          <pc:sldMk cId="1539998908" sldId="258"/>
        </pc:sldMkLst>
      </pc:sldChg>
      <pc:sldChg chg="addSp delSp modSp">
        <pc:chgData name="Priya Garg" userId="S::garg.p@northeastern.edu::85fa9b1c-7514-49ed-939c-9bbe2b0ad6d5" providerId="AD" clId="Web-{3D6E77A5-C11F-463B-9F20-D894CA91E7B6}" dt="2022-12-12T02:31:34.552" v="880" actId="1076"/>
        <pc:sldMkLst>
          <pc:docMk/>
          <pc:sldMk cId="1701391449" sldId="263"/>
        </pc:sldMkLst>
        <pc:spChg chg="mod ord">
          <ac:chgData name="Priya Garg" userId="S::garg.p@northeastern.edu::85fa9b1c-7514-49ed-939c-9bbe2b0ad6d5" providerId="AD" clId="Web-{3D6E77A5-C11F-463B-9F20-D894CA91E7B6}" dt="2022-12-12T02:25:23.012" v="788"/>
          <ac:spMkLst>
            <pc:docMk/>
            <pc:sldMk cId="1701391449" sldId="263"/>
            <ac:spMk id="2" creationId="{BCD09879-4CB0-D0E4-55E0-5E6492D60A62}"/>
          </ac:spMkLst>
        </pc:spChg>
        <pc:spChg chg="add mod">
          <ac:chgData name="Priya Garg" userId="S::garg.p@northeastern.edu::85fa9b1c-7514-49ed-939c-9bbe2b0ad6d5" providerId="AD" clId="Web-{3D6E77A5-C11F-463B-9F20-D894CA91E7B6}" dt="2022-12-12T02:31:34.552" v="880" actId="1076"/>
          <ac:spMkLst>
            <pc:docMk/>
            <pc:sldMk cId="1701391449" sldId="263"/>
            <ac:spMk id="3" creationId="{11B8C60C-64FB-D0F9-F96D-FEF67006A750}"/>
          </ac:spMkLst>
        </pc:spChg>
        <pc:spChg chg="add del">
          <ac:chgData name="Priya Garg" userId="S::garg.p@northeastern.edu::85fa9b1c-7514-49ed-939c-9bbe2b0ad6d5" providerId="AD" clId="Web-{3D6E77A5-C11F-463B-9F20-D894CA91E7B6}" dt="2022-12-12T02:25:23.027" v="789"/>
          <ac:spMkLst>
            <pc:docMk/>
            <pc:sldMk cId="1701391449" sldId="263"/>
            <ac:spMk id="33" creationId="{96918796-2918-40D6-BE3A-4600C47FCD42}"/>
          </ac:spMkLst>
        </pc:spChg>
        <pc:spChg chg="add del">
          <ac:chgData name="Priya Garg" userId="S::garg.p@northeastern.edu::85fa9b1c-7514-49ed-939c-9bbe2b0ad6d5" providerId="AD" clId="Web-{3D6E77A5-C11F-463B-9F20-D894CA91E7B6}" dt="2022-12-12T02:25:23.012" v="788"/>
          <ac:spMkLst>
            <pc:docMk/>
            <pc:sldMk cId="1701391449" sldId="263"/>
            <ac:spMk id="35" creationId="{823AC064-BC96-4F32-8AE1-B2FD38754823}"/>
          </ac:spMkLst>
        </pc:spChg>
        <pc:spChg chg="add">
          <ac:chgData name="Priya Garg" userId="S::garg.p@northeastern.edu::85fa9b1c-7514-49ed-939c-9bbe2b0ad6d5" providerId="AD" clId="Web-{3D6E77A5-C11F-463B-9F20-D894CA91E7B6}" dt="2022-12-12T02:25:23.027" v="789"/>
          <ac:spMkLst>
            <pc:docMk/>
            <pc:sldMk cId="1701391449" sldId="263"/>
            <ac:spMk id="44" creationId="{96918796-2918-40D6-BE3A-4600C47FCD42}"/>
          </ac:spMkLst>
        </pc:spChg>
        <pc:picChg chg="mod">
          <ac:chgData name="Priya Garg" userId="S::garg.p@northeastern.edu::85fa9b1c-7514-49ed-939c-9bbe2b0ad6d5" providerId="AD" clId="Web-{3D6E77A5-C11F-463B-9F20-D894CA91E7B6}" dt="2022-12-12T02:25:23.027" v="789"/>
          <ac:picMkLst>
            <pc:docMk/>
            <pc:sldMk cId="1701391449" sldId="263"/>
            <ac:picMk id="4" creationId="{F48DB55B-E6B6-EB7C-7B5A-B3FB5EF89407}"/>
          </ac:picMkLst>
        </pc:picChg>
        <pc:picChg chg="mod">
          <ac:chgData name="Priya Garg" userId="S::garg.p@northeastern.edu::85fa9b1c-7514-49ed-939c-9bbe2b0ad6d5" providerId="AD" clId="Web-{3D6E77A5-C11F-463B-9F20-D894CA91E7B6}" dt="2022-12-12T02:25:23.027" v="789"/>
          <ac:picMkLst>
            <pc:docMk/>
            <pc:sldMk cId="1701391449" sldId="263"/>
            <ac:picMk id="5" creationId="{B318C5D7-3A31-204C-680A-0E1813077787}"/>
          </ac:picMkLst>
        </pc:picChg>
        <pc:cxnChg chg="add del">
          <ac:chgData name="Priya Garg" userId="S::garg.p@northeastern.edu::85fa9b1c-7514-49ed-939c-9bbe2b0ad6d5" providerId="AD" clId="Web-{3D6E77A5-C11F-463B-9F20-D894CA91E7B6}" dt="2022-12-12T02:25:23.012" v="788"/>
          <ac:cxnSpMkLst>
            <pc:docMk/>
            <pc:sldMk cId="1701391449" sldId="263"/>
            <ac:cxnSpMk id="40" creationId="{7E7C77BC-7138-40B1-A15B-20F57A494629}"/>
          </ac:cxnSpMkLst>
        </pc:cxnChg>
        <pc:cxnChg chg="add del">
          <ac:chgData name="Priya Garg" userId="S::garg.p@northeastern.edu::85fa9b1c-7514-49ed-939c-9bbe2b0ad6d5" providerId="AD" clId="Web-{3D6E77A5-C11F-463B-9F20-D894CA91E7B6}" dt="2022-12-12T02:25:23.012" v="788"/>
          <ac:cxnSpMkLst>
            <pc:docMk/>
            <pc:sldMk cId="1701391449" sldId="263"/>
            <ac:cxnSpMk id="42" creationId="{DB146403-F3D6-484B-B2ED-97F9565D0370}"/>
          </ac:cxnSpMkLst>
        </pc:cxnChg>
      </pc:sldChg>
      <pc:sldChg chg="addSp delSp modSp mod setBg modNotes">
        <pc:chgData name="Priya Garg" userId="S::garg.p@northeastern.edu::85fa9b1c-7514-49ed-939c-9bbe2b0ad6d5" providerId="AD" clId="Web-{3D6E77A5-C11F-463B-9F20-D894CA91E7B6}" dt="2022-12-12T02:24:48.183" v="786"/>
        <pc:sldMkLst>
          <pc:docMk/>
          <pc:sldMk cId="571833069" sldId="264"/>
        </pc:sldMkLst>
        <pc:spChg chg="mod">
          <ac:chgData name="Priya Garg" userId="S::garg.p@northeastern.edu::85fa9b1c-7514-49ed-939c-9bbe2b0ad6d5" providerId="AD" clId="Web-{3D6E77A5-C11F-463B-9F20-D894CA91E7B6}" dt="2022-12-12T02:24:48.183" v="786"/>
          <ac:spMkLst>
            <pc:docMk/>
            <pc:sldMk cId="571833069" sldId="264"/>
            <ac:spMk id="2" creationId="{BCD09879-4CB0-D0E4-55E0-5E6492D60A62}"/>
          </ac:spMkLst>
        </pc:spChg>
        <pc:spChg chg="mod">
          <ac:chgData name="Priya Garg" userId="S::garg.p@northeastern.edu::85fa9b1c-7514-49ed-939c-9bbe2b0ad6d5" providerId="AD" clId="Web-{3D6E77A5-C11F-463B-9F20-D894CA91E7B6}" dt="2022-12-12T02:24:48.183" v="786"/>
          <ac:spMkLst>
            <pc:docMk/>
            <pc:sldMk cId="571833069" sldId="264"/>
            <ac:spMk id="3" creationId="{16EC717C-BF70-908C-A332-AB673ABB602D}"/>
          </ac:spMkLst>
        </pc:spChg>
        <pc:spChg chg="add del">
          <ac:chgData name="Priya Garg" userId="S::garg.p@northeastern.edu::85fa9b1c-7514-49ed-939c-9bbe2b0ad6d5" providerId="AD" clId="Web-{3D6E77A5-C11F-463B-9F20-D894CA91E7B6}" dt="2022-12-12T02:24:48.183" v="786"/>
          <ac:spMkLst>
            <pc:docMk/>
            <pc:sldMk cId="571833069" sldId="264"/>
            <ac:spMk id="8" creationId="{DAF1966E-FD40-4A4A-B61B-C4DF7FA05F06}"/>
          </ac:spMkLst>
        </pc:spChg>
        <pc:spChg chg="add del">
          <ac:chgData name="Priya Garg" userId="S::garg.p@northeastern.edu::85fa9b1c-7514-49ed-939c-9bbe2b0ad6d5" providerId="AD" clId="Web-{3D6E77A5-C11F-463B-9F20-D894CA91E7B6}" dt="2022-12-12T02:24:48.183" v="786"/>
          <ac:spMkLst>
            <pc:docMk/>
            <pc:sldMk cId="571833069" sldId="264"/>
            <ac:spMk id="10" creationId="{047BFA19-D45E-416B-A404-7AF2F3F27017}"/>
          </ac:spMkLst>
        </pc:spChg>
        <pc:spChg chg="add del">
          <ac:chgData name="Priya Garg" userId="S::garg.p@northeastern.edu::85fa9b1c-7514-49ed-939c-9bbe2b0ad6d5" providerId="AD" clId="Web-{3D6E77A5-C11F-463B-9F20-D894CA91E7B6}" dt="2022-12-12T02:24:48.183" v="786"/>
          <ac:spMkLst>
            <pc:docMk/>
            <pc:sldMk cId="571833069" sldId="264"/>
            <ac:spMk id="12" creationId="{8E0105E7-23DB-4CF2-8258-FF47C7620F6E}"/>
          </ac:spMkLst>
        </pc:spChg>
        <pc:spChg chg="add del">
          <ac:chgData name="Priya Garg" userId="S::garg.p@northeastern.edu::85fa9b1c-7514-49ed-939c-9bbe2b0ad6d5" providerId="AD" clId="Web-{3D6E77A5-C11F-463B-9F20-D894CA91E7B6}" dt="2022-12-12T02:24:48.183" v="786"/>
          <ac:spMkLst>
            <pc:docMk/>
            <pc:sldMk cId="571833069" sldId="264"/>
            <ac:spMk id="14" creationId="{074B4F7D-14B2-478B-8BF5-01E4E0C5D263}"/>
          </ac:spMkLst>
        </pc:spChg>
        <pc:spChg chg="add">
          <ac:chgData name="Priya Garg" userId="S::garg.p@northeastern.edu::85fa9b1c-7514-49ed-939c-9bbe2b0ad6d5" providerId="AD" clId="Web-{3D6E77A5-C11F-463B-9F20-D894CA91E7B6}" dt="2022-12-12T02:24:48.183" v="786"/>
          <ac:spMkLst>
            <pc:docMk/>
            <pc:sldMk cId="571833069" sldId="264"/>
            <ac:spMk id="20" creationId="{D1D34770-47A8-402C-AF23-2B653F2D88C1}"/>
          </ac:spMkLst>
        </pc:spChg>
        <pc:picChg chg="add">
          <ac:chgData name="Priya Garg" userId="S::garg.p@northeastern.edu::85fa9b1c-7514-49ed-939c-9bbe2b0ad6d5" providerId="AD" clId="Web-{3D6E77A5-C11F-463B-9F20-D894CA91E7B6}" dt="2022-12-12T02:24:48.183" v="786"/>
          <ac:picMkLst>
            <pc:docMk/>
            <pc:sldMk cId="571833069" sldId="264"/>
            <ac:picMk id="16" creationId="{115408CC-6D28-ABE6-E8D5-8631B439A0DF}"/>
          </ac:picMkLst>
        </pc:picChg>
      </pc:sldChg>
      <pc:sldChg chg="delSp delAnim modNotes">
        <pc:chgData name="Priya Garg" userId="S::garg.p@northeastern.edu::85fa9b1c-7514-49ed-939c-9bbe2b0ad6d5" providerId="AD" clId="Web-{3D6E77A5-C11F-463B-9F20-D894CA91E7B6}" dt="2022-12-12T02:29:33.846" v="819"/>
        <pc:sldMkLst>
          <pc:docMk/>
          <pc:sldMk cId="3821940479" sldId="265"/>
        </pc:sldMkLst>
        <pc:spChg chg="del">
          <ac:chgData name="Priya Garg" userId="S::garg.p@northeastern.edu::85fa9b1c-7514-49ed-939c-9bbe2b0ad6d5" providerId="AD" clId="Web-{3D6E77A5-C11F-463B-9F20-D894CA91E7B6}" dt="2022-12-12T02:11:39.789" v="88"/>
          <ac:spMkLst>
            <pc:docMk/>
            <pc:sldMk cId="3821940479" sldId="265"/>
            <ac:spMk id="5" creationId="{AE213641-4C55-DB92-AE02-68A3C8C3BFCF}"/>
          </ac:spMkLst>
        </pc:spChg>
        <pc:spChg chg="del">
          <ac:chgData name="Priya Garg" userId="S::garg.p@northeastern.edu::85fa9b1c-7514-49ed-939c-9bbe2b0ad6d5" providerId="AD" clId="Web-{3D6E77A5-C11F-463B-9F20-D894CA91E7B6}" dt="2022-12-12T02:11:44.758" v="89"/>
          <ac:spMkLst>
            <pc:docMk/>
            <pc:sldMk cId="3821940479" sldId="265"/>
            <ac:spMk id="9" creationId="{27AD8317-97BA-1E41-B6A4-762778C1446C}"/>
          </ac:spMkLst>
        </pc:spChg>
        <pc:spChg chg="del">
          <ac:chgData name="Priya Garg" userId="S::garg.p@northeastern.edu::85fa9b1c-7514-49ed-939c-9bbe2b0ad6d5" providerId="AD" clId="Web-{3D6E77A5-C11F-463B-9F20-D894CA91E7B6}" dt="2022-12-12T02:11:45.977" v="90"/>
          <ac:spMkLst>
            <pc:docMk/>
            <pc:sldMk cId="3821940479" sldId="265"/>
            <ac:spMk id="11" creationId="{58016799-5A92-164A-9DEA-3D29B963611A}"/>
          </ac:spMkLst>
        </pc:spChg>
        <pc:picChg chg="del">
          <ac:chgData name="Priya Garg" userId="S::garg.p@northeastern.edu::85fa9b1c-7514-49ed-939c-9bbe2b0ad6d5" providerId="AD" clId="Web-{3D6E77A5-C11F-463B-9F20-D894CA91E7B6}" dt="2022-12-12T02:11:47.508" v="91"/>
          <ac:picMkLst>
            <pc:docMk/>
            <pc:sldMk cId="3821940479" sldId="265"/>
            <ac:picMk id="6" creationId="{424B5DFE-FD75-79BE-A6CE-69AA476EDEA2}"/>
          </ac:picMkLst>
        </pc:picChg>
      </pc:sldChg>
      <pc:sldChg chg="addSp delSp modSp">
        <pc:chgData name="Priya Garg" userId="S::garg.p@northeastern.edu::85fa9b1c-7514-49ed-939c-9bbe2b0ad6d5" providerId="AD" clId="Web-{3D6E77A5-C11F-463B-9F20-D894CA91E7B6}" dt="2022-12-12T02:27:21.171" v="796"/>
        <pc:sldMkLst>
          <pc:docMk/>
          <pc:sldMk cId="3276867897" sldId="273"/>
        </pc:sldMkLst>
        <pc:spChg chg="mod">
          <ac:chgData name="Priya Garg" userId="S::garg.p@northeastern.edu::85fa9b1c-7514-49ed-939c-9bbe2b0ad6d5" providerId="AD" clId="Web-{3D6E77A5-C11F-463B-9F20-D894CA91E7B6}" dt="2022-12-12T02:27:21.171" v="796"/>
          <ac:spMkLst>
            <pc:docMk/>
            <pc:sldMk cId="3276867897" sldId="273"/>
            <ac:spMk id="2" creationId="{BD3905B6-4300-077E-41D8-84B11C089171}"/>
          </ac:spMkLst>
        </pc:spChg>
        <pc:spChg chg="add del">
          <ac:chgData name="Priya Garg" userId="S::garg.p@northeastern.edu::85fa9b1c-7514-49ed-939c-9bbe2b0ad6d5" providerId="AD" clId="Web-{3D6E77A5-C11F-463B-9F20-D894CA91E7B6}" dt="2022-12-12T02:27:21.171" v="796"/>
          <ac:spMkLst>
            <pc:docMk/>
            <pc:sldMk cId="3276867897" sldId="273"/>
            <ac:spMk id="8" creationId="{C05CBC3C-2E5A-4839-8B9B-2E5A6ADF0F58}"/>
          </ac:spMkLst>
        </pc:spChg>
        <pc:spChg chg="add del">
          <ac:chgData name="Priya Garg" userId="S::garg.p@northeastern.edu::85fa9b1c-7514-49ed-939c-9bbe2b0ad6d5" providerId="AD" clId="Web-{3D6E77A5-C11F-463B-9F20-D894CA91E7B6}" dt="2022-12-12T02:27:21.171" v="796"/>
          <ac:spMkLst>
            <pc:docMk/>
            <pc:sldMk cId="3276867897" sldId="273"/>
            <ac:spMk id="10" creationId="{827FF362-FC97-4BF5-949B-D4ADFA26E457}"/>
          </ac:spMkLst>
        </pc:spChg>
        <pc:spChg chg="add del">
          <ac:chgData name="Priya Garg" userId="S::garg.p@northeastern.edu::85fa9b1c-7514-49ed-939c-9bbe2b0ad6d5" providerId="AD" clId="Web-{3D6E77A5-C11F-463B-9F20-D894CA91E7B6}" dt="2022-12-12T02:27:21.171" v="795"/>
          <ac:spMkLst>
            <pc:docMk/>
            <pc:sldMk cId="3276867897" sldId="273"/>
            <ac:spMk id="15" creationId="{99ED5833-B85B-4103-8A3B-CAB0308E6C15}"/>
          </ac:spMkLst>
        </pc:spChg>
        <pc:spChg chg="add">
          <ac:chgData name="Priya Garg" userId="S::garg.p@northeastern.edu::85fa9b1c-7514-49ed-939c-9bbe2b0ad6d5" providerId="AD" clId="Web-{3D6E77A5-C11F-463B-9F20-D894CA91E7B6}" dt="2022-12-12T02:27:21.171" v="796"/>
          <ac:spMkLst>
            <pc:docMk/>
            <pc:sldMk cId="3276867897" sldId="273"/>
            <ac:spMk id="18" creationId="{823AC064-BC96-4F32-8AE1-B2FD38754823}"/>
          </ac:spMkLst>
        </pc:spChg>
        <pc:picChg chg="del mod">
          <ac:chgData name="Priya Garg" userId="S::garg.p@northeastern.edu::85fa9b1c-7514-49ed-939c-9bbe2b0ad6d5" providerId="AD" clId="Web-{3D6E77A5-C11F-463B-9F20-D894CA91E7B6}" dt="2022-12-12T02:26:57.967" v="793"/>
          <ac:picMkLst>
            <pc:docMk/>
            <pc:sldMk cId="3276867897" sldId="273"/>
            <ac:picMk id="4" creationId="{A1BB662D-2167-43D7-6C26-BD4708932709}"/>
          </ac:picMkLst>
        </pc:picChg>
        <pc:picChg chg="mod">
          <ac:chgData name="Priya Garg" userId="S::garg.p@northeastern.edu::85fa9b1c-7514-49ed-939c-9bbe2b0ad6d5" providerId="AD" clId="Web-{3D6E77A5-C11F-463B-9F20-D894CA91E7B6}" dt="2022-12-12T02:27:21.171" v="796"/>
          <ac:picMkLst>
            <pc:docMk/>
            <pc:sldMk cId="3276867897" sldId="273"/>
            <ac:picMk id="7" creationId="{4647DA64-C539-D597-D4F4-A99C7F8E157E}"/>
          </ac:picMkLst>
        </pc:picChg>
        <pc:picChg chg="mod">
          <ac:chgData name="Priya Garg" userId="S::garg.p@northeastern.edu::85fa9b1c-7514-49ed-939c-9bbe2b0ad6d5" providerId="AD" clId="Web-{3D6E77A5-C11F-463B-9F20-D894CA91E7B6}" dt="2022-12-12T02:27:21.171" v="796"/>
          <ac:picMkLst>
            <pc:docMk/>
            <pc:sldMk cId="3276867897" sldId="273"/>
            <ac:picMk id="9" creationId="{CA0119A8-813B-EE8F-3FB4-91C380B1905F}"/>
          </ac:picMkLst>
        </pc:picChg>
        <pc:cxnChg chg="add">
          <ac:chgData name="Priya Garg" userId="S::garg.p@northeastern.edu::85fa9b1c-7514-49ed-939c-9bbe2b0ad6d5" providerId="AD" clId="Web-{3D6E77A5-C11F-463B-9F20-D894CA91E7B6}" dt="2022-12-12T02:27:21.171" v="796"/>
          <ac:cxnSpMkLst>
            <pc:docMk/>
            <pc:sldMk cId="3276867897" sldId="273"/>
            <ac:cxnSpMk id="17" creationId="{7E7C77BC-7138-40B1-A15B-20F57A494629}"/>
          </ac:cxnSpMkLst>
        </pc:cxnChg>
        <pc:cxnChg chg="add">
          <ac:chgData name="Priya Garg" userId="S::garg.p@northeastern.edu::85fa9b1c-7514-49ed-939c-9bbe2b0ad6d5" providerId="AD" clId="Web-{3D6E77A5-C11F-463B-9F20-D894CA91E7B6}" dt="2022-12-12T02:27:21.171" v="796"/>
          <ac:cxnSpMkLst>
            <pc:docMk/>
            <pc:sldMk cId="3276867897" sldId="273"/>
            <ac:cxnSpMk id="19" creationId="{DB146403-F3D6-484B-B2ED-97F9565D0370}"/>
          </ac:cxnSpMkLst>
        </pc:cxnChg>
      </pc:sldChg>
      <pc:sldChg chg="addSp delSp modSp">
        <pc:chgData name="Priya Garg" userId="S::garg.p@northeastern.edu::85fa9b1c-7514-49ed-939c-9bbe2b0ad6d5" providerId="AD" clId="Web-{3D6E77A5-C11F-463B-9F20-D894CA91E7B6}" dt="2022-12-12T02:27:29.702" v="797"/>
        <pc:sldMkLst>
          <pc:docMk/>
          <pc:sldMk cId="2832621957" sldId="275"/>
        </pc:sldMkLst>
        <pc:spChg chg="mod">
          <ac:chgData name="Priya Garg" userId="S::garg.p@northeastern.edu::85fa9b1c-7514-49ed-939c-9bbe2b0ad6d5" providerId="AD" clId="Web-{3D6E77A5-C11F-463B-9F20-D894CA91E7B6}" dt="2022-12-12T02:27:29.702" v="797"/>
          <ac:spMkLst>
            <pc:docMk/>
            <pc:sldMk cId="2832621957" sldId="275"/>
            <ac:spMk id="2" creationId="{84B75F02-00F3-47B0-E374-D3656046245C}"/>
          </ac:spMkLst>
        </pc:spChg>
        <pc:spChg chg="mod">
          <ac:chgData name="Priya Garg" userId="S::garg.p@northeastern.edu::85fa9b1c-7514-49ed-939c-9bbe2b0ad6d5" providerId="AD" clId="Web-{3D6E77A5-C11F-463B-9F20-D894CA91E7B6}" dt="2022-12-12T02:27:29.702" v="797"/>
          <ac:spMkLst>
            <pc:docMk/>
            <pc:sldMk cId="2832621957" sldId="275"/>
            <ac:spMk id="3" creationId="{5834A8FF-37CF-1D12-D809-949D2651DA69}"/>
          </ac:spMkLst>
        </pc:spChg>
        <pc:spChg chg="del">
          <ac:chgData name="Priya Garg" userId="S::garg.p@northeastern.edu::85fa9b1c-7514-49ed-939c-9bbe2b0ad6d5" providerId="AD" clId="Web-{3D6E77A5-C11F-463B-9F20-D894CA91E7B6}" dt="2022-12-12T02:27:29.702" v="797"/>
          <ac:spMkLst>
            <pc:docMk/>
            <pc:sldMk cId="2832621957" sldId="275"/>
            <ac:spMk id="8" creationId="{907EF6B7-1338-4443-8C46-6A318D952DFD}"/>
          </ac:spMkLst>
        </pc:spChg>
        <pc:spChg chg="del">
          <ac:chgData name="Priya Garg" userId="S::garg.p@northeastern.edu::85fa9b1c-7514-49ed-939c-9bbe2b0ad6d5" providerId="AD" clId="Web-{3D6E77A5-C11F-463B-9F20-D894CA91E7B6}" dt="2022-12-12T02:27:29.702" v="797"/>
          <ac:spMkLst>
            <pc:docMk/>
            <pc:sldMk cId="2832621957" sldId="275"/>
            <ac:spMk id="10" creationId="{DAAE4CDD-124C-4DCF-9584-B6033B545DD5}"/>
          </ac:spMkLst>
        </pc:spChg>
        <pc:spChg chg="del">
          <ac:chgData name="Priya Garg" userId="S::garg.p@northeastern.edu::85fa9b1c-7514-49ed-939c-9bbe2b0ad6d5" providerId="AD" clId="Web-{3D6E77A5-C11F-463B-9F20-D894CA91E7B6}" dt="2022-12-12T02:27:29.702" v="797"/>
          <ac:spMkLst>
            <pc:docMk/>
            <pc:sldMk cId="2832621957" sldId="275"/>
            <ac:spMk id="12" creationId="{081E4A58-353D-44AE-B2FC-2A74E2E400F7}"/>
          </ac:spMkLst>
        </pc:spChg>
        <pc:spChg chg="add">
          <ac:chgData name="Priya Garg" userId="S::garg.p@northeastern.edu::85fa9b1c-7514-49ed-939c-9bbe2b0ad6d5" providerId="AD" clId="Web-{3D6E77A5-C11F-463B-9F20-D894CA91E7B6}" dt="2022-12-12T02:27:29.702" v="797"/>
          <ac:spMkLst>
            <pc:docMk/>
            <pc:sldMk cId="2832621957" sldId="275"/>
            <ac:spMk id="17" creationId="{777A147A-9ED8-46B4-8660-1B3C2AA880B5}"/>
          </ac:spMkLst>
        </pc:spChg>
        <pc:spChg chg="add">
          <ac:chgData name="Priya Garg" userId="S::garg.p@northeastern.edu::85fa9b1c-7514-49ed-939c-9bbe2b0ad6d5" providerId="AD" clId="Web-{3D6E77A5-C11F-463B-9F20-D894CA91E7B6}" dt="2022-12-12T02:27:29.702" v="797"/>
          <ac:spMkLst>
            <pc:docMk/>
            <pc:sldMk cId="2832621957" sldId="275"/>
            <ac:spMk id="19" creationId="{5D6C15A0-C087-4593-8414-2B4EC1CDC3DE}"/>
          </ac:spMkLst>
        </pc:spChg>
      </pc:sldChg>
      <pc:sldChg chg="add replId modNotes">
        <pc:chgData name="Priya Garg" userId="S::garg.p@northeastern.edu::85fa9b1c-7514-49ed-939c-9bbe2b0ad6d5" providerId="AD" clId="Web-{3D6E77A5-C11F-463B-9F20-D894CA91E7B6}" dt="2022-12-12T02:29:26.299" v="816"/>
        <pc:sldMkLst>
          <pc:docMk/>
          <pc:sldMk cId="2103127220" sldId="277"/>
        </pc:sldMkLst>
      </pc:sldChg>
      <pc:sldChg chg="addSp modSp new mod setBg addAnim">
        <pc:chgData name="Priya Garg" userId="S::garg.p@northeastern.edu::85fa9b1c-7514-49ed-939c-9bbe2b0ad6d5" providerId="AD" clId="Web-{3D6E77A5-C11F-463B-9F20-D894CA91E7B6}" dt="2022-12-12T02:28:49.266" v="813"/>
        <pc:sldMkLst>
          <pc:docMk/>
          <pc:sldMk cId="4191966582" sldId="278"/>
        </pc:sldMkLst>
        <pc:spChg chg="mod">
          <ac:chgData name="Priya Garg" userId="S::garg.p@northeastern.edu::85fa9b1c-7514-49ed-939c-9bbe2b0ad6d5" providerId="AD" clId="Web-{3D6E77A5-C11F-463B-9F20-D894CA91E7B6}" dt="2022-12-12T02:28:49.266" v="812"/>
          <ac:spMkLst>
            <pc:docMk/>
            <pc:sldMk cId="4191966582" sldId="278"/>
            <ac:spMk id="2" creationId="{ED0A73D2-FC35-F7C7-61CC-4C522A5A2F8F}"/>
          </ac:spMkLst>
        </pc:spChg>
        <pc:spChg chg="add">
          <ac:chgData name="Priya Garg" userId="S::garg.p@northeastern.edu::85fa9b1c-7514-49ed-939c-9bbe2b0ad6d5" providerId="AD" clId="Web-{3D6E77A5-C11F-463B-9F20-D894CA91E7B6}" dt="2022-12-12T02:28:49.266" v="812"/>
          <ac:spMkLst>
            <pc:docMk/>
            <pc:sldMk cId="4191966582" sldId="278"/>
            <ac:spMk id="7" creationId="{943CAA20-3569-4189-9E48-239A229A86CA}"/>
          </ac:spMkLst>
        </pc:spChg>
        <pc:spChg chg="add">
          <ac:chgData name="Priya Garg" userId="S::garg.p@northeastern.edu::85fa9b1c-7514-49ed-939c-9bbe2b0ad6d5" providerId="AD" clId="Web-{3D6E77A5-C11F-463B-9F20-D894CA91E7B6}" dt="2022-12-12T02:28:49.266" v="812"/>
          <ac:spMkLst>
            <pc:docMk/>
            <pc:sldMk cId="4191966582" sldId="278"/>
            <ac:spMk id="9" creationId="{DA542B6D-E775-4832-91DC-2D20F857813A}"/>
          </ac:spMkLst>
        </pc:spChg>
      </pc:sldChg>
    </pc:docChg>
  </pc:docChgLst>
  <pc:docChgLst>
    <pc:chgData name="Priya Garg" userId="S::garg.p@northeastern.edu::85fa9b1c-7514-49ed-939c-9bbe2b0ad6d5" providerId="AD" clId="Web-{70F65926-7D0C-4075-BCDB-768474B0A09A}"/>
    <pc:docChg chg="addSld delSld modSld">
      <pc:chgData name="Priya Garg" userId="S::garg.p@northeastern.edu::85fa9b1c-7514-49ed-939c-9bbe2b0ad6d5" providerId="AD" clId="Web-{70F65926-7D0C-4075-BCDB-768474B0A09A}" dt="2022-12-12T03:05:37.229" v="67"/>
      <pc:docMkLst>
        <pc:docMk/>
      </pc:docMkLst>
      <pc:sldChg chg="addSp delSp modSp add del">
        <pc:chgData name="Priya Garg" userId="S::garg.p@northeastern.edu::85fa9b1c-7514-49ed-939c-9bbe2b0ad6d5" providerId="AD" clId="Web-{70F65926-7D0C-4075-BCDB-768474B0A09A}" dt="2022-12-12T03:04:02.383" v="62" actId="14100"/>
        <pc:sldMkLst>
          <pc:docMk/>
          <pc:sldMk cId="1701391449" sldId="263"/>
        </pc:sldMkLst>
        <pc:spChg chg="mod">
          <ac:chgData name="Priya Garg" userId="S::garg.p@northeastern.edu::85fa9b1c-7514-49ed-939c-9bbe2b0ad6d5" providerId="AD" clId="Web-{70F65926-7D0C-4075-BCDB-768474B0A09A}" dt="2022-12-12T02:43:05.675" v="45"/>
          <ac:spMkLst>
            <pc:docMk/>
            <pc:sldMk cId="1701391449" sldId="263"/>
            <ac:spMk id="2" creationId="{BCD09879-4CB0-D0E4-55E0-5E6492D60A62}"/>
          </ac:spMkLst>
        </pc:spChg>
        <pc:spChg chg="add del mod">
          <ac:chgData name="Priya Garg" userId="S::garg.p@northeastern.edu::85fa9b1c-7514-49ed-939c-9bbe2b0ad6d5" providerId="AD" clId="Web-{70F65926-7D0C-4075-BCDB-768474B0A09A}" dt="2022-12-12T02:45:30.742" v="51"/>
          <ac:spMkLst>
            <pc:docMk/>
            <pc:sldMk cId="1701391449" sldId="263"/>
            <ac:spMk id="3" creationId="{11B8C60C-64FB-D0F9-F96D-FEF67006A750}"/>
          </ac:spMkLst>
        </pc:spChg>
        <pc:spChg chg="del">
          <ac:chgData name="Priya Garg" userId="S::garg.p@northeastern.edu::85fa9b1c-7514-49ed-939c-9bbe2b0ad6d5" providerId="AD" clId="Web-{70F65926-7D0C-4075-BCDB-768474B0A09A}" dt="2022-12-12T02:38:31.120" v="10"/>
          <ac:spMkLst>
            <pc:docMk/>
            <pc:sldMk cId="1701391449" sldId="263"/>
            <ac:spMk id="44" creationId="{96918796-2918-40D6-BE3A-4600C47FCD42}"/>
          </ac:spMkLst>
        </pc:spChg>
        <pc:spChg chg="add del">
          <ac:chgData name="Priya Garg" userId="S::garg.p@northeastern.edu::85fa9b1c-7514-49ed-939c-9bbe2b0ad6d5" providerId="AD" clId="Web-{70F65926-7D0C-4075-BCDB-768474B0A09A}" dt="2022-12-12T02:43:05.675" v="45"/>
          <ac:spMkLst>
            <pc:docMk/>
            <pc:sldMk cId="1701391449" sldId="263"/>
            <ac:spMk id="49" creationId="{2151139A-886F-4B97-8815-729AD3831BBD}"/>
          </ac:spMkLst>
        </pc:spChg>
        <pc:spChg chg="add del">
          <ac:chgData name="Priya Garg" userId="S::garg.p@northeastern.edu::85fa9b1c-7514-49ed-939c-9bbe2b0ad6d5" providerId="AD" clId="Web-{70F65926-7D0C-4075-BCDB-768474B0A09A}" dt="2022-12-12T02:43:05.675" v="45"/>
          <ac:spMkLst>
            <pc:docMk/>
            <pc:sldMk cId="1701391449" sldId="263"/>
            <ac:spMk id="51" creationId="{AB5E08C4-8CDD-4623-A5B8-E998C6DEE3B7}"/>
          </ac:spMkLst>
        </pc:spChg>
        <pc:spChg chg="add del">
          <ac:chgData name="Priya Garg" userId="S::garg.p@northeastern.edu::85fa9b1c-7514-49ed-939c-9bbe2b0ad6d5" providerId="AD" clId="Web-{70F65926-7D0C-4075-BCDB-768474B0A09A}" dt="2022-12-12T02:43:05.675" v="45"/>
          <ac:spMkLst>
            <pc:docMk/>
            <pc:sldMk cId="1701391449" sldId="263"/>
            <ac:spMk id="53" creationId="{15F33878-D502-4FFA-8ACE-F2AECDB2A23F}"/>
          </ac:spMkLst>
        </pc:spChg>
        <pc:spChg chg="add del">
          <ac:chgData name="Priya Garg" userId="S::garg.p@northeastern.edu::85fa9b1c-7514-49ed-939c-9bbe2b0ad6d5" providerId="AD" clId="Web-{70F65926-7D0C-4075-BCDB-768474B0A09A}" dt="2022-12-12T02:43:05.675" v="45"/>
          <ac:spMkLst>
            <pc:docMk/>
            <pc:sldMk cId="1701391449" sldId="263"/>
            <ac:spMk id="55" creationId="{D3539FEE-81D3-4406-802E-60B20B16F4F6}"/>
          </ac:spMkLst>
        </pc:spChg>
        <pc:spChg chg="add del">
          <ac:chgData name="Priya Garg" userId="S::garg.p@northeastern.edu::85fa9b1c-7514-49ed-939c-9bbe2b0ad6d5" providerId="AD" clId="Web-{70F65926-7D0C-4075-BCDB-768474B0A09A}" dt="2022-12-12T02:43:05.675" v="45"/>
          <ac:spMkLst>
            <pc:docMk/>
            <pc:sldMk cId="1701391449" sldId="263"/>
            <ac:spMk id="57" creationId="{DC701763-729E-462F-A5A8-E0DEFEB1E2E4}"/>
          </ac:spMkLst>
        </pc:spChg>
        <pc:spChg chg="add del">
          <ac:chgData name="Priya Garg" userId="S::garg.p@northeastern.edu::85fa9b1c-7514-49ed-939c-9bbe2b0ad6d5" providerId="AD" clId="Web-{70F65926-7D0C-4075-BCDB-768474B0A09A}" dt="2022-12-12T02:43:05.675" v="45"/>
          <ac:spMkLst>
            <pc:docMk/>
            <pc:sldMk cId="1701391449" sldId="263"/>
            <ac:spMk id="62" creationId="{B712E947-0734-45F9-9C4F-41114EC3A33E}"/>
          </ac:spMkLst>
        </pc:spChg>
        <pc:spChg chg="add del">
          <ac:chgData name="Priya Garg" userId="S::garg.p@northeastern.edu::85fa9b1c-7514-49ed-939c-9bbe2b0ad6d5" providerId="AD" clId="Web-{70F65926-7D0C-4075-BCDB-768474B0A09A}" dt="2022-12-12T02:43:05.675" v="45"/>
          <ac:spMkLst>
            <pc:docMk/>
            <pc:sldMk cId="1701391449" sldId="263"/>
            <ac:spMk id="64" creationId="{5A65989E-BBD5-44D7-AA86-7AFD5D46BBC0}"/>
          </ac:spMkLst>
        </pc:spChg>
        <pc:spChg chg="add del">
          <ac:chgData name="Priya Garg" userId="S::garg.p@northeastern.edu::85fa9b1c-7514-49ed-939c-9bbe2b0ad6d5" providerId="AD" clId="Web-{70F65926-7D0C-4075-BCDB-768474B0A09A}" dt="2022-12-12T02:43:05.675" v="45"/>
          <ac:spMkLst>
            <pc:docMk/>
            <pc:sldMk cId="1701391449" sldId="263"/>
            <ac:spMk id="66" creationId="{231A2881-D8D7-4A7D-ACA3-E9F849F853D8}"/>
          </ac:spMkLst>
        </pc:spChg>
        <pc:picChg chg="mod ord">
          <ac:chgData name="Priya Garg" userId="S::garg.p@northeastern.edu::85fa9b1c-7514-49ed-939c-9bbe2b0ad6d5" providerId="AD" clId="Web-{70F65926-7D0C-4075-BCDB-768474B0A09A}" dt="2022-12-12T03:04:02.383" v="62" actId="14100"/>
          <ac:picMkLst>
            <pc:docMk/>
            <pc:sldMk cId="1701391449" sldId="263"/>
            <ac:picMk id="4" creationId="{F48DB55B-E6B6-EB7C-7B5A-B3FB5EF89407}"/>
          </ac:picMkLst>
        </pc:picChg>
        <pc:picChg chg="mod ord">
          <ac:chgData name="Priya Garg" userId="S::garg.p@northeastern.edu::85fa9b1c-7514-49ed-939c-9bbe2b0ad6d5" providerId="AD" clId="Web-{70F65926-7D0C-4075-BCDB-768474B0A09A}" dt="2022-12-12T03:03:18.163" v="54" actId="1076"/>
          <ac:picMkLst>
            <pc:docMk/>
            <pc:sldMk cId="1701391449" sldId="263"/>
            <ac:picMk id="5" creationId="{B318C5D7-3A31-204C-680A-0E1813077787}"/>
          </ac:picMkLst>
        </pc:picChg>
      </pc:sldChg>
      <pc:sldChg chg="modNotes">
        <pc:chgData name="Priya Garg" userId="S::garg.p@northeastern.edu::85fa9b1c-7514-49ed-939c-9bbe2b0ad6d5" providerId="AD" clId="Web-{70F65926-7D0C-4075-BCDB-768474B0A09A}" dt="2022-12-12T03:04:28.915" v="65"/>
        <pc:sldMkLst>
          <pc:docMk/>
          <pc:sldMk cId="571833069" sldId="264"/>
        </pc:sldMkLst>
      </pc:sldChg>
      <pc:sldChg chg="addSp delSp modSp mod setBg setClrOvrMap modNotes">
        <pc:chgData name="Priya Garg" userId="S::garg.p@northeastern.edu::85fa9b1c-7514-49ed-939c-9bbe2b0ad6d5" providerId="AD" clId="Web-{70F65926-7D0C-4075-BCDB-768474B0A09A}" dt="2022-12-12T03:05:37.229" v="67"/>
        <pc:sldMkLst>
          <pc:docMk/>
          <pc:sldMk cId="209319661" sldId="272"/>
        </pc:sldMkLst>
        <pc:spChg chg="mod">
          <ac:chgData name="Priya Garg" userId="S::garg.p@northeastern.edu::85fa9b1c-7514-49ed-939c-9bbe2b0ad6d5" providerId="AD" clId="Web-{70F65926-7D0C-4075-BCDB-768474B0A09A}" dt="2022-12-12T02:42:14.517" v="43" actId="20577"/>
          <ac:spMkLst>
            <pc:docMk/>
            <pc:sldMk cId="209319661" sldId="272"/>
            <ac:spMk id="2" creationId="{CE7B2D23-A7A0-11AE-DBF8-B983D65C8FBE}"/>
          </ac:spMkLst>
        </pc:spChg>
        <pc:spChg chg="mod">
          <ac:chgData name="Priya Garg" userId="S::garg.p@northeastern.edu::85fa9b1c-7514-49ed-939c-9bbe2b0ad6d5" providerId="AD" clId="Web-{70F65926-7D0C-4075-BCDB-768474B0A09A}" dt="2022-12-12T02:40:27.608" v="22"/>
          <ac:spMkLst>
            <pc:docMk/>
            <pc:sldMk cId="209319661" sldId="272"/>
            <ac:spMk id="3" creationId="{22954978-1ABD-FF06-3236-9D0309B345EF}"/>
          </ac:spMkLst>
        </pc:spChg>
        <pc:spChg chg="mod">
          <ac:chgData name="Priya Garg" userId="S::garg.p@northeastern.edu::85fa9b1c-7514-49ed-939c-9bbe2b0ad6d5" providerId="AD" clId="Web-{70F65926-7D0C-4075-BCDB-768474B0A09A}" dt="2022-12-12T02:40:27.608" v="22"/>
          <ac:spMkLst>
            <pc:docMk/>
            <pc:sldMk cId="209319661" sldId="272"/>
            <ac:spMk id="4" creationId="{395AC73F-1C5D-B1B2-126A-E3386AE0284A}"/>
          </ac:spMkLst>
        </pc:spChg>
        <pc:spChg chg="add del">
          <ac:chgData name="Priya Garg" userId="S::garg.p@northeastern.edu::85fa9b1c-7514-49ed-939c-9bbe2b0ad6d5" providerId="AD" clId="Web-{70F65926-7D0C-4075-BCDB-768474B0A09A}" dt="2022-12-12T02:39:40.575" v="15"/>
          <ac:spMkLst>
            <pc:docMk/>
            <pc:sldMk cId="209319661" sldId="272"/>
            <ac:spMk id="35" creationId="{4C608BEB-860E-4094-8511-78603564A75E}"/>
          </ac:spMkLst>
        </pc:spChg>
        <pc:spChg chg="add del">
          <ac:chgData name="Priya Garg" userId="S::garg.p@northeastern.edu::85fa9b1c-7514-49ed-939c-9bbe2b0ad6d5" providerId="AD" clId="Web-{70F65926-7D0C-4075-BCDB-768474B0A09A}" dt="2022-12-12T02:39:34.934" v="12"/>
          <ac:spMkLst>
            <pc:docMk/>
            <pc:sldMk cId="209319661" sldId="272"/>
            <ac:spMk id="42" creationId="{1DE7243B-5109-444B-8FAF-7437C66BC0E9}"/>
          </ac:spMkLst>
        </pc:spChg>
        <pc:spChg chg="add del">
          <ac:chgData name="Priya Garg" userId="S::garg.p@northeastern.edu::85fa9b1c-7514-49ed-939c-9bbe2b0ad6d5" providerId="AD" clId="Web-{70F65926-7D0C-4075-BCDB-768474B0A09A}" dt="2022-12-12T02:39:34.934" v="12"/>
          <ac:spMkLst>
            <pc:docMk/>
            <pc:sldMk cId="209319661" sldId="272"/>
            <ac:spMk id="44" creationId="{4C5D6221-DA7B-4611-AA26-7D8E349FDE96}"/>
          </ac:spMkLst>
        </pc:spChg>
        <pc:spChg chg="add del">
          <ac:chgData name="Priya Garg" userId="S::garg.p@northeastern.edu::85fa9b1c-7514-49ed-939c-9bbe2b0ad6d5" providerId="AD" clId="Web-{70F65926-7D0C-4075-BCDB-768474B0A09A}" dt="2022-12-12T02:39:40.575" v="14"/>
          <ac:spMkLst>
            <pc:docMk/>
            <pc:sldMk cId="209319661" sldId="272"/>
            <ac:spMk id="46" creationId="{10F24D38-B79E-44B4-830E-043F45D96DC2}"/>
          </ac:spMkLst>
        </pc:spChg>
        <pc:spChg chg="add del">
          <ac:chgData name="Priya Garg" userId="S::garg.p@northeastern.edu::85fa9b1c-7514-49ed-939c-9bbe2b0ad6d5" providerId="AD" clId="Web-{70F65926-7D0C-4075-BCDB-768474B0A09A}" dt="2022-12-12T02:40:27.608" v="23"/>
          <ac:spMkLst>
            <pc:docMk/>
            <pc:sldMk cId="209319661" sldId="272"/>
            <ac:spMk id="49" creationId="{1DE7243B-5109-444B-8FAF-7437C66BC0E9}"/>
          </ac:spMkLst>
        </pc:spChg>
        <pc:spChg chg="add del">
          <ac:chgData name="Priya Garg" userId="S::garg.p@northeastern.edu::85fa9b1c-7514-49ed-939c-9bbe2b0ad6d5" providerId="AD" clId="Web-{70F65926-7D0C-4075-BCDB-768474B0A09A}" dt="2022-12-12T02:40:27.608" v="23"/>
          <ac:spMkLst>
            <pc:docMk/>
            <pc:sldMk cId="209319661" sldId="272"/>
            <ac:spMk id="50" creationId="{4C5D6221-DA7B-4611-AA26-7D8E349FDE96}"/>
          </ac:spMkLst>
        </pc:spChg>
        <pc:spChg chg="add del">
          <ac:chgData name="Priya Garg" userId="S::garg.p@northeastern.edu::85fa9b1c-7514-49ed-939c-9bbe2b0ad6d5" providerId="AD" clId="Web-{70F65926-7D0C-4075-BCDB-768474B0A09A}" dt="2022-12-12T02:40:20.029" v="20"/>
          <ac:spMkLst>
            <pc:docMk/>
            <pc:sldMk cId="209319661" sldId="272"/>
            <ac:spMk id="55" creationId="{2A6B319F-86FE-4754-878E-06F0804D882B}"/>
          </ac:spMkLst>
        </pc:spChg>
        <pc:spChg chg="add del">
          <ac:chgData name="Priya Garg" userId="S::garg.p@northeastern.edu::85fa9b1c-7514-49ed-939c-9bbe2b0ad6d5" providerId="AD" clId="Web-{70F65926-7D0C-4075-BCDB-768474B0A09A}" dt="2022-12-12T02:40:20.029" v="20"/>
          <ac:spMkLst>
            <pc:docMk/>
            <pc:sldMk cId="209319661" sldId="272"/>
            <ac:spMk id="57" creationId="{DCF7D1B5-3477-499F-ACC5-2C8B07F4EDB3}"/>
          </ac:spMkLst>
        </pc:spChg>
        <pc:spChg chg="add del">
          <ac:chgData name="Priya Garg" userId="S::garg.p@northeastern.edu::85fa9b1c-7514-49ed-939c-9bbe2b0ad6d5" providerId="AD" clId="Web-{70F65926-7D0C-4075-BCDB-768474B0A09A}" dt="2022-12-12T02:40:27.608" v="22"/>
          <ac:spMkLst>
            <pc:docMk/>
            <pc:sldMk cId="209319661" sldId="272"/>
            <ac:spMk id="59" creationId="{4C608BEB-860E-4094-8511-78603564A75E}"/>
          </ac:spMkLst>
        </pc:spChg>
        <pc:spChg chg="add">
          <ac:chgData name="Priya Garg" userId="S::garg.p@northeastern.edu::85fa9b1c-7514-49ed-939c-9bbe2b0ad6d5" providerId="AD" clId="Web-{70F65926-7D0C-4075-BCDB-768474B0A09A}" dt="2022-12-12T02:40:27.608" v="23"/>
          <ac:spMkLst>
            <pc:docMk/>
            <pc:sldMk cId="209319661" sldId="272"/>
            <ac:spMk id="62" creationId="{1DE7243B-5109-444B-8FAF-7437C66BC0E9}"/>
          </ac:spMkLst>
        </pc:spChg>
        <pc:spChg chg="add">
          <ac:chgData name="Priya Garg" userId="S::garg.p@northeastern.edu::85fa9b1c-7514-49ed-939c-9bbe2b0ad6d5" providerId="AD" clId="Web-{70F65926-7D0C-4075-BCDB-768474B0A09A}" dt="2022-12-12T02:40:27.608" v="23"/>
          <ac:spMkLst>
            <pc:docMk/>
            <pc:sldMk cId="209319661" sldId="272"/>
            <ac:spMk id="63" creationId="{4C5D6221-DA7B-4611-AA26-7D8E349FDE96}"/>
          </ac:spMkLst>
        </pc:spChg>
        <pc:cxnChg chg="add del">
          <ac:chgData name="Priya Garg" userId="S::garg.p@northeastern.edu::85fa9b1c-7514-49ed-939c-9bbe2b0ad6d5" providerId="AD" clId="Web-{70F65926-7D0C-4075-BCDB-768474B0A09A}" dt="2022-12-12T02:39:40.575" v="15"/>
          <ac:cxnSpMkLst>
            <pc:docMk/>
            <pc:sldMk cId="209319661" sldId="272"/>
            <ac:cxnSpMk id="37" creationId="{1F16A8D4-FE87-4604-88B2-394B5D1EB437}"/>
          </ac:cxnSpMkLst>
        </pc:cxnChg>
        <pc:cxnChg chg="add del">
          <ac:chgData name="Priya Garg" userId="S::garg.p@northeastern.edu::85fa9b1c-7514-49ed-939c-9bbe2b0ad6d5" providerId="AD" clId="Web-{70F65926-7D0C-4075-BCDB-768474B0A09A}" dt="2022-12-12T02:39:40.575" v="14"/>
          <ac:cxnSpMkLst>
            <pc:docMk/>
            <pc:sldMk cId="209319661" sldId="272"/>
            <ac:cxnSpMk id="47" creationId="{FC469874-256B-45B3-A79C-7591B4BA1ECC}"/>
          </ac:cxnSpMkLst>
        </pc:cxnChg>
        <pc:cxnChg chg="add del">
          <ac:chgData name="Priya Garg" userId="S::garg.p@northeastern.edu::85fa9b1c-7514-49ed-939c-9bbe2b0ad6d5" providerId="AD" clId="Web-{70F65926-7D0C-4075-BCDB-768474B0A09A}" dt="2022-12-12T02:40:27.608" v="22"/>
          <ac:cxnSpMkLst>
            <pc:docMk/>
            <pc:sldMk cId="209319661" sldId="272"/>
            <ac:cxnSpMk id="60" creationId="{1F16A8D4-FE87-4604-88B2-394B5D1EB437}"/>
          </ac:cxnSpMkLst>
        </pc:cxnChg>
      </pc:sldChg>
      <pc:sldChg chg="addSp delSp modSp">
        <pc:chgData name="Priya Garg" userId="S::garg.p@northeastern.edu::85fa9b1c-7514-49ed-939c-9bbe2b0ad6d5" providerId="AD" clId="Web-{70F65926-7D0C-4075-BCDB-768474B0A09A}" dt="2022-12-12T02:38:26.557" v="9"/>
        <pc:sldMkLst>
          <pc:docMk/>
          <pc:sldMk cId="3276867897" sldId="273"/>
        </pc:sldMkLst>
        <pc:spChg chg="mod">
          <ac:chgData name="Priya Garg" userId="S::garg.p@northeastern.edu::85fa9b1c-7514-49ed-939c-9bbe2b0ad6d5" providerId="AD" clId="Web-{70F65926-7D0C-4075-BCDB-768474B0A09A}" dt="2022-12-12T02:38:26.557" v="9"/>
          <ac:spMkLst>
            <pc:docMk/>
            <pc:sldMk cId="3276867897" sldId="273"/>
            <ac:spMk id="2" creationId="{BD3905B6-4300-077E-41D8-84B11C089171}"/>
          </ac:spMkLst>
        </pc:spChg>
        <pc:spChg chg="del">
          <ac:chgData name="Priya Garg" userId="S::garg.p@northeastern.edu::85fa9b1c-7514-49ed-939c-9bbe2b0ad6d5" providerId="AD" clId="Web-{70F65926-7D0C-4075-BCDB-768474B0A09A}" dt="2022-12-12T02:38:26.557" v="9"/>
          <ac:spMkLst>
            <pc:docMk/>
            <pc:sldMk cId="3276867897" sldId="273"/>
            <ac:spMk id="18" creationId="{823AC064-BC96-4F32-8AE1-B2FD38754823}"/>
          </ac:spMkLst>
        </pc:spChg>
        <pc:spChg chg="add">
          <ac:chgData name="Priya Garg" userId="S::garg.p@northeastern.edu::85fa9b1c-7514-49ed-939c-9bbe2b0ad6d5" providerId="AD" clId="Web-{70F65926-7D0C-4075-BCDB-768474B0A09A}" dt="2022-12-12T02:38:26.557" v="9"/>
          <ac:spMkLst>
            <pc:docMk/>
            <pc:sldMk cId="3276867897" sldId="273"/>
            <ac:spMk id="24" creationId="{2151139A-886F-4B97-8815-729AD3831BBD}"/>
          </ac:spMkLst>
        </pc:spChg>
        <pc:spChg chg="add">
          <ac:chgData name="Priya Garg" userId="S::garg.p@northeastern.edu::85fa9b1c-7514-49ed-939c-9bbe2b0ad6d5" providerId="AD" clId="Web-{70F65926-7D0C-4075-BCDB-768474B0A09A}" dt="2022-12-12T02:38:26.557" v="9"/>
          <ac:spMkLst>
            <pc:docMk/>
            <pc:sldMk cId="3276867897" sldId="273"/>
            <ac:spMk id="26" creationId="{AB5E08C4-8CDD-4623-A5B8-E998C6DEE3B7}"/>
          </ac:spMkLst>
        </pc:spChg>
        <pc:spChg chg="add">
          <ac:chgData name="Priya Garg" userId="S::garg.p@northeastern.edu::85fa9b1c-7514-49ed-939c-9bbe2b0ad6d5" providerId="AD" clId="Web-{70F65926-7D0C-4075-BCDB-768474B0A09A}" dt="2022-12-12T02:38:26.557" v="9"/>
          <ac:spMkLst>
            <pc:docMk/>
            <pc:sldMk cId="3276867897" sldId="273"/>
            <ac:spMk id="28" creationId="{15F33878-D502-4FFA-8ACE-F2AECDB2A23F}"/>
          </ac:spMkLst>
        </pc:spChg>
        <pc:spChg chg="add">
          <ac:chgData name="Priya Garg" userId="S::garg.p@northeastern.edu::85fa9b1c-7514-49ed-939c-9bbe2b0ad6d5" providerId="AD" clId="Web-{70F65926-7D0C-4075-BCDB-768474B0A09A}" dt="2022-12-12T02:38:26.557" v="9"/>
          <ac:spMkLst>
            <pc:docMk/>
            <pc:sldMk cId="3276867897" sldId="273"/>
            <ac:spMk id="30" creationId="{D3539FEE-81D3-4406-802E-60B20B16F4F6}"/>
          </ac:spMkLst>
        </pc:spChg>
        <pc:spChg chg="add">
          <ac:chgData name="Priya Garg" userId="S::garg.p@northeastern.edu::85fa9b1c-7514-49ed-939c-9bbe2b0ad6d5" providerId="AD" clId="Web-{70F65926-7D0C-4075-BCDB-768474B0A09A}" dt="2022-12-12T02:38:26.557" v="9"/>
          <ac:spMkLst>
            <pc:docMk/>
            <pc:sldMk cId="3276867897" sldId="273"/>
            <ac:spMk id="32" creationId="{DC701763-729E-462F-A5A8-E0DEFEB1E2E4}"/>
          </ac:spMkLst>
        </pc:spChg>
        <pc:picChg chg="mod ord">
          <ac:chgData name="Priya Garg" userId="S::garg.p@northeastern.edu::85fa9b1c-7514-49ed-939c-9bbe2b0ad6d5" providerId="AD" clId="Web-{70F65926-7D0C-4075-BCDB-768474B0A09A}" dt="2022-12-12T02:38:26.557" v="9"/>
          <ac:picMkLst>
            <pc:docMk/>
            <pc:sldMk cId="3276867897" sldId="273"/>
            <ac:picMk id="7" creationId="{4647DA64-C539-D597-D4F4-A99C7F8E157E}"/>
          </ac:picMkLst>
        </pc:picChg>
        <pc:picChg chg="mod">
          <ac:chgData name="Priya Garg" userId="S::garg.p@northeastern.edu::85fa9b1c-7514-49ed-939c-9bbe2b0ad6d5" providerId="AD" clId="Web-{70F65926-7D0C-4075-BCDB-768474B0A09A}" dt="2022-12-12T02:38:26.557" v="9"/>
          <ac:picMkLst>
            <pc:docMk/>
            <pc:sldMk cId="3276867897" sldId="273"/>
            <ac:picMk id="9" creationId="{CA0119A8-813B-EE8F-3FB4-91C380B1905F}"/>
          </ac:picMkLst>
        </pc:picChg>
        <pc:cxnChg chg="del">
          <ac:chgData name="Priya Garg" userId="S::garg.p@northeastern.edu::85fa9b1c-7514-49ed-939c-9bbe2b0ad6d5" providerId="AD" clId="Web-{70F65926-7D0C-4075-BCDB-768474B0A09A}" dt="2022-12-12T02:38:26.557" v="9"/>
          <ac:cxnSpMkLst>
            <pc:docMk/>
            <pc:sldMk cId="3276867897" sldId="273"/>
            <ac:cxnSpMk id="17" creationId="{7E7C77BC-7138-40B1-A15B-20F57A494629}"/>
          </ac:cxnSpMkLst>
        </pc:cxnChg>
        <pc:cxnChg chg="del">
          <ac:chgData name="Priya Garg" userId="S::garg.p@northeastern.edu::85fa9b1c-7514-49ed-939c-9bbe2b0ad6d5" providerId="AD" clId="Web-{70F65926-7D0C-4075-BCDB-768474B0A09A}" dt="2022-12-12T02:38:26.557" v="9"/>
          <ac:cxnSpMkLst>
            <pc:docMk/>
            <pc:sldMk cId="3276867897" sldId="273"/>
            <ac:cxnSpMk id="19" creationId="{DB146403-F3D6-484B-B2ED-97F9565D0370}"/>
          </ac:cxnSpMkLst>
        </pc:cxnChg>
      </pc:sldChg>
      <pc:sldChg chg="delAnim modAnim modNotes">
        <pc:chgData name="Priya Garg" userId="S::garg.p@northeastern.edu::85fa9b1c-7514-49ed-939c-9bbe2b0ad6d5" providerId="AD" clId="Web-{70F65926-7D0C-4075-BCDB-768474B0A09A}" dt="2022-12-12T02:37:24.478" v="4"/>
        <pc:sldMkLst>
          <pc:docMk/>
          <pc:sldMk cId="2103127220" sldId="277"/>
        </pc:sldMkLst>
      </pc:sldChg>
    </pc:docChg>
  </pc:docChgLst>
  <pc:docChgLst>
    <pc:chgData name="Pavan Bhagwan Choudhari" userId="S::choudhari.p@northeastern.edu::c62a53ac-b0fd-4244-ba70-d845ba0930cd" providerId="AD" clId="Web-{AEB795A6-8503-4BFE-AD7F-A0F9001E87F9}"/>
    <pc:docChg chg="modSld">
      <pc:chgData name="Pavan Bhagwan Choudhari" userId="S::choudhari.p@northeastern.edu::c62a53ac-b0fd-4244-ba70-d845ba0930cd" providerId="AD" clId="Web-{AEB795A6-8503-4BFE-AD7F-A0F9001E87F9}" dt="2022-12-12T02:44:13.816" v="288" actId="20577"/>
      <pc:docMkLst>
        <pc:docMk/>
      </pc:docMkLst>
      <pc:sldChg chg="addSp delSp modSp mod setBg setClrOvrMap">
        <pc:chgData name="Pavan Bhagwan Choudhari" userId="S::choudhari.p@northeastern.edu::c62a53ac-b0fd-4244-ba70-d845ba0930cd" providerId="AD" clId="Web-{AEB795A6-8503-4BFE-AD7F-A0F9001E87F9}" dt="2022-12-12T02:01:34.268" v="11" actId="1076"/>
        <pc:sldMkLst>
          <pc:docMk/>
          <pc:sldMk cId="2083461213" sldId="260"/>
        </pc:sldMkLst>
        <pc:spChg chg="mod">
          <ac:chgData name="Pavan Bhagwan Choudhari" userId="S::choudhari.p@northeastern.edu::c62a53ac-b0fd-4244-ba70-d845ba0930cd" providerId="AD" clId="Web-{AEB795A6-8503-4BFE-AD7F-A0F9001E87F9}" dt="2022-12-12T02:01:04.502" v="6"/>
          <ac:spMkLst>
            <pc:docMk/>
            <pc:sldMk cId="2083461213" sldId="260"/>
            <ac:spMk id="2" creationId="{0E83B2DF-DACE-772B-A080-5359155815D2}"/>
          </ac:spMkLst>
        </pc:spChg>
        <pc:spChg chg="mod">
          <ac:chgData name="Pavan Bhagwan Choudhari" userId="S::choudhari.p@northeastern.edu::c62a53ac-b0fd-4244-ba70-d845ba0930cd" providerId="AD" clId="Web-{AEB795A6-8503-4BFE-AD7F-A0F9001E87F9}" dt="2022-12-12T02:01:04.502" v="6"/>
          <ac:spMkLst>
            <pc:docMk/>
            <pc:sldMk cId="2083461213" sldId="260"/>
            <ac:spMk id="3" creationId="{B80A3CBD-456C-35A4-FEB9-1B4B1EF1FC0F}"/>
          </ac:spMkLst>
        </pc:spChg>
        <pc:spChg chg="add del">
          <ac:chgData name="Pavan Bhagwan Choudhari" userId="S::choudhari.p@northeastern.edu::c62a53ac-b0fd-4244-ba70-d845ba0930cd" providerId="AD" clId="Web-{AEB795A6-8503-4BFE-AD7F-A0F9001E87F9}" dt="2022-12-12T02:01:04.502" v="6"/>
          <ac:spMkLst>
            <pc:docMk/>
            <pc:sldMk cId="2083461213" sldId="260"/>
            <ac:spMk id="30" creationId="{D1D34770-47A8-402C-AF23-2B653F2D88C1}"/>
          </ac:spMkLst>
        </pc:spChg>
        <pc:spChg chg="add del">
          <ac:chgData name="Pavan Bhagwan Choudhari" userId="S::choudhari.p@northeastern.edu::c62a53ac-b0fd-4244-ba70-d845ba0930cd" providerId="AD" clId="Web-{AEB795A6-8503-4BFE-AD7F-A0F9001E87F9}" dt="2022-12-12T02:01:04.502" v="6"/>
          <ac:spMkLst>
            <pc:docMk/>
            <pc:sldMk cId="2083461213" sldId="260"/>
            <ac:spMk id="35" creationId="{DC14B3F1-8CC5-4623-94B0-4445E3775D41}"/>
          </ac:spMkLst>
        </pc:spChg>
        <pc:picChg chg="add mod">
          <ac:chgData name="Pavan Bhagwan Choudhari" userId="S::choudhari.p@northeastern.edu::c62a53ac-b0fd-4244-ba70-d845ba0930cd" providerId="AD" clId="Web-{AEB795A6-8503-4BFE-AD7F-A0F9001E87F9}" dt="2022-12-12T02:01:34.268" v="11" actId="1076"/>
          <ac:picMkLst>
            <pc:docMk/>
            <pc:sldMk cId="2083461213" sldId="260"/>
            <ac:picMk id="4" creationId="{02100D5D-B642-CCCF-3514-55B2F6E66868}"/>
          </ac:picMkLst>
        </pc:picChg>
        <pc:picChg chg="mod ord">
          <ac:chgData name="Pavan Bhagwan Choudhari" userId="S::choudhari.p@northeastern.edu::c62a53ac-b0fd-4244-ba70-d845ba0930cd" providerId="AD" clId="Web-{AEB795A6-8503-4BFE-AD7F-A0F9001E87F9}" dt="2022-12-12T02:01:04.502" v="6"/>
          <ac:picMkLst>
            <pc:docMk/>
            <pc:sldMk cId="2083461213" sldId="260"/>
            <ac:picMk id="14" creationId="{43E50EAF-681B-11CD-8F6A-6292BFF78969}"/>
          </ac:picMkLst>
        </pc:picChg>
        <pc:cxnChg chg="add del">
          <ac:chgData name="Pavan Bhagwan Choudhari" userId="S::choudhari.p@northeastern.edu::c62a53ac-b0fd-4244-ba70-d845ba0930cd" providerId="AD" clId="Web-{AEB795A6-8503-4BFE-AD7F-A0F9001E87F9}" dt="2022-12-12T02:01:04.502" v="6"/>
          <ac:cxnSpMkLst>
            <pc:docMk/>
            <pc:sldMk cId="2083461213" sldId="260"/>
            <ac:cxnSpMk id="37" creationId="{B8EC0F70-6AFD-45BE-8F70-52888FC304F7}"/>
          </ac:cxnSpMkLst>
        </pc:cxnChg>
      </pc:sldChg>
      <pc:sldChg chg="modSp">
        <pc:chgData name="Pavan Bhagwan Choudhari" userId="S::choudhari.p@northeastern.edu::c62a53ac-b0fd-4244-ba70-d845ba0930cd" providerId="AD" clId="Web-{AEB795A6-8503-4BFE-AD7F-A0F9001E87F9}" dt="2022-12-12T02:13:22.853" v="169" actId="20577"/>
        <pc:sldMkLst>
          <pc:docMk/>
          <pc:sldMk cId="571833069" sldId="264"/>
        </pc:sldMkLst>
        <pc:spChg chg="mod">
          <ac:chgData name="Pavan Bhagwan Choudhari" userId="S::choudhari.p@northeastern.edu::c62a53ac-b0fd-4244-ba70-d845ba0930cd" providerId="AD" clId="Web-{AEB795A6-8503-4BFE-AD7F-A0F9001E87F9}" dt="2022-12-12T02:13:22.853" v="169" actId="20577"/>
          <ac:spMkLst>
            <pc:docMk/>
            <pc:sldMk cId="571833069" sldId="264"/>
            <ac:spMk id="3" creationId="{16EC717C-BF70-908C-A332-AB673ABB602D}"/>
          </ac:spMkLst>
        </pc:spChg>
      </pc:sldChg>
      <pc:sldChg chg="modSp">
        <pc:chgData name="Pavan Bhagwan Choudhari" userId="S::choudhari.p@northeastern.edu::c62a53ac-b0fd-4244-ba70-d845ba0930cd" providerId="AD" clId="Web-{AEB795A6-8503-4BFE-AD7F-A0F9001E87F9}" dt="2022-12-12T02:00:14.922" v="0" actId="1076"/>
        <pc:sldMkLst>
          <pc:docMk/>
          <pc:sldMk cId="3276867897" sldId="273"/>
        </pc:sldMkLst>
        <pc:picChg chg="mod">
          <ac:chgData name="Pavan Bhagwan Choudhari" userId="S::choudhari.p@northeastern.edu::c62a53ac-b0fd-4244-ba70-d845ba0930cd" providerId="AD" clId="Web-{AEB795A6-8503-4BFE-AD7F-A0F9001E87F9}" dt="2022-12-12T02:00:14.922" v="0" actId="1076"/>
          <ac:picMkLst>
            <pc:docMk/>
            <pc:sldMk cId="3276867897" sldId="273"/>
            <ac:picMk id="9" creationId="{CA0119A8-813B-EE8F-3FB4-91C380B1905F}"/>
          </ac:picMkLst>
        </pc:picChg>
      </pc:sldChg>
      <pc:sldChg chg="modSp">
        <pc:chgData name="Pavan Bhagwan Choudhari" userId="S::choudhari.p@northeastern.edu::c62a53ac-b0fd-4244-ba70-d845ba0930cd" providerId="AD" clId="Web-{AEB795A6-8503-4BFE-AD7F-A0F9001E87F9}" dt="2022-12-12T02:44:13.816" v="288" actId="20577"/>
        <pc:sldMkLst>
          <pc:docMk/>
          <pc:sldMk cId="2832621957" sldId="275"/>
        </pc:sldMkLst>
        <pc:spChg chg="mod">
          <ac:chgData name="Pavan Bhagwan Choudhari" userId="S::choudhari.p@northeastern.edu::c62a53ac-b0fd-4244-ba70-d845ba0930cd" providerId="AD" clId="Web-{AEB795A6-8503-4BFE-AD7F-A0F9001E87F9}" dt="2022-12-12T02:44:13.816" v="288" actId="20577"/>
          <ac:spMkLst>
            <pc:docMk/>
            <pc:sldMk cId="2832621957" sldId="275"/>
            <ac:spMk id="3" creationId="{5834A8FF-37CF-1D12-D809-949D2651DA69}"/>
          </ac:spMkLst>
        </pc:spChg>
      </pc:sldChg>
    </pc:docChg>
  </pc:docChgLst>
  <pc:docChgLst>
    <pc:chgData name="Priya Garg" userId="S::garg.p@northeastern.edu::85fa9b1c-7514-49ed-939c-9bbe2b0ad6d5" providerId="AD" clId="Web-{349E6970-A2AE-449D-9C80-F42C1168AFDA}"/>
    <pc:docChg chg="modSld">
      <pc:chgData name="Priya Garg" userId="S::garg.p@northeastern.edu::85fa9b1c-7514-49ed-939c-9bbe2b0ad6d5" providerId="AD" clId="Web-{349E6970-A2AE-449D-9C80-F42C1168AFDA}" dt="2022-12-12T01:48:41.285" v="237"/>
      <pc:docMkLst>
        <pc:docMk/>
      </pc:docMkLst>
      <pc:sldChg chg="modNotes">
        <pc:chgData name="Priya Garg" userId="S::garg.p@northeastern.edu::85fa9b1c-7514-49ed-939c-9bbe2b0ad6d5" providerId="AD" clId="Web-{349E6970-A2AE-449D-9C80-F42C1168AFDA}" dt="2022-12-12T01:48:41.285" v="237"/>
        <pc:sldMkLst>
          <pc:docMk/>
          <pc:sldMk cId="3821940479" sldId="265"/>
        </pc:sldMkLst>
      </pc:sldChg>
    </pc:docChg>
  </pc:docChgLst>
  <pc:docChgLst>
    <pc:chgData name="Priya Garg" userId="S::garg.p@northeastern.edu::85fa9b1c-7514-49ed-939c-9bbe2b0ad6d5" providerId="AD" clId="Web-{B7D06E81-02D1-4D9E-9853-8D3C81717FD2}"/>
    <pc:docChg chg="modSld">
      <pc:chgData name="Priya Garg" userId="S::garg.p@northeastern.edu::85fa9b1c-7514-49ed-939c-9bbe2b0ad6d5" providerId="AD" clId="Web-{B7D06E81-02D1-4D9E-9853-8D3C81717FD2}" dt="2022-12-12T01:52:46.857" v="9" actId="1076"/>
      <pc:docMkLst>
        <pc:docMk/>
      </pc:docMkLst>
      <pc:sldChg chg="addSp delSp modSp">
        <pc:chgData name="Priya Garg" userId="S::garg.p@northeastern.edu::85fa9b1c-7514-49ed-939c-9bbe2b0ad6d5" providerId="AD" clId="Web-{B7D06E81-02D1-4D9E-9853-8D3C81717FD2}" dt="2022-12-12T01:52:46.857" v="9" actId="1076"/>
        <pc:sldMkLst>
          <pc:docMk/>
          <pc:sldMk cId="3821940479" sldId="265"/>
        </pc:sldMkLst>
        <pc:picChg chg="del mod">
          <ac:chgData name="Priya Garg" userId="S::garg.p@northeastern.edu::85fa9b1c-7514-49ed-939c-9bbe2b0ad6d5" providerId="AD" clId="Web-{B7D06E81-02D1-4D9E-9853-8D3C81717FD2}" dt="2022-12-12T01:51:53.447" v="2"/>
          <ac:picMkLst>
            <pc:docMk/>
            <pc:sldMk cId="3821940479" sldId="265"/>
            <ac:picMk id="5" creationId="{E0A1B530-3E48-24D1-8ABB-22AE5B3FC468}"/>
          </ac:picMkLst>
        </pc:picChg>
        <pc:picChg chg="add mod">
          <ac:chgData name="Priya Garg" userId="S::garg.p@northeastern.edu::85fa9b1c-7514-49ed-939c-9bbe2b0ad6d5" providerId="AD" clId="Web-{B7D06E81-02D1-4D9E-9853-8D3C81717FD2}" dt="2022-12-12T01:52:46.857" v="9" actId="1076"/>
          <ac:picMkLst>
            <pc:docMk/>
            <pc:sldMk cId="3821940479" sldId="265"/>
            <ac:picMk id="6" creationId="{424B5DFE-FD75-79BE-A6CE-69AA476EDEA2}"/>
          </ac:picMkLst>
        </pc:picChg>
      </pc:sldChg>
    </pc:docChg>
  </pc:docChgLst>
  <pc:docChgLst>
    <pc:chgData name="Priya Garg" userId="S::garg.p@northeastern.edu::85fa9b1c-7514-49ed-939c-9bbe2b0ad6d5" providerId="AD" clId="Web-{459E08DE-6130-459B-A125-B4FD11FCF49E}"/>
    <pc:docChg chg="modSld">
      <pc:chgData name="Priya Garg" userId="S::garg.p@northeastern.edu::85fa9b1c-7514-49ed-939c-9bbe2b0ad6d5" providerId="AD" clId="Web-{459E08DE-6130-459B-A125-B4FD11FCF49E}" dt="2022-12-12T01:55:17.337" v="6"/>
      <pc:docMkLst>
        <pc:docMk/>
      </pc:docMkLst>
      <pc:sldChg chg="addSp modSp">
        <pc:chgData name="Priya Garg" userId="S::garg.p@northeastern.edu::85fa9b1c-7514-49ed-939c-9bbe2b0ad6d5" providerId="AD" clId="Web-{459E08DE-6130-459B-A125-B4FD11FCF49E}" dt="2022-12-12T01:55:17.337" v="6"/>
        <pc:sldMkLst>
          <pc:docMk/>
          <pc:sldMk cId="3821940479" sldId="265"/>
        </pc:sldMkLst>
        <pc:spChg chg="add mod">
          <ac:chgData name="Priya Garg" userId="S::garg.p@northeastern.edu::85fa9b1c-7514-49ed-939c-9bbe2b0ad6d5" providerId="AD" clId="Web-{459E08DE-6130-459B-A125-B4FD11FCF49E}" dt="2022-12-12T01:55:17.337" v="6"/>
          <ac:spMkLst>
            <pc:docMk/>
            <pc:sldMk cId="3821940479" sldId="265"/>
            <ac:spMk id="5" creationId="{AE213641-4C55-DB92-AE02-68A3C8C3BFCF}"/>
          </ac:spMkLst>
        </pc:spChg>
      </pc:sldChg>
    </pc:docChg>
  </pc:docChgLst>
  <pc:docChgLst>
    <pc:chgData name="Priya Garg" userId="S::garg.p@northeastern.edu::85fa9b1c-7514-49ed-939c-9bbe2b0ad6d5" providerId="AD" clId="Web-{468AF55F-40E6-462A-AB88-95A4B5AFF034}"/>
    <pc:docChg chg="addSld modSld">
      <pc:chgData name="Priya Garg" userId="S::garg.p@northeastern.edu::85fa9b1c-7514-49ed-939c-9bbe2b0ad6d5" providerId="AD" clId="Web-{468AF55F-40E6-462A-AB88-95A4B5AFF034}" dt="2022-12-06T18:22:40.377" v="11" actId="20577"/>
      <pc:docMkLst>
        <pc:docMk/>
      </pc:docMkLst>
      <pc:sldChg chg="new">
        <pc:chgData name="Priya Garg" userId="S::garg.p@northeastern.edu::85fa9b1c-7514-49ed-939c-9bbe2b0ad6d5" providerId="AD" clId="Web-{468AF55F-40E6-462A-AB88-95A4B5AFF034}" dt="2022-12-06T18:22:27.752" v="0"/>
        <pc:sldMkLst>
          <pc:docMk/>
          <pc:sldMk cId="1656426037" sldId="257"/>
        </pc:sldMkLst>
      </pc:sldChg>
      <pc:sldChg chg="modSp new">
        <pc:chgData name="Priya Garg" userId="S::garg.p@northeastern.edu::85fa9b1c-7514-49ed-939c-9bbe2b0ad6d5" providerId="AD" clId="Web-{468AF55F-40E6-462A-AB88-95A4B5AFF034}" dt="2022-12-06T18:22:40.377" v="11" actId="20577"/>
        <pc:sldMkLst>
          <pc:docMk/>
          <pc:sldMk cId="1539998908" sldId="258"/>
        </pc:sldMkLst>
        <pc:spChg chg="mod">
          <ac:chgData name="Priya Garg" userId="S::garg.p@northeastern.edu::85fa9b1c-7514-49ed-939c-9bbe2b0ad6d5" providerId="AD" clId="Web-{468AF55F-40E6-462A-AB88-95A4B5AFF034}" dt="2022-12-06T18:22:40.377" v="11" actId="20577"/>
          <ac:spMkLst>
            <pc:docMk/>
            <pc:sldMk cId="1539998908" sldId="258"/>
            <ac:spMk id="3" creationId="{16EC717C-BF70-908C-A332-AB673ABB60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3A4AB-EA4C-4149-BF3A-C0FF8733387E}" type="datetimeFigureOut">
              <a:t>12/12/22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F9A2F-031E-41B1-9ECF-43721D041CBF}" type="slidenum">
              <a:t>‹#›</a:t>
            </a:fld>
            <a:endParaRPr lang="en-US"/>
          </a:p>
        </p:txBody>
      </p:sp>
    </p:spTree>
    <p:extLst>
      <p:ext uri="{BB962C8B-B14F-4D97-AF65-F5344CB8AC3E}">
        <p14:creationId xmlns:p14="http://schemas.microsoft.com/office/powerpoint/2010/main" val="61372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effectLst/>
                <a:latin typeface="Times"/>
              </a:rPr>
              <a:t>  </a:t>
            </a:r>
            <a:r>
              <a:rPr lang="en-US">
                <a:solidFill>
                  <a:srgbClr val="000000"/>
                </a:solidFill>
                <a:effectLst/>
                <a:latin typeface="Helvetica" pitchFamily="2" charset="0"/>
              </a:rPr>
              <a:t>As the final part of the Modeling Techniques, we experimented with two different versions of Bert – Roberta and Bio Bert.</a:t>
            </a:r>
          </a:p>
          <a:p>
            <a:r>
              <a:rPr lang="en-US">
                <a:solidFill>
                  <a:srgbClr val="000000"/>
                </a:solidFill>
                <a:effectLst/>
                <a:latin typeface="Helvetica" pitchFamily="2" charset="0"/>
              </a:rPr>
              <a:t>Roberta stands for Robustly Optimized BERT pre-training Approach</a:t>
            </a:r>
          </a:p>
          <a:p>
            <a:r>
              <a:rPr lang="en-US">
                <a:solidFill>
                  <a:srgbClr val="000000"/>
                </a:solidFill>
                <a:effectLst/>
                <a:latin typeface="Helvetica" pitchFamily="2" charset="0"/>
              </a:rPr>
              <a:t>- It was Introduced in 2019, a year later Bert was introduced. As the name suggest, it is a modified design of </a:t>
            </a:r>
            <a:r>
              <a:rPr lang="en-US" err="1">
                <a:solidFill>
                  <a:srgbClr val="000000"/>
                </a:solidFill>
                <a:effectLst/>
                <a:latin typeface="Helvetica" pitchFamily="2" charset="0"/>
              </a:rPr>
              <a:t>bert</a:t>
            </a:r>
            <a:r>
              <a:rPr lang="en-US">
                <a:solidFill>
                  <a:srgbClr val="000000"/>
                </a:solidFill>
                <a:effectLst/>
                <a:latin typeface="Helvetica" pitchFamily="2" charset="0"/>
              </a:rPr>
              <a:t>. </a:t>
            </a:r>
          </a:p>
          <a:p>
            <a:r>
              <a:rPr lang="en-US">
                <a:solidFill>
                  <a:srgbClr val="000000"/>
                </a:solidFill>
                <a:effectLst/>
                <a:latin typeface="Helvetica" pitchFamily="2" charset="0"/>
              </a:rPr>
              <a:t>The key differences are -  </a:t>
            </a:r>
          </a:p>
          <a:p>
            <a:r>
              <a:rPr lang="en-US">
                <a:solidFill>
                  <a:srgbClr val="000000"/>
                </a:solidFill>
                <a:effectLst/>
                <a:latin typeface="Helvetica" pitchFamily="2" charset="0"/>
              </a:rPr>
              <a:t>- BERT uses static masking i.e. masking the same part of the sentence in each Epoch. In contrast, </a:t>
            </a:r>
            <a:r>
              <a:rPr lang="en-US" err="1">
                <a:solidFill>
                  <a:srgbClr val="000000"/>
                </a:solidFill>
                <a:effectLst/>
                <a:latin typeface="Helvetica" pitchFamily="2" charset="0"/>
              </a:rPr>
              <a:t>RoBERTa</a:t>
            </a:r>
            <a:r>
              <a:rPr lang="en-US">
                <a:solidFill>
                  <a:srgbClr val="000000"/>
                </a:solidFill>
                <a:effectLst/>
                <a:latin typeface="Helvetica" pitchFamily="2" charset="0"/>
              </a:rPr>
              <a:t> uses dynamic masking, wherein masking is done for different part of the sentences in different Epochs . This makes the model more robust.</a:t>
            </a:r>
          </a:p>
          <a:p>
            <a:r>
              <a:rPr lang="en-US">
                <a:solidFill>
                  <a:srgbClr val="000000"/>
                </a:solidFill>
                <a:effectLst/>
                <a:latin typeface="Helvetica" pitchFamily="2" charset="0"/>
              </a:rPr>
              <a:t>- One of the central pieces of Bert, is the Next Sentence Prediction, that is, given two sentences A and B, we ask Bert, does sentence B come after A? </a:t>
            </a:r>
          </a:p>
          <a:p>
            <a:r>
              <a:rPr lang="en-US">
                <a:solidFill>
                  <a:srgbClr val="000000"/>
                </a:solidFill>
                <a:effectLst/>
                <a:latin typeface="Helvetica" pitchFamily="2" charset="0"/>
              </a:rPr>
              <a:t>Roberta Simply drops this part of the objective and therefore uses only MLM (Masked language Modeling). </a:t>
            </a:r>
          </a:p>
          <a:p>
            <a:r>
              <a:rPr lang="en-US">
                <a:solidFill>
                  <a:srgbClr val="000000"/>
                </a:solidFill>
                <a:effectLst/>
                <a:latin typeface="Helvetica" pitchFamily="2" charset="0"/>
              </a:rPr>
              <a:t>- For </a:t>
            </a:r>
            <a:r>
              <a:rPr lang="en-US" err="1">
                <a:solidFill>
                  <a:srgbClr val="000000"/>
                </a:solidFill>
                <a:effectLst/>
                <a:latin typeface="Helvetica" pitchFamily="2" charset="0"/>
              </a:rPr>
              <a:t>RoBerta</a:t>
            </a:r>
            <a:r>
              <a:rPr lang="en-US">
                <a:solidFill>
                  <a:srgbClr val="000000"/>
                </a:solidFill>
                <a:effectLst/>
                <a:latin typeface="Helvetica" pitchFamily="2" charset="0"/>
              </a:rPr>
              <a:t>, the batch size was 2000 examples compared to 256 in Bert, that is, it trained with much larger mini-batches. </a:t>
            </a:r>
          </a:p>
          <a:p>
            <a:r>
              <a:rPr lang="en-US">
                <a:solidFill>
                  <a:srgbClr val="000000"/>
                </a:solidFill>
                <a:effectLst/>
                <a:latin typeface="Helvetica" pitchFamily="2" charset="0"/>
              </a:rPr>
              <a:t>- Bert Trained on Books Corpus and English Wikipedia whereas Roberta trained on Books Corpus, CC-News Corpus, </a:t>
            </a:r>
            <a:r>
              <a:rPr lang="en-US" err="1">
                <a:solidFill>
                  <a:srgbClr val="000000"/>
                </a:solidFill>
                <a:effectLst/>
                <a:latin typeface="Helvetica" pitchFamily="2" charset="0"/>
              </a:rPr>
              <a:t>OpenWebText</a:t>
            </a:r>
            <a:r>
              <a:rPr lang="en-US">
                <a:solidFill>
                  <a:srgbClr val="000000"/>
                </a:solidFill>
                <a:effectLst/>
                <a:latin typeface="Helvetica" pitchFamily="2" charset="0"/>
              </a:rPr>
              <a:t> &amp; Stories corpus, which is a substantial amount of training data. </a:t>
            </a:r>
          </a:p>
        </p:txBody>
      </p:sp>
      <p:sp>
        <p:nvSpPr>
          <p:cNvPr id="4" name="Slide Number Placeholder 3"/>
          <p:cNvSpPr>
            <a:spLocks noGrp="1"/>
          </p:cNvSpPr>
          <p:nvPr>
            <p:ph type="sldNum" sz="quarter" idx="5"/>
          </p:nvPr>
        </p:nvSpPr>
        <p:spPr/>
        <p:txBody>
          <a:bodyPr/>
          <a:lstStyle/>
          <a:p>
            <a:fld id="{AEAF9A2F-031E-41B1-9ECF-43721D041CBF}" type="slidenum">
              <a:rPr lang="en-US"/>
              <a:t>7</a:t>
            </a:fld>
            <a:endParaRPr lang="en-US"/>
          </a:p>
        </p:txBody>
      </p:sp>
    </p:spTree>
    <p:extLst>
      <p:ext uri="{BB962C8B-B14F-4D97-AF65-F5344CB8AC3E}">
        <p14:creationId xmlns:p14="http://schemas.microsoft.com/office/powerpoint/2010/main" val="366485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solidFill>
                  <a:srgbClr val="000000"/>
                </a:solidFill>
                <a:effectLst/>
                <a:latin typeface="Verdana" panose="020B0604030504040204" pitchFamily="34" charset="0"/>
              </a:rPr>
            </a:br>
            <a:endParaRPr lang="en-US">
              <a:solidFill>
                <a:srgbClr val="000000"/>
              </a:solidFill>
              <a:effectLst/>
              <a:latin typeface="Verdana" panose="020B0604030504040204" pitchFamily="34" charset="0"/>
            </a:endParaRPr>
          </a:p>
          <a:p>
            <a:r>
              <a:rPr lang="en-US" b="1" i="1">
                <a:solidFill>
                  <a:srgbClr val="000000"/>
                </a:solidFill>
                <a:effectLst/>
                <a:latin typeface="Times"/>
              </a:rPr>
              <a:t>Next, we explore Bio-Bert, Which</a:t>
            </a:r>
            <a:r>
              <a:rPr lang="en-US">
                <a:solidFill>
                  <a:srgbClr val="000000"/>
                </a:solidFill>
                <a:effectLst/>
                <a:latin typeface="Times"/>
              </a:rPr>
              <a:t> is a contextualized language representation model, based on BERT</a:t>
            </a:r>
          </a:p>
          <a:p>
            <a:r>
              <a:rPr lang="en-US" b="1" i="1">
                <a:solidFill>
                  <a:srgbClr val="000000"/>
                </a:solidFill>
                <a:effectLst/>
                <a:latin typeface="Times"/>
              </a:rPr>
              <a:t>One major problem with domain problems is that there are texts which are only understood by domain experts. Biomedical terms having many proper nouns &amp; terms (e.g., transcriptional, antimicrobial) makes it impossible for a general language model to understand.</a:t>
            </a:r>
            <a:endParaRPr lang="en-US">
              <a:solidFill>
                <a:srgbClr val="000000"/>
              </a:solidFill>
              <a:effectLst/>
              <a:latin typeface="Times"/>
            </a:endParaRPr>
          </a:p>
          <a:p>
            <a:r>
              <a:rPr lang="en-US">
                <a:solidFill>
                  <a:srgbClr val="000000"/>
                </a:solidFill>
                <a:effectLst/>
                <a:latin typeface="Times"/>
              </a:rPr>
              <a:t>- In this approach, </a:t>
            </a:r>
            <a:r>
              <a:rPr lang="en-US" err="1">
                <a:solidFill>
                  <a:srgbClr val="000000"/>
                </a:solidFill>
                <a:effectLst/>
                <a:latin typeface="Times"/>
              </a:rPr>
              <a:t>Biobert</a:t>
            </a:r>
            <a:r>
              <a:rPr lang="en-US">
                <a:solidFill>
                  <a:srgbClr val="000000"/>
                </a:solidFill>
                <a:effectLst/>
                <a:latin typeface="Times"/>
              </a:rPr>
              <a:t> is Initialized with Bert, so, here, rather than taking a random initialization of weights, pre-trained weights from BERT model are taken.</a:t>
            </a:r>
          </a:p>
          <a:p>
            <a:r>
              <a:rPr lang="en-US">
                <a:solidFill>
                  <a:srgbClr val="000000"/>
                </a:solidFill>
                <a:effectLst/>
                <a:latin typeface="Times"/>
              </a:rPr>
              <a:t>- Next, </a:t>
            </a:r>
            <a:r>
              <a:rPr lang="en-US" err="1">
                <a:solidFill>
                  <a:srgbClr val="000000"/>
                </a:solidFill>
                <a:effectLst/>
                <a:latin typeface="Times"/>
              </a:rPr>
              <a:t>BioBERT</a:t>
            </a:r>
            <a:r>
              <a:rPr lang="en-US">
                <a:solidFill>
                  <a:srgbClr val="000000"/>
                </a:solidFill>
                <a:effectLst/>
                <a:latin typeface="Times"/>
              </a:rPr>
              <a:t> is pre-trained on </a:t>
            </a:r>
            <a:r>
              <a:rPr lang="en-US" b="1">
                <a:solidFill>
                  <a:srgbClr val="000000"/>
                </a:solidFill>
                <a:effectLst/>
                <a:latin typeface="Times"/>
              </a:rPr>
              <a:t>PubMed Abstracts</a:t>
            </a:r>
            <a:r>
              <a:rPr lang="en-US">
                <a:solidFill>
                  <a:srgbClr val="000000"/>
                </a:solidFill>
                <a:effectLst/>
                <a:latin typeface="Times"/>
              </a:rPr>
              <a:t> of 4.5 billion words &amp; </a:t>
            </a:r>
            <a:r>
              <a:rPr lang="en-US" b="1">
                <a:solidFill>
                  <a:srgbClr val="000000"/>
                </a:solidFill>
                <a:effectLst/>
                <a:latin typeface="Times"/>
              </a:rPr>
              <a:t>PMC Full-text articles</a:t>
            </a:r>
            <a:r>
              <a:rPr lang="en-US">
                <a:solidFill>
                  <a:srgbClr val="000000"/>
                </a:solidFill>
                <a:effectLst/>
                <a:latin typeface="Times"/>
              </a:rPr>
              <a:t> containing 13.5 billion words.</a:t>
            </a:r>
          </a:p>
          <a:p>
            <a:r>
              <a:rPr lang="en-US">
                <a:solidFill>
                  <a:srgbClr val="000000"/>
                </a:solidFill>
                <a:effectLst/>
                <a:latin typeface="Times"/>
              </a:rPr>
              <a:t>- Later, the pre-trained model is used to fine-tune on various biomedical text mining tasks like Named Entity Recognition, question &amp; answer, relation extraction.</a:t>
            </a:r>
          </a:p>
        </p:txBody>
      </p:sp>
      <p:sp>
        <p:nvSpPr>
          <p:cNvPr id="4" name="Slide Number Placeholder 3"/>
          <p:cNvSpPr>
            <a:spLocks noGrp="1"/>
          </p:cNvSpPr>
          <p:nvPr>
            <p:ph type="sldNum" sz="quarter" idx="5"/>
          </p:nvPr>
        </p:nvSpPr>
        <p:spPr/>
        <p:txBody>
          <a:bodyPr/>
          <a:lstStyle/>
          <a:p>
            <a:fld id="{AEAF9A2F-031E-41B1-9ECF-43721D041CBF}" type="slidenum">
              <a:t>8</a:t>
            </a:fld>
            <a:endParaRPr lang="en-US"/>
          </a:p>
        </p:txBody>
      </p:sp>
    </p:spTree>
    <p:extLst>
      <p:ext uri="{BB962C8B-B14F-4D97-AF65-F5344CB8AC3E}">
        <p14:creationId xmlns:p14="http://schemas.microsoft.com/office/powerpoint/2010/main" val="333126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effectLst/>
                <a:latin typeface="Times"/>
              </a:rPr>
              <a:t>Moving on to results, when compared with Binary Classification, the evaluation methods for multi-label classification are quite different. In addition to accuracy , micro F1 and macro-f1, we have leveraged some string matching metrics. </a:t>
            </a:r>
          </a:p>
          <a:p>
            <a:r>
              <a:rPr lang="en-US">
                <a:solidFill>
                  <a:srgbClr val="000000"/>
                </a:solidFill>
                <a:effectLst/>
                <a:latin typeface="Times"/>
              </a:rPr>
              <a:t>First, Jaccard Index, is the size of intersection of predicted labels and the true labels divided by the size of the union of the predicted &amp; true labels. It ranges from 0 to 1, &amp; 1 is the perfect score. </a:t>
            </a:r>
            <a:r>
              <a:rPr lang="en-US" u="sng" err="1">
                <a:solidFill>
                  <a:srgbClr val="000000"/>
                </a:solidFill>
                <a:effectLst/>
                <a:latin typeface="Times"/>
              </a:rPr>
              <a:t>Levenshtein</a:t>
            </a:r>
            <a:r>
              <a:rPr lang="en-US" u="sng">
                <a:solidFill>
                  <a:srgbClr val="000000"/>
                </a:solidFill>
                <a:effectLst/>
                <a:latin typeface="Times"/>
              </a:rPr>
              <a:t> distance/minimum edit distance:</a:t>
            </a:r>
            <a:r>
              <a:rPr lang="en-US">
                <a:solidFill>
                  <a:srgbClr val="000000"/>
                </a:solidFill>
                <a:effectLst/>
                <a:latin typeface="Times"/>
              </a:rPr>
              <a:t> is the Minimum number of edits needed to transform one string into the other. Here, the final score is the average of this distance of all records in test data. The </a:t>
            </a:r>
            <a:r>
              <a:rPr lang="en-US" err="1">
                <a:solidFill>
                  <a:srgbClr val="000000"/>
                </a:solidFill>
                <a:effectLst/>
                <a:latin typeface="Times"/>
              </a:rPr>
              <a:t>Jaro</a:t>
            </a:r>
            <a:r>
              <a:rPr lang="en-US">
                <a:solidFill>
                  <a:srgbClr val="000000"/>
                </a:solidFill>
                <a:effectLst/>
                <a:latin typeface="Times"/>
              </a:rPr>
              <a:t> </a:t>
            </a:r>
            <a:r>
              <a:rPr lang="en-US" err="1">
                <a:solidFill>
                  <a:srgbClr val="000000"/>
                </a:solidFill>
                <a:effectLst/>
                <a:latin typeface="Times"/>
              </a:rPr>
              <a:t>Wrinkler</a:t>
            </a:r>
            <a:r>
              <a:rPr lang="en-US">
                <a:solidFill>
                  <a:srgbClr val="000000"/>
                </a:solidFill>
                <a:effectLst/>
                <a:latin typeface="Times"/>
              </a:rPr>
              <a:t> similarity or </a:t>
            </a:r>
            <a:r>
              <a:rPr lang="en-US" err="1">
                <a:solidFill>
                  <a:srgbClr val="000000"/>
                </a:solidFill>
                <a:effectLst/>
                <a:latin typeface="Times"/>
              </a:rPr>
              <a:t>Jaro</a:t>
            </a:r>
            <a:r>
              <a:rPr lang="en-US">
                <a:solidFill>
                  <a:srgbClr val="000000"/>
                </a:solidFill>
                <a:effectLst/>
                <a:latin typeface="Times"/>
              </a:rPr>
              <a:t> score is similar to </a:t>
            </a:r>
            <a:r>
              <a:rPr lang="en-US" err="1">
                <a:solidFill>
                  <a:srgbClr val="000000"/>
                </a:solidFill>
                <a:effectLst/>
                <a:latin typeface="Times"/>
              </a:rPr>
              <a:t>Levenshtein</a:t>
            </a:r>
            <a:r>
              <a:rPr lang="en-US">
                <a:solidFill>
                  <a:srgbClr val="000000"/>
                </a:solidFill>
                <a:effectLst/>
                <a:latin typeface="Times"/>
              </a:rPr>
              <a:t> distance in terms of transformations but it gives more priority to prefix similarity. </a:t>
            </a:r>
          </a:p>
          <a:p>
            <a:r>
              <a:rPr lang="en-US">
                <a:solidFill>
                  <a:srgbClr val="000000"/>
                </a:solidFill>
                <a:effectLst/>
                <a:latin typeface="Times"/>
              </a:rPr>
              <a:t>Here, all models have been tested on 30% data of the original dataset. It is interesting to note the high </a:t>
            </a:r>
            <a:r>
              <a:rPr lang="en-US" err="1">
                <a:solidFill>
                  <a:srgbClr val="000000"/>
                </a:solidFill>
                <a:effectLst/>
                <a:latin typeface="Times"/>
              </a:rPr>
              <a:t>Jaro</a:t>
            </a:r>
            <a:r>
              <a:rPr lang="en-US">
                <a:solidFill>
                  <a:srgbClr val="000000"/>
                </a:solidFill>
                <a:effectLst/>
                <a:latin typeface="Times"/>
              </a:rPr>
              <a:t> Score, implying that the former labels are being predicted well than the latter ones however, this pattern is seen because the former labels, such as 'B' standing for organisms is present in 92% of data. </a:t>
            </a:r>
          </a:p>
          <a:p>
            <a:r>
              <a:rPr lang="en-US">
                <a:solidFill>
                  <a:srgbClr val="000000"/>
                </a:solidFill>
                <a:effectLst/>
                <a:latin typeface="Times"/>
              </a:rPr>
              <a:t>Also, it is expected to have low accuracy as we have 15 labels and only the exact match of true and predicted label is counted as an accurate prediction.</a:t>
            </a:r>
          </a:p>
          <a:p>
            <a:r>
              <a:rPr lang="en-US">
                <a:solidFill>
                  <a:srgbClr val="000000"/>
                </a:solidFill>
                <a:effectLst/>
                <a:latin typeface="Times"/>
              </a:rPr>
              <a:t>Here, our winning model is Logistic Regression with </a:t>
            </a:r>
            <a:r>
              <a:rPr lang="en-US" err="1">
                <a:solidFill>
                  <a:srgbClr val="000000"/>
                </a:solidFill>
                <a:effectLst/>
                <a:latin typeface="Times"/>
              </a:rPr>
              <a:t>Tf-Idf</a:t>
            </a:r>
            <a:r>
              <a:rPr lang="en-US">
                <a:solidFill>
                  <a:srgbClr val="000000"/>
                </a:solidFill>
                <a:effectLst/>
                <a:latin typeface="Times"/>
              </a:rPr>
              <a:t> with F1- macro score of .71</a:t>
            </a:r>
          </a:p>
        </p:txBody>
      </p:sp>
      <p:sp>
        <p:nvSpPr>
          <p:cNvPr id="4" name="Slide Number Placeholder 3"/>
          <p:cNvSpPr>
            <a:spLocks noGrp="1"/>
          </p:cNvSpPr>
          <p:nvPr>
            <p:ph type="sldNum" sz="quarter" idx="5"/>
          </p:nvPr>
        </p:nvSpPr>
        <p:spPr/>
        <p:txBody>
          <a:bodyPr/>
          <a:lstStyle/>
          <a:p>
            <a:fld id="{AEAF9A2F-031E-41B1-9ECF-43721D041CBF}" type="slidenum">
              <a:rPr lang="en-US"/>
              <a:t>9</a:t>
            </a:fld>
            <a:endParaRPr lang="en-US"/>
          </a:p>
        </p:txBody>
      </p:sp>
    </p:spTree>
    <p:extLst>
      <p:ext uri="{BB962C8B-B14F-4D97-AF65-F5344CB8AC3E}">
        <p14:creationId xmlns:p14="http://schemas.microsoft.com/office/powerpoint/2010/main" val="28376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an effort to improve this score, we experimented with transfer learning as discussed before. </a:t>
            </a:r>
          </a:p>
          <a:p>
            <a:r>
              <a:rPr lang="en-US">
                <a:cs typeface="Calibri"/>
              </a:rPr>
              <a:t>We were able to test both Bio-Bert and Roberta on a different test file, which is not a subset of the original file. This certainly ensures that our models are robust. </a:t>
            </a:r>
          </a:p>
          <a:p>
            <a:r>
              <a:rPr lang="en-US">
                <a:cs typeface="Calibri"/>
              </a:rPr>
              <a:t>As expected, both Bio-</a:t>
            </a:r>
            <a:r>
              <a:rPr lang="en-US" err="1">
                <a:cs typeface="Calibri"/>
              </a:rPr>
              <a:t>bert</a:t>
            </a:r>
            <a:r>
              <a:rPr lang="en-US">
                <a:cs typeface="Calibri"/>
              </a:rPr>
              <a:t> and Roberta performs better than the previous classifiers. And Bio-Bert performs slightly better than Roberta in terms of F1-score.</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However, it is interesting to note that the other metrics such as Hamming loss, </a:t>
            </a:r>
            <a:r>
              <a:rPr lang="en-US" err="1">
                <a:cs typeface="Calibri"/>
              </a:rPr>
              <a:t>logloss</a:t>
            </a:r>
            <a:r>
              <a:rPr lang="en-US">
                <a:cs typeface="Calibri"/>
              </a:rPr>
              <a:t>, accuracy do not improve much from the previously stated best model.</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EAF9A2F-031E-41B1-9ECF-43721D041CBF}" type="slidenum">
              <a:rPr lang="en-US"/>
              <a:t>10</a:t>
            </a:fld>
            <a:endParaRPr lang="en-US"/>
          </a:p>
        </p:txBody>
      </p:sp>
    </p:spTree>
    <p:extLst>
      <p:ext uri="{BB962C8B-B14F-4D97-AF65-F5344CB8AC3E}">
        <p14:creationId xmlns:p14="http://schemas.microsoft.com/office/powerpoint/2010/main" val="398583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Moving on to limitations </a:t>
            </a:r>
          </a:p>
          <a:p>
            <a:pPr marL="171450" indent="-171450">
              <a:buFontTx/>
              <a:buChar char="-"/>
            </a:pPr>
            <a:r>
              <a:rPr lang="en-US"/>
              <a:t>In our project we were limited to only a few hours of training time. </a:t>
            </a:r>
          </a:p>
          <a:p>
            <a:pPr marL="171450" indent="-171450">
              <a:buFontTx/>
              <a:buChar char="-"/>
            </a:pPr>
            <a:r>
              <a:rPr lang="en-US">
                <a:cs typeface="Calibri"/>
              </a:rPr>
              <a:t>Secondly, The most common used metric for multi-label classification is F1-score. As we saw before, string matching metrics do not give reliable comparisons.</a:t>
            </a:r>
          </a:p>
          <a:p>
            <a:r>
              <a:rPr lang="en-US">
                <a:cs typeface="Calibri"/>
              </a:rPr>
              <a:t>- In future, we can also explore the idea of using pretrained word2vec embeddings as input to the transformer models, basically combining our last 2 approaches. </a:t>
            </a:r>
          </a:p>
          <a:p>
            <a:r>
              <a:rPr lang="en-US">
                <a:cs typeface="Calibri"/>
              </a:rPr>
              <a:t>-</a:t>
            </a:r>
            <a:r>
              <a:rPr lang="en-US"/>
              <a:t> As a long shot, we can extract the author's learning style with author attribution task and using text generating techniques, we can help the author to write their next research! </a:t>
            </a:r>
            <a:endParaRPr lang="en-US">
              <a:cs typeface="Calibri"/>
            </a:endParaRPr>
          </a:p>
        </p:txBody>
      </p:sp>
      <p:sp>
        <p:nvSpPr>
          <p:cNvPr id="4" name="Slide Number Placeholder 3"/>
          <p:cNvSpPr>
            <a:spLocks noGrp="1"/>
          </p:cNvSpPr>
          <p:nvPr>
            <p:ph type="sldNum" sz="quarter" idx="5"/>
          </p:nvPr>
        </p:nvSpPr>
        <p:spPr/>
        <p:txBody>
          <a:bodyPr/>
          <a:lstStyle/>
          <a:p>
            <a:fld id="{AEAF9A2F-031E-41B1-9ECF-43721D041CBF}" type="slidenum">
              <a:rPr lang="en-US"/>
              <a:t>11</a:t>
            </a:fld>
            <a:endParaRPr lang="en-US"/>
          </a:p>
        </p:txBody>
      </p:sp>
    </p:spTree>
    <p:extLst>
      <p:ext uri="{BB962C8B-B14F-4D97-AF65-F5344CB8AC3E}">
        <p14:creationId xmlns:p14="http://schemas.microsoft.com/office/powerpoint/2010/main" val="10068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73288" y="321732"/>
            <a:ext cx="9276178" cy="4240743"/>
          </a:xfrm>
        </p:spPr>
        <p:txBody>
          <a:bodyPr>
            <a:normAutofit/>
          </a:bodyPr>
          <a:lstStyle/>
          <a:p>
            <a:pPr algn="l"/>
            <a:r>
              <a:rPr lang="en-US" sz="6600">
                <a:cs typeface="Calibri Light"/>
              </a:rPr>
              <a:t>Multi-label Classification of Medical Abstracts</a:t>
            </a:r>
          </a:p>
        </p:txBody>
      </p:sp>
      <p:sp>
        <p:nvSpPr>
          <p:cNvPr id="3" name="Subtitle 2"/>
          <p:cNvSpPr>
            <a:spLocks noGrp="1"/>
          </p:cNvSpPr>
          <p:nvPr>
            <p:ph type="subTitle" idx="1"/>
          </p:nvPr>
        </p:nvSpPr>
        <p:spPr>
          <a:xfrm>
            <a:off x="2073288" y="4562475"/>
            <a:ext cx="9276178" cy="1687999"/>
          </a:xfrm>
        </p:spPr>
        <p:txBody>
          <a:bodyPr vert="horz" lIns="91440" tIns="45720" rIns="91440" bIns="45720" rtlCol="0" anchor="t">
            <a:normAutofit/>
          </a:bodyPr>
          <a:lstStyle/>
          <a:p>
            <a:pPr algn="l"/>
            <a:r>
              <a:rPr lang="en-US">
                <a:cs typeface="Calibri"/>
              </a:rPr>
              <a:t>Pavan Choudhari | Priya Garg</a:t>
            </a:r>
            <a:endParaRPr lang="en-US"/>
          </a:p>
        </p:txBody>
      </p:sp>
      <p:sp>
        <p:nvSpPr>
          <p:cNvPr id="93" name="Rectangle 92">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 name="Graphic 32" descr="Stethoscope">
            <a:extLst>
              <a:ext uri="{FF2B5EF4-FFF2-40B4-BE49-F238E27FC236}">
                <a16:creationId xmlns:a16="http://schemas.microsoft.com/office/drawing/2014/main" id="{9CBE27EF-F9CF-A325-D427-5B3EE5300A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9879-4CB0-D0E4-55E0-5E6492D60A62}"/>
              </a:ext>
            </a:extLst>
          </p:cNvPr>
          <p:cNvSpPr>
            <a:spLocks noGrp="1"/>
          </p:cNvSpPr>
          <p:nvPr>
            <p:ph type="title"/>
          </p:nvPr>
        </p:nvSpPr>
        <p:spPr>
          <a:xfrm>
            <a:off x="838200" y="365125"/>
            <a:ext cx="10515600" cy="1325563"/>
          </a:xfrm>
        </p:spPr>
        <p:txBody>
          <a:bodyPr>
            <a:normAutofit/>
          </a:bodyPr>
          <a:lstStyle/>
          <a:p>
            <a:r>
              <a:rPr lang="en-US" sz="5400">
                <a:cs typeface="Calibri Light"/>
              </a:rPr>
              <a:t>Results - II</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D0D73DC4-763A-5388-48E9-EF138DDF41E6}"/>
              </a:ext>
            </a:extLst>
          </p:cNvPr>
          <p:cNvPicPr>
            <a:picLocks noChangeAspect="1"/>
          </p:cNvPicPr>
          <p:nvPr/>
        </p:nvPicPr>
        <p:blipFill>
          <a:blip r:embed="rId3"/>
          <a:stretch>
            <a:fillRect/>
          </a:stretch>
        </p:blipFill>
        <p:spPr>
          <a:xfrm>
            <a:off x="834189" y="2626526"/>
            <a:ext cx="10694067" cy="1792478"/>
          </a:xfrm>
          <a:prstGeom prst="rect">
            <a:avLst/>
          </a:prstGeom>
        </p:spPr>
      </p:pic>
      <p:sp>
        <p:nvSpPr>
          <p:cNvPr id="3" name="TextBox 2">
            <a:extLst>
              <a:ext uri="{FF2B5EF4-FFF2-40B4-BE49-F238E27FC236}">
                <a16:creationId xmlns:a16="http://schemas.microsoft.com/office/drawing/2014/main" id="{78297FFF-6227-9AEF-4C43-1121CEBCFCCD}"/>
              </a:ext>
            </a:extLst>
          </p:cNvPr>
          <p:cNvSpPr txBox="1"/>
          <p:nvPr/>
        </p:nvSpPr>
        <p:spPr>
          <a:xfrm>
            <a:off x="838198" y="6411685"/>
            <a:ext cx="77900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Note: Test set contains 190k records</a:t>
            </a:r>
            <a:endParaRPr lang="en-US" sz="1600"/>
          </a:p>
        </p:txBody>
      </p:sp>
      <p:pic>
        <p:nvPicPr>
          <p:cNvPr id="6" name="Picture 6">
            <a:extLst>
              <a:ext uri="{FF2B5EF4-FFF2-40B4-BE49-F238E27FC236}">
                <a16:creationId xmlns:a16="http://schemas.microsoft.com/office/drawing/2014/main" id="{424B5DFE-FD75-79BE-A6CE-69AA476EDEA2}"/>
              </a:ext>
            </a:extLst>
          </p:cNvPr>
          <p:cNvPicPr>
            <a:picLocks noChangeAspect="1"/>
          </p:cNvPicPr>
          <p:nvPr/>
        </p:nvPicPr>
        <p:blipFill>
          <a:blip r:embed="rId4"/>
          <a:stretch>
            <a:fillRect/>
          </a:stretch>
        </p:blipFill>
        <p:spPr>
          <a:xfrm>
            <a:off x="952030" y="4686590"/>
            <a:ext cx="10429051" cy="680919"/>
          </a:xfrm>
          <a:prstGeom prst="rect">
            <a:avLst/>
          </a:prstGeom>
        </p:spPr>
      </p:pic>
      <p:sp>
        <p:nvSpPr>
          <p:cNvPr id="5" name="Rounded Rectangle 12">
            <a:extLst>
              <a:ext uri="{FF2B5EF4-FFF2-40B4-BE49-F238E27FC236}">
                <a16:creationId xmlns:a16="http://schemas.microsoft.com/office/drawing/2014/main" id="{AE213641-4C55-DB92-AE02-68A3C8C3BFCF}"/>
              </a:ext>
            </a:extLst>
          </p:cNvPr>
          <p:cNvSpPr/>
          <p:nvPr/>
        </p:nvSpPr>
        <p:spPr>
          <a:xfrm>
            <a:off x="5659034" y="2729896"/>
            <a:ext cx="1414138" cy="2858891"/>
          </a:xfrm>
          <a:prstGeom prst="roundRect">
            <a:avLst/>
          </a:prstGeom>
          <a:solidFill>
            <a:srgbClr val="FF0000">
              <a:alpha val="10077"/>
            </a:srgbClr>
          </a:solid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highlight>
                <a:srgbClr val="FFFF00"/>
              </a:highlight>
            </a:endParaRPr>
          </a:p>
        </p:txBody>
      </p:sp>
      <p:sp>
        <p:nvSpPr>
          <p:cNvPr id="9" name="Rounded Rectangle 12">
            <a:extLst>
              <a:ext uri="{FF2B5EF4-FFF2-40B4-BE49-F238E27FC236}">
                <a16:creationId xmlns:a16="http://schemas.microsoft.com/office/drawing/2014/main" id="{27AD8317-97BA-1E41-B6A4-762778C1446C}"/>
              </a:ext>
            </a:extLst>
          </p:cNvPr>
          <p:cNvSpPr/>
          <p:nvPr/>
        </p:nvSpPr>
        <p:spPr>
          <a:xfrm>
            <a:off x="8080359" y="2739837"/>
            <a:ext cx="1026571" cy="2848950"/>
          </a:xfrm>
          <a:prstGeom prst="roundRect">
            <a:avLst/>
          </a:prstGeom>
          <a:solidFill>
            <a:srgbClr val="FF0000">
              <a:alpha val="10077"/>
            </a:srgbClr>
          </a:solid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highlight>
                <a:srgbClr val="FFFF00"/>
              </a:highlight>
            </a:endParaRPr>
          </a:p>
        </p:txBody>
      </p:sp>
      <p:sp>
        <p:nvSpPr>
          <p:cNvPr id="11" name="Rounded Rectangle 12">
            <a:extLst>
              <a:ext uri="{FF2B5EF4-FFF2-40B4-BE49-F238E27FC236}">
                <a16:creationId xmlns:a16="http://schemas.microsoft.com/office/drawing/2014/main" id="{58016799-5A92-164A-9DEA-3D29B963611A}"/>
              </a:ext>
            </a:extLst>
          </p:cNvPr>
          <p:cNvSpPr/>
          <p:nvPr/>
        </p:nvSpPr>
        <p:spPr>
          <a:xfrm>
            <a:off x="10453816" y="2731597"/>
            <a:ext cx="786154" cy="2848950"/>
          </a:xfrm>
          <a:prstGeom prst="roundRect">
            <a:avLst/>
          </a:prstGeom>
          <a:solidFill>
            <a:srgbClr val="FF0000">
              <a:alpha val="10077"/>
            </a:srgbClr>
          </a:solid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highlight>
                <a:srgbClr val="FFFF00"/>
              </a:highlight>
            </a:endParaRPr>
          </a:p>
        </p:txBody>
      </p:sp>
    </p:spTree>
    <p:extLst>
      <p:ext uri="{BB962C8B-B14F-4D97-AF65-F5344CB8AC3E}">
        <p14:creationId xmlns:p14="http://schemas.microsoft.com/office/powerpoint/2010/main" val="210312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9879-4CB0-D0E4-55E0-5E6492D60A62}"/>
              </a:ext>
            </a:extLst>
          </p:cNvPr>
          <p:cNvSpPr>
            <a:spLocks noGrp="1"/>
          </p:cNvSpPr>
          <p:nvPr>
            <p:ph type="title"/>
          </p:nvPr>
        </p:nvSpPr>
        <p:spPr>
          <a:xfrm>
            <a:off x="836679" y="723898"/>
            <a:ext cx="6002110" cy="1495425"/>
          </a:xfrm>
        </p:spPr>
        <p:txBody>
          <a:bodyPr>
            <a:normAutofit/>
          </a:bodyPr>
          <a:lstStyle/>
          <a:p>
            <a:r>
              <a:rPr lang="en-US" sz="4000">
                <a:cs typeface="Calibri Light"/>
              </a:rPr>
              <a:t>Limitations/Future Work</a:t>
            </a:r>
            <a:endParaRPr lang="en-US" sz="4000"/>
          </a:p>
        </p:txBody>
      </p:sp>
      <p:sp>
        <p:nvSpPr>
          <p:cNvPr id="3" name="Content Placeholder 2">
            <a:extLst>
              <a:ext uri="{FF2B5EF4-FFF2-40B4-BE49-F238E27FC236}">
                <a16:creationId xmlns:a16="http://schemas.microsoft.com/office/drawing/2014/main" id="{16EC717C-BF70-908C-A332-AB673ABB602D}"/>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2000">
                <a:cs typeface="Calibri"/>
              </a:rPr>
              <a:t>Compute Capacity: GPU workload increases cost</a:t>
            </a:r>
            <a:endParaRPr lang="en-US" sz="2000"/>
          </a:p>
          <a:p>
            <a:r>
              <a:rPr lang="en-US" sz="2000">
                <a:cs typeface="Calibri"/>
              </a:rPr>
              <a:t>Lack of Evaluation metrics for multi-label classification</a:t>
            </a:r>
          </a:p>
          <a:p>
            <a:r>
              <a:rPr lang="en-US" sz="2000">
                <a:cs typeface="Calibri"/>
              </a:rPr>
              <a:t>Pre-trained bio w2v embeddings for transformer models</a:t>
            </a:r>
          </a:p>
          <a:p>
            <a:r>
              <a:rPr lang="en-US" sz="2000">
                <a:cs typeface="Calibri"/>
              </a:rPr>
              <a:t>Text Generation with Author Attribution Task – for next research :) </a:t>
            </a:r>
          </a:p>
          <a:p>
            <a:endParaRPr lang="en-US" sz="2000">
              <a:cs typeface="Calibri"/>
            </a:endParaRPr>
          </a:p>
          <a:p>
            <a:endParaRPr lang="en-US" sz="2000" b="1">
              <a:cs typeface="Calibri"/>
            </a:endParaRPr>
          </a:p>
          <a:p>
            <a:endParaRPr lang="en-US" sz="2000" b="1">
              <a:cs typeface="Calibri"/>
            </a:endParaRPr>
          </a:p>
          <a:p>
            <a:endParaRPr lang="en-US" sz="2000" b="1">
              <a:cs typeface="Calibri"/>
            </a:endParaRPr>
          </a:p>
        </p:txBody>
      </p:sp>
      <p:pic>
        <p:nvPicPr>
          <p:cNvPr id="16" name="Picture 15" descr="Light bulb on yellow background with sketched light beams and cord">
            <a:extLst>
              <a:ext uri="{FF2B5EF4-FFF2-40B4-BE49-F238E27FC236}">
                <a16:creationId xmlns:a16="http://schemas.microsoft.com/office/drawing/2014/main" id="{115408CC-6D28-ABE6-E8D5-8631B439A0DF}"/>
              </a:ext>
            </a:extLst>
          </p:cNvPr>
          <p:cNvPicPr>
            <a:picLocks noChangeAspect="1"/>
          </p:cNvPicPr>
          <p:nvPr/>
        </p:nvPicPr>
        <p:blipFill rotWithShape="1">
          <a:blip r:embed="rId3"/>
          <a:srcRect l="48769" r="6444" b="3"/>
          <a:stretch/>
        </p:blipFill>
        <p:spPr>
          <a:xfrm>
            <a:off x="7199440" y="10"/>
            <a:ext cx="4992560" cy="6857990"/>
          </a:xfrm>
          <a:prstGeom prst="rect">
            <a:avLst/>
          </a:prstGeom>
          <a:effectLst/>
        </p:spPr>
      </p:pic>
    </p:spTree>
    <p:extLst>
      <p:ext uri="{BB962C8B-B14F-4D97-AF65-F5344CB8AC3E}">
        <p14:creationId xmlns:p14="http://schemas.microsoft.com/office/powerpoint/2010/main" val="5718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A73D2-FC35-F7C7-61CC-4C522A5A2F8F}"/>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 !</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96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3B2DF-DACE-772B-A080-5359155815D2}"/>
              </a:ext>
            </a:extLst>
          </p:cNvPr>
          <p:cNvSpPr>
            <a:spLocks noGrp="1"/>
          </p:cNvSpPr>
          <p:nvPr>
            <p:ph type="title"/>
          </p:nvPr>
        </p:nvSpPr>
        <p:spPr>
          <a:xfrm>
            <a:off x="836679" y="723898"/>
            <a:ext cx="6002110" cy="1495425"/>
          </a:xfrm>
        </p:spPr>
        <p:txBody>
          <a:bodyPr>
            <a:normAutofit/>
          </a:bodyPr>
          <a:lstStyle/>
          <a:p>
            <a:r>
              <a:rPr lang="en-US" sz="4000">
                <a:cs typeface="Calibri Light"/>
              </a:rPr>
              <a:t>Goal</a:t>
            </a:r>
            <a:endParaRPr lang="en-US" sz="4000"/>
          </a:p>
        </p:txBody>
      </p:sp>
      <p:sp>
        <p:nvSpPr>
          <p:cNvPr id="3" name="Content Placeholder 2">
            <a:extLst>
              <a:ext uri="{FF2B5EF4-FFF2-40B4-BE49-F238E27FC236}">
                <a16:creationId xmlns:a16="http://schemas.microsoft.com/office/drawing/2014/main" id="{B80A3CBD-456C-35A4-FEB9-1B4B1EF1FC0F}"/>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2000">
                <a:cs typeface="Calibri"/>
              </a:rPr>
              <a:t>PubMed is a free search engine that helps researchers and experts search for medical topics by classifying the articles into </a:t>
            </a:r>
            <a:r>
              <a:rPr lang="en-US" sz="2000" err="1">
                <a:cs typeface="Calibri"/>
              </a:rPr>
              <a:t>MeSH</a:t>
            </a:r>
            <a:r>
              <a:rPr lang="en-US" sz="2000">
                <a:cs typeface="Calibri"/>
              </a:rPr>
              <a:t> headings. </a:t>
            </a:r>
          </a:p>
          <a:p>
            <a:r>
              <a:rPr lang="en-US" sz="2000">
                <a:ea typeface="+mn-lt"/>
                <a:cs typeface="+mn-lt"/>
              </a:rPr>
              <a:t>Each year the articles are manually tagged and takes months to assess and tag the millions of research paper.</a:t>
            </a:r>
          </a:p>
          <a:p>
            <a:r>
              <a:rPr lang="en-US" sz="2000">
                <a:cs typeface="Calibri"/>
              </a:rPr>
              <a:t>Our goal is to build a classifier that analyzes the abstract text and automatically classifies the paper into the 15 </a:t>
            </a:r>
            <a:r>
              <a:rPr lang="en-US" sz="2000" err="1">
                <a:cs typeface="Calibri"/>
              </a:rPr>
              <a:t>MeSH</a:t>
            </a:r>
            <a:r>
              <a:rPr lang="en-US" sz="2000">
                <a:cs typeface="Calibri"/>
              </a:rPr>
              <a:t> root headings. </a:t>
            </a:r>
          </a:p>
          <a:p>
            <a:endParaRPr lang="en-US" sz="2000">
              <a:cs typeface="Calibri"/>
            </a:endParaRPr>
          </a:p>
          <a:p>
            <a:endParaRPr lang="en-US" sz="2000">
              <a:cs typeface="Calibri"/>
            </a:endParaRPr>
          </a:p>
        </p:txBody>
      </p:sp>
      <p:pic>
        <p:nvPicPr>
          <p:cNvPr id="14" name="Picture 4" descr="Desk with stethoscope and computer keyboard">
            <a:extLst>
              <a:ext uri="{FF2B5EF4-FFF2-40B4-BE49-F238E27FC236}">
                <a16:creationId xmlns:a16="http://schemas.microsoft.com/office/drawing/2014/main" id="{43E50EAF-681B-11CD-8F6A-6292BFF78969}"/>
              </a:ext>
            </a:extLst>
          </p:cNvPr>
          <p:cNvPicPr>
            <a:picLocks noChangeAspect="1"/>
          </p:cNvPicPr>
          <p:nvPr/>
        </p:nvPicPr>
        <p:blipFill rotWithShape="1">
          <a:blip r:embed="rId2"/>
          <a:srcRect l="51407" r="-1" b="-1"/>
          <a:stretch/>
        </p:blipFill>
        <p:spPr>
          <a:xfrm>
            <a:off x="7199440" y="10"/>
            <a:ext cx="4992560" cy="6857990"/>
          </a:xfrm>
          <a:prstGeom prst="rect">
            <a:avLst/>
          </a:prstGeom>
          <a:effectLst/>
        </p:spPr>
      </p:pic>
      <p:pic>
        <p:nvPicPr>
          <p:cNvPr id="4" name="Picture 4" descr="Timeline&#10;&#10;Description automatically generated">
            <a:extLst>
              <a:ext uri="{FF2B5EF4-FFF2-40B4-BE49-F238E27FC236}">
                <a16:creationId xmlns:a16="http://schemas.microsoft.com/office/drawing/2014/main" id="{02100D5D-B642-CCCF-3514-55B2F6E66868}"/>
              </a:ext>
            </a:extLst>
          </p:cNvPr>
          <p:cNvPicPr>
            <a:picLocks noChangeAspect="1"/>
          </p:cNvPicPr>
          <p:nvPr/>
        </p:nvPicPr>
        <p:blipFill>
          <a:blip r:embed="rId3"/>
          <a:stretch>
            <a:fillRect/>
          </a:stretch>
        </p:blipFill>
        <p:spPr>
          <a:xfrm>
            <a:off x="7181273" y="2214477"/>
            <a:ext cx="5029199" cy="3501985"/>
          </a:xfrm>
          <a:prstGeom prst="rect">
            <a:avLst/>
          </a:prstGeom>
        </p:spPr>
      </p:pic>
    </p:spTree>
    <p:extLst>
      <p:ext uri="{BB962C8B-B14F-4D97-AF65-F5344CB8AC3E}">
        <p14:creationId xmlns:p14="http://schemas.microsoft.com/office/powerpoint/2010/main" val="175572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6">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58">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83B2DF-DACE-772B-A080-5359155815D2}"/>
              </a:ext>
            </a:extLst>
          </p:cNvPr>
          <p:cNvSpPr>
            <a:spLocks noGrp="1"/>
          </p:cNvSpPr>
          <p:nvPr>
            <p:ph type="title"/>
          </p:nvPr>
        </p:nvSpPr>
        <p:spPr>
          <a:xfrm>
            <a:off x="838199" y="978408"/>
            <a:ext cx="4056530" cy="1106424"/>
          </a:xfrm>
        </p:spPr>
        <p:txBody>
          <a:bodyPr>
            <a:normAutofit/>
          </a:bodyPr>
          <a:lstStyle/>
          <a:p>
            <a:r>
              <a:rPr lang="en-US" sz="2800">
                <a:cs typeface="Calibri Light"/>
              </a:rPr>
              <a:t>Data Extraction</a:t>
            </a:r>
            <a:endParaRPr lang="en-US" sz="2800"/>
          </a:p>
        </p:txBody>
      </p:sp>
      <p:sp>
        <p:nvSpPr>
          <p:cNvPr id="74" name="Rectangle 60">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62">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0A3CBD-456C-35A4-FEB9-1B4B1EF1FC0F}"/>
              </a:ext>
            </a:extLst>
          </p:cNvPr>
          <p:cNvSpPr>
            <a:spLocks noGrp="1"/>
          </p:cNvSpPr>
          <p:nvPr>
            <p:ph idx="1"/>
          </p:nvPr>
        </p:nvSpPr>
        <p:spPr>
          <a:xfrm>
            <a:off x="838199" y="2359152"/>
            <a:ext cx="4056530" cy="3429000"/>
          </a:xfrm>
        </p:spPr>
        <p:txBody>
          <a:bodyPr vert="horz" lIns="91440" tIns="45720" rIns="91440" bIns="45720" rtlCol="0">
            <a:normAutofit/>
          </a:bodyPr>
          <a:lstStyle/>
          <a:p>
            <a:endParaRPr lang="en-US" sz="1800">
              <a:cs typeface="Calibri"/>
            </a:endParaRPr>
          </a:p>
          <a:p>
            <a:endParaRPr lang="en-US" sz="1800">
              <a:cs typeface="Calibri"/>
            </a:endParaRPr>
          </a:p>
          <a:p>
            <a:endParaRPr lang="en-US" sz="1800">
              <a:cs typeface="Calibri"/>
            </a:endParaRPr>
          </a:p>
        </p:txBody>
      </p:sp>
      <p:pic>
        <p:nvPicPr>
          <p:cNvPr id="4" name="Picture 4" descr="Text, letter&#10;&#10;Description automatically generated">
            <a:extLst>
              <a:ext uri="{FF2B5EF4-FFF2-40B4-BE49-F238E27FC236}">
                <a16:creationId xmlns:a16="http://schemas.microsoft.com/office/drawing/2014/main" id="{0546EC3B-D6F4-3416-9776-87A1F2D263B2}"/>
              </a:ext>
            </a:extLst>
          </p:cNvPr>
          <p:cNvPicPr>
            <a:picLocks noChangeAspect="1"/>
          </p:cNvPicPr>
          <p:nvPr/>
        </p:nvPicPr>
        <p:blipFill>
          <a:blip r:embed="rId2"/>
          <a:stretch>
            <a:fillRect/>
          </a:stretch>
        </p:blipFill>
        <p:spPr>
          <a:xfrm>
            <a:off x="5580892" y="4075157"/>
            <a:ext cx="6290583" cy="2073943"/>
          </a:xfrm>
          <a:prstGeom prst="rect">
            <a:avLst/>
          </a:prstGeom>
        </p:spPr>
      </p:pic>
      <p:pic>
        <p:nvPicPr>
          <p:cNvPr id="57" name="Picture 57" descr="Timeline&#10;&#10;Description automatically generated">
            <a:extLst>
              <a:ext uri="{FF2B5EF4-FFF2-40B4-BE49-F238E27FC236}">
                <a16:creationId xmlns:a16="http://schemas.microsoft.com/office/drawing/2014/main" id="{3AF252D0-63C3-4E6B-E40F-2E5537D12CF3}"/>
              </a:ext>
            </a:extLst>
          </p:cNvPr>
          <p:cNvPicPr>
            <a:picLocks noChangeAspect="1"/>
          </p:cNvPicPr>
          <p:nvPr/>
        </p:nvPicPr>
        <p:blipFill>
          <a:blip r:embed="rId3"/>
          <a:stretch>
            <a:fillRect/>
          </a:stretch>
        </p:blipFill>
        <p:spPr>
          <a:xfrm>
            <a:off x="5557284" y="414647"/>
            <a:ext cx="6331688" cy="3450313"/>
          </a:xfrm>
          <a:prstGeom prst="rect">
            <a:avLst/>
          </a:prstGeom>
        </p:spPr>
      </p:pic>
      <p:sp>
        <p:nvSpPr>
          <p:cNvPr id="56" name="TextBox 55">
            <a:extLst>
              <a:ext uri="{FF2B5EF4-FFF2-40B4-BE49-F238E27FC236}">
                <a16:creationId xmlns:a16="http://schemas.microsoft.com/office/drawing/2014/main" id="{77E4F4FC-B967-EAE4-ACD7-F211B1035734}"/>
              </a:ext>
            </a:extLst>
          </p:cNvPr>
          <p:cNvSpPr txBox="1"/>
          <p:nvPr/>
        </p:nvSpPr>
        <p:spPr>
          <a:xfrm>
            <a:off x="775290" y="2348023"/>
            <a:ext cx="40758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The label ID for each abstract constitutes the root label category, followed by subcategories.</a:t>
            </a:r>
          </a:p>
          <a:p>
            <a:pPr marL="285750" indent="-285750">
              <a:buFont typeface="Arial"/>
              <a:buChar char="•"/>
            </a:pPr>
            <a:r>
              <a:rPr lang="en-US">
                <a:cs typeface="Calibri" panose="020F0502020204030204"/>
              </a:rPr>
              <a:t>Our source data has the labels missing.</a:t>
            </a:r>
          </a:p>
          <a:p>
            <a:pPr marL="285750" indent="-285750">
              <a:buFont typeface="Arial"/>
              <a:buChar char="•"/>
            </a:pPr>
            <a:r>
              <a:rPr lang="en-US">
                <a:cs typeface="Calibri" panose="020F0502020204030204"/>
              </a:rPr>
              <a:t>We extract the labels from the Descriptors.</a:t>
            </a:r>
          </a:p>
        </p:txBody>
      </p:sp>
    </p:spTree>
    <p:extLst>
      <p:ext uri="{BB962C8B-B14F-4D97-AF65-F5344CB8AC3E}">
        <p14:creationId xmlns:p14="http://schemas.microsoft.com/office/powerpoint/2010/main" val="147042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Rectangle 18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A picture containing text, newspaper&#10;&#10;Description automatically generated">
            <a:extLst>
              <a:ext uri="{FF2B5EF4-FFF2-40B4-BE49-F238E27FC236}">
                <a16:creationId xmlns:a16="http://schemas.microsoft.com/office/drawing/2014/main" id="{005A746B-522F-992D-3FF8-7454065D53DF}"/>
              </a:ext>
            </a:extLst>
          </p:cNvPr>
          <p:cNvPicPr>
            <a:picLocks noChangeAspect="1"/>
          </p:cNvPicPr>
          <p:nvPr/>
        </p:nvPicPr>
        <p:blipFill>
          <a:blip r:embed="rId2"/>
          <a:stretch>
            <a:fillRect/>
          </a:stretch>
        </p:blipFill>
        <p:spPr>
          <a:xfrm>
            <a:off x="1101725" y="2384425"/>
            <a:ext cx="3713163" cy="3616325"/>
          </a:xfrm>
          <a:prstGeom prst="rect">
            <a:avLst/>
          </a:prstGeom>
        </p:spPr>
      </p:pic>
      <p:pic>
        <p:nvPicPr>
          <p:cNvPr id="4" name="Picture 4" descr="Chart, bar chart&#10;&#10;Description automatically generated">
            <a:extLst>
              <a:ext uri="{FF2B5EF4-FFF2-40B4-BE49-F238E27FC236}">
                <a16:creationId xmlns:a16="http://schemas.microsoft.com/office/drawing/2014/main" id="{21627239-24CC-AAD2-2C24-EE3EEED4FEB7}"/>
              </a:ext>
            </a:extLst>
          </p:cNvPr>
          <p:cNvPicPr>
            <a:picLocks noGrp="1" noChangeAspect="1"/>
          </p:cNvPicPr>
          <p:nvPr>
            <p:ph idx="1"/>
          </p:nvPr>
        </p:nvPicPr>
        <p:blipFill rotWithShape="1">
          <a:blip r:embed="rId3"/>
          <a:srcRect r="329" b="1"/>
          <a:stretch/>
        </p:blipFill>
        <p:spPr>
          <a:xfrm>
            <a:off x="4883150" y="2384425"/>
            <a:ext cx="6205538" cy="3616325"/>
          </a:xfrm>
          <a:prstGeom prst="rect">
            <a:avLst/>
          </a:prstGeom>
        </p:spPr>
      </p:pic>
      <p:sp>
        <p:nvSpPr>
          <p:cNvPr id="2" name="Title 1">
            <a:extLst>
              <a:ext uri="{FF2B5EF4-FFF2-40B4-BE49-F238E27FC236}">
                <a16:creationId xmlns:a16="http://schemas.microsoft.com/office/drawing/2014/main" id="{22CCAF8A-D4B1-AC88-F08C-11DD57C5B996}"/>
              </a:ext>
            </a:extLst>
          </p:cNvPr>
          <p:cNvSpPr>
            <a:spLocks noGrp="1"/>
          </p:cNvSpPr>
          <p:nvPr>
            <p:ph type="title"/>
          </p:nvPr>
        </p:nvSpPr>
        <p:spPr>
          <a:xfrm>
            <a:off x="870204" y="606564"/>
            <a:ext cx="10451592" cy="1325563"/>
          </a:xfrm>
          <a:prstGeom prst="ellipse">
            <a:avLst/>
          </a:prstGeom>
        </p:spPr>
        <p:txBody>
          <a:bodyPr vert="horz" lIns="91440" tIns="45720" rIns="91440" bIns="45720" rtlCol="0" anchor="ctr">
            <a:normAutofit/>
          </a:bodyPr>
          <a:lstStyle/>
          <a:p>
            <a:r>
              <a:rPr lang="en-US"/>
              <a:t>Understanding the Data</a:t>
            </a:r>
          </a:p>
        </p:txBody>
      </p:sp>
    </p:spTree>
    <p:extLst>
      <p:ext uri="{BB962C8B-B14F-4D97-AF65-F5344CB8AC3E}">
        <p14:creationId xmlns:p14="http://schemas.microsoft.com/office/powerpoint/2010/main" val="165642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Rectangle 2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905B6-4300-077E-41D8-84B11C08917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TF-IDF + LR</a:t>
            </a:r>
          </a:p>
        </p:txBody>
      </p:sp>
      <p:pic>
        <p:nvPicPr>
          <p:cNvPr id="9" name="Picture 10" descr="Diagram&#10;&#10;Description automatically generated">
            <a:extLst>
              <a:ext uri="{FF2B5EF4-FFF2-40B4-BE49-F238E27FC236}">
                <a16:creationId xmlns:a16="http://schemas.microsoft.com/office/drawing/2014/main" id="{CA0119A8-813B-EE8F-3FB4-91C380B1905F}"/>
              </a:ext>
            </a:extLst>
          </p:cNvPr>
          <p:cNvPicPr>
            <a:picLocks noChangeAspect="1"/>
          </p:cNvPicPr>
          <p:nvPr/>
        </p:nvPicPr>
        <p:blipFill>
          <a:blip r:embed="rId2"/>
          <a:stretch>
            <a:fillRect/>
          </a:stretch>
        </p:blipFill>
        <p:spPr>
          <a:xfrm>
            <a:off x="715748" y="2935956"/>
            <a:ext cx="5131088" cy="2488577"/>
          </a:xfrm>
          <a:prstGeom prst="rect">
            <a:avLst/>
          </a:prstGeom>
        </p:spPr>
      </p:pic>
      <p:pic>
        <p:nvPicPr>
          <p:cNvPr id="7" name="Picture 8" descr="Chart, line chart&#10;&#10;Description automatically generated">
            <a:extLst>
              <a:ext uri="{FF2B5EF4-FFF2-40B4-BE49-F238E27FC236}">
                <a16:creationId xmlns:a16="http://schemas.microsoft.com/office/drawing/2014/main" id="{4647DA64-C539-D597-D4F4-A99C7F8E157E}"/>
              </a:ext>
            </a:extLst>
          </p:cNvPr>
          <p:cNvPicPr>
            <a:picLocks noChangeAspect="1"/>
          </p:cNvPicPr>
          <p:nvPr/>
        </p:nvPicPr>
        <p:blipFill>
          <a:blip r:embed="rId3"/>
          <a:stretch>
            <a:fillRect/>
          </a:stretch>
        </p:blipFill>
        <p:spPr>
          <a:xfrm>
            <a:off x="6345165" y="2844164"/>
            <a:ext cx="5131087" cy="2745132"/>
          </a:xfrm>
          <a:prstGeom prst="rect">
            <a:avLst/>
          </a:prstGeom>
        </p:spPr>
      </p:pic>
    </p:spTree>
    <p:extLst>
      <p:ext uri="{BB962C8B-B14F-4D97-AF65-F5344CB8AC3E}">
        <p14:creationId xmlns:p14="http://schemas.microsoft.com/office/powerpoint/2010/main" val="327686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75F02-00F3-47B0-E374-D3656046245C}"/>
              </a:ext>
            </a:extLst>
          </p:cNvPr>
          <p:cNvSpPr>
            <a:spLocks noGrp="1"/>
          </p:cNvSpPr>
          <p:nvPr>
            <p:ph type="title"/>
          </p:nvPr>
        </p:nvSpPr>
        <p:spPr>
          <a:xfrm>
            <a:off x="841248" y="548640"/>
            <a:ext cx="3600860" cy="5431536"/>
          </a:xfrm>
        </p:spPr>
        <p:txBody>
          <a:bodyPr>
            <a:normAutofit/>
          </a:bodyPr>
          <a:lstStyle/>
          <a:p>
            <a:r>
              <a:rPr lang="en-US" sz="5400">
                <a:cs typeface="Calibri Light"/>
              </a:rPr>
              <a:t>Word2Vec + Classifier</a:t>
            </a:r>
            <a:endParaRPr lang="en-US" sz="540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34A8FF-37CF-1D12-D809-949D2651DA69}"/>
              </a:ext>
            </a:extLst>
          </p:cNvPr>
          <p:cNvSpPr>
            <a:spLocks noGrp="1"/>
          </p:cNvSpPr>
          <p:nvPr>
            <p:ph idx="1"/>
          </p:nvPr>
        </p:nvSpPr>
        <p:spPr>
          <a:xfrm>
            <a:off x="5126418" y="552091"/>
            <a:ext cx="6224335" cy="5431536"/>
          </a:xfrm>
        </p:spPr>
        <p:txBody>
          <a:bodyPr anchor="ctr">
            <a:normAutofit/>
          </a:bodyPr>
          <a:lstStyle/>
          <a:p>
            <a:r>
              <a:rPr lang="en-US" sz="2200">
                <a:cs typeface="Calibri"/>
              </a:rPr>
              <a:t>We use a pretrained </a:t>
            </a:r>
            <a:r>
              <a:rPr lang="en-US" sz="2200" err="1">
                <a:cs typeface="Calibri"/>
              </a:rPr>
              <a:t>BioWordVec</a:t>
            </a:r>
            <a:r>
              <a:rPr lang="en-US" sz="2200">
                <a:cs typeface="Calibri"/>
              </a:rPr>
              <a:t> model to extract features from the text. We take the mean of feature vectors thus deriving 200-dimensional representation for each abstract. </a:t>
            </a:r>
          </a:p>
          <a:p>
            <a:r>
              <a:rPr lang="en-US" sz="2200">
                <a:cs typeface="Calibri"/>
              </a:rPr>
              <a:t>We train a Logistic Regression, LGBM, Random Forest, and Extra Tree Classifier, and a blend of all these models.</a:t>
            </a:r>
          </a:p>
        </p:txBody>
      </p:sp>
    </p:spTree>
    <p:extLst>
      <p:ext uri="{BB962C8B-B14F-4D97-AF65-F5344CB8AC3E}">
        <p14:creationId xmlns:p14="http://schemas.microsoft.com/office/powerpoint/2010/main" val="283262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2" name="Freeform: Shape 54">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56">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7B2D23-A7A0-11AE-DBF8-B983D65C8FBE}"/>
              </a:ext>
            </a:extLst>
          </p:cNvPr>
          <p:cNvSpPr>
            <a:spLocks noGrp="1"/>
          </p:cNvSpPr>
          <p:nvPr>
            <p:ph type="title"/>
          </p:nvPr>
        </p:nvSpPr>
        <p:spPr>
          <a:xfrm>
            <a:off x="339723" y="1322082"/>
            <a:ext cx="1863706" cy="3715699"/>
          </a:xfrm>
        </p:spPr>
        <p:txBody>
          <a:bodyPr anchor="t">
            <a:normAutofit/>
          </a:bodyPr>
          <a:lstStyle/>
          <a:p>
            <a:r>
              <a:rPr lang="en-US" sz="3200" b="1">
                <a:solidFill>
                  <a:schemeClr val="bg1"/>
                </a:solidFill>
                <a:ea typeface="+mj-lt"/>
                <a:cs typeface="+mj-lt"/>
              </a:rPr>
              <a:t>RoBERTa </a:t>
            </a:r>
            <a:br>
              <a:rPr lang="en-US" sz="3200" b="1">
                <a:solidFill>
                  <a:schemeClr val="bg1"/>
                </a:solidFill>
                <a:ea typeface="+mj-lt"/>
                <a:cs typeface="+mj-lt"/>
              </a:rPr>
            </a:br>
            <a:r>
              <a:rPr lang="en-US" sz="3200">
                <a:solidFill>
                  <a:schemeClr val="bg1"/>
                </a:solidFill>
                <a:ea typeface="+mj-lt"/>
                <a:cs typeface="+mj-lt"/>
              </a:rPr>
              <a:t> </a:t>
            </a:r>
            <a:br>
              <a:rPr lang="en-US" sz="3200">
                <a:solidFill>
                  <a:schemeClr val="bg1"/>
                </a:solidFill>
                <a:ea typeface="+mj-lt"/>
                <a:cs typeface="+mj-lt"/>
              </a:rPr>
            </a:br>
            <a:r>
              <a:rPr lang="en-US" sz="3200">
                <a:solidFill>
                  <a:schemeClr val="bg1"/>
                </a:solidFill>
                <a:ea typeface="+mj-lt"/>
                <a:cs typeface="+mj-lt"/>
              </a:rPr>
              <a:t>Robustly Optimized BERT pre-training Approach</a:t>
            </a:r>
            <a:endParaRPr lang="en-US" sz="3200">
              <a:solidFill>
                <a:schemeClr val="bg1"/>
              </a:solidFill>
            </a:endParaRPr>
          </a:p>
        </p:txBody>
      </p:sp>
      <p:sp>
        <p:nvSpPr>
          <p:cNvPr id="3" name="Content Placeholder 2">
            <a:extLst>
              <a:ext uri="{FF2B5EF4-FFF2-40B4-BE49-F238E27FC236}">
                <a16:creationId xmlns:a16="http://schemas.microsoft.com/office/drawing/2014/main" id="{22954978-1ABD-FF06-3236-9D0309B345EF}"/>
              </a:ext>
            </a:extLst>
          </p:cNvPr>
          <p:cNvSpPr>
            <a:spLocks noGrp="1"/>
          </p:cNvSpPr>
          <p:nvPr>
            <p:ph sz="half" idx="1"/>
          </p:nvPr>
        </p:nvSpPr>
        <p:spPr>
          <a:xfrm>
            <a:off x="5198993" y="1412489"/>
            <a:ext cx="2926080" cy="4363844"/>
          </a:xfrm>
        </p:spPr>
        <p:txBody>
          <a:bodyPr vert="horz" lIns="91440" tIns="45720" rIns="91440" bIns="45720" rtlCol="0">
            <a:normAutofit/>
          </a:bodyPr>
          <a:lstStyle/>
          <a:p>
            <a:r>
              <a:rPr lang="en-US" sz="2000" u="sng">
                <a:cs typeface="Calibri"/>
              </a:rPr>
              <a:t>BERT</a:t>
            </a:r>
          </a:p>
          <a:p>
            <a:pPr lvl="1">
              <a:spcAft>
                <a:spcPts val="500"/>
              </a:spcAft>
            </a:pPr>
            <a:endParaRPr lang="en-US" sz="2000">
              <a:ea typeface="+mn-lt"/>
              <a:cs typeface="+mn-lt"/>
            </a:endParaRPr>
          </a:p>
          <a:p>
            <a:pPr lvl="1">
              <a:spcAft>
                <a:spcPts val="500"/>
              </a:spcAft>
            </a:pPr>
            <a:r>
              <a:rPr lang="en-US" sz="2000">
                <a:ea typeface="+mn-lt"/>
                <a:cs typeface="+mn-lt"/>
              </a:rPr>
              <a:t>Static Masking</a:t>
            </a:r>
            <a:endParaRPr lang="en-US" sz="2000"/>
          </a:p>
          <a:p>
            <a:pPr lvl="1">
              <a:spcAft>
                <a:spcPts val="500"/>
              </a:spcAft>
            </a:pPr>
            <a:r>
              <a:rPr lang="en-US" sz="2000">
                <a:ea typeface="+mn-lt"/>
                <a:cs typeface="+mn-lt"/>
              </a:rPr>
              <a:t>Next Sentence Prediction </a:t>
            </a:r>
          </a:p>
          <a:p>
            <a:pPr lvl="1">
              <a:spcAft>
                <a:spcPts val="500"/>
              </a:spcAft>
            </a:pPr>
            <a:r>
              <a:rPr lang="en-US" sz="2000">
                <a:ea typeface="+mn-lt"/>
                <a:cs typeface="+mn-lt"/>
              </a:rPr>
              <a:t>Training batches of 256 examples</a:t>
            </a:r>
          </a:p>
          <a:p>
            <a:pPr lvl="1">
              <a:spcAft>
                <a:spcPts val="500"/>
              </a:spcAft>
            </a:pPr>
            <a:r>
              <a:rPr lang="en-US" sz="2000">
                <a:ea typeface="+mn-lt"/>
                <a:cs typeface="+mn-lt"/>
              </a:rPr>
              <a:t>Pretrained on Books Corpus &amp; English Wikipedia  – 16 GB</a:t>
            </a:r>
          </a:p>
          <a:p>
            <a:pPr lvl="1"/>
            <a:endParaRPr lang="en-US" sz="2000">
              <a:cs typeface="Calibri"/>
            </a:endParaRPr>
          </a:p>
        </p:txBody>
      </p:sp>
      <p:sp>
        <p:nvSpPr>
          <p:cNvPr id="4" name="Content Placeholder 3">
            <a:extLst>
              <a:ext uri="{FF2B5EF4-FFF2-40B4-BE49-F238E27FC236}">
                <a16:creationId xmlns:a16="http://schemas.microsoft.com/office/drawing/2014/main" id="{395AC73F-1C5D-B1B2-126A-E3386AE0284A}"/>
              </a:ext>
            </a:extLst>
          </p:cNvPr>
          <p:cNvSpPr>
            <a:spLocks noGrp="1"/>
          </p:cNvSpPr>
          <p:nvPr>
            <p:ph sz="half" idx="2"/>
          </p:nvPr>
        </p:nvSpPr>
        <p:spPr>
          <a:xfrm>
            <a:off x="8451604" y="1385193"/>
            <a:ext cx="2926080" cy="4363844"/>
          </a:xfrm>
        </p:spPr>
        <p:txBody>
          <a:bodyPr vert="horz" lIns="91440" tIns="45720" rIns="91440" bIns="45720" rtlCol="0">
            <a:normAutofit/>
          </a:bodyPr>
          <a:lstStyle/>
          <a:p>
            <a:r>
              <a:rPr lang="en-US" sz="2000" u="sng" err="1">
                <a:cs typeface="Calibri"/>
              </a:rPr>
              <a:t>RoBERTa</a:t>
            </a:r>
            <a:endParaRPr lang="en-US" sz="2000" u="sng">
              <a:cs typeface="Calibri"/>
            </a:endParaRPr>
          </a:p>
          <a:p>
            <a:pPr lvl="1">
              <a:spcAft>
                <a:spcPts val="500"/>
              </a:spcAft>
            </a:pPr>
            <a:endParaRPr lang="en-US" sz="2000">
              <a:ea typeface="+mn-lt"/>
              <a:cs typeface="+mn-lt"/>
            </a:endParaRPr>
          </a:p>
          <a:p>
            <a:pPr lvl="1">
              <a:spcAft>
                <a:spcPts val="500"/>
              </a:spcAft>
            </a:pPr>
            <a:r>
              <a:rPr lang="en-US" sz="2000">
                <a:ea typeface="+mn-lt"/>
                <a:cs typeface="+mn-lt"/>
              </a:rPr>
              <a:t>Dynamic Masking</a:t>
            </a:r>
            <a:endParaRPr lang="en-US" sz="2000">
              <a:cs typeface="Calibri" panose="020F0502020204030204"/>
            </a:endParaRPr>
          </a:p>
          <a:p>
            <a:pPr lvl="1">
              <a:spcAft>
                <a:spcPts val="500"/>
              </a:spcAft>
            </a:pPr>
            <a:r>
              <a:rPr lang="en-US" sz="2000">
                <a:ea typeface="+mn-lt"/>
                <a:cs typeface="+mn-lt"/>
              </a:rPr>
              <a:t>No NSP, only Masked LM</a:t>
            </a:r>
          </a:p>
          <a:p>
            <a:pPr lvl="1">
              <a:spcAft>
                <a:spcPts val="500"/>
              </a:spcAft>
            </a:pPr>
            <a:r>
              <a:rPr lang="en-US" sz="2000">
                <a:ea typeface="+mn-lt"/>
                <a:cs typeface="+mn-lt"/>
              </a:rPr>
              <a:t>Training batches of 2000 examples</a:t>
            </a:r>
          </a:p>
          <a:p>
            <a:pPr lvl="1">
              <a:spcAft>
                <a:spcPts val="500"/>
              </a:spcAft>
            </a:pPr>
            <a:r>
              <a:rPr lang="en-US" sz="2000">
                <a:ea typeface="+mn-lt"/>
                <a:cs typeface="+mn-lt"/>
              </a:rPr>
              <a:t>Additional pretraining on CC News, Open Web Text and Stories corpus – 160 GB</a:t>
            </a:r>
          </a:p>
          <a:p>
            <a:pPr lvl="1"/>
            <a:endParaRPr lang="en-US" sz="2000">
              <a:cs typeface="Calibri"/>
            </a:endParaRPr>
          </a:p>
        </p:txBody>
      </p:sp>
    </p:spTree>
    <p:extLst>
      <p:ext uri="{BB962C8B-B14F-4D97-AF65-F5344CB8AC3E}">
        <p14:creationId xmlns:p14="http://schemas.microsoft.com/office/powerpoint/2010/main" val="2093196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 name="Rectangle 5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9879-4CB0-D0E4-55E0-5E6492D60A6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Bio-Bert</a:t>
            </a:r>
          </a:p>
        </p:txBody>
      </p:sp>
      <p:pic>
        <p:nvPicPr>
          <p:cNvPr id="4" name="Picture 4" descr="Graphical user interface, application&#10;&#10;Description automatically generated">
            <a:extLst>
              <a:ext uri="{FF2B5EF4-FFF2-40B4-BE49-F238E27FC236}">
                <a16:creationId xmlns:a16="http://schemas.microsoft.com/office/drawing/2014/main" id="{F48DB55B-E6B6-EB7C-7B5A-B3FB5EF89407}"/>
              </a:ext>
            </a:extLst>
          </p:cNvPr>
          <p:cNvPicPr>
            <a:picLocks noChangeAspect="1"/>
          </p:cNvPicPr>
          <p:nvPr/>
        </p:nvPicPr>
        <p:blipFill>
          <a:blip r:embed="rId3"/>
          <a:stretch>
            <a:fillRect/>
          </a:stretch>
        </p:blipFill>
        <p:spPr>
          <a:xfrm>
            <a:off x="5839541" y="2319195"/>
            <a:ext cx="6077017" cy="3643271"/>
          </a:xfrm>
          <a:prstGeom prst="rect">
            <a:avLst/>
          </a:prstGeom>
        </p:spPr>
      </p:pic>
      <p:pic>
        <p:nvPicPr>
          <p:cNvPr id="5" name="Picture 5" descr="Diagram&#10;&#10;Description automatically generated">
            <a:extLst>
              <a:ext uri="{FF2B5EF4-FFF2-40B4-BE49-F238E27FC236}">
                <a16:creationId xmlns:a16="http://schemas.microsoft.com/office/drawing/2014/main" id="{B318C5D7-3A31-204C-680A-0E1813077787}"/>
              </a:ext>
            </a:extLst>
          </p:cNvPr>
          <p:cNvPicPr>
            <a:picLocks noChangeAspect="1"/>
          </p:cNvPicPr>
          <p:nvPr/>
        </p:nvPicPr>
        <p:blipFill>
          <a:blip r:embed="rId4"/>
          <a:stretch>
            <a:fillRect/>
          </a:stretch>
        </p:blipFill>
        <p:spPr>
          <a:xfrm>
            <a:off x="564475" y="2270539"/>
            <a:ext cx="5131087" cy="3655899"/>
          </a:xfrm>
          <a:prstGeom prst="rect">
            <a:avLst/>
          </a:prstGeom>
        </p:spPr>
      </p:pic>
      <p:sp>
        <p:nvSpPr>
          <p:cNvPr id="3" name="TextBox 2">
            <a:extLst>
              <a:ext uri="{FF2B5EF4-FFF2-40B4-BE49-F238E27FC236}">
                <a16:creationId xmlns:a16="http://schemas.microsoft.com/office/drawing/2014/main" id="{11B8C60C-64FB-D0F9-F96D-FEF67006A750}"/>
              </a:ext>
            </a:extLst>
          </p:cNvPr>
          <p:cNvSpPr txBox="1"/>
          <p:nvPr/>
        </p:nvSpPr>
        <p:spPr>
          <a:xfrm>
            <a:off x="3709357" y="6441057"/>
            <a:ext cx="39765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Overview of pre-training and Fine Tuning</a:t>
            </a:r>
          </a:p>
        </p:txBody>
      </p:sp>
    </p:spTree>
    <p:extLst>
      <p:ext uri="{BB962C8B-B14F-4D97-AF65-F5344CB8AC3E}">
        <p14:creationId xmlns:p14="http://schemas.microsoft.com/office/powerpoint/2010/main" val="170139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9879-4CB0-D0E4-55E0-5E6492D60A62}"/>
              </a:ext>
            </a:extLst>
          </p:cNvPr>
          <p:cNvSpPr>
            <a:spLocks noGrp="1"/>
          </p:cNvSpPr>
          <p:nvPr>
            <p:ph type="title"/>
          </p:nvPr>
        </p:nvSpPr>
        <p:spPr>
          <a:xfrm>
            <a:off x="838200" y="365125"/>
            <a:ext cx="10515600" cy="1325563"/>
          </a:xfrm>
        </p:spPr>
        <p:txBody>
          <a:bodyPr>
            <a:normAutofit/>
          </a:bodyPr>
          <a:lstStyle/>
          <a:p>
            <a:r>
              <a:rPr lang="en-US" sz="5400">
                <a:cs typeface="Calibri Light"/>
              </a:rPr>
              <a:t>Results - I</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16E7B381-1EEE-FC5D-81AA-E609FB7A56DF}"/>
              </a:ext>
            </a:extLst>
          </p:cNvPr>
          <p:cNvPicPr>
            <a:picLocks noChangeAspect="1"/>
          </p:cNvPicPr>
          <p:nvPr/>
        </p:nvPicPr>
        <p:blipFill>
          <a:blip r:embed="rId3"/>
          <a:stretch>
            <a:fillRect/>
          </a:stretch>
        </p:blipFill>
        <p:spPr>
          <a:xfrm>
            <a:off x="669374" y="2068686"/>
            <a:ext cx="10756454" cy="3930215"/>
          </a:xfrm>
          <a:prstGeom prst="rect">
            <a:avLst/>
          </a:prstGeom>
        </p:spPr>
      </p:pic>
      <p:sp>
        <p:nvSpPr>
          <p:cNvPr id="4" name="TextBox 3">
            <a:extLst>
              <a:ext uri="{FF2B5EF4-FFF2-40B4-BE49-F238E27FC236}">
                <a16:creationId xmlns:a16="http://schemas.microsoft.com/office/drawing/2014/main" id="{391CECDD-E086-AE50-A5FB-E4AD0F0DE7EC}"/>
              </a:ext>
            </a:extLst>
          </p:cNvPr>
          <p:cNvSpPr txBox="1"/>
          <p:nvPr/>
        </p:nvSpPr>
        <p:spPr>
          <a:xfrm>
            <a:off x="838198" y="6411685"/>
            <a:ext cx="77900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Note: Test set contains 5k records</a:t>
            </a:r>
            <a:endParaRPr lang="en-US" sz="1600"/>
          </a:p>
        </p:txBody>
      </p:sp>
    </p:spTree>
    <p:extLst>
      <p:ext uri="{BB962C8B-B14F-4D97-AF65-F5344CB8AC3E}">
        <p14:creationId xmlns:p14="http://schemas.microsoft.com/office/powerpoint/2010/main" val="953146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EC20D39E19AF438255778717AB351F" ma:contentTypeVersion="2" ma:contentTypeDescription="Create a new document." ma:contentTypeScope="" ma:versionID="52ab916eb480264494e951e699fecdc9">
  <xsd:schema xmlns:xsd="http://www.w3.org/2001/XMLSchema" xmlns:xs="http://www.w3.org/2001/XMLSchema" xmlns:p="http://schemas.microsoft.com/office/2006/metadata/properties" xmlns:ns2="3ba32736-562b-4d50-a4f9-c89ebbc5a6a8" targetNamespace="http://schemas.microsoft.com/office/2006/metadata/properties" ma:root="true" ma:fieldsID="0ad847858e6c4d15f57ce379220a4543" ns2:_="">
    <xsd:import namespace="3ba32736-562b-4d50-a4f9-c89ebbc5a6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32736-562b-4d50-a4f9-c89ebbc5a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B21564-E45C-4DE6-ACCF-50EFD0DE245E}">
  <ds:schemaRefs>
    <ds:schemaRef ds:uri="3ba32736-562b-4d50-a4f9-c89ebbc5a6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6AC044-97B2-4575-B816-5AB5E91AF1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9C1C73-4614-4234-841C-0C4BD8CAAB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1156</Words>
  <Application>Microsoft Macintosh PowerPoint</Application>
  <PresentationFormat>Widescreen</PresentationFormat>
  <Paragraphs>78</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Times</vt:lpstr>
      <vt:lpstr>Verdana</vt:lpstr>
      <vt:lpstr>office theme</vt:lpstr>
      <vt:lpstr>Multi-label Classification of Medical Abstracts</vt:lpstr>
      <vt:lpstr>Goal</vt:lpstr>
      <vt:lpstr>Data Extraction</vt:lpstr>
      <vt:lpstr>Understanding the Data</vt:lpstr>
      <vt:lpstr>TF-IDF + LR</vt:lpstr>
      <vt:lpstr>Word2Vec + Classifier</vt:lpstr>
      <vt:lpstr>RoBERTa    Robustly Optimized BERT pre-training Approach</vt:lpstr>
      <vt:lpstr>Bio-Bert</vt:lpstr>
      <vt:lpstr>Results - I</vt:lpstr>
      <vt:lpstr>Results - II</vt:lpstr>
      <vt:lpstr>Limitations/Future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Priya Garg</cp:lastModifiedBy>
  <cp:revision>2</cp:revision>
  <dcterms:created xsi:type="dcterms:W3CDTF">2022-12-06T18:22:17Z</dcterms:created>
  <dcterms:modified xsi:type="dcterms:W3CDTF">2022-12-12T17:32:21Z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0x01010027EC20D39E19AF438255778717AB351F</vt:lpwstr>
  </property>
</Properties>
</file>