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3.xml" ContentType="application/vnd.ms-office.chartex+xml"/>
  <Override PartName="/ppt/charts/style11.xml" ContentType="application/vnd.ms-office.chartstyle+xml"/>
  <Override PartName="/ppt/charts/colors11.xml" ContentType="application/vnd.ms-office.chartcolorstyle+xml"/>
  <Override PartName="/ppt/charts/chartEx4.xml" ContentType="application/vnd.ms-office.chartex+xml"/>
  <Override PartName="/ppt/charts/style12.xml" ContentType="application/vnd.ms-office.chartstyle+xml"/>
  <Override PartName="/ppt/charts/colors12.xml" ContentType="application/vnd.ms-office.chartcolorstyle+xml"/>
  <Override PartName="/ppt/charts/chartEx5.xml" ContentType="application/vnd.ms-office.chartex+xml"/>
  <Override PartName="/ppt/charts/style13.xml" ContentType="application/vnd.ms-office.chartstyle+xml"/>
  <Override PartName="/ppt/charts/colors13.xml" ContentType="application/vnd.ms-office.chartcolorstyle+xml"/>
  <Override PartName="/ppt/charts/chartEx6.xml" ContentType="application/vnd.ms-office.chartex+xml"/>
  <Override PartName="/ppt/charts/style14.xml" ContentType="application/vnd.ms-office.chartstyle+xml"/>
  <Override PartName="/ppt/charts/colors14.xml" ContentType="application/vnd.ms-office.chartcolorstyle+xml"/>
  <Override PartName="/ppt/charts/chartEx7.xml" ContentType="application/vnd.ms-office.chartex+xml"/>
  <Override PartName="/ppt/charts/style15.xml" ContentType="application/vnd.ms-office.chartstyle+xml"/>
  <Override PartName="/ppt/charts/colors15.xml" ContentType="application/vnd.ms-office.chartcolorstyle+xml"/>
  <Override PartName="/ppt/charts/chartEx8.xml" ContentType="application/vnd.ms-office.chartex+xml"/>
  <Override PartName="/ppt/charts/style16.xml" ContentType="application/vnd.ms-office.chartstyle+xml"/>
  <Override PartName="/ppt/charts/colors16.xml" ContentType="application/vnd.ms-office.chartcolorstyle+xml"/>
  <Override PartName="/ppt/charts/chart9.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0.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1.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2.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13.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Ex9.xml" ContentType="application/vnd.ms-office.chartex+xml"/>
  <Override PartName="/ppt/charts/style22.xml" ContentType="application/vnd.ms-office.chartstyle+xml"/>
  <Override PartName="/ppt/charts/colors22.xml" ContentType="application/vnd.ms-office.chartcolorstyle+xml"/>
  <Override PartName="/ppt/charts/chart14.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15.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16.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17.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18.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19.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0.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21.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22.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23.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24.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25.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26.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27.xml" ContentType="application/vnd.openxmlformats-officedocument.drawingml.chart+xml"/>
  <Override PartName="/ppt/charts/style36.xml" ContentType="application/vnd.ms-office.chartstyle+xml"/>
  <Override PartName="/ppt/charts/colors3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7" r:id="rId1"/>
  </p:sldMasterIdLst>
  <p:notesMasterIdLst>
    <p:notesMasterId r:id="rId20"/>
  </p:notesMasterIdLst>
  <p:sldIdLst>
    <p:sldId id="256" r:id="rId2"/>
    <p:sldId id="257" r:id="rId3"/>
    <p:sldId id="258" r:id="rId4"/>
    <p:sldId id="266" r:id="rId5"/>
    <p:sldId id="267" r:id="rId6"/>
    <p:sldId id="268" r:id="rId7"/>
    <p:sldId id="269" r:id="rId8"/>
    <p:sldId id="270" r:id="rId9"/>
    <p:sldId id="271" r:id="rId10"/>
    <p:sldId id="272" r:id="rId11"/>
    <p:sldId id="273" r:id="rId12"/>
    <p:sldId id="274" r:id="rId13"/>
    <p:sldId id="278" r:id="rId14"/>
    <p:sldId id="275" r:id="rId15"/>
    <p:sldId id="280" r:id="rId16"/>
    <p:sldId id="279" r:id="rId17"/>
    <p:sldId id="265"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18.xml"/><Relationship Id="rId1" Type="http://schemas.microsoft.com/office/2011/relationships/chartStyle" Target="style18.xml"/></Relationships>
</file>

<file path=ppt/charts/_rels/chart11.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19.xml"/><Relationship Id="rId1" Type="http://schemas.microsoft.com/office/2011/relationships/chartStyle" Target="style19.xml"/></Relationships>
</file>

<file path=ppt/charts/_rels/chart12.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20.xml"/><Relationship Id="rId1" Type="http://schemas.microsoft.com/office/2011/relationships/chartStyle" Target="style20.xml"/></Relationships>
</file>

<file path=ppt/charts/_rels/chart13.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backup.xlsx" TargetMode="External"/><Relationship Id="rId2" Type="http://schemas.microsoft.com/office/2011/relationships/chartColorStyle" Target="colors21.xml"/><Relationship Id="rId1" Type="http://schemas.microsoft.com/office/2011/relationships/chartStyle" Target="style21.xml"/></Relationships>
</file>

<file path=ppt/charts/_rels/chart14.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backup.xlsx" TargetMode="External"/><Relationship Id="rId2" Type="http://schemas.microsoft.com/office/2011/relationships/chartColorStyle" Target="colors23.xml"/><Relationship Id="rId1" Type="http://schemas.microsoft.com/office/2011/relationships/chartStyle" Target="style23.xml"/></Relationships>
</file>

<file path=ppt/charts/_rels/chart15.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backup.xlsx" TargetMode="External"/><Relationship Id="rId2" Type="http://schemas.microsoft.com/office/2011/relationships/chartColorStyle" Target="colors24.xml"/><Relationship Id="rId1" Type="http://schemas.microsoft.com/office/2011/relationships/chartStyle" Target="style24.xml"/></Relationships>
</file>

<file path=ppt/charts/_rels/chart16.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backup.xlsx" TargetMode="External"/><Relationship Id="rId2" Type="http://schemas.microsoft.com/office/2011/relationships/chartColorStyle" Target="colors25.xml"/><Relationship Id="rId1" Type="http://schemas.microsoft.com/office/2011/relationships/chartStyle" Target="style25.xml"/></Relationships>
</file>

<file path=ppt/charts/_rels/chart17.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xlsx" TargetMode="External"/><Relationship Id="rId2" Type="http://schemas.microsoft.com/office/2011/relationships/chartColorStyle" Target="colors26.xml"/><Relationship Id="rId1" Type="http://schemas.microsoft.com/office/2011/relationships/chartStyle" Target="style26.xml"/></Relationships>
</file>

<file path=ppt/charts/_rels/chart18.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xlsx" TargetMode="External"/><Relationship Id="rId2" Type="http://schemas.microsoft.com/office/2011/relationships/chartColorStyle" Target="colors27.xml"/><Relationship Id="rId1" Type="http://schemas.microsoft.com/office/2011/relationships/chartStyle" Target="style27.xml"/></Relationships>
</file>

<file path=ppt/charts/_rels/chart19.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xlsx" TargetMode="External"/><Relationship Id="rId2" Type="http://schemas.microsoft.com/office/2011/relationships/chartColorStyle" Target="colors28.xml"/><Relationship Id="rId1" Type="http://schemas.microsoft.com/office/2011/relationships/chartStyle" Target="style28.xml"/></Relationships>
</file>

<file path=ppt/charts/_rels/chart2.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backup.xlsx" TargetMode="External"/><Relationship Id="rId2" Type="http://schemas.microsoft.com/office/2011/relationships/chartColorStyle" Target="colors29.xml"/><Relationship Id="rId1" Type="http://schemas.microsoft.com/office/2011/relationships/chartStyle" Target="style29.xml"/></Relationships>
</file>

<file path=ppt/charts/_rels/chart21.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xlsx" TargetMode="External"/><Relationship Id="rId2" Type="http://schemas.microsoft.com/office/2011/relationships/chartColorStyle" Target="colors30.xml"/><Relationship Id="rId1" Type="http://schemas.microsoft.com/office/2011/relationships/chartStyle" Target="style30.xml"/></Relationships>
</file>

<file path=ppt/charts/_rels/chart22.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xlsx" TargetMode="External"/><Relationship Id="rId2" Type="http://schemas.microsoft.com/office/2011/relationships/chartColorStyle" Target="colors31.xml"/><Relationship Id="rId1" Type="http://schemas.microsoft.com/office/2011/relationships/chartStyle" Target="style31.xml"/></Relationships>
</file>

<file path=ppt/charts/_rels/chart23.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xlsx" TargetMode="External"/><Relationship Id="rId2" Type="http://schemas.microsoft.com/office/2011/relationships/chartColorStyle" Target="colors32.xml"/><Relationship Id="rId1" Type="http://schemas.microsoft.com/office/2011/relationships/chartStyle" Target="style32.xml"/></Relationships>
</file>

<file path=ppt/charts/_rels/chart24.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33.xml"/><Relationship Id="rId1" Type="http://schemas.microsoft.com/office/2011/relationships/chartStyle" Target="style33.xml"/></Relationships>
</file>

<file path=ppt/charts/_rels/chart25.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34.xml"/><Relationship Id="rId1" Type="http://schemas.microsoft.com/office/2011/relationships/chartStyle" Target="style34.xml"/></Relationships>
</file>

<file path=ppt/charts/_rels/chart26.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backup.xlsx" TargetMode="External"/><Relationship Id="rId2" Type="http://schemas.microsoft.com/office/2011/relationships/chartColorStyle" Target="colors35.xml"/><Relationship Id="rId1" Type="http://schemas.microsoft.com/office/2011/relationships/chartStyle" Target="style35.xml"/></Relationships>
</file>

<file path=ppt/charts/_rels/chart27.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2/Automobile%20Market%20analysis%20part%202-backup.xlsx" TargetMode="External"/><Relationship Id="rId2" Type="http://schemas.microsoft.com/office/2011/relationships/chartColorStyle" Target="colors36.xml"/><Relationship Id="rId1" Type="http://schemas.microsoft.com/office/2011/relationships/chartStyle" Target="style36.xml"/></Relationships>
</file>

<file path=ppt/charts/_rels/chart3.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17.xml"/><Relationship Id="rId1" Type="http://schemas.microsoft.com/office/2011/relationships/chartStyle" Target="style17.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8.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9.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oleObject" Target="https://ezcollab-my.sharepoint.com/personal/priya_mishra2_zimmerbiomet_com/Documents/Desktop/NIIT-practise/COURSE-1/Project%20PART-2/Automobile%20Market%20analysis%20part%202-backu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Top 10 Cars with highest Milage based on Dispacement.</a:t>
            </a:r>
          </a:p>
        </c:rich>
      </c:tx>
      <c:layout>
        <c:manualLayout>
          <c:xMode val="edge"/>
          <c:yMode val="edge"/>
          <c:x val="0.13567162319971474"/>
          <c:y val="1.9981443518710073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[DS1_C1_S6_Car_Data.xlsx]Task2!$H$2</c:f>
              <c:strCache>
                <c:ptCount val="1"/>
                <c:pt idx="0">
                  <c:v>City_Mileage_km_litre</c:v>
                </c:pt>
              </c:strCache>
            </c:strRef>
          </c:tx>
          <c:spPr>
            <a:solidFill>
              <a:schemeClr val="accent1">
                <a:alpha val="85000"/>
              </a:schemeClr>
            </a:solidFill>
            <a:ln w="9525" cap="flat" cmpd="sng" algn="ctr">
              <a:solidFill>
                <a:schemeClr val="lt1">
                  <a:alpha val="50000"/>
                </a:schemeClr>
              </a:solidFill>
              <a:round/>
            </a:ln>
            <a:effectLst/>
          </c:spPr>
          <c:invertIfNegative val="0"/>
          <c:dLbls>
            <c:spPr>
              <a:solidFill>
                <a:schemeClr val="dk1">
                  <a:lumMod val="65000"/>
                  <a:lumOff val="35000"/>
                  <a:alpha val="75000"/>
                </a:schemeClr>
              </a:solid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dk1">
                          <a:lumMod val="50000"/>
                          <a:lumOff val="50000"/>
                        </a:schemeClr>
                      </a:solidFill>
                    </a:ln>
                    <a:effectLst/>
                  </c:spPr>
                </c15:leaderLines>
              </c:ext>
            </c:extLst>
          </c:dLbls>
          <c:cat>
            <c:multiLvlStrRef>
              <c:f>[DS1_C1_S6_Car_Data.xlsx]Task2!$F$3:$G$13</c:f>
              <c:multiLvlStrCache>
                <c:ptCount val="10"/>
                <c:lvl>
                  <c:pt idx="0">
                    <c:v>7-Series</c:v>
                  </c:pt>
                  <c:pt idx="1">
                    <c:v>Mustang</c:v>
                  </c:pt>
                  <c:pt idx="2">
                    <c:v>Land Cruiser</c:v>
                  </c:pt>
                  <c:pt idx="3">
                    <c:v>M5</c:v>
                  </c:pt>
                  <c:pt idx="4">
                    <c:v>6-Series</c:v>
                  </c:pt>
                  <c:pt idx="5">
                    <c:v>Endeavour</c:v>
                  </c:pt>
                  <c:pt idx="6">
                    <c:v>X5</c:v>
                  </c:pt>
                  <c:pt idx="7">
                    <c:v>7-Series</c:v>
                  </c:pt>
                  <c:pt idx="8">
                    <c:v>Z4 Roadster</c:v>
                  </c:pt>
                  <c:pt idx="9">
                    <c:v>X7</c:v>
                  </c:pt>
                </c:lvl>
                <c:lvl>
                  <c:pt idx="0">
                    <c:v>Bmw</c:v>
                  </c:pt>
                  <c:pt idx="1">
                    <c:v>Ford</c:v>
                  </c:pt>
                  <c:pt idx="2">
                    <c:v>Toyota</c:v>
                  </c:pt>
                  <c:pt idx="3">
                    <c:v>Bmw</c:v>
                  </c:pt>
                  <c:pt idx="4">
                    <c:v>Bmw</c:v>
                  </c:pt>
                  <c:pt idx="5">
                    <c:v>Ford</c:v>
                  </c:pt>
                  <c:pt idx="6">
                    <c:v>Bmw</c:v>
                  </c:pt>
                  <c:pt idx="7">
                    <c:v>Bmw</c:v>
                  </c:pt>
                  <c:pt idx="8">
                    <c:v>Bmw</c:v>
                  </c:pt>
                  <c:pt idx="9">
                    <c:v>Bmw</c:v>
                  </c:pt>
                </c:lvl>
              </c:multiLvlStrCache>
            </c:multiLvlStrRef>
          </c:cat>
          <c:val>
            <c:numRef>
              <c:f>[DS1_C1_S6_Car_Data.xlsx]Task2!$H$3:$H$13</c:f>
              <c:numCache>
                <c:formatCode>General</c:formatCode>
                <c:ptCount val="10"/>
                <c:pt idx="0">
                  <c:v>16.3</c:v>
                </c:pt>
                <c:pt idx="1">
                  <c:v>10</c:v>
                </c:pt>
                <c:pt idx="2">
                  <c:v>5.3</c:v>
                </c:pt>
                <c:pt idx="3">
                  <c:v>16.3</c:v>
                </c:pt>
                <c:pt idx="4">
                  <c:v>4.45</c:v>
                </c:pt>
                <c:pt idx="5">
                  <c:v>7.7</c:v>
                </c:pt>
                <c:pt idx="6">
                  <c:v>16.3</c:v>
                </c:pt>
                <c:pt idx="7">
                  <c:v>16.3</c:v>
                </c:pt>
                <c:pt idx="8">
                  <c:v>16.3</c:v>
                </c:pt>
                <c:pt idx="9">
                  <c:v>16.3</c:v>
                </c:pt>
              </c:numCache>
            </c:numRef>
          </c:val>
          <c:extLst>
            <c:ext xmlns:c16="http://schemas.microsoft.com/office/drawing/2014/chart" uri="{C3380CC4-5D6E-409C-BE32-E72D297353CC}">
              <c16:uniqueId val="{00000000-2B0C-4E62-B441-5519B793F7FC}"/>
            </c:ext>
          </c:extLst>
        </c:ser>
        <c:ser>
          <c:idx val="1"/>
          <c:order val="1"/>
          <c:tx>
            <c:strRef>
              <c:f>[DS1_C1_S6_Car_Data.xlsx]Task2!$I$2</c:f>
              <c:strCache>
                <c:ptCount val="1"/>
                <c:pt idx="0">
                  <c:v>Displacement</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[DS1_C1_S6_Car_Data.xlsx]Task2!$F$3:$G$13</c:f>
              <c:multiLvlStrCache>
                <c:ptCount val="10"/>
                <c:lvl>
                  <c:pt idx="0">
                    <c:v>7-Series</c:v>
                  </c:pt>
                  <c:pt idx="1">
                    <c:v>Mustang</c:v>
                  </c:pt>
                  <c:pt idx="2">
                    <c:v>Land Cruiser</c:v>
                  </c:pt>
                  <c:pt idx="3">
                    <c:v>M5</c:v>
                  </c:pt>
                  <c:pt idx="4">
                    <c:v>6-Series</c:v>
                  </c:pt>
                  <c:pt idx="5">
                    <c:v>Endeavour</c:v>
                  </c:pt>
                  <c:pt idx="6">
                    <c:v>X5</c:v>
                  </c:pt>
                  <c:pt idx="7">
                    <c:v>7-Series</c:v>
                  </c:pt>
                  <c:pt idx="8">
                    <c:v>Z4 Roadster</c:v>
                  </c:pt>
                  <c:pt idx="9">
                    <c:v>X7</c:v>
                  </c:pt>
                </c:lvl>
                <c:lvl>
                  <c:pt idx="0">
                    <c:v>Bmw</c:v>
                  </c:pt>
                  <c:pt idx="1">
                    <c:v>Ford</c:v>
                  </c:pt>
                  <c:pt idx="2">
                    <c:v>Toyota</c:v>
                  </c:pt>
                  <c:pt idx="3">
                    <c:v>Bmw</c:v>
                  </c:pt>
                  <c:pt idx="4">
                    <c:v>Bmw</c:v>
                  </c:pt>
                  <c:pt idx="5">
                    <c:v>Ford</c:v>
                  </c:pt>
                  <c:pt idx="6">
                    <c:v>Bmw</c:v>
                  </c:pt>
                  <c:pt idx="7">
                    <c:v>Bmw</c:v>
                  </c:pt>
                  <c:pt idx="8">
                    <c:v>Bmw</c:v>
                  </c:pt>
                  <c:pt idx="9">
                    <c:v>Bmw</c:v>
                  </c:pt>
                </c:lvl>
              </c:multiLvlStrCache>
            </c:multiLvlStrRef>
          </c:cat>
          <c:val>
            <c:numRef>
              <c:f>[DS1_C1_S6_Car_Data.xlsx]Task2!$I$3:$I$13</c:f>
              <c:numCache>
                <c:formatCode>General</c:formatCode>
                <c:ptCount val="10"/>
                <c:pt idx="0">
                  <c:v>6592</c:v>
                </c:pt>
                <c:pt idx="1">
                  <c:v>4951</c:v>
                </c:pt>
                <c:pt idx="2">
                  <c:v>4461</c:v>
                </c:pt>
                <c:pt idx="3">
                  <c:v>4395</c:v>
                </c:pt>
                <c:pt idx="4">
                  <c:v>4395</c:v>
                </c:pt>
                <c:pt idx="5">
                  <c:v>3198</c:v>
                </c:pt>
                <c:pt idx="6">
                  <c:v>2998</c:v>
                </c:pt>
                <c:pt idx="7">
                  <c:v>2998</c:v>
                </c:pt>
                <c:pt idx="8">
                  <c:v>2998</c:v>
                </c:pt>
                <c:pt idx="9">
                  <c:v>2998</c:v>
                </c:pt>
              </c:numCache>
            </c:numRef>
          </c:val>
          <c:extLst>
            <c:ext xmlns:c16="http://schemas.microsoft.com/office/drawing/2014/chart" uri="{C3380CC4-5D6E-409C-BE32-E72D297353CC}">
              <c16:uniqueId val="{00000001-2B0C-4E62-B441-5519B793F7FC}"/>
            </c:ext>
          </c:extLst>
        </c:ser>
        <c:dLbls>
          <c:dLblPos val="inEnd"/>
          <c:showLegendKey val="0"/>
          <c:showVal val="1"/>
          <c:showCatName val="0"/>
          <c:showSerName val="0"/>
          <c:showPercent val="0"/>
          <c:showBubbleSize val="0"/>
        </c:dLbls>
        <c:gapWidth val="65"/>
        <c:axId val="1957387424"/>
        <c:axId val="1957387904"/>
      </c:barChart>
      <c:catAx>
        <c:axId val="19573874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57387904"/>
        <c:crosses val="autoZero"/>
        <c:auto val="1"/>
        <c:lblAlgn val="ctr"/>
        <c:lblOffset val="100"/>
        <c:noMultiLvlLbl val="0"/>
      </c:catAx>
      <c:valAx>
        <c:axId val="195738790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957387424"/>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 10!PivotTable67</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r>
              <a:rPr lang="en-US" sz="1200" b="1" i="0" u="none" strike="noStrike" kern="1200" baseline="0">
                <a:solidFill>
                  <a:sysClr val="windowText" lastClr="000000">
                    <a:lumMod val="75000"/>
                    <a:lumOff val="25000"/>
                  </a:sysClr>
                </a:solidFill>
                <a:latin typeface="+mn-lt"/>
              </a:rPr>
              <a:t>Top 3 Car manufacturers producing highest number of variants in Sedan</a:t>
            </a:r>
          </a:p>
        </c:rich>
      </c:tx>
      <c:layout>
        <c:manualLayout>
          <c:xMode val="edge"/>
          <c:yMode val="edge"/>
          <c:x val="6.5634140197812732E-2"/>
          <c:y val="9.2692712345683968E-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lumMod val="65000"/>
              <a:alpha val="85000"/>
            </a:schemeClr>
          </a:solidFill>
          <a:ln w="9525" cap="flat" cmpd="sng" algn="ctr">
            <a:solidFill>
              <a:schemeClr val="lt1">
                <a:alpha val="50000"/>
              </a:schemeClr>
            </a:solidFill>
            <a:round/>
          </a:ln>
          <a:effectLst/>
        </c:spPr>
      </c:pivotFmt>
      <c:pivotFmt>
        <c:idx val="2"/>
        <c:spPr>
          <a:solidFill>
            <a:schemeClr val="bg1">
              <a:lumMod val="65000"/>
              <a:alpha val="85000"/>
            </a:schemeClr>
          </a:solidFill>
          <a:ln w="9525" cap="flat" cmpd="sng" algn="ctr">
            <a:solidFill>
              <a:schemeClr val="lt1">
                <a:alpha val="50000"/>
              </a:schemeClr>
            </a:solidFill>
            <a:round/>
          </a:ln>
          <a:effectLst/>
        </c:spPr>
      </c:pivotFmt>
      <c:pivotFmt>
        <c:idx val="3"/>
        <c:spPr>
          <a:solidFill>
            <a:schemeClr val="bg1">
              <a:lumMod val="65000"/>
              <a:alpha val="85000"/>
            </a:schemeClr>
          </a:solidFill>
          <a:ln w="9525" cap="flat" cmpd="sng" algn="ctr">
            <a:solidFill>
              <a:schemeClr val="lt1">
                <a:alpha val="50000"/>
              </a:schemeClr>
            </a:solidFill>
            <a:round/>
          </a:ln>
          <a:effectLst/>
        </c:spPr>
      </c:pivotFmt>
      <c:pivotFmt>
        <c:idx val="4"/>
        <c:spPr>
          <a:solidFill>
            <a:schemeClr val="bg1">
              <a:lumMod val="65000"/>
              <a:alpha val="85000"/>
            </a:schemeClr>
          </a:solidFill>
          <a:ln w="9525" cap="flat" cmpd="sng" algn="ctr">
            <a:solidFill>
              <a:schemeClr val="lt1">
                <a:alpha val="50000"/>
              </a:schemeClr>
            </a:solidFill>
            <a:round/>
          </a:ln>
          <a:effectLst/>
        </c:spPr>
      </c:pivotFmt>
      <c:pivotFmt>
        <c:idx val="5"/>
        <c:spPr>
          <a:solidFill>
            <a:schemeClr val="bg1">
              <a:lumMod val="65000"/>
              <a:alpha val="85000"/>
            </a:schemeClr>
          </a:solidFill>
          <a:ln w="9525" cap="flat" cmpd="sng" algn="ctr">
            <a:solidFill>
              <a:schemeClr val="lt1">
                <a:alpha val="50000"/>
              </a:schemeClr>
            </a:solidFill>
            <a:round/>
          </a:ln>
          <a:effectLst/>
        </c:spPr>
      </c:pivotFmt>
      <c:pivotFmt>
        <c:idx val="6"/>
        <c:spPr>
          <a:solidFill>
            <a:schemeClr val="bg1">
              <a:lumMod val="65000"/>
              <a:alpha val="85000"/>
            </a:schemeClr>
          </a:solidFill>
          <a:ln w="9525" cap="flat" cmpd="sng" algn="ctr">
            <a:solidFill>
              <a:schemeClr val="lt1">
                <a:alpha val="50000"/>
              </a:schemeClr>
            </a:solidFill>
            <a:round/>
          </a:ln>
          <a:effectLst/>
        </c:spPr>
      </c:pivotFmt>
      <c:pivotFmt>
        <c:idx val="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65000"/>
              <a:alpha val="85000"/>
            </a:schemeClr>
          </a:solidFill>
          <a:ln w="9525" cap="flat" cmpd="sng" algn="ctr">
            <a:solidFill>
              <a:schemeClr val="lt1">
                <a:alpha val="50000"/>
              </a:schemeClr>
            </a:solidFill>
            <a:round/>
          </a:ln>
          <a:effectLst/>
        </c:spPr>
      </c:pivotFmt>
      <c:pivotFmt>
        <c:idx val="9"/>
        <c:spPr>
          <a:solidFill>
            <a:schemeClr val="bg1">
              <a:lumMod val="65000"/>
              <a:alpha val="85000"/>
            </a:schemeClr>
          </a:solidFill>
          <a:ln w="9525" cap="flat" cmpd="sng" algn="ctr">
            <a:solidFill>
              <a:schemeClr val="lt1">
                <a:alpha val="50000"/>
              </a:schemeClr>
            </a:solidFill>
            <a:round/>
          </a:ln>
          <a:effectLst/>
        </c:spPr>
      </c:pivotFmt>
      <c:pivotFmt>
        <c:idx val="10"/>
        <c:spPr>
          <a:solidFill>
            <a:schemeClr val="bg1">
              <a:lumMod val="65000"/>
              <a:alpha val="85000"/>
            </a:schemeClr>
          </a:solidFill>
          <a:ln w="9525" cap="flat" cmpd="sng" algn="ctr">
            <a:solidFill>
              <a:schemeClr val="lt1">
                <a:alpha val="50000"/>
              </a:schemeClr>
            </a:solidFill>
            <a:round/>
          </a:ln>
          <a:effectLst/>
        </c:spPr>
      </c:pivotFmt>
      <c:pivotFmt>
        <c:idx val="11"/>
        <c:spPr>
          <a:solidFill>
            <a:schemeClr val="bg1">
              <a:lumMod val="65000"/>
              <a:alpha val="85000"/>
            </a:schemeClr>
          </a:solidFill>
          <a:ln w="9525" cap="flat" cmpd="sng" algn="ctr">
            <a:solidFill>
              <a:schemeClr val="lt1">
                <a:alpha val="50000"/>
              </a:schemeClr>
            </a:solidFill>
            <a:round/>
          </a:ln>
          <a:effectLst/>
        </c:spPr>
      </c:pivotFmt>
      <c:pivotFmt>
        <c:idx val="12"/>
        <c:spPr>
          <a:solidFill>
            <a:schemeClr val="bg1">
              <a:lumMod val="65000"/>
              <a:alpha val="85000"/>
            </a:schemeClr>
          </a:solidFill>
          <a:ln w="9525" cap="flat" cmpd="sng" algn="ctr">
            <a:solidFill>
              <a:schemeClr val="lt1">
                <a:alpha val="50000"/>
              </a:schemeClr>
            </a:solidFill>
            <a:round/>
          </a:ln>
          <a:effectLst/>
        </c:spPr>
      </c:pivotFmt>
      <c:pivotFmt>
        <c:idx val="13"/>
        <c:spPr>
          <a:solidFill>
            <a:schemeClr val="bg1">
              <a:lumMod val="65000"/>
              <a:alpha val="85000"/>
            </a:schemeClr>
          </a:solidFill>
          <a:ln w="9525" cap="flat" cmpd="sng" algn="ctr">
            <a:solidFill>
              <a:schemeClr val="lt1">
                <a:alpha val="50000"/>
              </a:schemeClr>
            </a:solidFill>
            <a:round/>
          </a:ln>
          <a:effectLst/>
        </c:spPr>
      </c:pivotFmt>
      <c:pivotFmt>
        <c:idx val="1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bg1">
              <a:lumMod val="65000"/>
              <a:alpha val="85000"/>
            </a:schemeClr>
          </a:solidFill>
          <a:ln w="9525" cap="flat" cmpd="sng" algn="ctr">
            <a:solidFill>
              <a:schemeClr val="lt1">
                <a:alpha val="50000"/>
              </a:schemeClr>
            </a:solidFill>
            <a:round/>
          </a:ln>
          <a:effectLst/>
        </c:spPr>
      </c:pivotFmt>
      <c:pivotFmt>
        <c:idx val="16"/>
        <c:spPr>
          <a:solidFill>
            <a:schemeClr val="bg1">
              <a:lumMod val="65000"/>
              <a:alpha val="85000"/>
            </a:schemeClr>
          </a:solidFill>
          <a:ln w="9525" cap="flat" cmpd="sng" algn="ctr">
            <a:solidFill>
              <a:schemeClr val="lt1">
                <a:alpha val="50000"/>
              </a:schemeClr>
            </a:solidFill>
            <a:round/>
          </a:ln>
          <a:effectLst/>
        </c:spPr>
      </c:pivotFmt>
      <c:pivotFmt>
        <c:idx val="17"/>
        <c:spPr>
          <a:solidFill>
            <a:schemeClr val="bg1">
              <a:lumMod val="65000"/>
              <a:alpha val="85000"/>
            </a:schemeClr>
          </a:solidFill>
          <a:ln w="9525" cap="flat" cmpd="sng" algn="ctr">
            <a:solidFill>
              <a:schemeClr val="lt1">
                <a:alpha val="50000"/>
              </a:schemeClr>
            </a:solidFill>
            <a:round/>
          </a:ln>
          <a:effectLst/>
        </c:spPr>
      </c:pivotFmt>
      <c:pivotFmt>
        <c:idx val="18"/>
        <c:spPr>
          <a:solidFill>
            <a:schemeClr val="bg1">
              <a:lumMod val="65000"/>
              <a:alpha val="85000"/>
            </a:schemeClr>
          </a:solidFill>
          <a:ln w="9525" cap="flat" cmpd="sng" algn="ctr">
            <a:solidFill>
              <a:schemeClr val="lt1">
                <a:alpha val="50000"/>
              </a:schemeClr>
            </a:solidFill>
            <a:round/>
          </a:ln>
          <a:effectLst/>
        </c:spPr>
      </c:pivotFmt>
      <c:pivotFmt>
        <c:idx val="19"/>
        <c:spPr>
          <a:solidFill>
            <a:schemeClr val="bg1">
              <a:lumMod val="65000"/>
              <a:alpha val="85000"/>
            </a:schemeClr>
          </a:solidFill>
          <a:ln w="9525" cap="flat" cmpd="sng" algn="ctr">
            <a:solidFill>
              <a:schemeClr val="lt1">
                <a:alpha val="50000"/>
              </a:schemeClr>
            </a:solidFill>
            <a:round/>
          </a:ln>
          <a:effectLst/>
        </c:spPr>
      </c:pivotFmt>
      <c:pivotFmt>
        <c:idx val="20"/>
        <c:spPr>
          <a:solidFill>
            <a:schemeClr val="bg1">
              <a:lumMod val="65000"/>
              <a:alpha val="85000"/>
            </a:schemeClr>
          </a:solidFill>
          <a:ln w="9525" cap="flat" cmpd="sng" algn="ctr">
            <a:solidFill>
              <a:schemeClr val="lt1">
                <a:alpha val="50000"/>
              </a:schemeClr>
            </a:solidFill>
            <a:round/>
          </a:ln>
          <a:effectLst/>
        </c:spPr>
      </c:pivotFmt>
    </c:pivotFmts>
    <c:plotArea>
      <c:layout>
        <c:manualLayout>
          <c:layoutTarget val="inner"/>
          <c:xMode val="edge"/>
          <c:yMode val="edge"/>
          <c:x val="0.23841214734765578"/>
          <c:y val="0.22445540294507374"/>
          <c:w val="0.7196323983110422"/>
          <c:h val="0.66409730253259114"/>
        </c:manualLayout>
      </c:layout>
      <c:barChart>
        <c:barDir val="bar"/>
        <c:grouping val="clustered"/>
        <c:varyColors val="0"/>
        <c:ser>
          <c:idx val="0"/>
          <c:order val="0"/>
          <c:tx>
            <c:strRef>
              <c:f>'Task 10'!$R$3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1-642D-411C-8DE1-D9957F482FDF}"/>
              </c:ext>
            </c:extLst>
          </c:dPt>
          <c:dPt>
            <c:idx val="1"/>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3-642D-411C-8DE1-D9957F482FDF}"/>
              </c:ext>
            </c:extLst>
          </c:dPt>
          <c:dPt>
            <c:idx val="2"/>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5-642D-411C-8DE1-D9957F482FDF}"/>
              </c:ext>
            </c:extLst>
          </c:dPt>
          <c:dPt>
            <c:idx val="3"/>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7-642D-411C-8DE1-D9957F482FDF}"/>
              </c:ext>
            </c:extLst>
          </c:dPt>
          <c:dPt>
            <c:idx val="4"/>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9-642D-411C-8DE1-D9957F482FDF}"/>
              </c:ext>
            </c:extLst>
          </c:dPt>
          <c:dPt>
            <c:idx val="5"/>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B-642D-411C-8DE1-D9957F482FDF}"/>
              </c:ext>
            </c:extLst>
          </c:dPt>
          <c:dLbls>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 10'!$Q$4:$Q$13</c:f>
              <c:strCache>
                <c:ptCount val="9"/>
                <c:pt idx="0">
                  <c:v>Mahindra</c:v>
                </c:pt>
                <c:pt idx="1">
                  <c:v>Ford</c:v>
                </c:pt>
                <c:pt idx="2">
                  <c:v>Bmw</c:v>
                </c:pt>
                <c:pt idx="3">
                  <c:v>Tata</c:v>
                </c:pt>
                <c:pt idx="4">
                  <c:v>Volkswagen</c:v>
                </c:pt>
                <c:pt idx="5">
                  <c:v>Suzuki</c:v>
                </c:pt>
                <c:pt idx="6">
                  <c:v>Toyota</c:v>
                </c:pt>
                <c:pt idx="7">
                  <c:v>Skoda</c:v>
                </c:pt>
                <c:pt idx="8">
                  <c:v>Hyundai</c:v>
                </c:pt>
              </c:strCache>
            </c:strRef>
          </c:cat>
          <c:val>
            <c:numRef>
              <c:f>'Task 10'!$R$4:$R$13</c:f>
              <c:numCache>
                <c:formatCode>General</c:formatCode>
                <c:ptCount val="9"/>
                <c:pt idx="0">
                  <c:v>6</c:v>
                </c:pt>
                <c:pt idx="1">
                  <c:v>13</c:v>
                </c:pt>
                <c:pt idx="2">
                  <c:v>16</c:v>
                </c:pt>
                <c:pt idx="3">
                  <c:v>20</c:v>
                </c:pt>
                <c:pt idx="4">
                  <c:v>22</c:v>
                </c:pt>
                <c:pt idx="5">
                  <c:v>31</c:v>
                </c:pt>
                <c:pt idx="6">
                  <c:v>32</c:v>
                </c:pt>
                <c:pt idx="7">
                  <c:v>39</c:v>
                </c:pt>
                <c:pt idx="8">
                  <c:v>44</c:v>
                </c:pt>
              </c:numCache>
            </c:numRef>
          </c:val>
          <c:extLst>
            <c:ext xmlns:c16="http://schemas.microsoft.com/office/drawing/2014/chart" uri="{C3380CC4-5D6E-409C-BE32-E72D297353CC}">
              <c16:uniqueId val="{0000000C-642D-411C-8DE1-D9957F482FDF}"/>
            </c:ext>
          </c:extLst>
        </c:ser>
        <c:dLbls>
          <c:dLblPos val="outEnd"/>
          <c:showLegendKey val="0"/>
          <c:showVal val="1"/>
          <c:showCatName val="0"/>
          <c:showSerName val="0"/>
          <c:showPercent val="0"/>
          <c:showBubbleSize val="0"/>
        </c:dLbls>
        <c:gapWidth val="65"/>
        <c:axId val="1450824592"/>
        <c:axId val="1218662112"/>
      </c:barChart>
      <c:catAx>
        <c:axId val="145082459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ysClr val="windowText" lastClr="000000"/>
                </a:solidFill>
                <a:latin typeface="+mn-lt"/>
                <a:ea typeface="+mn-ea"/>
                <a:cs typeface="+mn-cs"/>
              </a:defRPr>
            </a:pPr>
            <a:endParaRPr lang="en-US"/>
          </a:p>
        </c:txPr>
        <c:crossAx val="1218662112"/>
        <c:crosses val="autoZero"/>
        <c:auto val="1"/>
        <c:lblAlgn val="ctr"/>
        <c:lblOffset val="100"/>
        <c:noMultiLvlLbl val="0"/>
      </c:catAx>
      <c:valAx>
        <c:axId val="12186621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450824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solidFill>
            <a:sysClr val="windowText" lastClr="000000"/>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r>
              <a:rPr lang="en-US" sz="1200" b="1" i="0" u="none" strike="noStrike" kern="1200" baseline="0">
                <a:solidFill>
                  <a:sysClr val="windowText" lastClr="000000">
                    <a:lumMod val="75000"/>
                    <a:lumOff val="25000"/>
                  </a:sysClr>
                </a:solidFill>
                <a:latin typeface="+mn-lt"/>
              </a:rPr>
              <a:t>Top 3 Car manufacturers producing highest number of variants in SUV</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1-835B-4C87-83BD-1AC82ED79BAF}"/>
              </c:ext>
            </c:extLst>
          </c:dPt>
          <c:dPt>
            <c:idx val="1"/>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3-835B-4C87-83BD-1AC82ED79BAF}"/>
              </c:ext>
            </c:extLst>
          </c:dPt>
          <c:dPt>
            <c:idx val="2"/>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5-835B-4C87-83BD-1AC82ED79BAF}"/>
              </c:ext>
            </c:extLst>
          </c:dPt>
          <c:dPt>
            <c:idx val="3"/>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7-835B-4C87-83BD-1AC82ED79BAF}"/>
              </c:ext>
            </c:extLst>
          </c:dPt>
          <c:dPt>
            <c:idx val="4"/>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9-835B-4C87-83BD-1AC82ED79BAF}"/>
              </c:ext>
            </c:extLst>
          </c:dPt>
          <c:dPt>
            <c:idx val="5"/>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B-835B-4C87-83BD-1AC82ED79BAF}"/>
              </c:ext>
            </c:extLst>
          </c:dPt>
          <c:dPt>
            <c:idx val="6"/>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D-835B-4C87-83BD-1AC82ED79BAF}"/>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[DS1_C1_S6_Car_Data.xlsx]Sheet2!$A$2:$A$11</c:f>
              <c:strCache>
                <c:ptCount val="10"/>
                <c:pt idx="0">
                  <c:v>Volkswagen</c:v>
                </c:pt>
                <c:pt idx="1">
                  <c:v>Skoda</c:v>
                </c:pt>
                <c:pt idx="2">
                  <c:v>Toyota</c:v>
                </c:pt>
                <c:pt idx="3">
                  <c:v>Suzuki</c:v>
                </c:pt>
                <c:pt idx="4">
                  <c:v>Bmw</c:v>
                </c:pt>
                <c:pt idx="5">
                  <c:v>Renault</c:v>
                </c:pt>
                <c:pt idx="6">
                  <c:v>Ford</c:v>
                </c:pt>
                <c:pt idx="7">
                  <c:v>Tata</c:v>
                </c:pt>
                <c:pt idx="8">
                  <c:v>Hyundai</c:v>
                </c:pt>
                <c:pt idx="9">
                  <c:v>Mahindra</c:v>
                </c:pt>
              </c:strCache>
            </c:strRef>
          </c:cat>
          <c:val>
            <c:numRef>
              <c:f>[DS1_C1_S6_Car_Data.xlsx]Sheet2!$B$2:$B$11</c:f>
              <c:numCache>
                <c:formatCode>General</c:formatCode>
                <c:ptCount val="10"/>
                <c:pt idx="0">
                  <c:v>2</c:v>
                </c:pt>
                <c:pt idx="1">
                  <c:v>4</c:v>
                </c:pt>
                <c:pt idx="2">
                  <c:v>9</c:v>
                </c:pt>
                <c:pt idx="3">
                  <c:v>11</c:v>
                </c:pt>
                <c:pt idx="4">
                  <c:v>12</c:v>
                </c:pt>
                <c:pt idx="5">
                  <c:v>13</c:v>
                </c:pt>
                <c:pt idx="6">
                  <c:v>15</c:v>
                </c:pt>
                <c:pt idx="7">
                  <c:v>40</c:v>
                </c:pt>
                <c:pt idx="8">
                  <c:v>40</c:v>
                </c:pt>
                <c:pt idx="9">
                  <c:v>77</c:v>
                </c:pt>
              </c:numCache>
            </c:numRef>
          </c:val>
          <c:extLst>
            <c:ext xmlns:c16="http://schemas.microsoft.com/office/drawing/2014/chart" uri="{C3380CC4-5D6E-409C-BE32-E72D297353CC}">
              <c16:uniqueId val="{0000000E-835B-4C87-83BD-1AC82ED79BAF}"/>
            </c:ext>
          </c:extLst>
        </c:ser>
        <c:dLbls>
          <c:dLblPos val="outEnd"/>
          <c:showLegendKey val="0"/>
          <c:showVal val="1"/>
          <c:showCatName val="0"/>
          <c:showSerName val="0"/>
          <c:showPercent val="0"/>
          <c:showBubbleSize val="0"/>
        </c:dLbls>
        <c:gapWidth val="65"/>
        <c:axId val="2040232479"/>
        <c:axId val="2040237759"/>
      </c:barChart>
      <c:catAx>
        <c:axId val="2040232479"/>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40237759"/>
        <c:crosses val="autoZero"/>
        <c:auto val="1"/>
        <c:lblAlgn val="ctr"/>
        <c:lblOffset val="100"/>
        <c:noMultiLvlLbl val="0"/>
      </c:catAx>
      <c:valAx>
        <c:axId val="20402377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040232479"/>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 Task 11!PivotTable2</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100"/>
              <a:t>Most</a:t>
            </a:r>
            <a:r>
              <a:rPr lang="en-US" sz="1100" baseline="0"/>
              <a:t> Popular Body type of cars having highest milage based on Displacement</a:t>
            </a:r>
            <a:endParaRPr lang="en-US" sz="1100"/>
          </a:p>
        </c:rich>
      </c:tx>
      <c:layout>
        <c:manualLayout>
          <c:xMode val="edge"/>
          <c:yMode val="edge"/>
          <c:x val="0.11580100323450457"/>
          <c:y val="2.795247463037804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lumMod val="65000"/>
              <a:alpha val="85000"/>
            </a:schemeClr>
          </a:solidFill>
          <a:ln w="9525" cap="flat" cmpd="sng" algn="ctr">
            <a:solidFill>
              <a:schemeClr val="lt1">
                <a:alpha val="50000"/>
              </a:schemeClr>
            </a:solidFill>
            <a:round/>
          </a:ln>
          <a:effectLst/>
        </c:spPr>
      </c:pivotFmt>
      <c:pivotFmt>
        <c:idx val="2"/>
        <c:spPr>
          <a:solidFill>
            <a:schemeClr val="bg1">
              <a:lumMod val="65000"/>
              <a:alpha val="85000"/>
            </a:schemeClr>
          </a:solidFill>
          <a:ln w="9525" cap="flat" cmpd="sng" algn="ctr">
            <a:solidFill>
              <a:schemeClr val="lt1">
                <a:alpha val="50000"/>
              </a:schemeClr>
            </a:solidFill>
            <a:round/>
          </a:ln>
          <a:effectLst/>
        </c:spPr>
      </c:pivotFmt>
      <c:pivotFmt>
        <c:idx val="3"/>
        <c:spPr>
          <a:solidFill>
            <a:schemeClr val="bg1">
              <a:lumMod val="65000"/>
              <a:alpha val="85000"/>
            </a:schemeClr>
          </a:solidFill>
          <a:ln w="9525" cap="flat" cmpd="sng" algn="ctr">
            <a:solidFill>
              <a:schemeClr val="lt1">
                <a:alpha val="50000"/>
              </a:schemeClr>
            </a:solidFill>
            <a:round/>
          </a:ln>
          <a:effectLst/>
        </c:spPr>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bg1">
              <a:lumMod val="65000"/>
              <a:alpha val="85000"/>
            </a:schemeClr>
          </a:solidFill>
          <a:ln w="9525" cap="flat" cmpd="sng" algn="ctr">
            <a:solidFill>
              <a:schemeClr val="lt1">
                <a:alpha val="50000"/>
              </a:schemeClr>
            </a:solidFill>
            <a:round/>
          </a:ln>
          <a:effectLst/>
        </c:spPr>
      </c:pivotFmt>
      <c:pivotFmt>
        <c:idx val="6"/>
        <c:spPr>
          <a:solidFill>
            <a:schemeClr val="bg1">
              <a:lumMod val="65000"/>
              <a:alpha val="85000"/>
            </a:schemeClr>
          </a:solidFill>
          <a:ln w="9525" cap="flat" cmpd="sng" algn="ctr">
            <a:solidFill>
              <a:schemeClr val="lt1">
                <a:alpha val="50000"/>
              </a:schemeClr>
            </a:solidFill>
            <a:round/>
          </a:ln>
          <a:effectLst/>
        </c:spPr>
      </c:pivotFmt>
      <c:pivotFmt>
        <c:idx val="7"/>
        <c:spPr>
          <a:solidFill>
            <a:schemeClr val="bg1">
              <a:lumMod val="65000"/>
              <a:alpha val="85000"/>
            </a:schemeClr>
          </a:solidFill>
          <a:ln w="9525" cap="flat" cmpd="sng" algn="ctr">
            <a:solidFill>
              <a:schemeClr val="lt1">
                <a:alpha val="50000"/>
              </a:schemeClr>
            </a:solidFill>
            <a:round/>
          </a:ln>
          <a:effectLst/>
        </c:spPr>
      </c:pivotFmt>
      <c:pivotFmt>
        <c:idx val="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bg1">
              <a:lumMod val="65000"/>
              <a:alpha val="85000"/>
            </a:schemeClr>
          </a:solidFill>
          <a:ln w="9525" cap="flat" cmpd="sng" algn="ctr">
            <a:solidFill>
              <a:schemeClr val="lt1">
                <a:alpha val="50000"/>
              </a:schemeClr>
            </a:solidFill>
            <a:round/>
          </a:ln>
          <a:effectLst/>
        </c:spPr>
      </c:pivotFmt>
      <c:pivotFmt>
        <c:idx val="10"/>
        <c:spPr>
          <a:solidFill>
            <a:schemeClr val="bg1">
              <a:lumMod val="65000"/>
              <a:alpha val="85000"/>
            </a:schemeClr>
          </a:solidFill>
          <a:ln w="9525" cap="flat" cmpd="sng" algn="ctr">
            <a:solidFill>
              <a:schemeClr val="lt1">
                <a:alpha val="50000"/>
              </a:schemeClr>
            </a:solidFill>
            <a:round/>
          </a:ln>
          <a:effectLst/>
        </c:spPr>
      </c:pivotFmt>
      <c:pivotFmt>
        <c:idx val="11"/>
        <c:spPr>
          <a:solidFill>
            <a:schemeClr val="bg1">
              <a:lumMod val="65000"/>
              <a:alpha val="85000"/>
            </a:schemeClr>
          </a:solidFill>
          <a:ln w="9525" cap="flat" cmpd="sng" algn="ctr">
            <a:solidFill>
              <a:schemeClr val="lt1">
                <a:alpha val="50000"/>
              </a:schemeClr>
            </a:solidFill>
            <a:round/>
          </a:ln>
          <a:effectLst/>
        </c:spPr>
      </c:pivotFmt>
    </c:pivotFmts>
    <c:plotArea>
      <c:layout/>
      <c:barChart>
        <c:barDir val="bar"/>
        <c:grouping val="clustered"/>
        <c:varyColors val="0"/>
        <c:ser>
          <c:idx val="0"/>
          <c:order val="0"/>
          <c:tx>
            <c:strRef>
              <c:f>' Task 11'!$H$795</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1-E03A-4BEF-B1F5-5CE6922A94E9}"/>
              </c:ext>
            </c:extLst>
          </c:dPt>
          <c:dPt>
            <c:idx val="1"/>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3-E03A-4BEF-B1F5-5CE6922A94E9}"/>
              </c:ext>
            </c:extLst>
          </c:dPt>
          <c:dPt>
            <c:idx val="2"/>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5-E03A-4BEF-B1F5-5CE6922A94E9}"/>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 Task 11'!$G$796:$G$801</c:f>
              <c:strCache>
                <c:ptCount val="5"/>
                <c:pt idx="0">
                  <c:v>Sedan, Coupe</c:v>
                </c:pt>
                <c:pt idx="1">
                  <c:v>Coupe</c:v>
                </c:pt>
                <c:pt idx="2">
                  <c:v>Sports, Convertible</c:v>
                </c:pt>
                <c:pt idx="3">
                  <c:v>Sedan</c:v>
                </c:pt>
                <c:pt idx="4">
                  <c:v>SUV</c:v>
                </c:pt>
              </c:strCache>
            </c:strRef>
          </c:cat>
          <c:val>
            <c:numRef>
              <c:f>' Task 11'!$H$796:$H$801</c:f>
              <c:numCache>
                <c:formatCode>General</c:formatCode>
                <c:ptCount val="5"/>
                <c:pt idx="0">
                  <c:v>1</c:v>
                </c:pt>
                <c:pt idx="1">
                  <c:v>1</c:v>
                </c:pt>
                <c:pt idx="2">
                  <c:v>1</c:v>
                </c:pt>
                <c:pt idx="3">
                  <c:v>4</c:v>
                </c:pt>
                <c:pt idx="4">
                  <c:v>4</c:v>
                </c:pt>
              </c:numCache>
            </c:numRef>
          </c:val>
          <c:extLst>
            <c:ext xmlns:c16="http://schemas.microsoft.com/office/drawing/2014/chart" uri="{C3380CC4-5D6E-409C-BE32-E72D297353CC}">
              <c16:uniqueId val="{00000006-E03A-4BEF-B1F5-5CE6922A94E9}"/>
            </c:ext>
          </c:extLst>
        </c:ser>
        <c:dLbls>
          <c:dLblPos val="outEnd"/>
          <c:showLegendKey val="0"/>
          <c:showVal val="1"/>
          <c:showCatName val="0"/>
          <c:showSerName val="0"/>
          <c:showPercent val="0"/>
          <c:showBubbleSize val="0"/>
        </c:dLbls>
        <c:gapWidth val="65"/>
        <c:axId val="129346511"/>
        <c:axId val="129346031"/>
      </c:barChart>
      <c:catAx>
        <c:axId val="129346511"/>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29346031"/>
        <c:crosses val="autoZero"/>
        <c:auto val="1"/>
        <c:lblAlgn val="ctr"/>
        <c:lblOffset val="100"/>
        <c:noMultiLvlLbl val="0"/>
      </c:catAx>
      <c:valAx>
        <c:axId val="1293460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29346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[Automobile Market analysis part 2-backup.xlsx]Task 1!PivotTable5</c:name>
    <c:fmtId val="11"/>
  </c:pivotSource>
  <c:chart>
    <c:title>
      <c:tx>
        <c:rich>
          <a:bodyPr rot="0" spcFirstLastPara="1" vertOverflow="ellipsis" vert="horz" wrap="square" anchor="ctr" anchorCtr="1"/>
          <a:lstStyle/>
          <a:p>
            <a:pPr>
              <a:defRPr sz="1100" b="1" i="0" u="none" strike="noStrike" kern="1200" baseline="0">
                <a:solidFill>
                  <a:schemeClr val="dk1">
                    <a:lumMod val="75000"/>
                    <a:lumOff val="25000"/>
                  </a:schemeClr>
                </a:solidFill>
                <a:latin typeface="Calibri" panose="020F0502020204030204" pitchFamily="34" charset="0"/>
                <a:ea typeface="+mn-ea"/>
                <a:cs typeface="Calibri" panose="020F0502020204030204" pitchFamily="34" charset="0"/>
              </a:defRPr>
            </a:pPr>
            <a:r>
              <a:rPr lang="en-US" sz="1100">
                <a:latin typeface="Calibri" panose="020F0502020204030204" pitchFamily="34" charset="0"/>
                <a:cs typeface="Calibri" panose="020F0502020204030204" pitchFamily="34" charset="0"/>
              </a:rPr>
              <a:t>Top 2 Manufacturers produce widest range od variants for each models </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dk1">
                  <a:lumMod val="75000"/>
                  <a:lumOff val="25000"/>
                </a:schemeClr>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1'!$G$3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 1'!$F$4:$F$43</c:f>
              <c:multiLvlStrCache>
                <c:ptCount val="37"/>
                <c:lvl>
                  <c:pt idx="0">
                    <c:v>Swift</c:v>
                  </c:pt>
                  <c:pt idx="1">
                    <c:v>Dzire</c:v>
                  </c:pt>
                  <c:pt idx="2">
                    <c:v>Wagon</c:v>
                  </c:pt>
                  <c:pt idx="3">
                    <c:v>Ciaz</c:v>
                  </c:pt>
                  <c:pt idx="4">
                    <c:v>Baleno</c:v>
                  </c:pt>
                  <c:pt idx="5">
                    <c:v>Celerio</c:v>
                  </c:pt>
                  <c:pt idx="6">
                    <c:v>S-Presso</c:v>
                  </c:pt>
                  <c:pt idx="7">
                    <c:v>Ertiga</c:v>
                  </c:pt>
                  <c:pt idx="8">
                    <c:v>Vitara Brezza</c:v>
                  </c:pt>
                  <c:pt idx="9">
                    <c:v>Celerio X</c:v>
                  </c:pt>
                  <c:pt idx="10">
                    <c:v>Alto</c:v>
                  </c:pt>
                  <c:pt idx="11">
                    <c:v>Ignis</c:v>
                  </c:pt>
                  <c:pt idx="12">
                    <c:v>Alto K10</c:v>
                  </c:pt>
                  <c:pt idx="13">
                    <c:v>Eeco</c:v>
                  </c:pt>
                  <c:pt idx="14">
                    <c:v>S-Cross</c:v>
                  </c:pt>
                  <c:pt idx="15">
                    <c:v>Xl6</c:v>
                  </c:pt>
                  <c:pt idx="16">
                    <c:v>Dzire Tour</c:v>
                  </c:pt>
                  <c:pt idx="17">
                    <c:v>Omni</c:v>
                  </c:pt>
                  <c:pt idx="18">
                    <c:v>Celerio Tour</c:v>
                  </c:pt>
                  <c:pt idx="19">
                    <c:v>Alto 800 Tour</c:v>
                  </c:pt>
                  <c:pt idx="20">
                    <c:v>Gypsy</c:v>
                  </c:pt>
                  <c:pt idx="21">
                    <c:v>Baleno Rs</c:v>
                  </c:pt>
                  <c:pt idx="22">
                    <c:v>Creta</c:v>
                  </c:pt>
                  <c:pt idx="23">
                    <c:v>Verna</c:v>
                  </c:pt>
                  <c:pt idx="24">
                    <c:v>Venue</c:v>
                  </c:pt>
                  <c:pt idx="25">
                    <c:v>Aura</c:v>
                  </c:pt>
                  <c:pt idx="26">
                    <c:v>Elite I20</c:v>
                  </c:pt>
                  <c:pt idx="27">
                    <c:v>Grand I10 Nios</c:v>
                  </c:pt>
                  <c:pt idx="28">
                    <c:v>Xcent</c:v>
                  </c:pt>
                  <c:pt idx="29">
                    <c:v>Tucson</c:v>
                  </c:pt>
                  <c:pt idx="30">
                    <c:v>Santro</c:v>
                  </c:pt>
                  <c:pt idx="31">
                    <c:v>Grand I10</c:v>
                  </c:pt>
                  <c:pt idx="32">
                    <c:v>Xcent Prime</c:v>
                  </c:pt>
                  <c:pt idx="33">
                    <c:v>Grand I10 Prime</c:v>
                  </c:pt>
                  <c:pt idx="34">
                    <c:v>Elantra</c:v>
                  </c:pt>
                  <c:pt idx="35">
                    <c:v>I20 Active</c:v>
                  </c:pt>
                  <c:pt idx="36">
                    <c:v>Kona 5</c:v>
                  </c:pt>
                </c:lvl>
                <c:lvl>
                  <c:pt idx="0">
                    <c:v>Suzuki</c:v>
                  </c:pt>
                  <c:pt idx="22">
                    <c:v>Hyundai</c:v>
                  </c:pt>
                </c:lvl>
              </c:multiLvlStrCache>
            </c:multiLvlStrRef>
          </c:cat>
          <c:val>
            <c:numRef>
              <c:f>'Task 1'!$G$4:$G$43</c:f>
              <c:numCache>
                <c:formatCode>General</c:formatCode>
                <c:ptCount val="37"/>
                <c:pt idx="0">
                  <c:v>14</c:v>
                </c:pt>
                <c:pt idx="1">
                  <c:v>14</c:v>
                </c:pt>
                <c:pt idx="2">
                  <c:v>14</c:v>
                </c:pt>
                <c:pt idx="3">
                  <c:v>14</c:v>
                </c:pt>
                <c:pt idx="4">
                  <c:v>13</c:v>
                </c:pt>
                <c:pt idx="5">
                  <c:v>11</c:v>
                </c:pt>
                <c:pt idx="6">
                  <c:v>10</c:v>
                </c:pt>
                <c:pt idx="7">
                  <c:v>10</c:v>
                </c:pt>
                <c:pt idx="8">
                  <c:v>9</c:v>
                </c:pt>
                <c:pt idx="9">
                  <c:v>8</c:v>
                </c:pt>
                <c:pt idx="10">
                  <c:v>8</c:v>
                </c:pt>
                <c:pt idx="11">
                  <c:v>7</c:v>
                </c:pt>
                <c:pt idx="12">
                  <c:v>6</c:v>
                </c:pt>
                <c:pt idx="13">
                  <c:v>5</c:v>
                </c:pt>
                <c:pt idx="14">
                  <c:v>4</c:v>
                </c:pt>
                <c:pt idx="15">
                  <c:v>4</c:v>
                </c:pt>
                <c:pt idx="16">
                  <c:v>3</c:v>
                </c:pt>
                <c:pt idx="17">
                  <c:v>2</c:v>
                </c:pt>
                <c:pt idx="18">
                  <c:v>2</c:v>
                </c:pt>
                <c:pt idx="19">
                  <c:v>2</c:v>
                </c:pt>
                <c:pt idx="20">
                  <c:v>2</c:v>
                </c:pt>
                <c:pt idx="21">
                  <c:v>1</c:v>
                </c:pt>
                <c:pt idx="22">
                  <c:v>18</c:v>
                </c:pt>
                <c:pt idx="23">
                  <c:v>13</c:v>
                </c:pt>
                <c:pt idx="24">
                  <c:v>13</c:v>
                </c:pt>
                <c:pt idx="25">
                  <c:v>12</c:v>
                </c:pt>
                <c:pt idx="26">
                  <c:v>12</c:v>
                </c:pt>
                <c:pt idx="27">
                  <c:v>10</c:v>
                </c:pt>
                <c:pt idx="28">
                  <c:v>9</c:v>
                </c:pt>
                <c:pt idx="29">
                  <c:v>8</c:v>
                </c:pt>
                <c:pt idx="30">
                  <c:v>8</c:v>
                </c:pt>
                <c:pt idx="31">
                  <c:v>6</c:v>
                </c:pt>
                <c:pt idx="32">
                  <c:v>6</c:v>
                </c:pt>
                <c:pt idx="33">
                  <c:v>6</c:v>
                </c:pt>
                <c:pt idx="34">
                  <c:v>4</c:v>
                </c:pt>
                <c:pt idx="35">
                  <c:v>4</c:v>
                </c:pt>
                <c:pt idx="36">
                  <c:v>1</c:v>
                </c:pt>
              </c:numCache>
            </c:numRef>
          </c:val>
          <c:extLst>
            <c:ext xmlns:c16="http://schemas.microsoft.com/office/drawing/2014/chart" uri="{C3380CC4-5D6E-409C-BE32-E72D297353CC}">
              <c16:uniqueId val="{00000000-BEE8-4EF9-8DDE-7CCE0B15E798}"/>
            </c:ext>
          </c:extLst>
        </c:ser>
        <c:dLbls>
          <c:dLblPos val="outEnd"/>
          <c:showLegendKey val="0"/>
          <c:showVal val="1"/>
          <c:showCatName val="0"/>
          <c:showSerName val="0"/>
          <c:showPercent val="0"/>
          <c:showBubbleSize val="0"/>
        </c:dLbls>
        <c:gapWidth val="65"/>
        <c:axId val="616560031"/>
        <c:axId val="616574431"/>
      </c:barChart>
      <c:catAx>
        <c:axId val="61656003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16574431"/>
        <c:crosses val="autoZero"/>
        <c:auto val="1"/>
        <c:lblAlgn val="ctr"/>
        <c:lblOffset val="100"/>
        <c:noMultiLvlLbl val="0"/>
      </c:catAx>
      <c:valAx>
        <c:axId val="616574431"/>
        <c:scaling>
          <c:orientation val="minMax"/>
        </c:scaling>
        <c:delete val="1"/>
        <c:axPos val="l"/>
        <c:numFmt formatCode="General" sourceLinked="1"/>
        <c:majorTickMark val="none"/>
        <c:minorTickMark val="none"/>
        <c:tickLblPos val="nextTo"/>
        <c:crossAx val="616560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Relation between City mileage and Fuel_Tank_Capacity_litre</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'Task 3'!$B$1</c:f>
              <c:strCache>
                <c:ptCount val="1"/>
                <c:pt idx="0">
                  <c:v>Fuel_Tank_Capacity_litre</c:v>
                </c:pt>
              </c:strCache>
            </c:strRef>
          </c:tx>
          <c:spPr>
            <a:ln w="25400" cap="rnd">
              <a:no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trendline>
            <c:spPr>
              <a:ln w="28575" cap="rnd">
                <a:solidFill>
                  <a:schemeClr val="lt1">
                    <a:alpha val="50000"/>
                  </a:schemeClr>
                </a:solidFill>
                <a:round/>
              </a:ln>
              <a:effectLst/>
            </c:spPr>
            <c:trendlineType val="linear"/>
            <c:dispRSqr val="0"/>
            <c:dispEq val="0"/>
          </c:trendline>
          <c:xVal>
            <c:numRef>
              <c:f>'Task 3'!$A$2:$A$788</c:f>
              <c:numCache>
                <c:formatCode>General</c:formatCode>
                <c:ptCount val="787"/>
                <c:pt idx="0">
                  <c:v>23.6</c:v>
                </c:pt>
                <c:pt idx="1">
                  <c:v>23.6</c:v>
                </c:pt>
                <c:pt idx="2">
                  <c:v>16.3</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16.3</c:v>
                </c:pt>
                <c:pt idx="22">
                  <c:v>16.3</c:v>
                </c:pt>
                <c:pt idx="23">
                  <c:v>14</c:v>
                </c:pt>
                <c:pt idx="24">
                  <c:v>14</c:v>
                </c:pt>
                <c:pt idx="25">
                  <c:v>19</c:v>
                </c:pt>
                <c:pt idx="26">
                  <c:v>14</c:v>
                </c:pt>
                <c:pt idx="27">
                  <c:v>16.3</c:v>
                </c:pt>
                <c:pt idx="28">
                  <c:v>14</c:v>
                </c:pt>
                <c:pt idx="29">
                  <c:v>23</c:v>
                </c:pt>
                <c:pt idx="30">
                  <c:v>16.3</c:v>
                </c:pt>
                <c:pt idx="31">
                  <c:v>16.3</c:v>
                </c:pt>
                <c:pt idx="32">
                  <c:v>16.3</c:v>
                </c:pt>
                <c:pt idx="33">
                  <c:v>16.3</c:v>
                </c:pt>
                <c:pt idx="34">
                  <c:v>16.3</c:v>
                </c:pt>
                <c:pt idx="35">
                  <c:v>16.3</c:v>
                </c:pt>
                <c:pt idx="36">
                  <c:v>16.3</c:v>
                </c:pt>
                <c:pt idx="37">
                  <c:v>16.3</c:v>
                </c:pt>
                <c:pt idx="38">
                  <c:v>16.3</c:v>
                </c:pt>
                <c:pt idx="39">
                  <c:v>16.3</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16.3</c:v>
                </c:pt>
                <c:pt idx="63">
                  <c:v>16.3</c:v>
                </c:pt>
                <c:pt idx="64">
                  <c:v>16.3</c:v>
                </c:pt>
                <c:pt idx="65">
                  <c:v>16.3</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16.3</c:v>
                </c:pt>
                <c:pt idx="89">
                  <c:v>16.3</c:v>
                </c:pt>
                <c:pt idx="90">
                  <c:v>16.3</c:v>
                </c:pt>
                <c:pt idx="91">
                  <c:v>16.3</c:v>
                </c:pt>
                <c:pt idx="92">
                  <c:v>16.3</c:v>
                </c:pt>
                <c:pt idx="93">
                  <c:v>16.3</c:v>
                </c:pt>
                <c:pt idx="94">
                  <c:v>14.6</c:v>
                </c:pt>
                <c:pt idx="95">
                  <c:v>16.3</c:v>
                </c:pt>
                <c:pt idx="96">
                  <c:v>16.3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16.3</c:v>
                </c:pt>
                <c:pt idx="144">
                  <c:v>16.3</c:v>
                </c:pt>
                <c:pt idx="145">
                  <c:v>16.3</c:v>
                </c:pt>
                <c:pt idx="146">
                  <c:v>16.3</c:v>
                </c:pt>
                <c:pt idx="147">
                  <c:v>16.3</c:v>
                </c:pt>
                <c:pt idx="148">
                  <c:v>16.3</c:v>
                </c:pt>
                <c:pt idx="149">
                  <c:v>16.3</c:v>
                </c:pt>
                <c:pt idx="150">
                  <c:v>16.3</c:v>
                </c:pt>
                <c:pt idx="151">
                  <c:v>15.3</c:v>
                </c:pt>
                <c:pt idx="152">
                  <c:v>15.3</c:v>
                </c:pt>
                <c:pt idx="153">
                  <c:v>15.3</c:v>
                </c:pt>
                <c:pt idx="154">
                  <c:v>15.3</c:v>
                </c:pt>
                <c:pt idx="155">
                  <c:v>16.3</c:v>
                </c:pt>
                <c:pt idx="156">
                  <c:v>16.3</c:v>
                </c:pt>
                <c:pt idx="157">
                  <c:v>16.3</c:v>
                </c:pt>
                <c:pt idx="158">
                  <c:v>15.3</c:v>
                </c:pt>
                <c:pt idx="159">
                  <c:v>16.3</c:v>
                </c:pt>
                <c:pt idx="160">
                  <c:v>16.3</c:v>
                </c:pt>
                <c:pt idx="161">
                  <c:v>16.3</c:v>
                </c:pt>
                <c:pt idx="162">
                  <c:v>16.3</c:v>
                </c:pt>
                <c:pt idx="163">
                  <c:v>16.3</c:v>
                </c:pt>
                <c:pt idx="164">
                  <c:v>16.3</c:v>
                </c:pt>
                <c:pt idx="165">
                  <c:v>16.3</c:v>
                </c:pt>
                <c:pt idx="166">
                  <c:v>16.3</c:v>
                </c:pt>
                <c:pt idx="167">
                  <c:v>16.3</c:v>
                </c:pt>
                <c:pt idx="168">
                  <c:v>16.3</c:v>
                </c:pt>
                <c:pt idx="169">
                  <c:v>16.3</c:v>
                </c:pt>
                <c:pt idx="170">
                  <c:v>16.3</c:v>
                </c:pt>
                <c:pt idx="171">
                  <c:v>16.3</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16.3</c:v>
                </c:pt>
                <c:pt idx="192">
                  <c:v>16.3</c:v>
                </c:pt>
                <c:pt idx="193">
                  <c:v>16.3</c:v>
                </c:pt>
                <c:pt idx="194">
                  <c:v>16.3</c:v>
                </c:pt>
                <c:pt idx="195">
                  <c:v>16.3</c:v>
                </c:pt>
                <c:pt idx="196">
                  <c:v>16.3</c:v>
                </c:pt>
                <c:pt idx="197">
                  <c:v>16.3</c:v>
                </c:pt>
                <c:pt idx="198">
                  <c:v>16.3</c:v>
                </c:pt>
                <c:pt idx="199">
                  <c:v>16.3</c:v>
                </c:pt>
                <c:pt idx="200">
                  <c:v>11.3</c:v>
                </c:pt>
                <c:pt idx="201">
                  <c:v>15.1</c:v>
                </c:pt>
                <c:pt idx="202">
                  <c:v>15.1</c:v>
                </c:pt>
                <c:pt idx="203">
                  <c:v>15.1</c:v>
                </c:pt>
                <c:pt idx="204">
                  <c:v>15.1</c:v>
                </c:pt>
                <c:pt idx="205">
                  <c:v>16</c:v>
                </c:pt>
                <c:pt idx="206">
                  <c:v>16</c:v>
                </c:pt>
                <c:pt idx="207">
                  <c:v>16</c:v>
                </c:pt>
                <c:pt idx="208">
                  <c:v>16.3</c:v>
                </c:pt>
                <c:pt idx="209">
                  <c:v>16.3</c:v>
                </c:pt>
                <c:pt idx="210">
                  <c:v>16.3</c:v>
                </c:pt>
                <c:pt idx="211">
                  <c:v>10</c:v>
                </c:pt>
                <c:pt idx="212">
                  <c:v>12.5</c:v>
                </c:pt>
                <c:pt idx="213">
                  <c:v>7</c:v>
                </c:pt>
                <c:pt idx="214">
                  <c:v>13.5</c:v>
                </c:pt>
                <c:pt idx="215">
                  <c:v>13.5</c:v>
                </c:pt>
                <c:pt idx="216">
                  <c:v>13.5</c:v>
                </c:pt>
                <c:pt idx="217">
                  <c:v>16.3</c:v>
                </c:pt>
                <c:pt idx="218">
                  <c:v>16.3</c:v>
                </c:pt>
                <c:pt idx="219">
                  <c:v>16.3</c:v>
                </c:pt>
                <c:pt idx="220">
                  <c:v>16.3</c:v>
                </c:pt>
                <c:pt idx="221">
                  <c:v>16.3</c:v>
                </c:pt>
                <c:pt idx="222">
                  <c:v>16.3</c:v>
                </c:pt>
                <c:pt idx="223">
                  <c:v>16.3</c:v>
                </c:pt>
                <c:pt idx="224">
                  <c:v>16.3</c:v>
                </c:pt>
                <c:pt idx="225">
                  <c:v>16.3</c:v>
                </c:pt>
                <c:pt idx="226">
                  <c:v>16.3</c:v>
                </c:pt>
                <c:pt idx="227">
                  <c:v>16.3</c:v>
                </c:pt>
                <c:pt idx="228">
                  <c:v>16.3</c:v>
                </c:pt>
                <c:pt idx="229">
                  <c:v>16.3</c:v>
                </c:pt>
                <c:pt idx="230">
                  <c:v>16.3</c:v>
                </c:pt>
                <c:pt idx="231">
                  <c:v>16.3</c:v>
                </c:pt>
                <c:pt idx="232">
                  <c:v>16.3</c:v>
                </c:pt>
                <c:pt idx="233">
                  <c:v>16.3</c:v>
                </c:pt>
                <c:pt idx="234">
                  <c:v>16.3</c:v>
                </c:pt>
                <c:pt idx="235">
                  <c:v>16.3</c:v>
                </c:pt>
                <c:pt idx="236">
                  <c:v>16.3</c:v>
                </c:pt>
                <c:pt idx="237">
                  <c:v>16.3</c:v>
                </c:pt>
                <c:pt idx="238">
                  <c:v>23</c:v>
                </c:pt>
                <c:pt idx="239">
                  <c:v>23</c:v>
                </c:pt>
                <c:pt idx="240">
                  <c:v>23</c:v>
                </c:pt>
                <c:pt idx="241">
                  <c:v>23</c:v>
                </c:pt>
                <c:pt idx="242">
                  <c:v>23</c:v>
                </c:pt>
                <c:pt idx="243">
                  <c:v>16.3</c:v>
                </c:pt>
                <c:pt idx="244">
                  <c:v>23</c:v>
                </c:pt>
                <c:pt idx="245">
                  <c:v>23</c:v>
                </c:pt>
                <c:pt idx="246">
                  <c:v>23</c:v>
                </c:pt>
                <c:pt idx="247">
                  <c:v>23</c:v>
                </c:pt>
                <c:pt idx="248">
                  <c:v>23</c:v>
                </c:pt>
                <c:pt idx="249">
                  <c:v>24</c:v>
                </c:pt>
                <c:pt idx="250">
                  <c:v>24</c:v>
                </c:pt>
                <c:pt idx="251">
                  <c:v>18.899999999999999</c:v>
                </c:pt>
                <c:pt idx="252">
                  <c:v>18.899999999999999</c:v>
                </c:pt>
                <c:pt idx="253">
                  <c:v>16.3</c:v>
                </c:pt>
                <c:pt idx="254">
                  <c:v>16.3</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16.3</c:v>
                </c:pt>
                <c:pt idx="279">
                  <c:v>16.3</c:v>
                </c:pt>
                <c:pt idx="280">
                  <c:v>16.3</c:v>
                </c:pt>
                <c:pt idx="281">
                  <c:v>16.3</c:v>
                </c:pt>
                <c:pt idx="282">
                  <c:v>16.3</c:v>
                </c:pt>
                <c:pt idx="283">
                  <c:v>16.3</c:v>
                </c:pt>
                <c:pt idx="284">
                  <c:v>16.3</c:v>
                </c:pt>
                <c:pt idx="285">
                  <c:v>16.3</c:v>
                </c:pt>
                <c:pt idx="286">
                  <c:v>16.3</c:v>
                </c:pt>
                <c:pt idx="287">
                  <c:v>16.3</c:v>
                </c:pt>
                <c:pt idx="288">
                  <c:v>16.3</c:v>
                </c:pt>
                <c:pt idx="289">
                  <c:v>16.3</c:v>
                </c:pt>
                <c:pt idx="290">
                  <c:v>16.3</c:v>
                </c:pt>
                <c:pt idx="291">
                  <c:v>16.3</c:v>
                </c:pt>
                <c:pt idx="292">
                  <c:v>16.3</c:v>
                </c:pt>
                <c:pt idx="293">
                  <c:v>16.3</c:v>
                </c:pt>
                <c:pt idx="294">
                  <c:v>16.3</c:v>
                </c:pt>
                <c:pt idx="295">
                  <c:v>16.3</c:v>
                </c:pt>
                <c:pt idx="296">
                  <c:v>16.3</c:v>
                </c:pt>
                <c:pt idx="297">
                  <c:v>16.3</c:v>
                </c:pt>
                <c:pt idx="298">
                  <c:v>16.3</c:v>
                </c:pt>
                <c:pt idx="299">
                  <c:v>16.3</c:v>
                </c:pt>
                <c:pt idx="300">
                  <c:v>16.3</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16.3</c:v>
                </c:pt>
                <c:pt idx="321">
                  <c:v>16.3</c:v>
                </c:pt>
                <c:pt idx="322">
                  <c:v>16.3</c:v>
                </c:pt>
                <c:pt idx="323">
                  <c:v>16.3</c:v>
                </c:pt>
                <c:pt idx="324">
                  <c:v>16.3</c:v>
                </c:pt>
                <c:pt idx="325">
                  <c:v>16.3</c:v>
                </c:pt>
                <c:pt idx="326">
                  <c:v>16.3</c:v>
                </c:pt>
                <c:pt idx="327">
                  <c:v>16.3</c:v>
                </c:pt>
                <c:pt idx="328">
                  <c:v>16.3</c:v>
                </c:pt>
                <c:pt idx="329">
                  <c:v>16.3</c:v>
                </c:pt>
                <c:pt idx="330">
                  <c:v>16.3</c:v>
                </c:pt>
                <c:pt idx="331">
                  <c:v>16.3</c:v>
                </c:pt>
                <c:pt idx="332">
                  <c:v>16.3</c:v>
                </c:pt>
                <c:pt idx="333">
                  <c:v>16.3</c:v>
                </c:pt>
                <c:pt idx="334">
                  <c:v>16.3</c:v>
                </c:pt>
                <c:pt idx="335">
                  <c:v>16.3</c:v>
                </c:pt>
                <c:pt idx="336">
                  <c:v>16.3</c:v>
                </c:pt>
                <c:pt idx="337">
                  <c:v>16.3</c:v>
                </c:pt>
                <c:pt idx="338">
                  <c:v>16.3</c:v>
                </c:pt>
                <c:pt idx="339">
                  <c:v>16.3</c:v>
                </c:pt>
                <c:pt idx="340">
                  <c:v>16.3</c:v>
                </c:pt>
                <c:pt idx="341">
                  <c:v>16.3</c:v>
                </c:pt>
                <c:pt idx="342">
                  <c:v>16.3</c:v>
                </c:pt>
                <c:pt idx="343">
                  <c:v>16.3</c:v>
                </c:pt>
                <c:pt idx="344">
                  <c:v>16.3</c:v>
                </c:pt>
                <c:pt idx="345">
                  <c:v>16.3</c:v>
                </c:pt>
                <c:pt idx="346">
                  <c:v>16.3</c:v>
                </c:pt>
                <c:pt idx="347">
                  <c:v>16.3</c:v>
                </c:pt>
                <c:pt idx="348">
                  <c:v>16.3</c:v>
                </c:pt>
                <c:pt idx="349">
                  <c:v>16.3</c:v>
                </c:pt>
                <c:pt idx="350">
                  <c:v>16.3</c:v>
                </c:pt>
                <c:pt idx="351">
                  <c:v>16.3</c:v>
                </c:pt>
                <c:pt idx="352">
                  <c:v>16.3</c:v>
                </c:pt>
                <c:pt idx="353">
                  <c:v>16.3</c:v>
                </c:pt>
                <c:pt idx="354">
                  <c:v>16.3</c:v>
                </c:pt>
                <c:pt idx="355">
                  <c:v>16.3</c:v>
                </c:pt>
                <c:pt idx="356">
                  <c:v>16.3</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10.199999999999999</c:v>
                </c:pt>
                <c:pt idx="389">
                  <c:v>10</c:v>
                </c:pt>
                <c:pt idx="390">
                  <c:v>10</c:v>
                </c:pt>
                <c:pt idx="391">
                  <c:v>16</c:v>
                </c:pt>
                <c:pt idx="392">
                  <c:v>16</c:v>
                </c:pt>
                <c:pt idx="393">
                  <c:v>16</c:v>
                </c:pt>
                <c:pt idx="394">
                  <c:v>16</c:v>
                </c:pt>
                <c:pt idx="395">
                  <c:v>16</c:v>
                </c:pt>
                <c:pt idx="396">
                  <c:v>16</c:v>
                </c:pt>
                <c:pt idx="397">
                  <c:v>16.3</c:v>
                </c:pt>
                <c:pt idx="398">
                  <c:v>19.899999999999999</c:v>
                </c:pt>
                <c:pt idx="399">
                  <c:v>19.899999999999999</c:v>
                </c:pt>
                <c:pt idx="400">
                  <c:v>16.3</c:v>
                </c:pt>
                <c:pt idx="401">
                  <c:v>14</c:v>
                </c:pt>
                <c:pt idx="402">
                  <c:v>16.3</c:v>
                </c:pt>
                <c:pt idx="403">
                  <c:v>16.3</c:v>
                </c:pt>
                <c:pt idx="404">
                  <c:v>16.3</c:v>
                </c:pt>
                <c:pt idx="405">
                  <c:v>16.3</c:v>
                </c:pt>
                <c:pt idx="406">
                  <c:v>16.3</c:v>
                </c:pt>
                <c:pt idx="407">
                  <c:v>14</c:v>
                </c:pt>
                <c:pt idx="408">
                  <c:v>16.3</c:v>
                </c:pt>
                <c:pt idx="409">
                  <c:v>16.3</c:v>
                </c:pt>
                <c:pt idx="410">
                  <c:v>16.3</c:v>
                </c:pt>
                <c:pt idx="411">
                  <c:v>16.3</c:v>
                </c:pt>
                <c:pt idx="412">
                  <c:v>16.3</c:v>
                </c:pt>
                <c:pt idx="413">
                  <c:v>16.3</c:v>
                </c:pt>
                <c:pt idx="414">
                  <c:v>16.3</c:v>
                </c:pt>
                <c:pt idx="415">
                  <c:v>16.3</c:v>
                </c:pt>
                <c:pt idx="416">
                  <c:v>16.3</c:v>
                </c:pt>
                <c:pt idx="417">
                  <c:v>16.3</c:v>
                </c:pt>
                <c:pt idx="418">
                  <c:v>16.3</c:v>
                </c:pt>
                <c:pt idx="419">
                  <c:v>16.3</c:v>
                </c:pt>
                <c:pt idx="420">
                  <c:v>16.3</c:v>
                </c:pt>
                <c:pt idx="421">
                  <c:v>21.04</c:v>
                </c:pt>
                <c:pt idx="422">
                  <c:v>21.04</c:v>
                </c:pt>
                <c:pt idx="423">
                  <c:v>21.04</c:v>
                </c:pt>
                <c:pt idx="424">
                  <c:v>21.04</c:v>
                </c:pt>
                <c:pt idx="425">
                  <c:v>21.04</c:v>
                </c:pt>
                <c:pt idx="426">
                  <c:v>21.04</c:v>
                </c:pt>
                <c:pt idx="427">
                  <c:v>21.04</c:v>
                </c:pt>
                <c:pt idx="428">
                  <c:v>12.1</c:v>
                </c:pt>
                <c:pt idx="429">
                  <c:v>16.3</c:v>
                </c:pt>
                <c:pt idx="430">
                  <c:v>16.3</c:v>
                </c:pt>
                <c:pt idx="431">
                  <c:v>16.3</c:v>
                </c:pt>
                <c:pt idx="432">
                  <c:v>16.3</c:v>
                </c:pt>
                <c:pt idx="433">
                  <c:v>16.3</c:v>
                </c:pt>
                <c:pt idx="434">
                  <c:v>16.3</c:v>
                </c:pt>
                <c:pt idx="435">
                  <c:v>16.3</c:v>
                </c:pt>
                <c:pt idx="436">
                  <c:v>16.3</c:v>
                </c:pt>
                <c:pt idx="437">
                  <c:v>16.3</c:v>
                </c:pt>
                <c:pt idx="438">
                  <c:v>19</c:v>
                </c:pt>
                <c:pt idx="439">
                  <c:v>17</c:v>
                </c:pt>
                <c:pt idx="440">
                  <c:v>80</c:v>
                </c:pt>
                <c:pt idx="441">
                  <c:v>80</c:v>
                </c:pt>
                <c:pt idx="442">
                  <c:v>16.3</c:v>
                </c:pt>
                <c:pt idx="443">
                  <c:v>16.3</c:v>
                </c:pt>
                <c:pt idx="444">
                  <c:v>16.3</c:v>
                </c:pt>
                <c:pt idx="445">
                  <c:v>16.3</c:v>
                </c:pt>
                <c:pt idx="446">
                  <c:v>16.3</c:v>
                </c:pt>
                <c:pt idx="447">
                  <c:v>16.3</c:v>
                </c:pt>
                <c:pt idx="448">
                  <c:v>16.3</c:v>
                </c:pt>
                <c:pt idx="449">
                  <c:v>16.3</c:v>
                </c:pt>
                <c:pt idx="450">
                  <c:v>16.3</c:v>
                </c:pt>
                <c:pt idx="451">
                  <c:v>16.3</c:v>
                </c:pt>
                <c:pt idx="452">
                  <c:v>18.489999999999998</c:v>
                </c:pt>
                <c:pt idx="453">
                  <c:v>18.489999999999998</c:v>
                </c:pt>
                <c:pt idx="454">
                  <c:v>18.489999999999998</c:v>
                </c:pt>
                <c:pt idx="455">
                  <c:v>16.3</c:v>
                </c:pt>
                <c:pt idx="456">
                  <c:v>16.3</c:v>
                </c:pt>
                <c:pt idx="457">
                  <c:v>16.3</c:v>
                </c:pt>
                <c:pt idx="458">
                  <c:v>16.3</c:v>
                </c:pt>
                <c:pt idx="459">
                  <c:v>16.3</c:v>
                </c:pt>
                <c:pt idx="460">
                  <c:v>16.3</c:v>
                </c:pt>
                <c:pt idx="461">
                  <c:v>16.3</c:v>
                </c:pt>
                <c:pt idx="462">
                  <c:v>16.3</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16.3</c:v>
                </c:pt>
                <c:pt idx="477">
                  <c:v>16</c:v>
                </c:pt>
                <c:pt idx="478">
                  <c:v>16</c:v>
                </c:pt>
                <c:pt idx="479">
                  <c:v>16</c:v>
                </c:pt>
                <c:pt idx="480">
                  <c:v>16</c:v>
                </c:pt>
                <c:pt idx="481">
                  <c:v>16</c:v>
                </c:pt>
                <c:pt idx="482">
                  <c:v>16</c:v>
                </c:pt>
                <c:pt idx="483">
                  <c:v>16</c:v>
                </c:pt>
                <c:pt idx="484">
                  <c:v>16</c:v>
                </c:pt>
                <c:pt idx="485">
                  <c:v>16.3</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16.3</c:v>
                </c:pt>
                <c:pt idx="547">
                  <c:v>18</c:v>
                </c:pt>
                <c:pt idx="548">
                  <c:v>18</c:v>
                </c:pt>
                <c:pt idx="549">
                  <c:v>18</c:v>
                </c:pt>
                <c:pt idx="550">
                  <c:v>16.3</c:v>
                </c:pt>
                <c:pt idx="551">
                  <c:v>15.71</c:v>
                </c:pt>
                <c:pt idx="552">
                  <c:v>16.3</c:v>
                </c:pt>
                <c:pt idx="553">
                  <c:v>16.3</c:v>
                </c:pt>
                <c:pt idx="554">
                  <c:v>16.3</c:v>
                </c:pt>
                <c:pt idx="555">
                  <c:v>16.3</c:v>
                </c:pt>
                <c:pt idx="556">
                  <c:v>16.3</c:v>
                </c:pt>
                <c:pt idx="557">
                  <c:v>16.3</c:v>
                </c:pt>
                <c:pt idx="558">
                  <c:v>16.3</c:v>
                </c:pt>
                <c:pt idx="559">
                  <c:v>16.3</c:v>
                </c:pt>
                <c:pt idx="560">
                  <c:v>5.3</c:v>
                </c:pt>
                <c:pt idx="561">
                  <c:v>13</c:v>
                </c:pt>
                <c:pt idx="562">
                  <c:v>13</c:v>
                </c:pt>
                <c:pt idx="563">
                  <c:v>16.3</c:v>
                </c:pt>
                <c:pt idx="564">
                  <c:v>17</c:v>
                </c:pt>
                <c:pt idx="565">
                  <c:v>16.3</c:v>
                </c:pt>
                <c:pt idx="566">
                  <c:v>16.3</c:v>
                </c:pt>
                <c:pt idx="567">
                  <c:v>16.3</c:v>
                </c:pt>
                <c:pt idx="568">
                  <c:v>16.3</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16.3</c:v>
                </c:pt>
                <c:pt idx="588">
                  <c:v>16.3</c:v>
                </c:pt>
                <c:pt idx="589">
                  <c:v>16.3</c:v>
                </c:pt>
                <c:pt idx="590">
                  <c:v>16.3</c:v>
                </c:pt>
                <c:pt idx="591">
                  <c:v>16.3</c:v>
                </c:pt>
                <c:pt idx="592">
                  <c:v>16.3</c:v>
                </c:pt>
                <c:pt idx="593">
                  <c:v>16.3</c:v>
                </c:pt>
                <c:pt idx="594">
                  <c:v>16.3</c:v>
                </c:pt>
                <c:pt idx="595">
                  <c:v>16.3</c:v>
                </c:pt>
                <c:pt idx="596">
                  <c:v>16.3</c:v>
                </c:pt>
                <c:pt idx="597">
                  <c:v>16.3</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16.3</c:v>
                </c:pt>
                <c:pt idx="611">
                  <c:v>16.3</c:v>
                </c:pt>
                <c:pt idx="612">
                  <c:v>16.3</c:v>
                </c:pt>
                <c:pt idx="613">
                  <c:v>16.3</c:v>
                </c:pt>
                <c:pt idx="614">
                  <c:v>10.7</c:v>
                </c:pt>
                <c:pt idx="615">
                  <c:v>10.3</c:v>
                </c:pt>
                <c:pt idx="616">
                  <c:v>11.4</c:v>
                </c:pt>
                <c:pt idx="617">
                  <c:v>11.4</c:v>
                </c:pt>
                <c:pt idx="618">
                  <c:v>11.4</c:v>
                </c:pt>
                <c:pt idx="619">
                  <c:v>10.8</c:v>
                </c:pt>
                <c:pt idx="620">
                  <c:v>10.8</c:v>
                </c:pt>
                <c:pt idx="621">
                  <c:v>10.8</c:v>
                </c:pt>
                <c:pt idx="622">
                  <c:v>13.93</c:v>
                </c:pt>
                <c:pt idx="623">
                  <c:v>16.3</c:v>
                </c:pt>
                <c:pt idx="624">
                  <c:v>16.3</c:v>
                </c:pt>
                <c:pt idx="625">
                  <c:v>16.3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16.3</c:v>
                </c:pt>
                <c:pt idx="639">
                  <c:v>16.3</c:v>
                </c:pt>
                <c:pt idx="640">
                  <c:v>16.3</c:v>
                </c:pt>
                <c:pt idx="641">
                  <c:v>16.3</c:v>
                </c:pt>
                <c:pt idx="642">
                  <c:v>15.1</c:v>
                </c:pt>
                <c:pt idx="643">
                  <c:v>16.3</c:v>
                </c:pt>
                <c:pt idx="644">
                  <c:v>16.3</c:v>
                </c:pt>
                <c:pt idx="645">
                  <c:v>7.32</c:v>
                </c:pt>
                <c:pt idx="646">
                  <c:v>18</c:v>
                </c:pt>
                <c:pt idx="647">
                  <c:v>18</c:v>
                </c:pt>
                <c:pt idx="648">
                  <c:v>20.7</c:v>
                </c:pt>
                <c:pt idx="649">
                  <c:v>16.3</c:v>
                </c:pt>
                <c:pt idx="650">
                  <c:v>16.3</c:v>
                </c:pt>
                <c:pt idx="651">
                  <c:v>16.3</c:v>
                </c:pt>
                <c:pt idx="652">
                  <c:v>16.3</c:v>
                </c:pt>
                <c:pt idx="653">
                  <c:v>16.3</c:v>
                </c:pt>
                <c:pt idx="654">
                  <c:v>16.3</c:v>
                </c:pt>
                <c:pt idx="655">
                  <c:v>16.3</c:v>
                </c:pt>
                <c:pt idx="656">
                  <c:v>16.3</c:v>
                </c:pt>
                <c:pt idx="657">
                  <c:v>16.3</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16.3</c:v>
                </c:pt>
                <c:pt idx="677">
                  <c:v>16.3</c:v>
                </c:pt>
                <c:pt idx="678">
                  <c:v>21.56</c:v>
                </c:pt>
                <c:pt idx="679">
                  <c:v>16.3</c:v>
                </c:pt>
                <c:pt idx="680">
                  <c:v>16.3</c:v>
                </c:pt>
                <c:pt idx="681">
                  <c:v>16.3</c:v>
                </c:pt>
                <c:pt idx="682">
                  <c:v>16.3</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16.3</c:v>
                </c:pt>
                <c:pt idx="718">
                  <c:v>16.3</c:v>
                </c:pt>
                <c:pt idx="719">
                  <c:v>16.3</c:v>
                </c:pt>
                <c:pt idx="720">
                  <c:v>16.3</c:v>
                </c:pt>
                <c:pt idx="721">
                  <c:v>16.3</c:v>
                </c:pt>
                <c:pt idx="722">
                  <c:v>16.3</c:v>
                </c:pt>
                <c:pt idx="723">
                  <c:v>16.3</c:v>
                </c:pt>
                <c:pt idx="724">
                  <c:v>8.4</c:v>
                </c:pt>
                <c:pt idx="725">
                  <c:v>13.1</c:v>
                </c:pt>
                <c:pt idx="726">
                  <c:v>15.01</c:v>
                </c:pt>
                <c:pt idx="727">
                  <c:v>16.3</c:v>
                </c:pt>
                <c:pt idx="728">
                  <c:v>16.3</c:v>
                </c:pt>
                <c:pt idx="729">
                  <c:v>4.45</c:v>
                </c:pt>
                <c:pt idx="730">
                  <c:v>16.3</c:v>
                </c:pt>
                <c:pt idx="731">
                  <c:v>16.3</c:v>
                </c:pt>
                <c:pt idx="732">
                  <c:v>16.3</c:v>
                </c:pt>
                <c:pt idx="733">
                  <c:v>16.3</c:v>
                </c:pt>
                <c:pt idx="734">
                  <c:v>16.3</c:v>
                </c:pt>
                <c:pt idx="735">
                  <c:v>16.3</c:v>
                </c:pt>
                <c:pt idx="736">
                  <c:v>16.3</c:v>
                </c:pt>
                <c:pt idx="737">
                  <c:v>16.3</c:v>
                </c:pt>
                <c:pt idx="738">
                  <c:v>16.3</c:v>
                </c:pt>
                <c:pt idx="739">
                  <c:v>16.3</c:v>
                </c:pt>
                <c:pt idx="740">
                  <c:v>16.3</c:v>
                </c:pt>
                <c:pt idx="741">
                  <c:v>16.3</c:v>
                </c:pt>
                <c:pt idx="742">
                  <c:v>16.3</c:v>
                </c:pt>
                <c:pt idx="743">
                  <c:v>16.3</c:v>
                </c:pt>
                <c:pt idx="744">
                  <c:v>16.3</c:v>
                </c:pt>
                <c:pt idx="745">
                  <c:v>16.3</c:v>
                </c:pt>
                <c:pt idx="746">
                  <c:v>16.3</c:v>
                </c:pt>
                <c:pt idx="747">
                  <c:v>16.3</c:v>
                </c:pt>
                <c:pt idx="748">
                  <c:v>16.3</c:v>
                </c:pt>
                <c:pt idx="749">
                  <c:v>13.8</c:v>
                </c:pt>
                <c:pt idx="750">
                  <c:v>13.8</c:v>
                </c:pt>
                <c:pt idx="751">
                  <c:v>13.8</c:v>
                </c:pt>
                <c:pt idx="752">
                  <c:v>13.8</c:v>
                </c:pt>
                <c:pt idx="753">
                  <c:v>12.8</c:v>
                </c:pt>
                <c:pt idx="754">
                  <c:v>12.8</c:v>
                </c:pt>
                <c:pt idx="755">
                  <c:v>16.3</c:v>
                </c:pt>
                <c:pt idx="756">
                  <c:v>16.3</c:v>
                </c:pt>
                <c:pt idx="757">
                  <c:v>16.3</c:v>
                </c:pt>
                <c:pt idx="758">
                  <c:v>16.3</c:v>
                </c:pt>
                <c:pt idx="759">
                  <c:v>16.3</c:v>
                </c:pt>
                <c:pt idx="760">
                  <c:v>16.3</c:v>
                </c:pt>
                <c:pt idx="761">
                  <c:v>16.3</c:v>
                </c:pt>
                <c:pt idx="762">
                  <c:v>16.3</c:v>
                </c:pt>
                <c:pt idx="763">
                  <c:v>16.3</c:v>
                </c:pt>
                <c:pt idx="764">
                  <c:v>16.3</c:v>
                </c:pt>
                <c:pt idx="765">
                  <c:v>16.3</c:v>
                </c:pt>
                <c:pt idx="766">
                  <c:v>16.3</c:v>
                </c:pt>
                <c:pt idx="767">
                  <c:v>16.3</c:v>
                </c:pt>
                <c:pt idx="768">
                  <c:v>16.3</c:v>
                </c:pt>
                <c:pt idx="769">
                  <c:v>16.3</c:v>
                </c:pt>
                <c:pt idx="770">
                  <c:v>16.3</c:v>
                </c:pt>
                <c:pt idx="771">
                  <c:v>16.3</c:v>
                </c:pt>
                <c:pt idx="772">
                  <c:v>16.3</c:v>
                </c:pt>
                <c:pt idx="773">
                  <c:v>16.3</c:v>
                </c:pt>
                <c:pt idx="774">
                  <c:v>16.3</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xVal>
          <c:yVal>
            <c:numRef>
              <c:f>'Task 3'!$B$2:$B$788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8AA8-4E5D-89DE-52F472A2F0DB}"/>
            </c:ext>
          </c:extLst>
        </c:ser>
        <c:dLbls>
          <c:showLegendKey val="0"/>
          <c:showVal val="0"/>
          <c:showCatName val="0"/>
          <c:showSerName val="0"/>
          <c:showPercent val="0"/>
          <c:showBubbleSize val="0"/>
        </c:dLbls>
        <c:axId val="748813775"/>
        <c:axId val="748808975"/>
      </c:scatterChart>
      <c:valAx>
        <c:axId val="748813775"/>
        <c:scaling>
          <c:orientation val="minMax"/>
        </c:scaling>
        <c:delete val="0"/>
        <c:axPos val="b"/>
        <c:numFmt formatCode="General" sourceLinked="1"/>
        <c:majorTickMark val="none"/>
        <c:minorTickMark val="none"/>
        <c:tickLblPos val="nextTo"/>
        <c:spPr>
          <a:noFill/>
          <a:ln w="12700" cap="flat" cmpd="sng" algn="ctr">
            <a:solidFill>
              <a:schemeClr val="lt1">
                <a:alpha val="25000"/>
              </a:schemeClr>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748808975"/>
        <c:crosses val="autoZero"/>
        <c:crossBetween val="midCat"/>
      </c:valAx>
      <c:valAx>
        <c:axId val="74880897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748813775"/>
        <c:crosses val="autoZero"/>
        <c:crossBetween val="midCat"/>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Relation between Displacement and Fuel_Tank_Capacity_litre</a:t>
            </a:r>
          </a:p>
        </c:rich>
      </c:tx>
      <c:layout>
        <c:manualLayout>
          <c:xMode val="edge"/>
          <c:yMode val="edge"/>
          <c:x val="0.1384395645023965"/>
          <c:y val="1.9297593342008552E-2"/>
        </c:manualLayout>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'Task 3'!$E$1</c:f>
              <c:strCache>
                <c:ptCount val="1"/>
                <c:pt idx="0">
                  <c:v>Fuel_Tank_Capacity_litre</c:v>
                </c:pt>
              </c:strCache>
            </c:strRef>
          </c:tx>
          <c:spPr>
            <a:ln w="25400" cap="rnd">
              <a:no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trendline>
            <c:spPr>
              <a:ln w="28575" cap="rnd">
                <a:solidFill>
                  <a:schemeClr val="lt1">
                    <a:alpha val="50000"/>
                  </a:schemeClr>
                </a:solidFill>
                <a:round/>
              </a:ln>
              <a:effectLst/>
            </c:spPr>
            <c:trendlineType val="linear"/>
            <c:dispRSqr val="0"/>
            <c:dispEq val="0"/>
          </c:trendline>
          <c:xVal>
            <c:numRef>
              <c:f>'Task 3'!$D$2:$D$788</c:f>
              <c:numCache>
                <c:formatCode>General</c:formatCod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0">
                  <c:v>1396.5</c:v>
                </c:pt>
                <c:pt idx="441">
                  <c:v>1396.5</c:v>
                </c:pt>
                <c:pt idx="442">
                  <c:v>1396.5</c:v>
                </c:pt>
                <c:pt idx="443">
                  <c:v>1396.5</c:v>
                </c:pt>
                <c:pt idx="444">
                  <c:v>1396.5</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3">
                  <c:v>1396.5</c:v>
                </c:pt>
                <c:pt idx="624">
                  <c:v>1396.5</c:v>
                </c:pt>
                <c:pt idx="625">
                  <c:v>1396.5</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6">
                  <c:v>1396.5</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numCache>
            </c:numRef>
          </c:xVal>
          <c:yVal>
            <c:numRef>
              <c:f>'Task 3'!$E$2:$E$788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577B-4211-8C3D-955B897D5FD2}"/>
            </c:ext>
          </c:extLst>
        </c:ser>
        <c:dLbls>
          <c:showLegendKey val="0"/>
          <c:showVal val="0"/>
          <c:showCatName val="0"/>
          <c:showSerName val="0"/>
          <c:showPercent val="0"/>
          <c:showBubbleSize val="0"/>
        </c:dLbls>
        <c:axId val="1356732639"/>
        <c:axId val="1356736959"/>
      </c:scatterChart>
      <c:valAx>
        <c:axId val="1356732639"/>
        <c:scaling>
          <c:orientation val="minMax"/>
        </c:scaling>
        <c:delete val="0"/>
        <c:axPos val="b"/>
        <c:numFmt formatCode="General" sourceLinked="1"/>
        <c:majorTickMark val="none"/>
        <c:minorTickMark val="none"/>
        <c:tickLblPos val="nextTo"/>
        <c:spPr>
          <a:noFill/>
          <a:ln w="12700" cap="flat" cmpd="sng" algn="ctr">
            <a:solidFill>
              <a:schemeClr val="lt1">
                <a:alpha val="25000"/>
              </a:schemeClr>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1356736959"/>
        <c:crosses val="autoZero"/>
        <c:crossBetween val="midCat"/>
      </c:valAx>
      <c:valAx>
        <c:axId val="13567369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356732639"/>
        <c:crosses val="autoZero"/>
        <c:crossBetween val="midCat"/>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[Automobile Market analysis part 2-backup.xlsx]Task 5.a!PivotTable9</c:name>
    <c:fmtId val="12"/>
  </c:pivotSource>
  <c:chart>
    <c:title>
      <c:tx>
        <c:rich>
          <a:bodyPr rot="0" spcFirstLastPara="1" vertOverflow="ellipsis" vert="horz" wrap="square" anchor="ctr" anchorCtr="1"/>
          <a:lstStyle/>
          <a:p>
            <a:pPr>
              <a:defRPr sz="11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Calibri" panose="020F0502020204030204" pitchFamily="34" charset="0"/>
                <a:ea typeface="+mn-ea"/>
                <a:cs typeface="Calibri" panose="020F0502020204030204" pitchFamily="34" charset="0"/>
              </a:defRPr>
            </a:pPr>
            <a:r>
              <a:rPr lang="en-US" sz="1100" dirty="0">
                <a:latin typeface="Calibri" panose="020F0502020204030204" pitchFamily="34" charset="0"/>
                <a:cs typeface="Calibri" panose="020F0502020204030204" pitchFamily="34" charset="0"/>
              </a:rPr>
              <a:t>Fuel</a:t>
            </a:r>
            <a:r>
              <a:rPr lang="en-US" sz="1100" baseline="0" dirty="0">
                <a:latin typeface="Calibri" panose="020F0502020204030204" pitchFamily="34" charset="0"/>
                <a:cs typeface="Calibri" panose="020F0502020204030204" pitchFamily="34" charset="0"/>
              </a:rPr>
              <a:t> Efficiency Comparison among all car manufacturers on fuel type.</a:t>
            </a:r>
            <a:endParaRPr lang="en-US" sz="1100" dirty="0">
              <a:latin typeface="Calibri" panose="020F0502020204030204" pitchFamily="34" charset="0"/>
              <a:cs typeface="Calibri" panose="020F0502020204030204" pitchFamily="34" charset="0"/>
            </a:endParaRPr>
          </a:p>
        </c:rich>
      </c:tx>
      <c:layout>
        <c:manualLayout>
          <c:xMode val="edge"/>
          <c:yMode val="edge"/>
          <c:x val="0.14230087400691074"/>
          <c:y val="2.571655399371214E-2"/>
        </c:manualLayout>
      </c:layout>
      <c:overlay val="0"/>
      <c:spPr>
        <a:noFill/>
        <a:ln>
          <a:noFill/>
        </a:ln>
        <a:effectLst/>
      </c:spPr>
      <c:txPr>
        <a:bodyPr rot="0" spcFirstLastPara="1" vertOverflow="ellipsis" vert="horz" wrap="square" anchor="ctr" anchorCtr="1"/>
        <a:lstStyle/>
        <a:p>
          <a:pPr>
            <a:defRPr sz="11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Calibri" panose="020F0502020204030204" pitchFamily="34" charset="0"/>
              <a:ea typeface="+mn-ea"/>
              <a:cs typeface="Calibri" panose="020F0502020204030204" pitchFamily="34" charset="0"/>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5673896650325204E-2"/>
          <c:y val="0.17547503281016066"/>
          <c:w val="0.75156705530322965"/>
          <c:h val="0.70325208885101209"/>
        </c:manualLayout>
      </c:layout>
      <c:barChart>
        <c:barDir val="col"/>
        <c:grouping val="clustered"/>
        <c:varyColors val="0"/>
        <c:ser>
          <c:idx val="0"/>
          <c:order val="0"/>
          <c:tx>
            <c:strRef>
              <c:f>'Task 5.a'!$G$3:$G$5</c:f>
              <c:strCache>
                <c:ptCount val="1"/>
                <c:pt idx="0">
                  <c:v>Suzuki</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5.a'!$G$6:$G$12</c:f>
              <c:numCache>
                <c:formatCode>General</c:formatCode>
                <c:ptCount val="6"/>
                <c:pt idx="0">
                  <c:v>18.193000000000026</c:v>
                </c:pt>
                <c:pt idx="1">
                  <c:v>17.150000000000002</c:v>
                </c:pt>
                <c:pt idx="2">
                  <c:v>17.149999999999999</c:v>
                </c:pt>
                <c:pt idx="3">
                  <c:v>21.034285714285708</c:v>
                </c:pt>
              </c:numCache>
            </c:numRef>
          </c:val>
          <c:extLst>
            <c:ext xmlns:c16="http://schemas.microsoft.com/office/drawing/2014/chart" uri="{C3380CC4-5D6E-409C-BE32-E72D297353CC}">
              <c16:uniqueId val="{00000000-7B12-427D-9F4F-905DDEC5BC6B}"/>
            </c:ext>
          </c:extLst>
        </c:ser>
        <c:ser>
          <c:idx val="1"/>
          <c:order val="1"/>
          <c:tx>
            <c:strRef>
              <c:f>'Task 5.a'!$H$3:$H$5</c:f>
              <c:strCache>
                <c:ptCount val="1"/>
                <c:pt idx="0">
                  <c:v>Renault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5.a'!$H$6:$H$12</c:f>
              <c:numCache>
                <c:formatCode>General</c:formatCode>
                <c:ptCount val="6"/>
                <c:pt idx="0">
                  <c:v>18.944047619047616</c:v>
                </c:pt>
                <c:pt idx="3">
                  <c:v>18.516000000000002</c:v>
                </c:pt>
              </c:numCache>
            </c:numRef>
          </c:val>
          <c:extLst>
            <c:ext xmlns:c16="http://schemas.microsoft.com/office/drawing/2014/chart" uri="{C3380CC4-5D6E-409C-BE32-E72D297353CC}">
              <c16:uniqueId val="{0000000C-7B12-427D-9F4F-905DDEC5BC6B}"/>
            </c:ext>
          </c:extLst>
        </c:ser>
        <c:ser>
          <c:idx val="2"/>
          <c:order val="2"/>
          <c:tx>
            <c:strRef>
              <c:f>'Task 5.a'!$I$3:$I$5</c:f>
              <c:strCache>
                <c:ptCount val="1"/>
                <c:pt idx="0">
                  <c:v>Tata</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5.a'!$I$6:$I$12</c:f>
              <c:numCache>
                <c:formatCode>General</c:formatCode>
                <c:ptCount val="6"/>
                <c:pt idx="0">
                  <c:v>19.272608695652163</c:v>
                </c:pt>
                <c:pt idx="1">
                  <c:v>17.149999999999999</c:v>
                </c:pt>
                <c:pt idx="3">
                  <c:v>17.662021276595731</c:v>
                </c:pt>
                <c:pt idx="4">
                  <c:v>17.150000000000002</c:v>
                </c:pt>
              </c:numCache>
            </c:numRef>
          </c:val>
          <c:extLst>
            <c:ext xmlns:c16="http://schemas.microsoft.com/office/drawing/2014/chart" uri="{C3380CC4-5D6E-409C-BE32-E72D297353CC}">
              <c16:uniqueId val="{0000000D-7B12-427D-9F4F-905DDEC5BC6B}"/>
            </c:ext>
          </c:extLst>
        </c:ser>
        <c:ser>
          <c:idx val="3"/>
          <c:order val="3"/>
          <c:tx>
            <c:strRef>
              <c:f>'Task 5.a'!$J$3:$J$5</c:f>
              <c:strCache>
                <c:ptCount val="1"/>
                <c:pt idx="0">
                  <c:v>Volkswagen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5.a'!$J$6:$J$12</c:f>
              <c:numCache>
                <c:formatCode>General</c:formatCode>
                <c:ptCount val="6"/>
                <c:pt idx="0">
                  <c:v>16.469230769230773</c:v>
                </c:pt>
                <c:pt idx="3">
                  <c:v>17.981904761904758</c:v>
                </c:pt>
              </c:numCache>
            </c:numRef>
          </c:val>
          <c:extLst>
            <c:ext xmlns:c16="http://schemas.microsoft.com/office/drawing/2014/chart" uri="{C3380CC4-5D6E-409C-BE32-E72D297353CC}">
              <c16:uniqueId val="{0000000E-7B12-427D-9F4F-905DDEC5BC6B}"/>
            </c:ext>
          </c:extLst>
        </c:ser>
        <c:ser>
          <c:idx val="4"/>
          <c:order val="4"/>
          <c:tx>
            <c:strRef>
              <c:f>'Task 5.a'!$K$3:$K$5</c:f>
              <c:strCache>
                <c:ptCount val="1"/>
                <c:pt idx="0">
                  <c:v>Mahindra</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5.a'!$K$6:$K$12</c:f>
              <c:numCache>
                <c:formatCode>General</c:formatCode>
                <c:ptCount val="6"/>
                <c:pt idx="0">
                  <c:v>16.939705882352939</c:v>
                </c:pt>
                <c:pt idx="3">
                  <c:v>16.897886597938143</c:v>
                </c:pt>
                <c:pt idx="4">
                  <c:v>28.3</c:v>
                </c:pt>
              </c:numCache>
            </c:numRef>
          </c:val>
          <c:extLst>
            <c:ext xmlns:c16="http://schemas.microsoft.com/office/drawing/2014/chart" uri="{C3380CC4-5D6E-409C-BE32-E72D297353CC}">
              <c16:uniqueId val="{0000000F-7B12-427D-9F4F-905DDEC5BC6B}"/>
            </c:ext>
          </c:extLst>
        </c:ser>
        <c:ser>
          <c:idx val="5"/>
          <c:order val="5"/>
          <c:tx>
            <c:strRef>
              <c:f>'Task 5.a'!$L$3:$L$5</c:f>
              <c:strCache>
                <c:ptCount val="1"/>
                <c:pt idx="0">
                  <c:v>Hyundai</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5.a'!$L$6:$L$12</c:f>
              <c:numCache>
                <c:formatCode>General</c:formatCode>
                <c:ptCount val="6"/>
                <c:pt idx="0">
                  <c:v>16.686266666666654</c:v>
                </c:pt>
                <c:pt idx="1">
                  <c:v>17.149999999999999</c:v>
                </c:pt>
                <c:pt idx="2">
                  <c:v>17.566666666666666</c:v>
                </c:pt>
                <c:pt idx="3">
                  <c:v>18.290760869565215</c:v>
                </c:pt>
                <c:pt idx="4">
                  <c:v>17.149999999999999</c:v>
                </c:pt>
              </c:numCache>
            </c:numRef>
          </c:val>
          <c:extLst>
            <c:ext xmlns:c16="http://schemas.microsoft.com/office/drawing/2014/chart" uri="{C3380CC4-5D6E-409C-BE32-E72D297353CC}">
              <c16:uniqueId val="{00000010-7B12-427D-9F4F-905DDEC5BC6B}"/>
            </c:ext>
          </c:extLst>
        </c:ser>
        <c:ser>
          <c:idx val="6"/>
          <c:order val="6"/>
          <c:tx>
            <c:strRef>
              <c:f>'Task 5.a'!$M$3:$M$5</c:f>
              <c:strCache>
                <c:ptCount val="1"/>
                <c:pt idx="0">
                  <c:v>Ford</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5.a'!$M$6:$M$12</c:f>
              <c:numCache>
                <c:formatCode>General</c:formatCode>
                <c:ptCount val="6"/>
                <c:pt idx="0">
                  <c:v>16.8675</c:v>
                </c:pt>
                <c:pt idx="1">
                  <c:v>17.149999999999999</c:v>
                </c:pt>
                <c:pt idx="3">
                  <c:v>16.246590909090909</c:v>
                </c:pt>
              </c:numCache>
            </c:numRef>
          </c:val>
          <c:extLst>
            <c:ext xmlns:c16="http://schemas.microsoft.com/office/drawing/2014/chart" uri="{C3380CC4-5D6E-409C-BE32-E72D297353CC}">
              <c16:uniqueId val="{00000011-7B12-427D-9F4F-905DDEC5BC6B}"/>
            </c:ext>
          </c:extLst>
        </c:ser>
        <c:ser>
          <c:idx val="7"/>
          <c:order val="7"/>
          <c:tx>
            <c:strRef>
              <c:f>'Task 5.a'!$N$3:$N$5</c:f>
              <c:strCache>
                <c:ptCount val="1"/>
                <c:pt idx="0">
                  <c:v>Toyota</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5.a'!$N$6:$N$12</c:f>
              <c:numCache>
                <c:formatCode>General</c:formatCode>
                <c:ptCount val="6"/>
                <c:pt idx="0">
                  <c:v>15.752083333333326</c:v>
                </c:pt>
                <c:pt idx="3">
                  <c:v>17.590937499999999</c:v>
                </c:pt>
                <c:pt idx="5">
                  <c:v>17.024999999999999</c:v>
                </c:pt>
              </c:numCache>
            </c:numRef>
          </c:val>
          <c:extLst>
            <c:ext xmlns:c16="http://schemas.microsoft.com/office/drawing/2014/chart" uri="{C3380CC4-5D6E-409C-BE32-E72D297353CC}">
              <c16:uniqueId val="{00000012-7B12-427D-9F4F-905DDEC5BC6B}"/>
            </c:ext>
          </c:extLst>
        </c:ser>
        <c:ser>
          <c:idx val="8"/>
          <c:order val="8"/>
          <c:tx>
            <c:strRef>
              <c:f>'Task 5.a'!$O$3:$O$5</c:f>
              <c:strCache>
                <c:ptCount val="1"/>
                <c:pt idx="0">
                  <c:v>Bmw</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5.a'!$O$6:$O$12</c:f>
              <c:numCache>
                <c:formatCode>General</c:formatCode>
                <c:ptCount val="6"/>
                <c:pt idx="0">
                  <c:v>15.374666666666666</c:v>
                </c:pt>
                <c:pt idx="3">
                  <c:v>16.70095238095238</c:v>
                </c:pt>
                <c:pt idx="5">
                  <c:v>17.149999999999999</c:v>
                </c:pt>
              </c:numCache>
            </c:numRef>
          </c:val>
          <c:extLst>
            <c:ext xmlns:c16="http://schemas.microsoft.com/office/drawing/2014/chart" uri="{C3380CC4-5D6E-409C-BE32-E72D297353CC}">
              <c16:uniqueId val="{00000013-7B12-427D-9F4F-905DDEC5BC6B}"/>
            </c:ext>
          </c:extLst>
        </c:ser>
        <c:ser>
          <c:idx val="9"/>
          <c:order val="9"/>
          <c:tx>
            <c:strRef>
              <c:f>'Task 5.a'!$P$3:$P$5</c:f>
              <c:strCache>
                <c:ptCount val="1"/>
                <c:pt idx="0">
                  <c:v>Skoda</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'Task 5.a'!$F$6:$F$12</c:f>
              <c:strCache>
                <c:ptCount val="6"/>
                <c:pt idx="0">
                  <c:v>Petrol</c:v>
                </c:pt>
                <c:pt idx="1">
                  <c:v>CNG</c:v>
                </c:pt>
                <c:pt idx="2">
                  <c:v>Petrol + CNG</c:v>
                </c:pt>
                <c:pt idx="3">
                  <c:v>Diesel</c:v>
                </c:pt>
                <c:pt idx="4">
                  <c:v>Electric</c:v>
                </c:pt>
                <c:pt idx="5">
                  <c:v>Hybrid</c:v>
                </c:pt>
              </c:strCache>
            </c:strRef>
          </c:cat>
          <c:val>
            <c:numRef>
              <c:f>'Task 5.a'!$P$6:$P$12</c:f>
              <c:numCache>
                <c:formatCode>General</c:formatCode>
                <c:ptCount val="6"/>
                <c:pt idx="0">
                  <c:v>14.06175</c:v>
                </c:pt>
                <c:pt idx="3">
                  <c:v>17.764347826086951</c:v>
                </c:pt>
              </c:numCache>
            </c:numRef>
          </c:val>
          <c:extLst>
            <c:ext xmlns:c16="http://schemas.microsoft.com/office/drawing/2014/chart" uri="{C3380CC4-5D6E-409C-BE32-E72D297353CC}">
              <c16:uniqueId val="{00000014-7B12-427D-9F4F-905DDEC5BC6B}"/>
            </c:ext>
          </c:extLst>
        </c:ser>
        <c:dLbls>
          <c:showLegendKey val="0"/>
          <c:showVal val="0"/>
          <c:showCatName val="0"/>
          <c:showSerName val="0"/>
          <c:showPercent val="0"/>
          <c:showBubbleSize val="0"/>
        </c:dLbls>
        <c:gapWidth val="100"/>
        <c:overlap val="-24"/>
        <c:axId val="2107118752"/>
        <c:axId val="2107093312"/>
      </c:barChart>
      <c:catAx>
        <c:axId val="21071187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07093312"/>
        <c:crosses val="autoZero"/>
        <c:auto val="1"/>
        <c:lblAlgn val="ctr"/>
        <c:lblOffset val="100"/>
        <c:noMultiLvlLbl val="0"/>
      </c:catAx>
      <c:valAx>
        <c:axId val="21070933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07118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70" baseline="0">
                <a:solidFill>
                  <a:schemeClr val="dk1">
                    <a:lumMod val="50000"/>
                    <a:lumOff val="50000"/>
                  </a:schemeClr>
                </a:solidFill>
                <a:latin typeface="Calibri" panose="020F0502020204030204" pitchFamily="34" charset="0"/>
                <a:ea typeface="+mn-ea"/>
                <a:cs typeface="Calibri" panose="020F0502020204030204" pitchFamily="34" charset="0"/>
              </a:defRPr>
            </a:pPr>
            <a:r>
              <a:rPr lang="en-US" sz="1100">
                <a:latin typeface="Calibri" panose="020F0502020204030204" pitchFamily="34" charset="0"/>
                <a:cs typeface="Calibri" panose="020F0502020204030204" pitchFamily="34" charset="0"/>
              </a:rPr>
              <a:t>Correlation between Speed and Distance</a:t>
            </a:r>
          </a:p>
        </c:rich>
      </c:tx>
      <c:layout>
        <c:manualLayout>
          <c:xMode val="edge"/>
          <c:yMode val="edge"/>
          <c:x val="0.18834411761890632"/>
          <c:y val="5.0357209060729012E-2"/>
        </c:manualLayout>
      </c:layout>
      <c:overlay val="0"/>
      <c:spPr>
        <a:noFill/>
        <a:ln>
          <a:noFill/>
        </a:ln>
        <a:effectLst/>
      </c:spPr>
      <c:txPr>
        <a:bodyPr rot="0" spcFirstLastPara="1" vertOverflow="ellipsis" vert="horz" wrap="square" anchor="ctr" anchorCtr="1"/>
        <a:lstStyle/>
        <a:p>
          <a:pPr>
            <a:defRPr sz="1100" b="0" i="0" u="none" strike="noStrike" kern="1200" spc="70" baseline="0">
              <a:solidFill>
                <a:schemeClr val="dk1">
                  <a:lumMod val="50000"/>
                  <a:lumOff val="50000"/>
                </a:schemeClr>
              </a:solidFill>
              <a:latin typeface="Calibri" panose="020F0502020204030204" pitchFamily="34" charset="0"/>
              <a:ea typeface="+mn-ea"/>
              <a:cs typeface="Calibri" panose="020F0502020204030204" pitchFamily="34" charset="0"/>
            </a:defRPr>
          </a:pPr>
          <a:endParaRPr lang="en-US"/>
        </a:p>
      </c:txPr>
    </c:title>
    <c:autoTitleDeleted val="0"/>
    <c:plotArea>
      <c:layout/>
      <c:scatterChart>
        <c:scatterStyle val="lineMarker"/>
        <c:varyColors val="0"/>
        <c:ser>
          <c:idx val="0"/>
          <c:order val="0"/>
          <c:tx>
            <c:strRef>
              <c:f>'[Automobile Market analysis part 2.xlsx]Task 5.b'!$E$1</c:f>
              <c:strCache>
                <c:ptCount val="1"/>
                <c:pt idx="0">
                  <c:v>Speed km/hr</c:v>
                </c:pt>
              </c:strCache>
            </c:strRef>
          </c:tx>
          <c:spPr>
            <a:ln w="25400">
              <a:noFill/>
            </a:ln>
            <a:effectLst/>
          </c:spPr>
          <c:marker>
            <c:symbol val="circle"/>
            <c:size val="4"/>
            <c:spPr>
              <a:solidFill>
                <a:schemeClr val="accent1"/>
              </a:solidFill>
              <a:ln w="9525" cap="flat" cmpd="sng" algn="ctr">
                <a:solidFill>
                  <a:schemeClr val="accent1"/>
                </a:solidFill>
                <a:round/>
              </a:ln>
              <a:effectLst/>
            </c:spPr>
          </c:marker>
          <c:trendline>
            <c:spPr>
              <a:ln w="63500" cap="rnd" cmpd="sng" algn="ctr">
                <a:solidFill>
                  <a:schemeClr val="accent1">
                    <a:alpha val="25000"/>
                  </a:schemeClr>
                </a:solidFill>
                <a:round/>
              </a:ln>
              <a:effectLst/>
            </c:spPr>
            <c:trendlineType val="linear"/>
            <c:dispRSqr val="0"/>
            <c:dispEq val="0"/>
          </c:trendline>
          <c:xVal>
            <c:numRef>
              <c:f>'[Automobile Market analysis part 2.xlsx]Task 5.b'!$D$2:$D$790</c:f>
              <c:numCache>
                <c:formatCode>General</c:formatCode>
                <c:ptCount val="789"/>
                <c:pt idx="0">
                  <c:v>499.20000000000005</c:v>
                </c:pt>
                <c:pt idx="1">
                  <c:v>499.20000000000005</c:v>
                </c:pt>
                <c:pt idx="2">
                  <c:v>257.25</c:v>
                </c:pt>
                <c:pt idx="3">
                  <c:v>499.20000000000005</c:v>
                </c:pt>
                <c:pt idx="4">
                  <c:v>499.20000000000005</c:v>
                </c:pt>
                <c:pt idx="5">
                  <c:v>499.20000000000005</c:v>
                </c:pt>
                <c:pt idx="6">
                  <c:v>604.38</c:v>
                </c:pt>
                <c:pt idx="7">
                  <c:v>604.38</c:v>
                </c:pt>
                <c:pt idx="8">
                  <c:v>604.38</c:v>
                </c:pt>
                <c:pt idx="9">
                  <c:v>604.38</c:v>
                </c:pt>
                <c:pt idx="10">
                  <c:v>604.38</c:v>
                </c:pt>
                <c:pt idx="11">
                  <c:v>604.38</c:v>
                </c:pt>
                <c:pt idx="12">
                  <c:v>604.38</c:v>
                </c:pt>
                <c:pt idx="13">
                  <c:v>604.38</c:v>
                </c:pt>
                <c:pt idx="14">
                  <c:v>604.38</c:v>
                </c:pt>
                <c:pt idx="15">
                  <c:v>604.38</c:v>
                </c:pt>
                <c:pt idx="16">
                  <c:v>604.38</c:v>
                </c:pt>
                <c:pt idx="17">
                  <c:v>604.38</c:v>
                </c:pt>
                <c:pt idx="18">
                  <c:v>540</c:v>
                </c:pt>
                <c:pt idx="19">
                  <c:v>540</c:v>
                </c:pt>
                <c:pt idx="20">
                  <c:v>520</c:v>
                </c:pt>
                <c:pt idx="21">
                  <c:v>686</c:v>
                </c:pt>
                <c:pt idx="22">
                  <c:v>686</c:v>
                </c:pt>
                <c:pt idx="23">
                  <c:v>542.5</c:v>
                </c:pt>
                <c:pt idx="24">
                  <c:v>542.5</c:v>
                </c:pt>
                <c:pt idx="25">
                  <c:v>753.72500000000002</c:v>
                </c:pt>
                <c:pt idx="26">
                  <c:v>542.5</c:v>
                </c:pt>
                <c:pt idx="27">
                  <c:v>600.25</c:v>
                </c:pt>
                <c:pt idx="28">
                  <c:v>542.5</c:v>
                </c:pt>
                <c:pt idx="29">
                  <c:v>717.5</c:v>
                </c:pt>
                <c:pt idx="30">
                  <c:v>1029</c:v>
                </c:pt>
                <c:pt idx="31">
                  <c:v>600.25</c:v>
                </c:pt>
                <c:pt idx="32">
                  <c:v>600.25</c:v>
                </c:pt>
                <c:pt idx="33">
                  <c:v>600.25</c:v>
                </c:pt>
                <c:pt idx="34">
                  <c:v>600.25</c:v>
                </c:pt>
                <c:pt idx="35">
                  <c:v>600.25</c:v>
                </c:pt>
                <c:pt idx="36">
                  <c:v>1029</c:v>
                </c:pt>
                <c:pt idx="37">
                  <c:v>600.25</c:v>
                </c:pt>
                <c:pt idx="38">
                  <c:v>600.25</c:v>
                </c:pt>
                <c:pt idx="39">
                  <c:v>600.25</c:v>
                </c:pt>
                <c:pt idx="40">
                  <c:v>819.7</c:v>
                </c:pt>
                <c:pt idx="41">
                  <c:v>819.7</c:v>
                </c:pt>
                <c:pt idx="42">
                  <c:v>819.7</c:v>
                </c:pt>
                <c:pt idx="43">
                  <c:v>819.7</c:v>
                </c:pt>
                <c:pt idx="44">
                  <c:v>837.2</c:v>
                </c:pt>
                <c:pt idx="45">
                  <c:v>837.2</c:v>
                </c:pt>
                <c:pt idx="46">
                  <c:v>837.2</c:v>
                </c:pt>
                <c:pt idx="47">
                  <c:v>787.5</c:v>
                </c:pt>
                <c:pt idx="48">
                  <c:v>787.5</c:v>
                </c:pt>
                <c:pt idx="49">
                  <c:v>787.5</c:v>
                </c:pt>
                <c:pt idx="50">
                  <c:v>787.5</c:v>
                </c:pt>
                <c:pt idx="51">
                  <c:v>787.5</c:v>
                </c:pt>
                <c:pt idx="52">
                  <c:v>787.5</c:v>
                </c:pt>
                <c:pt idx="53">
                  <c:v>787.5</c:v>
                </c:pt>
                <c:pt idx="54">
                  <c:v>787.5</c:v>
                </c:pt>
                <c:pt idx="55">
                  <c:v>622.24</c:v>
                </c:pt>
                <c:pt idx="56">
                  <c:v>622.24</c:v>
                </c:pt>
                <c:pt idx="57">
                  <c:v>668.48</c:v>
                </c:pt>
                <c:pt idx="58">
                  <c:v>654.24</c:v>
                </c:pt>
                <c:pt idx="59">
                  <c:v>622.24</c:v>
                </c:pt>
                <c:pt idx="60">
                  <c:v>529.6</c:v>
                </c:pt>
                <c:pt idx="61">
                  <c:v>622.24</c:v>
                </c:pt>
                <c:pt idx="62">
                  <c:v>686</c:v>
                </c:pt>
                <c:pt idx="63">
                  <c:v>686</c:v>
                </c:pt>
                <c:pt idx="64">
                  <c:v>686</c:v>
                </c:pt>
                <c:pt idx="65">
                  <c:v>686</c:v>
                </c:pt>
                <c:pt idx="66">
                  <c:v>738.22500000000002</c:v>
                </c:pt>
                <c:pt idx="67">
                  <c:v>748.34999999999991</c:v>
                </c:pt>
                <c:pt idx="68">
                  <c:v>987.52499999999998</c:v>
                </c:pt>
                <c:pt idx="69">
                  <c:v>738.22500000000002</c:v>
                </c:pt>
                <c:pt idx="70">
                  <c:v>976.05</c:v>
                </c:pt>
                <c:pt idx="71">
                  <c:v>976.05</c:v>
                </c:pt>
                <c:pt idx="72">
                  <c:v>748.34999999999991</c:v>
                </c:pt>
                <c:pt idx="73">
                  <c:v>976.05</c:v>
                </c:pt>
                <c:pt idx="74">
                  <c:v>738.22500000000002</c:v>
                </c:pt>
                <c:pt idx="75">
                  <c:v>976.05</c:v>
                </c:pt>
                <c:pt idx="76">
                  <c:v>738.22500000000002</c:v>
                </c:pt>
                <c:pt idx="77">
                  <c:v>987.52499999999998</c:v>
                </c:pt>
                <c:pt idx="78">
                  <c:v>738.22500000000002</c:v>
                </c:pt>
                <c:pt idx="79">
                  <c:v>976.05</c:v>
                </c:pt>
                <c:pt idx="80">
                  <c:v>900.90000000000009</c:v>
                </c:pt>
                <c:pt idx="81">
                  <c:v>900.90000000000009</c:v>
                </c:pt>
                <c:pt idx="82">
                  <c:v>900.90000000000009</c:v>
                </c:pt>
                <c:pt idx="83">
                  <c:v>900.90000000000009</c:v>
                </c:pt>
                <c:pt idx="84">
                  <c:v>782.54</c:v>
                </c:pt>
                <c:pt idx="85">
                  <c:v>782.54</c:v>
                </c:pt>
                <c:pt idx="86">
                  <c:v>782.54</c:v>
                </c:pt>
                <c:pt idx="87">
                  <c:v>782.54</c:v>
                </c:pt>
                <c:pt idx="88">
                  <c:v>737.44999999999993</c:v>
                </c:pt>
                <c:pt idx="89">
                  <c:v>737.44999999999993</c:v>
                </c:pt>
                <c:pt idx="90">
                  <c:v>688</c:v>
                </c:pt>
                <c:pt idx="91">
                  <c:v>737.44999999999993</c:v>
                </c:pt>
                <c:pt idx="92">
                  <c:v>737.44999999999993</c:v>
                </c:pt>
                <c:pt idx="93">
                  <c:v>737.44999999999993</c:v>
                </c:pt>
                <c:pt idx="94">
                  <c:v>722.4</c:v>
                </c:pt>
                <c:pt idx="95">
                  <c:v>743.40000000000009</c:v>
                </c:pt>
                <c:pt idx="96">
                  <c:v>720.3</c:v>
                </c:pt>
                <c:pt idx="97">
                  <c:v>717.75</c:v>
                </c:pt>
                <c:pt idx="98">
                  <c:v>921.15</c:v>
                </c:pt>
                <c:pt idx="99">
                  <c:v>715.5</c:v>
                </c:pt>
                <c:pt idx="100">
                  <c:v>921.15</c:v>
                </c:pt>
                <c:pt idx="101">
                  <c:v>715.5</c:v>
                </c:pt>
                <c:pt idx="102">
                  <c:v>921.15</c:v>
                </c:pt>
                <c:pt idx="103">
                  <c:v>715.5</c:v>
                </c:pt>
                <c:pt idx="104">
                  <c:v>920.25</c:v>
                </c:pt>
                <c:pt idx="105">
                  <c:v>717.75</c:v>
                </c:pt>
                <c:pt idx="106">
                  <c:v>715.5</c:v>
                </c:pt>
                <c:pt idx="107">
                  <c:v>715.5</c:v>
                </c:pt>
                <c:pt idx="108">
                  <c:v>921.15</c:v>
                </c:pt>
                <c:pt idx="109">
                  <c:v>634.54999999999995</c:v>
                </c:pt>
                <c:pt idx="110">
                  <c:v>634.54999999999995</c:v>
                </c:pt>
                <c:pt idx="111">
                  <c:v>634.54999999999995</c:v>
                </c:pt>
                <c:pt idx="112">
                  <c:v>634.54999999999995</c:v>
                </c:pt>
                <c:pt idx="113">
                  <c:v>634.54999999999995</c:v>
                </c:pt>
                <c:pt idx="114">
                  <c:v>634.54999999999995</c:v>
                </c:pt>
                <c:pt idx="115">
                  <c:v>680.8</c:v>
                </c:pt>
                <c:pt idx="116">
                  <c:v>634.54999999999995</c:v>
                </c:pt>
                <c:pt idx="117">
                  <c:v>634.54999999999995</c:v>
                </c:pt>
                <c:pt idx="118">
                  <c:v>634.54999999999995</c:v>
                </c:pt>
                <c:pt idx="119">
                  <c:v>634.54999999999995</c:v>
                </c:pt>
                <c:pt idx="120">
                  <c:v>634.54999999999995</c:v>
                </c:pt>
                <c:pt idx="121">
                  <c:v>675</c:v>
                </c:pt>
                <c:pt idx="122">
                  <c:v>675</c:v>
                </c:pt>
                <c:pt idx="123">
                  <c:v>675</c:v>
                </c:pt>
                <c:pt idx="124">
                  <c:v>877.5</c:v>
                </c:pt>
                <c:pt idx="125">
                  <c:v>877.5</c:v>
                </c:pt>
                <c:pt idx="126">
                  <c:v>877.5</c:v>
                </c:pt>
                <c:pt idx="127">
                  <c:v>765</c:v>
                </c:pt>
                <c:pt idx="128">
                  <c:v>855</c:v>
                </c:pt>
                <c:pt idx="129">
                  <c:v>634.54999999999995</c:v>
                </c:pt>
                <c:pt idx="130">
                  <c:v>634.54999999999995</c:v>
                </c:pt>
                <c:pt idx="131">
                  <c:v>858.4</c:v>
                </c:pt>
                <c:pt idx="132">
                  <c:v>634.54999999999995</c:v>
                </c:pt>
                <c:pt idx="133">
                  <c:v>858.4</c:v>
                </c:pt>
                <c:pt idx="134">
                  <c:v>634.54999999999995</c:v>
                </c:pt>
                <c:pt idx="135">
                  <c:v>858.4</c:v>
                </c:pt>
                <c:pt idx="136">
                  <c:v>858.4</c:v>
                </c:pt>
                <c:pt idx="137">
                  <c:v>634.54999999999995</c:v>
                </c:pt>
                <c:pt idx="138">
                  <c:v>634.54999999999995</c:v>
                </c:pt>
                <c:pt idx="139">
                  <c:v>634.54999999999995</c:v>
                </c:pt>
                <c:pt idx="140">
                  <c:v>858.4</c:v>
                </c:pt>
                <c:pt idx="141">
                  <c:v>858.4</c:v>
                </c:pt>
                <c:pt idx="142">
                  <c:v>858.4</c:v>
                </c:pt>
                <c:pt idx="143">
                  <c:v>686</c:v>
                </c:pt>
                <c:pt idx="144">
                  <c:v>686</c:v>
                </c:pt>
                <c:pt idx="145">
                  <c:v>686</c:v>
                </c:pt>
                <c:pt idx="146">
                  <c:v>720.3</c:v>
                </c:pt>
                <c:pt idx="147">
                  <c:v>720.3</c:v>
                </c:pt>
                <c:pt idx="148">
                  <c:v>720.3</c:v>
                </c:pt>
                <c:pt idx="149">
                  <c:v>720.3</c:v>
                </c:pt>
                <c:pt idx="150">
                  <c:v>720.3</c:v>
                </c:pt>
                <c:pt idx="151">
                  <c:v>831.6</c:v>
                </c:pt>
                <c:pt idx="152">
                  <c:v>831.6</c:v>
                </c:pt>
                <c:pt idx="153">
                  <c:v>833.17500000000007</c:v>
                </c:pt>
                <c:pt idx="154">
                  <c:v>831.6</c:v>
                </c:pt>
                <c:pt idx="155">
                  <c:v>771.74999999999989</c:v>
                </c:pt>
                <c:pt idx="156">
                  <c:v>771.74999999999989</c:v>
                </c:pt>
                <c:pt idx="157">
                  <c:v>771.74999999999989</c:v>
                </c:pt>
                <c:pt idx="158">
                  <c:v>833.17500000000007</c:v>
                </c:pt>
                <c:pt idx="159">
                  <c:v>720.3</c:v>
                </c:pt>
                <c:pt idx="160">
                  <c:v>720.3</c:v>
                </c:pt>
                <c:pt idx="161">
                  <c:v>720.3</c:v>
                </c:pt>
                <c:pt idx="162">
                  <c:v>686</c:v>
                </c:pt>
                <c:pt idx="163">
                  <c:v>686</c:v>
                </c:pt>
                <c:pt idx="164">
                  <c:v>686</c:v>
                </c:pt>
                <c:pt idx="165">
                  <c:v>686</c:v>
                </c:pt>
                <c:pt idx="166">
                  <c:v>686</c:v>
                </c:pt>
                <c:pt idx="167">
                  <c:v>720.3</c:v>
                </c:pt>
                <c:pt idx="168">
                  <c:v>720.3</c:v>
                </c:pt>
                <c:pt idx="169">
                  <c:v>720.3</c:v>
                </c:pt>
                <c:pt idx="170">
                  <c:v>720.3</c:v>
                </c:pt>
                <c:pt idx="171">
                  <c:v>686</c:v>
                </c:pt>
                <c:pt idx="172">
                  <c:v>672.75</c:v>
                </c:pt>
                <c:pt idx="173">
                  <c:v>681.74999999999989</c:v>
                </c:pt>
                <c:pt idx="174">
                  <c:v>987.97499999999991</c:v>
                </c:pt>
                <c:pt idx="175">
                  <c:v>987.75000000000011</c:v>
                </c:pt>
                <c:pt idx="176">
                  <c:v>976.5</c:v>
                </c:pt>
                <c:pt idx="177">
                  <c:v>672.75</c:v>
                </c:pt>
                <c:pt idx="178">
                  <c:v>672.75</c:v>
                </c:pt>
                <c:pt idx="179">
                  <c:v>987.75000000000011</c:v>
                </c:pt>
                <c:pt idx="180">
                  <c:v>976.5</c:v>
                </c:pt>
                <c:pt idx="181">
                  <c:v>672.75</c:v>
                </c:pt>
                <c:pt idx="182">
                  <c:v>697.5</c:v>
                </c:pt>
                <c:pt idx="183">
                  <c:v>782.55000000000007</c:v>
                </c:pt>
                <c:pt idx="184">
                  <c:v>913.5</c:v>
                </c:pt>
                <c:pt idx="185">
                  <c:v>913.5</c:v>
                </c:pt>
                <c:pt idx="186">
                  <c:v>782.55000000000007</c:v>
                </c:pt>
                <c:pt idx="187">
                  <c:v>913.5</c:v>
                </c:pt>
                <c:pt idx="188">
                  <c:v>952</c:v>
                </c:pt>
                <c:pt idx="189">
                  <c:v>952</c:v>
                </c:pt>
                <c:pt idx="190">
                  <c:v>952</c:v>
                </c:pt>
                <c:pt idx="191">
                  <c:v>634.54999999999995</c:v>
                </c:pt>
                <c:pt idx="192">
                  <c:v>634.54999999999995</c:v>
                </c:pt>
                <c:pt idx="193">
                  <c:v>634.54999999999995</c:v>
                </c:pt>
                <c:pt idx="194">
                  <c:v>634.54999999999995</c:v>
                </c:pt>
                <c:pt idx="195">
                  <c:v>634.54999999999995</c:v>
                </c:pt>
                <c:pt idx="196">
                  <c:v>1200.5</c:v>
                </c:pt>
                <c:pt idx="197">
                  <c:v>1200.5</c:v>
                </c:pt>
                <c:pt idx="198">
                  <c:v>1217.6499999999999</c:v>
                </c:pt>
                <c:pt idx="199">
                  <c:v>1217.6499999999999</c:v>
                </c:pt>
                <c:pt idx="200">
                  <c:v>825</c:v>
                </c:pt>
                <c:pt idx="201">
                  <c:v>1098.57</c:v>
                </c:pt>
                <c:pt idx="202">
                  <c:v>1098.57</c:v>
                </c:pt>
                <c:pt idx="203">
                  <c:v>1098.57</c:v>
                </c:pt>
                <c:pt idx="204">
                  <c:v>1098.57</c:v>
                </c:pt>
                <c:pt idx="205">
                  <c:v>1157.76</c:v>
                </c:pt>
                <c:pt idx="206">
                  <c:v>1157.76</c:v>
                </c:pt>
                <c:pt idx="207">
                  <c:v>1157.76</c:v>
                </c:pt>
                <c:pt idx="208">
                  <c:v>771.74999999999989</c:v>
                </c:pt>
                <c:pt idx="209">
                  <c:v>771.74999999999989</c:v>
                </c:pt>
                <c:pt idx="210">
                  <c:v>771.74999999999989</c:v>
                </c:pt>
                <c:pt idx="211">
                  <c:v>700.35</c:v>
                </c:pt>
                <c:pt idx="212">
                  <c:v>540.80000000000007</c:v>
                </c:pt>
                <c:pt idx="213">
                  <c:v>783</c:v>
                </c:pt>
                <c:pt idx="214">
                  <c:v>1168.44</c:v>
                </c:pt>
                <c:pt idx="215">
                  <c:v>1168.44</c:v>
                </c:pt>
                <c:pt idx="216">
                  <c:v>1168.44</c:v>
                </c:pt>
                <c:pt idx="217">
                  <c:v>1337.6999999999998</c:v>
                </c:pt>
                <c:pt idx="218">
                  <c:v>788.9</c:v>
                </c:pt>
                <c:pt idx="219">
                  <c:v>1337.6999999999998</c:v>
                </c:pt>
                <c:pt idx="220">
                  <c:v>600.25</c:v>
                </c:pt>
                <c:pt idx="221">
                  <c:v>600.25</c:v>
                </c:pt>
                <c:pt idx="222">
                  <c:v>600.25</c:v>
                </c:pt>
                <c:pt idx="223">
                  <c:v>600.25</c:v>
                </c:pt>
                <c:pt idx="224">
                  <c:v>600.25</c:v>
                </c:pt>
                <c:pt idx="225">
                  <c:v>600.25</c:v>
                </c:pt>
                <c:pt idx="226">
                  <c:v>600.25</c:v>
                </c:pt>
                <c:pt idx="227">
                  <c:v>600.25</c:v>
                </c:pt>
                <c:pt idx="228">
                  <c:v>463.04999999999995</c:v>
                </c:pt>
                <c:pt idx="229">
                  <c:v>463.04999999999995</c:v>
                </c:pt>
                <c:pt idx="230">
                  <c:v>463.04999999999995</c:v>
                </c:pt>
                <c:pt idx="231">
                  <c:v>463.04999999999995</c:v>
                </c:pt>
                <c:pt idx="232">
                  <c:v>463.04999999999995</c:v>
                </c:pt>
                <c:pt idx="233">
                  <c:v>463.04999999999995</c:v>
                </c:pt>
                <c:pt idx="234">
                  <c:v>463.04999999999995</c:v>
                </c:pt>
                <c:pt idx="235">
                  <c:v>463.04999999999995</c:v>
                </c:pt>
                <c:pt idx="236">
                  <c:v>463.04999999999995</c:v>
                </c:pt>
                <c:pt idx="237">
                  <c:v>463.04999999999995</c:v>
                </c:pt>
                <c:pt idx="238">
                  <c:v>717.5</c:v>
                </c:pt>
                <c:pt idx="239">
                  <c:v>787.5</c:v>
                </c:pt>
                <c:pt idx="240">
                  <c:v>787.5</c:v>
                </c:pt>
                <c:pt idx="241">
                  <c:v>787.5</c:v>
                </c:pt>
                <c:pt idx="242">
                  <c:v>787.5</c:v>
                </c:pt>
                <c:pt idx="243">
                  <c:v>600.25</c:v>
                </c:pt>
                <c:pt idx="244">
                  <c:v>787.5</c:v>
                </c:pt>
                <c:pt idx="245">
                  <c:v>717.5</c:v>
                </c:pt>
                <c:pt idx="246">
                  <c:v>787.5</c:v>
                </c:pt>
                <c:pt idx="247">
                  <c:v>787.5</c:v>
                </c:pt>
                <c:pt idx="248">
                  <c:v>787.5</c:v>
                </c:pt>
                <c:pt idx="249">
                  <c:v>1032</c:v>
                </c:pt>
                <c:pt idx="250">
                  <c:v>1032</c:v>
                </c:pt>
                <c:pt idx="251">
                  <c:v>831.40500000000009</c:v>
                </c:pt>
                <c:pt idx="252">
                  <c:v>831.40500000000009</c:v>
                </c:pt>
                <c:pt idx="253">
                  <c:v>737.44999999999993</c:v>
                </c:pt>
                <c:pt idx="254">
                  <c:v>737.44999999999993</c:v>
                </c:pt>
                <c:pt idx="255">
                  <c:v>588.875</c:v>
                </c:pt>
                <c:pt idx="256">
                  <c:v>588.875</c:v>
                </c:pt>
                <c:pt idx="257">
                  <c:v>832.47500000000002</c:v>
                </c:pt>
                <c:pt idx="258">
                  <c:v>832.47500000000002</c:v>
                </c:pt>
                <c:pt idx="259">
                  <c:v>832.47500000000002</c:v>
                </c:pt>
                <c:pt idx="260">
                  <c:v>588.875</c:v>
                </c:pt>
                <c:pt idx="261">
                  <c:v>588.875</c:v>
                </c:pt>
                <c:pt idx="262">
                  <c:v>832.47500000000002</c:v>
                </c:pt>
                <c:pt idx="263">
                  <c:v>588.875</c:v>
                </c:pt>
                <c:pt idx="264">
                  <c:v>832.47500000000002</c:v>
                </c:pt>
                <c:pt idx="265">
                  <c:v>588.875</c:v>
                </c:pt>
                <c:pt idx="266">
                  <c:v>832.47500000000002</c:v>
                </c:pt>
                <c:pt idx="267">
                  <c:v>588.875</c:v>
                </c:pt>
                <c:pt idx="268">
                  <c:v>588.875</c:v>
                </c:pt>
                <c:pt idx="269">
                  <c:v>588.875</c:v>
                </c:pt>
                <c:pt idx="270">
                  <c:v>832.47500000000002</c:v>
                </c:pt>
                <c:pt idx="271">
                  <c:v>832.47500000000002</c:v>
                </c:pt>
                <c:pt idx="272">
                  <c:v>832.47500000000002</c:v>
                </c:pt>
                <c:pt idx="273">
                  <c:v>832.47500000000002</c:v>
                </c:pt>
                <c:pt idx="274">
                  <c:v>832.47500000000002</c:v>
                </c:pt>
                <c:pt idx="275">
                  <c:v>588.875</c:v>
                </c:pt>
                <c:pt idx="276">
                  <c:v>588.875</c:v>
                </c:pt>
                <c:pt idx="277">
                  <c:v>547.6</c:v>
                </c:pt>
                <c:pt idx="278">
                  <c:v>634.54999999999995</c:v>
                </c:pt>
                <c:pt idx="279">
                  <c:v>634.54999999999995</c:v>
                </c:pt>
                <c:pt idx="280">
                  <c:v>634.54999999999995</c:v>
                </c:pt>
                <c:pt idx="281">
                  <c:v>634.54999999999995</c:v>
                </c:pt>
                <c:pt idx="282">
                  <c:v>634.54999999999995</c:v>
                </c:pt>
                <c:pt idx="283">
                  <c:v>634.54999999999995</c:v>
                </c:pt>
                <c:pt idx="284">
                  <c:v>634.54999999999995</c:v>
                </c:pt>
                <c:pt idx="285">
                  <c:v>634.54999999999995</c:v>
                </c:pt>
                <c:pt idx="286">
                  <c:v>634.54999999999995</c:v>
                </c:pt>
                <c:pt idx="287">
                  <c:v>634.54999999999995</c:v>
                </c:pt>
                <c:pt idx="288">
                  <c:v>634.54999999999995</c:v>
                </c:pt>
                <c:pt idx="289">
                  <c:v>634.54999999999995</c:v>
                </c:pt>
                <c:pt idx="290">
                  <c:v>634.54999999999995</c:v>
                </c:pt>
                <c:pt idx="291">
                  <c:v>634.54999999999995</c:v>
                </c:pt>
                <c:pt idx="292">
                  <c:v>634.54999999999995</c:v>
                </c:pt>
                <c:pt idx="293">
                  <c:v>634.54999999999995</c:v>
                </c:pt>
                <c:pt idx="294">
                  <c:v>634.54999999999995</c:v>
                </c:pt>
                <c:pt idx="295">
                  <c:v>634.54999999999995</c:v>
                </c:pt>
                <c:pt idx="296">
                  <c:v>634.54999999999995</c:v>
                </c:pt>
                <c:pt idx="297">
                  <c:v>764.05</c:v>
                </c:pt>
                <c:pt idx="298">
                  <c:v>764.05</c:v>
                </c:pt>
                <c:pt idx="299">
                  <c:v>764.05</c:v>
                </c:pt>
                <c:pt idx="300">
                  <c:v>764.05</c:v>
                </c:pt>
                <c:pt idx="301">
                  <c:v>824.60000000000014</c:v>
                </c:pt>
                <c:pt idx="302">
                  <c:v>824.60000000000014</c:v>
                </c:pt>
                <c:pt idx="303">
                  <c:v>824.60000000000014</c:v>
                </c:pt>
                <c:pt idx="304">
                  <c:v>824.60000000000014</c:v>
                </c:pt>
                <c:pt idx="305">
                  <c:v>824.60000000000014</c:v>
                </c:pt>
                <c:pt idx="306">
                  <c:v>824.60000000000014</c:v>
                </c:pt>
                <c:pt idx="307">
                  <c:v>677.6</c:v>
                </c:pt>
                <c:pt idx="308">
                  <c:v>928.40000000000009</c:v>
                </c:pt>
                <c:pt idx="309">
                  <c:v>677.6</c:v>
                </c:pt>
                <c:pt idx="310">
                  <c:v>677.6</c:v>
                </c:pt>
                <c:pt idx="311">
                  <c:v>677.6</c:v>
                </c:pt>
                <c:pt idx="312">
                  <c:v>928.40000000000009</c:v>
                </c:pt>
                <c:pt idx="313">
                  <c:v>862.40000000000009</c:v>
                </c:pt>
                <c:pt idx="314">
                  <c:v>928.40000000000009</c:v>
                </c:pt>
                <c:pt idx="315">
                  <c:v>818.40000000000009</c:v>
                </c:pt>
                <c:pt idx="316">
                  <c:v>928.40000000000009</c:v>
                </c:pt>
                <c:pt idx="317">
                  <c:v>862.40000000000009</c:v>
                </c:pt>
                <c:pt idx="318">
                  <c:v>500</c:v>
                </c:pt>
                <c:pt idx="319">
                  <c:v>500</c:v>
                </c:pt>
                <c:pt idx="320">
                  <c:v>771.74999999999989</c:v>
                </c:pt>
                <c:pt idx="321">
                  <c:v>771.74999999999989</c:v>
                </c:pt>
                <c:pt idx="322">
                  <c:v>771.74999999999989</c:v>
                </c:pt>
                <c:pt idx="323">
                  <c:v>771.74999999999989</c:v>
                </c:pt>
                <c:pt idx="324">
                  <c:v>771.74999999999989</c:v>
                </c:pt>
                <c:pt idx="325">
                  <c:v>771.74999999999989</c:v>
                </c:pt>
                <c:pt idx="326">
                  <c:v>771.74999999999989</c:v>
                </c:pt>
                <c:pt idx="327">
                  <c:v>771.74999999999989</c:v>
                </c:pt>
                <c:pt idx="328">
                  <c:v>771.74999999999989</c:v>
                </c:pt>
                <c:pt idx="329">
                  <c:v>771.74999999999989</c:v>
                </c:pt>
                <c:pt idx="330">
                  <c:v>771.74999999999989</c:v>
                </c:pt>
                <c:pt idx="331">
                  <c:v>771.74999999999989</c:v>
                </c:pt>
                <c:pt idx="332">
                  <c:v>771.74999999999989</c:v>
                </c:pt>
                <c:pt idx="333">
                  <c:v>754.59999999999991</c:v>
                </c:pt>
                <c:pt idx="334">
                  <c:v>754.59999999999991</c:v>
                </c:pt>
                <c:pt idx="335">
                  <c:v>754.59999999999991</c:v>
                </c:pt>
                <c:pt idx="336">
                  <c:v>754.59999999999991</c:v>
                </c:pt>
                <c:pt idx="337">
                  <c:v>754.59999999999991</c:v>
                </c:pt>
                <c:pt idx="338">
                  <c:v>754.59999999999991</c:v>
                </c:pt>
                <c:pt idx="339">
                  <c:v>754.59999999999991</c:v>
                </c:pt>
                <c:pt idx="340">
                  <c:v>754.59999999999991</c:v>
                </c:pt>
                <c:pt idx="341">
                  <c:v>754.59999999999991</c:v>
                </c:pt>
                <c:pt idx="342">
                  <c:v>754.59999999999991</c:v>
                </c:pt>
                <c:pt idx="343">
                  <c:v>754.59999999999991</c:v>
                </c:pt>
                <c:pt idx="344">
                  <c:v>754.59999999999991</c:v>
                </c:pt>
                <c:pt idx="345">
                  <c:v>754.59999999999991</c:v>
                </c:pt>
                <c:pt idx="346">
                  <c:v>754.59999999999991</c:v>
                </c:pt>
                <c:pt idx="347">
                  <c:v>754.59999999999991</c:v>
                </c:pt>
                <c:pt idx="348">
                  <c:v>754.59999999999991</c:v>
                </c:pt>
                <c:pt idx="349">
                  <c:v>754.59999999999991</c:v>
                </c:pt>
                <c:pt idx="350">
                  <c:v>754.59999999999991</c:v>
                </c:pt>
                <c:pt idx="351">
                  <c:v>754.59999999999991</c:v>
                </c:pt>
                <c:pt idx="352">
                  <c:v>754.59999999999991</c:v>
                </c:pt>
                <c:pt idx="353">
                  <c:v>754.59999999999991</c:v>
                </c:pt>
                <c:pt idx="354">
                  <c:v>754.59999999999991</c:v>
                </c:pt>
                <c:pt idx="355">
                  <c:v>754.59999999999991</c:v>
                </c:pt>
                <c:pt idx="356">
                  <c:v>754.59999999999991</c:v>
                </c:pt>
                <c:pt idx="357">
                  <c:v>912</c:v>
                </c:pt>
                <c:pt idx="358">
                  <c:v>912</c:v>
                </c:pt>
                <c:pt idx="359">
                  <c:v>912</c:v>
                </c:pt>
                <c:pt idx="360">
                  <c:v>912</c:v>
                </c:pt>
                <c:pt idx="361">
                  <c:v>690</c:v>
                </c:pt>
                <c:pt idx="362">
                  <c:v>850.8</c:v>
                </c:pt>
                <c:pt idx="363">
                  <c:v>1063.1999999999998</c:v>
                </c:pt>
                <c:pt idx="364">
                  <c:v>1063.1999999999998</c:v>
                </c:pt>
                <c:pt idx="365">
                  <c:v>1063.1999999999998</c:v>
                </c:pt>
                <c:pt idx="366">
                  <c:v>1063.1999999999998</c:v>
                </c:pt>
                <c:pt idx="367">
                  <c:v>1063.1999999999998</c:v>
                </c:pt>
                <c:pt idx="368">
                  <c:v>1063.1999999999998</c:v>
                </c:pt>
                <c:pt idx="369">
                  <c:v>1063.1999999999998</c:v>
                </c:pt>
                <c:pt idx="370">
                  <c:v>1063.1999999999998</c:v>
                </c:pt>
                <c:pt idx="371">
                  <c:v>1063.1999999999998</c:v>
                </c:pt>
                <c:pt idx="372">
                  <c:v>660</c:v>
                </c:pt>
                <c:pt idx="373">
                  <c:v>643.79999999999995</c:v>
                </c:pt>
                <c:pt idx="374">
                  <c:v>643.79999999999995</c:v>
                </c:pt>
                <c:pt idx="375">
                  <c:v>783.8</c:v>
                </c:pt>
                <c:pt idx="376">
                  <c:v>891.8</c:v>
                </c:pt>
                <c:pt idx="377">
                  <c:v>891.8</c:v>
                </c:pt>
                <c:pt idx="378">
                  <c:v>891.8</c:v>
                </c:pt>
                <c:pt idx="379">
                  <c:v>891.8</c:v>
                </c:pt>
                <c:pt idx="380">
                  <c:v>891.8</c:v>
                </c:pt>
                <c:pt idx="381">
                  <c:v>891.8</c:v>
                </c:pt>
                <c:pt idx="382">
                  <c:v>891.8</c:v>
                </c:pt>
                <c:pt idx="383">
                  <c:v>891.8</c:v>
                </c:pt>
                <c:pt idx="384">
                  <c:v>891.8</c:v>
                </c:pt>
                <c:pt idx="385">
                  <c:v>891.8</c:v>
                </c:pt>
                <c:pt idx="386">
                  <c:v>891.8</c:v>
                </c:pt>
                <c:pt idx="387">
                  <c:v>891.8</c:v>
                </c:pt>
                <c:pt idx="388">
                  <c:v>601.75</c:v>
                </c:pt>
                <c:pt idx="389">
                  <c:v>596.74999999999989</c:v>
                </c:pt>
                <c:pt idx="390">
                  <c:v>596.74999999999989</c:v>
                </c:pt>
                <c:pt idx="391">
                  <c:v>890</c:v>
                </c:pt>
                <c:pt idx="392">
                  <c:v>890</c:v>
                </c:pt>
                <c:pt idx="393">
                  <c:v>890</c:v>
                </c:pt>
                <c:pt idx="394">
                  <c:v>890</c:v>
                </c:pt>
                <c:pt idx="395">
                  <c:v>890</c:v>
                </c:pt>
                <c:pt idx="396">
                  <c:v>890</c:v>
                </c:pt>
                <c:pt idx="397">
                  <c:v>771.74999999999989</c:v>
                </c:pt>
                <c:pt idx="398">
                  <c:v>949.94999999999993</c:v>
                </c:pt>
                <c:pt idx="399">
                  <c:v>942.75</c:v>
                </c:pt>
                <c:pt idx="400">
                  <c:v>771.74999999999989</c:v>
                </c:pt>
                <c:pt idx="401">
                  <c:v>697.5</c:v>
                </c:pt>
                <c:pt idx="402">
                  <c:v>771.74999999999989</c:v>
                </c:pt>
                <c:pt idx="403">
                  <c:v>771.74999999999989</c:v>
                </c:pt>
                <c:pt idx="404">
                  <c:v>771.74999999999989</c:v>
                </c:pt>
                <c:pt idx="405">
                  <c:v>771.74999999999989</c:v>
                </c:pt>
                <c:pt idx="406">
                  <c:v>771.74999999999989</c:v>
                </c:pt>
                <c:pt idx="407">
                  <c:v>697.5</c:v>
                </c:pt>
                <c:pt idx="408">
                  <c:v>771.74999999999989</c:v>
                </c:pt>
                <c:pt idx="409">
                  <c:v>771.74999999999989</c:v>
                </c:pt>
                <c:pt idx="410">
                  <c:v>720.3</c:v>
                </c:pt>
                <c:pt idx="411">
                  <c:v>720.3</c:v>
                </c:pt>
                <c:pt idx="412">
                  <c:v>720.3</c:v>
                </c:pt>
                <c:pt idx="413">
                  <c:v>720.3</c:v>
                </c:pt>
                <c:pt idx="414">
                  <c:v>720.3</c:v>
                </c:pt>
                <c:pt idx="415">
                  <c:v>720.3</c:v>
                </c:pt>
                <c:pt idx="416">
                  <c:v>720.3</c:v>
                </c:pt>
                <c:pt idx="417">
                  <c:v>720.3</c:v>
                </c:pt>
                <c:pt idx="418">
                  <c:v>720.3</c:v>
                </c:pt>
                <c:pt idx="419">
                  <c:v>720.3</c:v>
                </c:pt>
                <c:pt idx="420">
                  <c:v>720.3</c:v>
                </c:pt>
                <c:pt idx="421">
                  <c:v>976</c:v>
                </c:pt>
                <c:pt idx="422">
                  <c:v>976</c:v>
                </c:pt>
                <c:pt idx="423">
                  <c:v>976</c:v>
                </c:pt>
                <c:pt idx="424">
                  <c:v>976</c:v>
                </c:pt>
                <c:pt idx="425">
                  <c:v>976</c:v>
                </c:pt>
                <c:pt idx="426">
                  <c:v>976</c:v>
                </c:pt>
                <c:pt idx="427">
                  <c:v>976</c:v>
                </c:pt>
                <c:pt idx="428">
                  <c:v>827.75</c:v>
                </c:pt>
                <c:pt idx="429">
                  <c:v>943.24999999999989</c:v>
                </c:pt>
                <c:pt idx="430">
                  <c:v>943.24999999999989</c:v>
                </c:pt>
                <c:pt idx="431">
                  <c:v>943.24999999999989</c:v>
                </c:pt>
                <c:pt idx="432">
                  <c:v>943.24999999999989</c:v>
                </c:pt>
                <c:pt idx="433">
                  <c:v>943.24999999999989</c:v>
                </c:pt>
                <c:pt idx="434">
                  <c:v>943.24999999999989</c:v>
                </c:pt>
                <c:pt idx="435">
                  <c:v>943.24999999999989</c:v>
                </c:pt>
                <c:pt idx="436">
                  <c:v>943.24999999999989</c:v>
                </c:pt>
                <c:pt idx="437">
                  <c:v>943.24999999999989</c:v>
                </c:pt>
                <c:pt idx="438">
                  <c:v>855</c:v>
                </c:pt>
                <c:pt idx="439">
                  <c:v>765</c:v>
                </c:pt>
                <c:pt idx="440">
                  <c:v>2205</c:v>
                </c:pt>
                <c:pt idx="441">
                  <c:v>2205</c:v>
                </c:pt>
                <c:pt idx="442">
                  <c:v>600.25</c:v>
                </c:pt>
                <c:pt idx="443">
                  <c:v>600.25</c:v>
                </c:pt>
                <c:pt idx="444">
                  <c:v>600.25</c:v>
                </c:pt>
                <c:pt idx="445">
                  <c:v>1029</c:v>
                </c:pt>
                <c:pt idx="446">
                  <c:v>1029</c:v>
                </c:pt>
                <c:pt idx="447">
                  <c:v>1029</c:v>
                </c:pt>
                <c:pt idx="448">
                  <c:v>771.74999999999989</c:v>
                </c:pt>
                <c:pt idx="449">
                  <c:v>771.74999999999989</c:v>
                </c:pt>
                <c:pt idx="450">
                  <c:v>771.74999999999989</c:v>
                </c:pt>
                <c:pt idx="451">
                  <c:v>771.74999999999989</c:v>
                </c:pt>
                <c:pt idx="452">
                  <c:v>1094.6999999999998</c:v>
                </c:pt>
                <c:pt idx="453">
                  <c:v>1094.6999999999998</c:v>
                </c:pt>
                <c:pt idx="454">
                  <c:v>1094.6999999999998</c:v>
                </c:pt>
                <c:pt idx="455">
                  <c:v>771.74999999999989</c:v>
                </c:pt>
                <c:pt idx="456">
                  <c:v>771.74999999999989</c:v>
                </c:pt>
                <c:pt idx="457">
                  <c:v>771.74999999999989</c:v>
                </c:pt>
                <c:pt idx="458">
                  <c:v>771.74999999999989</c:v>
                </c:pt>
                <c:pt idx="459">
                  <c:v>771.74999999999989</c:v>
                </c:pt>
                <c:pt idx="460">
                  <c:v>771.74999999999989</c:v>
                </c:pt>
                <c:pt idx="461">
                  <c:v>771.74999999999989</c:v>
                </c:pt>
                <c:pt idx="462">
                  <c:v>771.74999999999989</c:v>
                </c:pt>
                <c:pt idx="463">
                  <c:v>807</c:v>
                </c:pt>
                <c:pt idx="464">
                  <c:v>732.8</c:v>
                </c:pt>
                <c:pt idx="465">
                  <c:v>916</c:v>
                </c:pt>
                <c:pt idx="466">
                  <c:v>807</c:v>
                </c:pt>
                <c:pt idx="467">
                  <c:v>807</c:v>
                </c:pt>
                <c:pt idx="468">
                  <c:v>807</c:v>
                </c:pt>
                <c:pt idx="469">
                  <c:v>807</c:v>
                </c:pt>
                <c:pt idx="470">
                  <c:v>807</c:v>
                </c:pt>
                <c:pt idx="471">
                  <c:v>807</c:v>
                </c:pt>
                <c:pt idx="472">
                  <c:v>1092.3</c:v>
                </c:pt>
                <c:pt idx="473">
                  <c:v>738.1</c:v>
                </c:pt>
                <c:pt idx="474">
                  <c:v>1076.0749999999998</c:v>
                </c:pt>
                <c:pt idx="475">
                  <c:v>753.77499999999998</c:v>
                </c:pt>
                <c:pt idx="476">
                  <c:v>1200.5</c:v>
                </c:pt>
                <c:pt idx="477">
                  <c:v>1088.5</c:v>
                </c:pt>
                <c:pt idx="478">
                  <c:v>1190</c:v>
                </c:pt>
                <c:pt idx="479">
                  <c:v>1190</c:v>
                </c:pt>
                <c:pt idx="480">
                  <c:v>1190</c:v>
                </c:pt>
                <c:pt idx="481">
                  <c:v>1190</c:v>
                </c:pt>
                <c:pt idx="482">
                  <c:v>1190</c:v>
                </c:pt>
                <c:pt idx="483">
                  <c:v>1190</c:v>
                </c:pt>
                <c:pt idx="484">
                  <c:v>1190</c:v>
                </c:pt>
                <c:pt idx="485">
                  <c:v>1200.5</c:v>
                </c:pt>
                <c:pt idx="486">
                  <c:v>1088.5</c:v>
                </c:pt>
                <c:pt idx="487">
                  <c:v>1190</c:v>
                </c:pt>
                <c:pt idx="488">
                  <c:v>1190</c:v>
                </c:pt>
                <c:pt idx="489">
                  <c:v>1190</c:v>
                </c:pt>
                <c:pt idx="490">
                  <c:v>1190</c:v>
                </c:pt>
                <c:pt idx="491">
                  <c:v>1190</c:v>
                </c:pt>
                <c:pt idx="492">
                  <c:v>1190</c:v>
                </c:pt>
                <c:pt idx="493">
                  <c:v>1190</c:v>
                </c:pt>
                <c:pt idx="494">
                  <c:v>1190</c:v>
                </c:pt>
                <c:pt idx="495">
                  <c:v>1190</c:v>
                </c:pt>
                <c:pt idx="496">
                  <c:v>1190</c:v>
                </c:pt>
                <c:pt idx="497">
                  <c:v>652.5</c:v>
                </c:pt>
                <c:pt idx="498">
                  <c:v>652.5</c:v>
                </c:pt>
                <c:pt idx="499">
                  <c:v>652.5</c:v>
                </c:pt>
                <c:pt idx="500">
                  <c:v>948</c:v>
                </c:pt>
                <c:pt idx="501">
                  <c:v>948</c:v>
                </c:pt>
                <c:pt idx="502">
                  <c:v>948</c:v>
                </c:pt>
                <c:pt idx="503">
                  <c:v>711</c:v>
                </c:pt>
                <c:pt idx="504">
                  <c:v>948</c:v>
                </c:pt>
                <c:pt idx="505">
                  <c:v>948</c:v>
                </c:pt>
                <c:pt idx="506">
                  <c:v>711</c:v>
                </c:pt>
                <c:pt idx="507">
                  <c:v>825</c:v>
                </c:pt>
                <c:pt idx="508">
                  <c:v>825</c:v>
                </c:pt>
                <c:pt idx="509">
                  <c:v>825</c:v>
                </c:pt>
                <c:pt idx="510">
                  <c:v>825</c:v>
                </c:pt>
                <c:pt idx="511">
                  <c:v>825</c:v>
                </c:pt>
                <c:pt idx="512">
                  <c:v>803</c:v>
                </c:pt>
                <c:pt idx="513">
                  <c:v>803</c:v>
                </c:pt>
                <c:pt idx="514">
                  <c:v>803</c:v>
                </c:pt>
                <c:pt idx="515">
                  <c:v>803</c:v>
                </c:pt>
                <c:pt idx="516">
                  <c:v>803</c:v>
                </c:pt>
                <c:pt idx="517">
                  <c:v>803</c:v>
                </c:pt>
                <c:pt idx="518">
                  <c:v>825</c:v>
                </c:pt>
                <c:pt idx="519">
                  <c:v>803</c:v>
                </c:pt>
                <c:pt idx="520">
                  <c:v>803</c:v>
                </c:pt>
                <c:pt idx="521">
                  <c:v>825</c:v>
                </c:pt>
                <c:pt idx="522">
                  <c:v>825</c:v>
                </c:pt>
                <c:pt idx="523">
                  <c:v>756.25</c:v>
                </c:pt>
                <c:pt idx="524">
                  <c:v>756.25</c:v>
                </c:pt>
                <c:pt idx="525">
                  <c:v>756.25</c:v>
                </c:pt>
                <c:pt idx="526">
                  <c:v>842.80000000000007</c:v>
                </c:pt>
                <c:pt idx="527">
                  <c:v>847.1</c:v>
                </c:pt>
                <c:pt idx="528">
                  <c:v>756.25</c:v>
                </c:pt>
                <c:pt idx="529">
                  <c:v>815.76</c:v>
                </c:pt>
                <c:pt idx="530">
                  <c:v>817.41</c:v>
                </c:pt>
                <c:pt idx="531">
                  <c:v>825</c:v>
                </c:pt>
                <c:pt idx="532">
                  <c:v>1098.57</c:v>
                </c:pt>
                <c:pt idx="533">
                  <c:v>1098.57</c:v>
                </c:pt>
                <c:pt idx="534">
                  <c:v>817.41</c:v>
                </c:pt>
                <c:pt idx="535">
                  <c:v>1098.57</c:v>
                </c:pt>
                <c:pt idx="536">
                  <c:v>1018.0000000000001</c:v>
                </c:pt>
                <c:pt idx="537">
                  <c:v>1071.5999999999999</c:v>
                </c:pt>
                <c:pt idx="538">
                  <c:v>1071.5999999999999</c:v>
                </c:pt>
                <c:pt idx="539">
                  <c:v>1018.0000000000001</c:v>
                </c:pt>
                <c:pt idx="540">
                  <c:v>722.4</c:v>
                </c:pt>
                <c:pt idx="541">
                  <c:v>712.4</c:v>
                </c:pt>
                <c:pt idx="542">
                  <c:v>1018.0000000000001</c:v>
                </c:pt>
                <c:pt idx="543">
                  <c:v>744.4</c:v>
                </c:pt>
                <c:pt idx="544">
                  <c:v>876.80000000000007</c:v>
                </c:pt>
                <c:pt idx="545">
                  <c:v>876.80000000000007</c:v>
                </c:pt>
                <c:pt idx="546">
                  <c:v>1080.4499999999998</c:v>
                </c:pt>
                <c:pt idx="547">
                  <c:v>986.34</c:v>
                </c:pt>
                <c:pt idx="548">
                  <c:v>986.34</c:v>
                </c:pt>
                <c:pt idx="549">
                  <c:v>986.34</c:v>
                </c:pt>
                <c:pt idx="550">
                  <c:v>1046.1499999999999</c:v>
                </c:pt>
                <c:pt idx="551">
                  <c:v>859.60500000000002</c:v>
                </c:pt>
                <c:pt idx="552">
                  <c:v>686</c:v>
                </c:pt>
                <c:pt idx="553">
                  <c:v>686</c:v>
                </c:pt>
                <c:pt idx="554">
                  <c:v>1011.8499999999999</c:v>
                </c:pt>
                <c:pt idx="555">
                  <c:v>1029</c:v>
                </c:pt>
                <c:pt idx="556">
                  <c:v>1166.1999999999998</c:v>
                </c:pt>
                <c:pt idx="557">
                  <c:v>1166.1999999999998</c:v>
                </c:pt>
                <c:pt idx="558">
                  <c:v>891.8</c:v>
                </c:pt>
                <c:pt idx="559">
                  <c:v>891.8</c:v>
                </c:pt>
                <c:pt idx="560">
                  <c:v>664.95</c:v>
                </c:pt>
                <c:pt idx="561">
                  <c:v>484.75</c:v>
                </c:pt>
                <c:pt idx="562">
                  <c:v>498.59999999999997</c:v>
                </c:pt>
                <c:pt idx="563">
                  <c:v>720.3</c:v>
                </c:pt>
                <c:pt idx="564">
                  <c:v>700</c:v>
                </c:pt>
                <c:pt idx="565">
                  <c:v>720.3</c:v>
                </c:pt>
                <c:pt idx="566">
                  <c:v>686</c:v>
                </c:pt>
                <c:pt idx="567">
                  <c:v>720.3</c:v>
                </c:pt>
                <c:pt idx="568">
                  <c:v>686</c:v>
                </c:pt>
                <c:pt idx="569">
                  <c:v>839.71500000000003</c:v>
                </c:pt>
                <c:pt idx="570">
                  <c:v>839.71500000000003</c:v>
                </c:pt>
                <c:pt idx="571">
                  <c:v>839.71500000000003</c:v>
                </c:pt>
                <c:pt idx="572">
                  <c:v>839.71500000000003</c:v>
                </c:pt>
                <c:pt idx="573">
                  <c:v>728.9</c:v>
                </c:pt>
                <c:pt idx="574">
                  <c:v>728.9</c:v>
                </c:pt>
                <c:pt idx="575">
                  <c:v>728.9</c:v>
                </c:pt>
                <c:pt idx="576">
                  <c:v>728.9</c:v>
                </c:pt>
                <c:pt idx="577">
                  <c:v>728.9</c:v>
                </c:pt>
                <c:pt idx="578">
                  <c:v>728.9</c:v>
                </c:pt>
                <c:pt idx="579">
                  <c:v>728.9</c:v>
                </c:pt>
                <c:pt idx="580">
                  <c:v>728.9</c:v>
                </c:pt>
                <c:pt idx="581">
                  <c:v>728.9</c:v>
                </c:pt>
                <c:pt idx="582">
                  <c:v>812.69999999999993</c:v>
                </c:pt>
                <c:pt idx="583">
                  <c:v>831.40500000000009</c:v>
                </c:pt>
                <c:pt idx="584">
                  <c:v>782.38499999999999</c:v>
                </c:pt>
                <c:pt idx="585">
                  <c:v>782.38499999999999</c:v>
                </c:pt>
                <c:pt idx="586">
                  <c:v>831.40500000000009</c:v>
                </c:pt>
                <c:pt idx="587">
                  <c:v>737.44999999999993</c:v>
                </c:pt>
                <c:pt idx="588">
                  <c:v>771.74999999999989</c:v>
                </c:pt>
                <c:pt idx="589">
                  <c:v>771.74999999999989</c:v>
                </c:pt>
                <c:pt idx="590">
                  <c:v>771.74999999999989</c:v>
                </c:pt>
                <c:pt idx="591">
                  <c:v>771.74999999999989</c:v>
                </c:pt>
                <c:pt idx="592">
                  <c:v>771.74999999999989</c:v>
                </c:pt>
                <c:pt idx="593">
                  <c:v>771.74999999999989</c:v>
                </c:pt>
                <c:pt idx="594">
                  <c:v>771.74999999999989</c:v>
                </c:pt>
                <c:pt idx="595">
                  <c:v>771.74999999999989</c:v>
                </c:pt>
                <c:pt idx="596">
                  <c:v>771.74999999999989</c:v>
                </c:pt>
                <c:pt idx="597">
                  <c:v>771.74999999999989</c:v>
                </c:pt>
                <c:pt idx="598">
                  <c:v>728.9</c:v>
                </c:pt>
                <c:pt idx="599">
                  <c:v>1094.6999999999998</c:v>
                </c:pt>
                <c:pt idx="600">
                  <c:v>1094.6999999999998</c:v>
                </c:pt>
                <c:pt idx="601">
                  <c:v>1094.6999999999998</c:v>
                </c:pt>
                <c:pt idx="602">
                  <c:v>1094.6999999999998</c:v>
                </c:pt>
                <c:pt idx="603">
                  <c:v>1094.6999999999998</c:v>
                </c:pt>
                <c:pt idx="604">
                  <c:v>1094.6999999999998</c:v>
                </c:pt>
                <c:pt idx="605">
                  <c:v>1094.6999999999998</c:v>
                </c:pt>
                <c:pt idx="606">
                  <c:v>999.59999999999991</c:v>
                </c:pt>
                <c:pt idx="607">
                  <c:v>999.59999999999991</c:v>
                </c:pt>
                <c:pt idx="608">
                  <c:v>999.59999999999991</c:v>
                </c:pt>
                <c:pt idx="609">
                  <c:v>999.59999999999991</c:v>
                </c:pt>
                <c:pt idx="610">
                  <c:v>857.49999999999989</c:v>
                </c:pt>
                <c:pt idx="611">
                  <c:v>857.49999999999989</c:v>
                </c:pt>
                <c:pt idx="612">
                  <c:v>857.49999999999989</c:v>
                </c:pt>
                <c:pt idx="613">
                  <c:v>857.49999999999989</c:v>
                </c:pt>
                <c:pt idx="614">
                  <c:v>668.24999999999989</c:v>
                </c:pt>
                <c:pt idx="615">
                  <c:v>657.25</c:v>
                </c:pt>
                <c:pt idx="616">
                  <c:v>715</c:v>
                </c:pt>
                <c:pt idx="617">
                  <c:v>715</c:v>
                </c:pt>
                <c:pt idx="618">
                  <c:v>715</c:v>
                </c:pt>
                <c:pt idx="619">
                  <c:v>781.2</c:v>
                </c:pt>
                <c:pt idx="620">
                  <c:v>781.2</c:v>
                </c:pt>
                <c:pt idx="621">
                  <c:v>749.7</c:v>
                </c:pt>
                <c:pt idx="622">
                  <c:v>1005.795</c:v>
                </c:pt>
                <c:pt idx="623">
                  <c:v>771.74999999999989</c:v>
                </c:pt>
                <c:pt idx="624">
                  <c:v>771.74999999999989</c:v>
                </c:pt>
                <c:pt idx="625">
                  <c:v>771.74999999999989</c:v>
                </c:pt>
                <c:pt idx="626">
                  <c:v>692.5</c:v>
                </c:pt>
                <c:pt idx="627">
                  <c:v>692.5</c:v>
                </c:pt>
                <c:pt idx="628">
                  <c:v>692.5</c:v>
                </c:pt>
                <c:pt idx="629">
                  <c:v>692.5</c:v>
                </c:pt>
                <c:pt idx="630">
                  <c:v>1078.8</c:v>
                </c:pt>
                <c:pt idx="631">
                  <c:v>816.2299999999999</c:v>
                </c:pt>
                <c:pt idx="632">
                  <c:v>1015.56</c:v>
                </c:pt>
                <c:pt idx="633">
                  <c:v>813.75</c:v>
                </c:pt>
                <c:pt idx="634">
                  <c:v>1015.56</c:v>
                </c:pt>
                <c:pt idx="635">
                  <c:v>813.75</c:v>
                </c:pt>
                <c:pt idx="636">
                  <c:v>813.75</c:v>
                </c:pt>
                <c:pt idx="637">
                  <c:v>1015.56</c:v>
                </c:pt>
                <c:pt idx="638">
                  <c:v>943.24999999999989</c:v>
                </c:pt>
                <c:pt idx="639">
                  <c:v>1131.8999999999999</c:v>
                </c:pt>
                <c:pt idx="640">
                  <c:v>943.24999999999989</c:v>
                </c:pt>
                <c:pt idx="641">
                  <c:v>1131.8999999999999</c:v>
                </c:pt>
                <c:pt idx="642">
                  <c:v>726.69999999999993</c:v>
                </c:pt>
                <c:pt idx="643">
                  <c:v>1372</c:v>
                </c:pt>
                <c:pt idx="644">
                  <c:v>1372</c:v>
                </c:pt>
                <c:pt idx="645">
                  <c:v>542.1</c:v>
                </c:pt>
                <c:pt idx="646">
                  <c:v>717.5</c:v>
                </c:pt>
                <c:pt idx="647">
                  <c:v>717.5</c:v>
                </c:pt>
                <c:pt idx="648">
                  <c:v>715.95</c:v>
                </c:pt>
                <c:pt idx="649">
                  <c:v>634.54999999999995</c:v>
                </c:pt>
                <c:pt idx="650">
                  <c:v>634.54999999999995</c:v>
                </c:pt>
                <c:pt idx="651">
                  <c:v>634.54999999999995</c:v>
                </c:pt>
                <c:pt idx="652">
                  <c:v>634.54999999999995</c:v>
                </c:pt>
                <c:pt idx="653">
                  <c:v>634.54999999999995</c:v>
                </c:pt>
                <c:pt idx="654">
                  <c:v>634.54999999999995</c:v>
                </c:pt>
                <c:pt idx="655">
                  <c:v>634.54999999999995</c:v>
                </c:pt>
                <c:pt idx="656">
                  <c:v>634.54999999999995</c:v>
                </c:pt>
                <c:pt idx="657">
                  <c:v>634.54999999999995</c:v>
                </c:pt>
                <c:pt idx="658">
                  <c:v>724.55000000000007</c:v>
                </c:pt>
                <c:pt idx="659">
                  <c:v>724.55000000000007</c:v>
                </c:pt>
                <c:pt idx="660">
                  <c:v>724.55000000000007</c:v>
                </c:pt>
                <c:pt idx="661">
                  <c:v>724.55000000000007</c:v>
                </c:pt>
                <c:pt idx="662">
                  <c:v>795.5</c:v>
                </c:pt>
                <c:pt idx="663">
                  <c:v>724.55000000000007</c:v>
                </c:pt>
                <c:pt idx="664">
                  <c:v>795.5</c:v>
                </c:pt>
                <c:pt idx="665">
                  <c:v>795.5</c:v>
                </c:pt>
                <c:pt idx="666">
                  <c:v>795.5</c:v>
                </c:pt>
                <c:pt idx="667">
                  <c:v>690</c:v>
                </c:pt>
                <c:pt idx="668">
                  <c:v>834</c:v>
                </c:pt>
                <c:pt idx="669">
                  <c:v>834</c:v>
                </c:pt>
                <c:pt idx="670">
                  <c:v>690</c:v>
                </c:pt>
                <c:pt idx="671">
                  <c:v>690</c:v>
                </c:pt>
                <c:pt idx="672">
                  <c:v>990.93500000000006</c:v>
                </c:pt>
                <c:pt idx="673">
                  <c:v>990.93500000000006</c:v>
                </c:pt>
                <c:pt idx="674">
                  <c:v>990.93500000000006</c:v>
                </c:pt>
                <c:pt idx="675">
                  <c:v>990.93500000000006</c:v>
                </c:pt>
                <c:pt idx="676">
                  <c:v>737.44999999999993</c:v>
                </c:pt>
                <c:pt idx="677">
                  <c:v>737.44999999999993</c:v>
                </c:pt>
                <c:pt idx="678">
                  <c:v>850.54000000000008</c:v>
                </c:pt>
                <c:pt idx="679">
                  <c:v>737.44999999999993</c:v>
                </c:pt>
                <c:pt idx="680">
                  <c:v>737.44999999999993</c:v>
                </c:pt>
                <c:pt idx="681">
                  <c:v>737.44999999999993</c:v>
                </c:pt>
                <c:pt idx="682">
                  <c:v>737.44999999999993</c:v>
                </c:pt>
                <c:pt idx="683">
                  <c:v>963.63</c:v>
                </c:pt>
                <c:pt idx="684">
                  <c:v>952.88</c:v>
                </c:pt>
                <c:pt idx="685">
                  <c:v>952.88</c:v>
                </c:pt>
                <c:pt idx="686">
                  <c:v>753.77499999999998</c:v>
                </c:pt>
                <c:pt idx="687">
                  <c:v>979.82499999999982</c:v>
                </c:pt>
                <c:pt idx="688">
                  <c:v>753.77499999999998</c:v>
                </c:pt>
                <c:pt idx="689">
                  <c:v>979.82499999999982</c:v>
                </c:pt>
                <c:pt idx="690">
                  <c:v>996.05</c:v>
                </c:pt>
                <c:pt idx="691">
                  <c:v>738.1</c:v>
                </c:pt>
                <c:pt idx="692">
                  <c:v>1092.3</c:v>
                </c:pt>
                <c:pt idx="693">
                  <c:v>1076.0749999999998</c:v>
                </c:pt>
                <c:pt idx="694">
                  <c:v>753.77499999999998</c:v>
                </c:pt>
                <c:pt idx="695">
                  <c:v>738.1</c:v>
                </c:pt>
                <c:pt idx="696">
                  <c:v>753.77499999999998</c:v>
                </c:pt>
                <c:pt idx="697">
                  <c:v>738.1</c:v>
                </c:pt>
                <c:pt idx="698">
                  <c:v>1076.0749999999998</c:v>
                </c:pt>
                <c:pt idx="699">
                  <c:v>1092.3</c:v>
                </c:pt>
                <c:pt idx="700">
                  <c:v>1082.9499999999998</c:v>
                </c:pt>
                <c:pt idx="701">
                  <c:v>915.47500000000002</c:v>
                </c:pt>
                <c:pt idx="702">
                  <c:v>915.47500000000002</c:v>
                </c:pt>
                <c:pt idx="703">
                  <c:v>915.47500000000002</c:v>
                </c:pt>
                <c:pt idx="704">
                  <c:v>915.47500000000002</c:v>
                </c:pt>
                <c:pt idx="705">
                  <c:v>915.47500000000002</c:v>
                </c:pt>
                <c:pt idx="706">
                  <c:v>1082.9499999999998</c:v>
                </c:pt>
                <c:pt idx="707">
                  <c:v>962.77500000000009</c:v>
                </c:pt>
                <c:pt idx="708">
                  <c:v>962.77500000000009</c:v>
                </c:pt>
                <c:pt idx="709">
                  <c:v>962.77500000000009</c:v>
                </c:pt>
                <c:pt idx="710">
                  <c:v>962.77500000000009</c:v>
                </c:pt>
                <c:pt idx="711">
                  <c:v>962.77500000000009</c:v>
                </c:pt>
                <c:pt idx="712">
                  <c:v>915.47500000000002</c:v>
                </c:pt>
                <c:pt idx="713">
                  <c:v>962.77500000000009</c:v>
                </c:pt>
                <c:pt idx="714">
                  <c:v>1082.9499999999998</c:v>
                </c:pt>
                <c:pt idx="715">
                  <c:v>915.47500000000002</c:v>
                </c:pt>
                <c:pt idx="716">
                  <c:v>915.47500000000002</c:v>
                </c:pt>
                <c:pt idx="717">
                  <c:v>943.24999999999989</c:v>
                </c:pt>
                <c:pt idx="718">
                  <c:v>857.49999999999989</c:v>
                </c:pt>
                <c:pt idx="719">
                  <c:v>857.49999999999989</c:v>
                </c:pt>
                <c:pt idx="720">
                  <c:v>857.49999999999989</c:v>
                </c:pt>
                <c:pt idx="721">
                  <c:v>857.49999999999989</c:v>
                </c:pt>
                <c:pt idx="722">
                  <c:v>857.49999999999989</c:v>
                </c:pt>
                <c:pt idx="723">
                  <c:v>857.49999999999989</c:v>
                </c:pt>
                <c:pt idx="724">
                  <c:v>696.5</c:v>
                </c:pt>
                <c:pt idx="725">
                  <c:v>1022.0000000000001</c:v>
                </c:pt>
                <c:pt idx="726">
                  <c:v>1155.3499999999999</c:v>
                </c:pt>
                <c:pt idx="727">
                  <c:v>1509.1999999999998</c:v>
                </c:pt>
                <c:pt idx="728">
                  <c:v>1509.1999999999998</c:v>
                </c:pt>
                <c:pt idx="729">
                  <c:v>433.65000000000003</c:v>
                </c:pt>
                <c:pt idx="730">
                  <c:v>1131.8999999999999</c:v>
                </c:pt>
                <c:pt idx="731">
                  <c:v>1166.1999999999998</c:v>
                </c:pt>
                <c:pt idx="732">
                  <c:v>548.79999999999995</c:v>
                </c:pt>
                <c:pt idx="733">
                  <c:v>548.79999999999995</c:v>
                </c:pt>
                <c:pt idx="734">
                  <c:v>548.79999999999995</c:v>
                </c:pt>
                <c:pt idx="735">
                  <c:v>548.79999999999995</c:v>
                </c:pt>
                <c:pt idx="736">
                  <c:v>548.79999999999995</c:v>
                </c:pt>
                <c:pt idx="737">
                  <c:v>548.79999999999995</c:v>
                </c:pt>
                <c:pt idx="738">
                  <c:v>548.79999999999995</c:v>
                </c:pt>
                <c:pt idx="739">
                  <c:v>548.79999999999995</c:v>
                </c:pt>
                <c:pt idx="740">
                  <c:v>548.79999999999995</c:v>
                </c:pt>
                <c:pt idx="741">
                  <c:v>548.79999999999995</c:v>
                </c:pt>
                <c:pt idx="742">
                  <c:v>548.79999999999995</c:v>
                </c:pt>
                <c:pt idx="743">
                  <c:v>548.79999999999995</c:v>
                </c:pt>
                <c:pt idx="744">
                  <c:v>548.79999999999995</c:v>
                </c:pt>
                <c:pt idx="745">
                  <c:v>548.79999999999995</c:v>
                </c:pt>
                <c:pt idx="746">
                  <c:v>600.25</c:v>
                </c:pt>
                <c:pt idx="747">
                  <c:v>600.25</c:v>
                </c:pt>
                <c:pt idx="748">
                  <c:v>600.25</c:v>
                </c:pt>
                <c:pt idx="749">
                  <c:v>930.30000000000007</c:v>
                </c:pt>
                <c:pt idx="750">
                  <c:v>930.30000000000007</c:v>
                </c:pt>
                <c:pt idx="751">
                  <c:v>930.30000000000007</c:v>
                </c:pt>
                <c:pt idx="752">
                  <c:v>697.72500000000002</c:v>
                </c:pt>
                <c:pt idx="753">
                  <c:v>870.30000000000007</c:v>
                </c:pt>
                <c:pt idx="754">
                  <c:v>870.30000000000007</c:v>
                </c:pt>
                <c:pt idx="755">
                  <c:v>1029</c:v>
                </c:pt>
                <c:pt idx="756">
                  <c:v>771.74999999999989</c:v>
                </c:pt>
                <c:pt idx="757">
                  <c:v>857.49999999999989</c:v>
                </c:pt>
                <c:pt idx="758">
                  <c:v>720.3</c:v>
                </c:pt>
                <c:pt idx="759">
                  <c:v>720.3</c:v>
                </c:pt>
                <c:pt idx="760">
                  <c:v>720.3</c:v>
                </c:pt>
                <c:pt idx="761">
                  <c:v>720.3</c:v>
                </c:pt>
                <c:pt idx="762">
                  <c:v>720.3</c:v>
                </c:pt>
                <c:pt idx="763">
                  <c:v>720.3</c:v>
                </c:pt>
                <c:pt idx="764">
                  <c:v>720.3</c:v>
                </c:pt>
                <c:pt idx="765">
                  <c:v>720.3</c:v>
                </c:pt>
                <c:pt idx="766">
                  <c:v>720.3</c:v>
                </c:pt>
                <c:pt idx="767">
                  <c:v>720.3</c:v>
                </c:pt>
                <c:pt idx="768">
                  <c:v>720.3</c:v>
                </c:pt>
                <c:pt idx="769">
                  <c:v>720.3</c:v>
                </c:pt>
                <c:pt idx="770">
                  <c:v>720.3</c:v>
                </c:pt>
                <c:pt idx="771">
                  <c:v>720.3</c:v>
                </c:pt>
                <c:pt idx="772">
                  <c:v>857.49999999999989</c:v>
                </c:pt>
                <c:pt idx="773">
                  <c:v>857.49999999999989</c:v>
                </c:pt>
                <c:pt idx="774">
                  <c:v>807.49999999999989</c:v>
                </c:pt>
                <c:pt idx="775">
                  <c:v>757.5</c:v>
                </c:pt>
                <c:pt idx="776">
                  <c:v>857.49999999999989</c:v>
                </c:pt>
                <c:pt idx="777">
                  <c:v>857.49999999999989</c:v>
                </c:pt>
                <c:pt idx="778">
                  <c:v>757.5</c:v>
                </c:pt>
                <c:pt idx="779">
                  <c:v>857.49999999999989</c:v>
                </c:pt>
                <c:pt idx="780">
                  <c:v>807.49999999999989</c:v>
                </c:pt>
                <c:pt idx="781">
                  <c:v>857.49999999999989</c:v>
                </c:pt>
                <c:pt idx="782">
                  <c:v>857.49999999999989</c:v>
                </c:pt>
                <c:pt idx="783">
                  <c:v>857.49999999999989</c:v>
                </c:pt>
                <c:pt idx="784">
                  <c:v>952</c:v>
                </c:pt>
                <c:pt idx="785">
                  <c:v>952</c:v>
                </c:pt>
                <c:pt idx="786">
                  <c:v>952</c:v>
                </c:pt>
              </c:numCache>
            </c:numRef>
          </c:xVal>
          <c:yVal>
            <c:numRef>
              <c:f>'[Automobile Market analysis part 2.xlsx]Task 5.b'!$E$2:$E$790</c:f>
              <c:numCache>
                <c:formatCode>0.00</c:formatCode>
                <c:ptCount val="789"/>
                <c:pt idx="0">
                  <c:v>1.1538461538461537</c:v>
                </c:pt>
                <c:pt idx="1">
                  <c:v>1.1538461538461537</c:v>
                </c:pt>
                <c:pt idx="2">
                  <c:v>0.87463556851311974</c:v>
                </c:pt>
                <c:pt idx="3">
                  <c:v>1.1538461538461537</c:v>
                </c:pt>
                <c:pt idx="4">
                  <c:v>1.1538461538461537</c:v>
                </c:pt>
                <c:pt idx="5">
                  <c:v>1.1538461538461537</c:v>
                </c:pt>
                <c:pt idx="6">
                  <c:v>1.2971971276349317</c:v>
                </c:pt>
                <c:pt idx="7">
                  <c:v>1.2971971276349317</c:v>
                </c:pt>
                <c:pt idx="8">
                  <c:v>1.2971971276349317</c:v>
                </c:pt>
                <c:pt idx="9">
                  <c:v>1.2971971276349317</c:v>
                </c:pt>
                <c:pt idx="10">
                  <c:v>1.2971971276349317</c:v>
                </c:pt>
                <c:pt idx="11">
                  <c:v>1.2971971276349317</c:v>
                </c:pt>
                <c:pt idx="12">
                  <c:v>1.2971971276349317</c:v>
                </c:pt>
                <c:pt idx="13">
                  <c:v>1.2971971276349317</c:v>
                </c:pt>
                <c:pt idx="14">
                  <c:v>1.2971971276349317</c:v>
                </c:pt>
                <c:pt idx="15">
                  <c:v>1.2971971276349317</c:v>
                </c:pt>
                <c:pt idx="16">
                  <c:v>1.2971971276349317</c:v>
                </c:pt>
                <c:pt idx="17">
                  <c:v>1.2971971276349317</c:v>
                </c:pt>
                <c:pt idx="18">
                  <c:v>2.9629629629629628</c:v>
                </c:pt>
                <c:pt idx="19">
                  <c:v>2.9629629629629628</c:v>
                </c:pt>
                <c:pt idx="20">
                  <c:v>3.0769230769230771</c:v>
                </c:pt>
                <c:pt idx="21">
                  <c:v>2.332361516034986</c:v>
                </c:pt>
                <c:pt idx="22">
                  <c:v>2.332361516034986</c:v>
                </c:pt>
                <c:pt idx="23">
                  <c:v>2.2580645161290325</c:v>
                </c:pt>
                <c:pt idx="24">
                  <c:v>2.2580645161290325</c:v>
                </c:pt>
                <c:pt idx="25">
                  <c:v>1.62526120269329</c:v>
                </c:pt>
                <c:pt idx="26">
                  <c:v>2.2580645161290325</c:v>
                </c:pt>
                <c:pt idx="27">
                  <c:v>2.0408163265306127</c:v>
                </c:pt>
                <c:pt idx="28">
                  <c:v>2.2580645161290325</c:v>
                </c:pt>
                <c:pt idx="29">
                  <c:v>1.7073170731707317</c:v>
                </c:pt>
                <c:pt idx="30">
                  <c:v>3.498542274052479</c:v>
                </c:pt>
                <c:pt idx="31">
                  <c:v>2.0408163265306127</c:v>
                </c:pt>
                <c:pt idx="32">
                  <c:v>2.0408163265306127</c:v>
                </c:pt>
                <c:pt idx="33">
                  <c:v>2.0408163265306127</c:v>
                </c:pt>
                <c:pt idx="34">
                  <c:v>2.0408163265306127</c:v>
                </c:pt>
                <c:pt idx="35">
                  <c:v>2.0408163265306127</c:v>
                </c:pt>
                <c:pt idx="36">
                  <c:v>3.498542274052479</c:v>
                </c:pt>
                <c:pt idx="37">
                  <c:v>2.0408163265306127</c:v>
                </c:pt>
                <c:pt idx="38">
                  <c:v>2.0408163265306127</c:v>
                </c:pt>
                <c:pt idx="39">
                  <c:v>2.0408163265306127</c:v>
                </c:pt>
                <c:pt idx="40">
                  <c:v>1.494449188727583</c:v>
                </c:pt>
                <c:pt idx="41">
                  <c:v>1.494449188727583</c:v>
                </c:pt>
                <c:pt idx="42">
                  <c:v>1.494449188727583</c:v>
                </c:pt>
                <c:pt idx="43">
                  <c:v>1.494449188727583</c:v>
                </c:pt>
                <c:pt idx="44">
                  <c:v>1.4632107023411369</c:v>
                </c:pt>
                <c:pt idx="45">
                  <c:v>1.4632107023411369</c:v>
                </c:pt>
                <c:pt idx="46">
                  <c:v>1.4632107023411369</c:v>
                </c:pt>
                <c:pt idx="47">
                  <c:v>1.5555555555555556</c:v>
                </c:pt>
                <c:pt idx="48">
                  <c:v>1.5555555555555556</c:v>
                </c:pt>
                <c:pt idx="49">
                  <c:v>1.5555555555555556</c:v>
                </c:pt>
                <c:pt idx="50">
                  <c:v>1.5555555555555556</c:v>
                </c:pt>
                <c:pt idx="51">
                  <c:v>1.5555555555555556</c:v>
                </c:pt>
                <c:pt idx="52">
                  <c:v>1.5555555555555556</c:v>
                </c:pt>
                <c:pt idx="53">
                  <c:v>1.5555555555555556</c:v>
                </c:pt>
                <c:pt idx="54">
                  <c:v>1.5555555555555556</c:v>
                </c:pt>
                <c:pt idx="55">
                  <c:v>1.6456672666495242</c:v>
                </c:pt>
                <c:pt idx="56">
                  <c:v>1.6456672666495242</c:v>
                </c:pt>
                <c:pt idx="57">
                  <c:v>1.5318334131163236</c:v>
                </c:pt>
                <c:pt idx="58">
                  <c:v>1.5651748593788213</c:v>
                </c:pt>
                <c:pt idx="59">
                  <c:v>1.6456672666495242</c:v>
                </c:pt>
                <c:pt idx="60">
                  <c:v>1.9335347432024168</c:v>
                </c:pt>
                <c:pt idx="61">
                  <c:v>1.6456672666495242</c:v>
                </c:pt>
                <c:pt idx="62">
                  <c:v>2.332361516034986</c:v>
                </c:pt>
                <c:pt idx="63">
                  <c:v>2.332361516034986</c:v>
                </c:pt>
                <c:pt idx="64">
                  <c:v>2.332361516034986</c:v>
                </c:pt>
                <c:pt idx="65">
                  <c:v>2.332361516034986</c:v>
                </c:pt>
                <c:pt idx="66">
                  <c:v>2.7430661383724475</c:v>
                </c:pt>
                <c:pt idx="67">
                  <c:v>2.7059530968129883</c:v>
                </c:pt>
                <c:pt idx="68">
                  <c:v>2.0505809979494187</c:v>
                </c:pt>
                <c:pt idx="69">
                  <c:v>2.7430661383724475</c:v>
                </c:pt>
                <c:pt idx="70">
                  <c:v>2.0746887966804985</c:v>
                </c:pt>
                <c:pt idx="71">
                  <c:v>2.0746887966804985</c:v>
                </c:pt>
                <c:pt idx="72">
                  <c:v>2.7059530968129883</c:v>
                </c:pt>
                <c:pt idx="73">
                  <c:v>2.0746887966804985</c:v>
                </c:pt>
                <c:pt idx="74">
                  <c:v>2.7430661383724475</c:v>
                </c:pt>
                <c:pt idx="75">
                  <c:v>2.0746887966804985</c:v>
                </c:pt>
                <c:pt idx="76">
                  <c:v>2.7430661383724475</c:v>
                </c:pt>
                <c:pt idx="77">
                  <c:v>2.0505809979494187</c:v>
                </c:pt>
                <c:pt idx="78">
                  <c:v>2.7430661383724475</c:v>
                </c:pt>
                <c:pt idx="79">
                  <c:v>2.0746887966804985</c:v>
                </c:pt>
                <c:pt idx="80">
                  <c:v>2.1489621489621489</c:v>
                </c:pt>
                <c:pt idx="81">
                  <c:v>2.1489621489621489</c:v>
                </c:pt>
                <c:pt idx="82">
                  <c:v>2.1489621489621489</c:v>
                </c:pt>
                <c:pt idx="83">
                  <c:v>2.1489621489621489</c:v>
                </c:pt>
                <c:pt idx="84">
                  <c:v>2.4739949395558054</c:v>
                </c:pt>
                <c:pt idx="85">
                  <c:v>2.4739949395558054</c:v>
                </c:pt>
                <c:pt idx="86">
                  <c:v>2.4739949395558054</c:v>
                </c:pt>
                <c:pt idx="87">
                  <c:v>2.4739949395558054</c:v>
                </c:pt>
                <c:pt idx="88">
                  <c:v>2.5072886297376096</c:v>
                </c:pt>
                <c:pt idx="89">
                  <c:v>2.5072886297376096</c:v>
                </c:pt>
                <c:pt idx="90">
                  <c:v>2.6875</c:v>
                </c:pt>
                <c:pt idx="91">
                  <c:v>2.5072886297376096</c:v>
                </c:pt>
                <c:pt idx="92">
                  <c:v>2.5072886297376096</c:v>
                </c:pt>
                <c:pt idx="93">
                  <c:v>2.5072886297376096</c:v>
                </c:pt>
                <c:pt idx="94">
                  <c:v>2.4418604651162794</c:v>
                </c:pt>
                <c:pt idx="95">
                  <c:v>2.3728813559322033</c:v>
                </c:pt>
                <c:pt idx="96">
                  <c:v>2.4489795918367352</c:v>
                </c:pt>
                <c:pt idx="97">
                  <c:v>2.8213166144200628</c:v>
                </c:pt>
                <c:pt idx="98">
                  <c:v>2.1983390327308259</c:v>
                </c:pt>
                <c:pt idx="99">
                  <c:v>2.8301886792452828</c:v>
                </c:pt>
                <c:pt idx="100">
                  <c:v>2.1983390327308259</c:v>
                </c:pt>
                <c:pt idx="101">
                  <c:v>2.8301886792452828</c:v>
                </c:pt>
                <c:pt idx="102">
                  <c:v>2.1983390327308259</c:v>
                </c:pt>
                <c:pt idx="103">
                  <c:v>2.8301886792452828</c:v>
                </c:pt>
                <c:pt idx="104">
                  <c:v>2.2004889975550124</c:v>
                </c:pt>
                <c:pt idx="105">
                  <c:v>2.8213166144200628</c:v>
                </c:pt>
                <c:pt idx="106">
                  <c:v>2.8301886792452828</c:v>
                </c:pt>
                <c:pt idx="107">
                  <c:v>2.8301886792452828</c:v>
                </c:pt>
                <c:pt idx="108">
                  <c:v>2.1983390327308259</c:v>
                </c:pt>
                <c:pt idx="109">
                  <c:v>2.1574344023323619</c:v>
                </c:pt>
                <c:pt idx="110">
                  <c:v>2.1574344023323619</c:v>
                </c:pt>
                <c:pt idx="111">
                  <c:v>2.1574344023323619</c:v>
                </c:pt>
                <c:pt idx="112">
                  <c:v>2.1574344023323619</c:v>
                </c:pt>
                <c:pt idx="113">
                  <c:v>2.1574344023323619</c:v>
                </c:pt>
                <c:pt idx="114">
                  <c:v>2.1574344023323619</c:v>
                </c:pt>
                <c:pt idx="115">
                  <c:v>2.0108695652173916</c:v>
                </c:pt>
                <c:pt idx="116">
                  <c:v>2.1574344023323619</c:v>
                </c:pt>
                <c:pt idx="117">
                  <c:v>2.1574344023323619</c:v>
                </c:pt>
                <c:pt idx="118">
                  <c:v>2.1574344023323619</c:v>
                </c:pt>
                <c:pt idx="119">
                  <c:v>2.1574344023323619</c:v>
                </c:pt>
                <c:pt idx="120">
                  <c:v>2.1574344023323619</c:v>
                </c:pt>
                <c:pt idx="121">
                  <c:v>3</c:v>
                </c:pt>
                <c:pt idx="122">
                  <c:v>3</c:v>
                </c:pt>
                <c:pt idx="123">
                  <c:v>3</c:v>
                </c:pt>
                <c:pt idx="124">
                  <c:v>2.3076923076923075</c:v>
                </c:pt>
                <c:pt idx="125">
                  <c:v>2.3076923076923075</c:v>
                </c:pt>
                <c:pt idx="126">
                  <c:v>2.3076923076923075</c:v>
                </c:pt>
                <c:pt idx="127">
                  <c:v>2.6470588235294117</c:v>
                </c:pt>
                <c:pt idx="128">
                  <c:v>2.3684210526315788</c:v>
                </c:pt>
                <c:pt idx="129">
                  <c:v>2.1574344023323619</c:v>
                </c:pt>
                <c:pt idx="130">
                  <c:v>2.1574344023323619</c:v>
                </c:pt>
                <c:pt idx="131">
                  <c:v>1.5948275862068966</c:v>
                </c:pt>
                <c:pt idx="132">
                  <c:v>2.1574344023323619</c:v>
                </c:pt>
                <c:pt idx="133">
                  <c:v>1.5948275862068966</c:v>
                </c:pt>
                <c:pt idx="134">
                  <c:v>2.1574344023323619</c:v>
                </c:pt>
                <c:pt idx="135">
                  <c:v>1.5948275862068966</c:v>
                </c:pt>
                <c:pt idx="136">
                  <c:v>1.5948275862068966</c:v>
                </c:pt>
                <c:pt idx="137">
                  <c:v>2.1574344023323619</c:v>
                </c:pt>
                <c:pt idx="138">
                  <c:v>2.1574344023323619</c:v>
                </c:pt>
                <c:pt idx="139">
                  <c:v>2.1574344023323619</c:v>
                </c:pt>
                <c:pt idx="140">
                  <c:v>1.5948275862068966</c:v>
                </c:pt>
                <c:pt idx="141">
                  <c:v>1.5948275862068966</c:v>
                </c:pt>
                <c:pt idx="142">
                  <c:v>1.5948275862068966</c:v>
                </c:pt>
                <c:pt idx="143">
                  <c:v>2.332361516034986</c:v>
                </c:pt>
                <c:pt idx="144">
                  <c:v>2.332361516034986</c:v>
                </c:pt>
                <c:pt idx="145">
                  <c:v>2.332361516034986</c:v>
                </c:pt>
                <c:pt idx="146">
                  <c:v>2.4489795918367352</c:v>
                </c:pt>
                <c:pt idx="147">
                  <c:v>2.4489795918367352</c:v>
                </c:pt>
                <c:pt idx="148">
                  <c:v>2.4489795918367352</c:v>
                </c:pt>
                <c:pt idx="149">
                  <c:v>2.4489795918367352</c:v>
                </c:pt>
                <c:pt idx="150">
                  <c:v>2.4489795918367352</c:v>
                </c:pt>
                <c:pt idx="151">
                  <c:v>2.4350649350649349</c:v>
                </c:pt>
                <c:pt idx="152">
                  <c:v>2.4350649350649349</c:v>
                </c:pt>
                <c:pt idx="153">
                  <c:v>2.4304617877396706</c:v>
                </c:pt>
                <c:pt idx="154">
                  <c:v>2.4350649350649349</c:v>
                </c:pt>
                <c:pt idx="155">
                  <c:v>2.6239067055393588</c:v>
                </c:pt>
                <c:pt idx="156">
                  <c:v>2.6239067055393588</c:v>
                </c:pt>
                <c:pt idx="157">
                  <c:v>2.6239067055393588</c:v>
                </c:pt>
                <c:pt idx="158">
                  <c:v>2.4304617877396706</c:v>
                </c:pt>
                <c:pt idx="159">
                  <c:v>2.4489795918367352</c:v>
                </c:pt>
                <c:pt idx="160">
                  <c:v>2.4489795918367352</c:v>
                </c:pt>
                <c:pt idx="161">
                  <c:v>2.4489795918367352</c:v>
                </c:pt>
                <c:pt idx="162">
                  <c:v>2.332361516034986</c:v>
                </c:pt>
                <c:pt idx="163">
                  <c:v>2.332361516034986</c:v>
                </c:pt>
                <c:pt idx="164">
                  <c:v>2.332361516034986</c:v>
                </c:pt>
                <c:pt idx="165">
                  <c:v>2.332361516034986</c:v>
                </c:pt>
                <c:pt idx="166">
                  <c:v>2.332361516034986</c:v>
                </c:pt>
                <c:pt idx="167">
                  <c:v>2.4489795918367352</c:v>
                </c:pt>
                <c:pt idx="168">
                  <c:v>2.4489795918367352</c:v>
                </c:pt>
                <c:pt idx="169">
                  <c:v>2.4489795918367352</c:v>
                </c:pt>
                <c:pt idx="170">
                  <c:v>2.4489795918367352</c:v>
                </c:pt>
                <c:pt idx="171">
                  <c:v>2.332361516034986</c:v>
                </c:pt>
                <c:pt idx="172">
                  <c:v>3.0100334448160537</c:v>
                </c:pt>
                <c:pt idx="173">
                  <c:v>2.9702970297029707</c:v>
                </c:pt>
                <c:pt idx="174">
                  <c:v>2.0496470052379867</c:v>
                </c:pt>
                <c:pt idx="175">
                  <c:v>2.0501138952164006</c:v>
                </c:pt>
                <c:pt idx="176">
                  <c:v>2.0737327188940093</c:v>
                </c:pt>
                <c:pt idx="177">
                  <c:v>3.0100334448160537</c:v>
                </c:pt>
                <c:pt idx="178">
                  <c:v>3.0100334448160537</c:v>
                </c:pt>
                <c:pt idx="179">
                  <c:v>2.0501138952164006</c:v>
                </c:pt>
                <c:pt idx="180">
                  <c:v>2.0737327188940093</c:v>
                </c:pt>
                <c:pt idx="181">
                  <c:v>3.0100334448160537</c:v>
                </c:pt>
                <c:pt idx="182">
                  <c:v>2.903225806451613</c:v>
                </c:pt>
                <c:pt idx="183">
                  <c:v>2.5876940770557795</c:v>
                </c:pt>
                <c:pt idx="184">
                  <c:v>2.2167487684729061</c:v>
                </c:pt>
                <c:pt idx="185">
                  <c:v>2.2167487684729061</c:v>
                </c:pt>
                <c:pt idx="186">
                  <c:v>2.5876940770557795</c:v>
                </c:pt>
                <c:pt idx="187">
                  <c:v>2.2167487684729061</c:v>
                </c:pt>
                <c:pt idx="188">
                  <c:v>2.6260504201680672</c:v>
                </c:pt>
                <c:pt idx="189">
                  <c:v>2.6260504201680672</c:v>
                </c:pt>
                <c:pt idx="190">
                  <c:v>2.6260504201680672</c:v>
                </c:pt>
                <c:pt idx="191">
                  <c:v>2.1574344023323619</c:v>
                </c:pt>
                <c:pt idx="192">
                  <c:v>2.1574344023323619</c:v>
                </c:pt>
                <c:pt idx="193">
                  <c:v>2.1574344023323619</c:v>
                </c:pt>
                <c:pt idx="194">
                  <c:v>2.1574344023323619</c:v>
                </c:pt>
                <c:pt idx="195">
                  <c:v>2.1574344023323619</c:v>
                </c:pt>
                <c:pt idx="196">
                  <c:v>4.0816326530612255</c:v>
                </c:pt>
                <c:pt idx="197">
                  <c:v>4.0816326530612255</c:v>
                </c:pt>
                <c:pt idx="198">
                  <c:v>4.1399416909620994</c:v>
                </c:pt>
                <c:pt idx="199">
                  <c:v>4.1399416909620994</c:v>
                </c:pt>
                <c:pt idx="200">
                  <c:v>5.28</c:v>
                </c:pt>
                <c:pt idx="201">
                  <c:v>3.965154701111445</c:v>
                </c:pt>
                <c:pt idx="202">
                  <c:v>3.965154701111445</c:v>
                </c:pt>
                <c:pt idx="203">
                  <c:v>3.965154701111445</c:v>
                </c:pt>
                <c:pt idx="204">
                  <c:v>3.965154701111445</c:v>
                </c:pt>
                <c:pt idx="205">
                  <c:v>3.8773148148148144</c:v>
                </c:pt>
                <c:pt idx="206">
                  <c:v>3.8773148148148144</c:v>
                </c:pt>
                <c:pt idx="207">
                  <c:v>3.8773148148148144</c:v>
                </c:pt>
                <c:pt idx="208">
                  <c:v>2.6239067055393588</c:v>
                </c:pt>
                <c:pt idx="209">
                  <c:v>2.6239067055393588</c:v>
                </c:pt>
                <c:pt idx="210">
                  <c:v>2.6239067055393588</c:v>
                </c:pt>
                <c:pt idx="211">
                  <c:v>5.2956521739130435</c:v>
                </c:pt>
                <c:pt idx="212">
                  <c:v>5</c:v>
                </c:pt>
                <c:pt idx="213">
                  <c:v>9.6666666666666661</c:v>
                </c:pt>
                <c:pt idx="214">
                  <c:v>5.2069425901201596</c:v>
                </c:pt>
                <c:pt idx="215">
                  <c:v>5.2069425901201596</c:v>
                </c:pt>
                <c:pt idx="216">
                  <c:v>5.2069425901201596</c:v>
                </c:pt>
                <c:pt idx="217">
                  <c:v>4.5481049562682214</c:v>
                </c:pt>
                <c:pt idx="218">
                  <c:v>2.6822157434402336</c:v>
                </c:pt>
                <c:pt idx="219">
                  <c:v>4.5481049562682214</c:v>
                </c:pt>
                <c:pt idx="220">
                  <c:v>2.0408163265306127</c:v>
                </c:pt>
                <c:pt idx="221">
                  <c:v>2.0408163265306127</c:v>
                </c:pt>
                <c:pt idx="222">
                  <c:v>2.0408163265306127</c:v>
                </c:pt>
                <c:pt idx="223">
                  <c:v>2.0408163265306127</c:v>
                </c:pt>
                <c:pt idx="224">
                  <c:v>2.0408163265306127</c:v>
                </c:pt>
                <c:pt idx="225">
                  <c:v>2.0408163265306127</c:v>
                </c:pt>
                <c:pt idx="226">
                  <c:v>2.0408163265306127</c:v>
                </c:pt>
                <c:pt idx="227">
                  <c:v>2.0408163265306127</c:v>
                </c:pt>
                <c:pt idx="228">
                  <c:v>1.5743440233236152</c:v>
                </c:pt>
                <c:pt idx="229">
                  <c:v>1.5743440233236152</c:v>
                </c:pt>
                <c:pt idx="230">
                  <c:v>1.5743440233236152</c:v>
                </c:pt>
                <c:pt idx="231">
                  <c:v>1.5743440233236152</c:v>
                </c:pt>
                <c:pt idx="232">
                  <c:v>1.5743440233236152</c:v>
                </c:pt>
                <c:pt idx="233">
                  <c:v>1.5743440233236152</c:v>
                </c:pt>
                <c:pt idx="234">
                  <c:v>1.5743440233236152</c:v>
                </c:pt>
                <c:pt idx="235">
                  <c:v>1.5743440233236152</c:v>
                </c:pt>
                <c:pt idx="236">
                  <c:v>1.5743440233236152</c:v>
                </c:pt>
                <c:pt idx="237">
                  <c:v>1.5743440233236152</c:v>
                </c:pt>
                <c:pt idx="238">
                  <c:v>1.7073170731707317</c:v>
                </c:pt>
                <c:pt idx="239">
                  <c:v>1.5555555555555556</c:v>
                </c:pt>
                <c:pt idx="240">
                  <c:v>1.5555555555555556</c:v>
                </c:pt>
                <c:pt idx="241">
                  <c:v>1.5555555555555556</c:v>
                </c:pt>
                <c:pt idx="242">
                  <c:v>1.5555555555555556</c:v>
                </c:pt>
                <c:pt idx="243">
                  <c:v>2.0408163265306127</c:v>
                </c:pt>
                <c:pt idx="244">
                  <c:v>1.5555555555555556</c:v>
                </c:pt>
                <c:pt idx="245">
                  <c:v>1.7073170731707317</c:v>
                </c:pt>
                <c:pt idx="246">
                  <c:v>1.5555555555555556</c:v>
                </c:pt>
                <c:pt idx="247">
                  <c:v>1.5555555555555556</c:v>
                </c:pt>
                <c:pt idx="248">
                  <c:v>1.5555555555555556</c:v>
                </c:pt>
                <c:pt idx="249">
                  <c:v>1.7916666666666667</c:v>
                </c:pt>
                <c:pt idx="250">
                  <c:v>1.7916666666666667</c:v>
                </c:pt>
                <c:pt idx="251">
                  <c:v>2.2239462115334883</c:v>
                </c:pt>
                <c:pt idx="252">
                  <c:v>2.2239462115334883</c:v>
                </c:pt>
                <c:pt idx="253">
                  <c:v>2.5072886297376096</c:v>
                </c:pt>
                <c:pt idx="254">
                  <c:v>2.5072886297376096</c:v>
                </c:pt>
                <c:pt idx="255">
                  <c:v>2.0802377414561666</c:v>
                </c:pt>
                <c:pt idx="256">
                  <c:v>2.0802377414561666</c:v>
                </c:pt>
                <c:pt idx="257">
                  <c:v>1.471515661130965</c:v>
                </c:pt>
                <c:pt idx="258">
                  <c:v>1.471515661130965</c:v>
                </c:pt>
                <c:pt idx="259">
                  <c:v>1.471515661130965</c:v>
                </c:pt>
                <c:pt idx="260">
                  <c:v>2.0802377414561666</c:v>
                </c:pt>
                <c:pt idx="261">
                  <c:v>2.0802377414561666</c:v>
                </c:pt>
                <c:pt idx="262">
                  <c:v>1.471515661130965</c:v>
                </c:pt>
                <c:pt idx="263">
                  <c:v>2.0802377414561666</c:v>
                </c:pt>
                <c:pt idx="264">
                  <c:v>1.471515661130965</c:v>
                </c:pt>
                <c:pt idx="265">
                  <c:v>2.0802377414561666</c:v>
                </c:pt>
                <c:pt idx="266">
                  <c:v>1.471515661130965</c:v>
                </c:pt>
                <c:pt idx="267">
                  <c:v>2.0802377414561666</c:v>
                </c:pt>
                <c:pt idx="268">
                  <c:v>2.0802377414561666</c:v>
                </c:pt>
                <c:pt idx="269">
                  <c:v>2.0802377414561666</c:v>
                </c:pt>
                <c:pt idx="270">
                  <c:v>1.471515661130965</c:v>
                </c:pt>
                <c:pt idx="271">
                  <c:v>1.471515661130965</c:v>
                </c:pt>
                <c:pt idx="272">
                  <c:v>1.471515661130965</c:v>
                </c:pt>
                <c:pt idx="273">
                  <c:v>1.471515661130965</c:v>
                </c:pt>
                <c:pt idx="274">
                  <c:v>1.471515661130965</c:v>
                </c:pt>
                <c:pt idx="275">
                  <c:v>2.0802377414561666</c:v>
                </c:pt>
                <c:pt idx="276">
                  <c:v>2.0802377414561666</c:v>
                </c:pt>
                <c:pt idx="277">
                  <c:v>2.5</c:v>
                </c:pt>
                <c:pt idx="278">
                  <c:v>2.1574344023323619</c:v>
                </c:pt>
                <c:pt idx="279">
                  <c:v>2.1574344023323619</c:v>
                </c:pt>
                <c:pt idx="280">
                  <c:v>2.1574344023323619</c:v>
                </c:pt>
                <c:pt idx="281">
                  <c:v>2.1574344023323619</c:v>
                </c:pt>
                <c:pt idx="282">
                  <c:v>2.1574344023323619</c:v>
                </c:pt>
                <c:pt idx="283">
                  <c:v>2.1574344023323619</c:v>
                </c:pt>
                <c:pt idx="284">
                  <c:v>2.1574344023323619</c:v>
                </c:pt>
                <c:pt idx="285">
                  <c:v>2.1574344023323619</c:v>
                </c:pt>
                <c:pt idx="286">
                  <c:v>2.1574344023323619</c:v>
                </c:pt>
                <c:pt idx="287">
                  <c:v>2.1574344023323619</c:v>
                </c:pt>
                <c:pt idx="288">
                  <c:v>2.1574344023323619</c:v>
                </c:pt>
                <c:pt idx="289">
                  <c:v>2.1574344023323619</c:v>
                </c:pt>
                <c:pt idx="290">
                  <c:v>2.1574344023323619</c:v>
                </c:pt>
                <c:pt idx="291">
                  <c:v>2.1574344023323619</c:v>
                </c:pt>
                <c:pt idx="292">
                  <c:v>2.1574344023323619</c:v>
                </c:pt>
                <c:pt idx="293">
                  <c:v>2.1574344023323619</c:v>
                </c:pt>
                <c:pt idx="294">
                  <c:v>2.1574344023323619</c:v>
                </c:pt>
                <c:pt idx="295">
                  <c:v>2.1574344023323619</c:v>
                </c:pt>
                <c:pt idx="296">
                  <c:v>2.1574344023323619</c:v>
                </c:pt>
                <c:pt idx="297">
                  <c:v>1.7917675544794189</c:v>
                </c:pt>
                <c:pt idx="298">
                  <c:v>1.7917675544794189</c:v>
                </c:pt>
                <c:pt idx="299">
                  <c:v>1.7917675544794189</c:v>
                </c:pt>
                <c:pt idx="300">
                  <c:v>1.7917675544794189</c:v>
                </c:pt>
                <c:pt idx="301">
                  <c:v>1.4855687606112056</c:v>
                </c:pt>
                <c:pt idx="302">
                  <c:v>1.4855687606112056</c:v>
                </c:pt>
                <c:pt idx="303">
                  <c:v>1.4855687606112056</c:v>
                </c:pt>
                <c:pt idx="304">
                  <c:v>1.4855687606112056</c:v>
                </c:pt>
                <c:pt idx="305">
                  <c:v>1.4855687606112056</c:v>
                </c:pt>
                <c:pt idx="306">
                  <c:v>1.4855687606112056</c:v>
                </c:pt>
                <c:pt idx="307">
                  <c:v>2.8571428571428568</c:v>
                </c:pt>
                <c:pt idx="308">
                  <c:v>2.0853080568720381</c:v>
                </c:pt>
                <c:pt idx="309">
                  <c:v>2.8571428571428568</c:v>
                </c:pt>
                <c:pt idx="310">
                  <c:v>2.8571428571428568</c:v>
                </c:pt>
                <c:pt idx="311">
                  <c:v>2.8571428571428568</c:v>
                </c:pt>
                <c:pt idx="312">
                  <c:v>2.0853080568720381</c:v>
                </c:pt>
                <c:pt idx="313">
                  <c:v>2.2448979591836733</c:v>
                </c:pt>
                <c:pt idx="314">
                  <c:v>2.0853080568720381</c:v>
                </c:pt>
                <c:pt idx="315">
                  <c:v>2.3655913978494625</c:v>
                </c:pt>
                <c:pt idx="316">
                  <c:v>2.0853080568720381</c:v>
                </c:pt>
                <c:pt idx="317">
                  <c:v>2.2448979591836733</c:v>
                </c:pt>
                <c:pt idx="318">
                  <c:v>3.2</c:v>
                </c:pt>
                <c:pt idx="319">
                  <c:v>3.2</c:v>
                </c:pt>
                <c:pt idx="320">
                  <c:v>2.6239067055393588</c:v>
                </c:pt>
                <c:pt idx="321">
                  <c:v>2.6239067055393588</c:v>
                </c:pt>
                <c:pt idx="322">
                  <c:v>2.6239067055393588</c:v>
                </c:pt>
                <c:pt idx="323">
                  <c:v>2.6239067055393588</c:v>
                </c:pt>
                <c:pt idx="324">
                  <c:v>2.6239067055393588</c:v>
                </c:pt>
                <c:pt idx="325">
                  <c:v>2.6239067055393588</c:v>
                </c:pt>
                <c:pt idx="326">
                  <c:v>2.6239067055393588</c:v>
                </c:pt>
                <c:pt idx="327">
                  <c:v>2.6239067055393588</c:v>
                </c:pt>
                <c:pt idx="328">
                  <c:v>2.6239067055393588</c:v>
                </c:pt>
                <c:pt idx="329">
                  <c:v>2.6239067055393588</c:v>
                </c:pt>
                <c:pt idx="330">
                  <c:v>2.6239067055393588</c:v>
                </c:pt>
                <c:pt idx="331">
                  <c:v>2.6239067055393588</c:v>
                </c:pt>
                <c:pt idx="332">
                  <c:v>2.6239067055393588</c:v>
                </c:pt>
                <c:pt idx="333">
                  <c:v>2.565597667638484</c:v>
                </c:pt>
                <c:pt idx="334">
                  <c:v>2.565597667638484</c:v>
                </c:pt>
                <c:pt idx="335">
                  <c:v>2.565597667638484</c:v>
                </c:pt>
                <c:pt idx="336">
                  <c:v>2.565597667638484</c:v>
                </c:pt>
                <c:pt idx="337">
                  <c:v>2.565597667638484</c:v>
                </c:pt>
                <c:pt idx="338">
                  <c:v>2.565597667638484</c:v>
                </c:pt>
                <c:pt idx="339">
                  <c:v>2.565597667638484</c:v>
                </c:pt>
                <c:pt idx="340">
                  <c:v>2.565597667638484</c:v>
                </c:pt>
                <c:pt idx="341">
                  <c:v>2.565597667638484</c:v>
                </c:pt>
                <c:pt idx="342">
                  <c:v>2.565597667638484</c:v>
                </c:pt>
                <c:pt idx="343">
                  <c:v>2.565597667638484</c:v>
                </c:pt>
                <c:pt idx="344">
                  <c:v>2.565597667638484</c:v>
                </c:pt>
                <c:pt idx="345">
                  <c:v>2.565597667638484</c:v>
                </c:pt>
                <c:pt idx="346">
                  <c:v>2.565597667638484</c:v>
                </c:pt>
                <c:pt idx="347">
                  <c:v>2.565597667638484</c:v>
                </c:pt>
                <c:pt idx="348">
                  <c:v>2.565597667638484</c:v>
                </c:pt>
                <c:pt idx="349">
                  <c:v>2.565597667638484</c:v>
                </c:pt>
                <c:pt idx="350">
                  <c:v>2.565597667638484</c:v>
                </c:pt>
                <c:pt idx="351">
                  <c:v>2.565597667638484</c:v>
                </c:pt>
                <c:pt idx="352">
                  <c:v>2.565597667638484</c:v>
                </c:pt>
                <c:pt idx="353">
                  <c:v>2.565597667638484</c:v>
                </c:pt>
                <c:pt idx="354">
                  <c:v>2.565597667638484</c:v>
                </c:pt>
                <c:pt idx="355">
                  <c:v>2.565597667638484</c:v>
                </c:pt>
                <c:pt idx="356">
                  <c:v>2.565597667638484</c:v>
                </c:pt>
                <c:pt idx="357">
                  <c:v>3.9473684210526319</c:v>
                </c:pt>
                <c:pt idx="358">
                  <c:v>3.9473684210526319</c:v>
                </c:pt>
                <c:pt idx="359">
                  <c:v>3.9473684210526319</c:v>
                </c:pt>
                <c:pt idx="360">
                  <c:v>3.9473684210526319</c:v>
                </c:pt>
                <c:pt idx="361">
                  <c:v>5.2173913043478262</c:v>
                </c:pt>
                <c:pt idx="362">
                  <c:v>4.2313117066290546</c:v>
                </c:pt>
                <c:pt idx="363">
                  <c:v>2.1670428893905189</c:v>
                </c:pt>
                <c:pt idx="364">
                  <c:v>2.1670428893905189</c:v>
                </c:pt>
                <c:pt idx="365">
                  <c:v>2.1670428893905189</c:v>
                </c:pt>
                <c:pt idx="366">
                  <c:v>2.1670428893905189</c:v>
                </c:pt>
                <c:pt idx="367">
                  <c:v>2.1670428893905189</c:v>
                </c:pt>
                <c:pt idx="368">
                  <c:v>2.1670428893905189</c:v>
                </c:pt>
                <c:pt idx="369">
                  <c:v>2.1670428893905189</c:v>
                </c:pt>
                <c:pt idx="370">
                  <c:v>2.1670428893905189</c:v>
                </c:pt>
                <c:pt idx="371">
                  <c:v>2.1670428893905189</c:v>
                </c:pt>
                <c:pt idx="372">
                  <c:v>2.4242424242424243</c:v>
                </c:pt>
                <c:pt idx="373">
                  <c:v>2.4852438645542096</c:v>
                </c:pt>
                <c:pt idx="374">
                  <c:v>2.4852438645542096</c:v>
                </c:pt>
                <c:pt idx="375">
                  <c:v>2.041337075784639</c:v>
                </c:pt>
                <c:pt idx="376">
                  <c:v>3.0320699708454812</c:v>
                </c:pt>
                <c:pt idx="377">
                  <c:v>3.0320699708454812</c:v>
                </c:pt>
                <c:pt idx="378">
                  <c:v>3.0320699708454812</c:v>
                </c:pt>
                <c:pt idx="379">
                  <c:v>3.0320699708454812</c:v>
                </c:pt>
                <c:pt idx="380">
                  <c:v>3.0320699708454812</c:v>
                </c:pt>
                <c:pt idx="381">
                  <c:v>3.0320699708454812</c:v>
                </c:pt>
                <c:pt idx="382">
                  <c:v>3.0320699708454812</c:v>
                </c:pt>
                <c:pt idx="383">
                  <c:v>3.0320699708454812</c:v>
                </c:pt>
                <c:pt idx="384">
                  <c:v>3.0320699708454812</c:v>
                </c:pt>
                <c:pt idx="385">
                  <c:v>3.0320699708454812</c:v>
                </c:pt>
                <c:pt idx="386">
                  <c:v>3.0320699708454812</c:v>
                </c:pt>
                <c:pt idx="387">
                  <c:v>3.0320699708454812</c:v>
                </c:pt>
                <c:pt idx="388">
                  <c:v>4.1545492314083923</c:v>
                </c:pt>
                <c:pt idx="389">
                  <c:v>4.1893590280687061</c:v>
                </c:pt>
                <c:pt idx="390">
                  <c:v>4.1893590280687061</c:v>
                </c:pt>
                <c:pt idx="391">
                  <c:v>2.8089887640449436</c:v>
                </c:pt>
                <c:pt idx="392">
                  <c:v>2.8089887640449436</c:v>
                </c:pt>
                <c:pt idx="393">
                  <c:v>2.8089887640449436</c:v>
                </c:pt>
                <c:pt idx="394">
                  <c:v>2.8089887640449436</c:v>
                </c:pt>
                <c:pt idx="395">
                  <c:v>2.8089887640449436</c:v>
                </c:pt>
                <c:pt idx="396">
                  <c:v>2.8089887640449436</c:v>
                </c:pt>
                <c:pt idx="397">
                  <c:v>2.6239067055393588</c:v>
                </c:pt>
                <c:pt idx="398">
                  <c:v>2.1316911416390334</c:v>
                </c:pt>
                <c:pt idx="399">
                  <c:v>2.1479713603818618</c:v>
                </c:pt>
                <c:pt idx="400">
                  <c:v>2.6239067055393588</c:v>
                </c:pt>
                <c:pt idx="401">
                  <c:v>2.903225806451613</c:v>
                </c:pt>
                <c:pt idx="402">
                  <c:v>2.6239067055393588</c:v>
                </c:pt>
                <c:pt idx="403">
                  <c:v>2.6239067055393588</c:v>
                </c:pt>
                <c:pt idx="404">
                  <c:v>2.6239067055393588</c:v>
                </c:pt>
                <c:pt idx="405">
                  <c:v>2.6239067055393588</c:v>
                </c:pt>
                <c:pt idx="406">
                  <c:v>2.6239067055393588</c:v>
                </c:pt>
                <c:pt idx="407">
                  <c:v>2.903225806451613</c:v>
                </c:pt>
                <c:pt idx="408">
                  <c:v>2.6239067055393588</c:v>
                </c:pt>
                <c:pt idx="409">
                  <c:v>2.6239067055393588</c:v>
                </c:pt>
                <c:pt idx="410">
                  <c:v>2.4489795918367352</c:v>
                </c:pt>
                <c:pt idx="411">
                  <c:v>2.4489795918367352</c:v>
                </c:pt>
                <c:pt idx="412">
                  <c:v>2.4489795918367352</c:v>
                </c:pt>
                <c:pt idx="413">
                  <c:v>2.4489795918367352</c:v>
                </c:pt>
                <c:pt idx="414">
                  <c:v>2.4489795918367352</c:v>
                </c:pt>
                <c:pt idx="415">
                  <c:v>2.4489795918367352</c:v>
                </c:pt>
                <c:pt idx="416">
                  <c:v>2.4489795918367352</c:v>
                </c:pt>
                <c:pt idx="417">
                  <c:v>2.4489795918367352</c:v>
                </c:pt>
                <c:pt idx="418">
                  <c:v>2.4489795918367352</c:v>
                </c:pt>
                <c:pt idx="419">
                  <c:v>2.4489795918367352</c:v>
                </c:pt>
                <c:pt idx="420">
                  <c:v>2.4489795918367352</c:v>
                </c:pt>
                <c:pt idx="421">
                  <c:v>2.5614754098360657</c:v>
                </c:pt>
                <c:pt idx="422">
                  <c:v>2.5614754098360657</c:v>
                </c:pt>
                <c:pt idx="423">
                  <c:v>2.5614754098360657</c:v>
                </c:pt>
                <c:pt idx="424">
                  <c:v>2.5614754098360657</c:v>
                </c:pt>
                <c:pt idx="425">
                  <c:v>2.5614754098360657</c:v>
                </c:pt>
                <c:pt idx="426">
                  <c:v>2.5614754098360657</c:v>
                </c:pt>
                <c:pt idx="427">
                  <c:v>2.5614754098360657</c:v>
                </c:pt>
                <c:pt idx="428">
                  <c:v>3.6544850498338866</c:v>
                </c:pt>
                <c:pt idx="429">
                  <c:v>3.2069970845481053</c:v>
                </c:pt>
                <c:pt idx="430">
                  <c:v>3.2069970845481053</c:v>
                </c:pt>
                <c:pt idx="431">
                  <c:v>3.2069970845481053</c:v>
                </c:pt>
                <c:pt idx="432">
                  <c:v>3.2069970845481053</c:v>
                </c:pt>
                <c:pt idx="433">
                  <c:v>3.2069970845481053</c:v>
                </c:pt>
                <c:pt idx="434">
                  <c:v>3.2069970845481053</c:v>
                </c:pt>
                <c:pt idx="435">
                  <c:v>3.2069970845481053</c:v>
                </c:pt>
                <c:pt idx="436">
                  <c:v>3.2069970845481053</c:v>
                </c:pt>
                <c:pt idx="437">
                  <c:v>3.2069970845481053</c:v>
                </c:pt>
                <c:pt idx="438">
                  <c:v>2.3684210526315788</c:v>
                </c:pt>
                <c:pt idx="439">
                  <c:v>2.6470588235294117</c:v>
                </c:pt>
                <c:pt idx="440">
                  <c:v>0.91836734693877553</c:v>
                </c:pt>
                <c:pt idx="441">
                  <c:v>0.91836734693877553</c:v>
                </c:pt>
                <c:pt idx="442">
                  <c:v>2.0408163265306127</c:v>
                </c:pt>
                <c:pt idx="443">
                  <c:v>2.0408163265306127</c:v>
                </c:pt>
                <c:pt idx="444">
                  <c:v>2.0408163265306127</c:v>
                </c:pt>
                <c:pt idx="445">
                  <c:v>3.498542274052479</c:v>
                </c:pt>
                <c:pt idx="446">
                  <c:v>3.498542274052479</c:v>
                </c:pt>
                <c:pt idx="447">
                  <c:v>3.498542274052479</c:v>
                </c:pt>
                <c:pt idx="448">
                  <c:v>2.6239067055393588</c:v>
                </c:pt>
                <c:pt idx="449">
                  <c:v>2.6239067055393588</c:v>
                </c:pt>
                <c:pt idx="450">
                  <c:v>2.6239067055393588</c:v>
                </c:pt>
                <c:pt idx="451">
                  <c:v>2.6239067055393588</c:v>
                </c:pt>
                <c:pt idx="452">
                  <c:v>3.2885722115648126</c:v>
                </c:pt>
                <c:pt idx="453">
                  <c:v>3.2885722115648126</c:v>
                </c:pt>
                <c:pt idx="454">
                  <c:v>3.2885722115648126</c:v>
                </c:pt>
                <c:pt idx="455">
                  <c:v>2.6239067055393588</c:v>
                </c:pt>
                <c:pt idx="456">
                  <c:v>2.6239067055393588</c:v>
                </c:pt>
                <c:pt idx="457">
                  <c:v>2.6239067055393588</c:v>
                </c:pt>
                <c:pt idx="458">
                  <c:v>2.6239067055393588</c:v>
                </c:pt>
                <c:pt idx="459">
                  <c:v>2.6239067055393588</c:v>
                </c:pt>
                <c:pt idx="460">
                  <c:v>2.6239067055393588</c:v>
                </c:pt>
                <c:pt idx="461">
                  <c:v>2.6239067055393588</c:v>
                </c:pt>
                <c:pt idx="462">
                  <c:v>2.6239067055393588</c:v>
                </c:pt>
                <c:pt idx="463">
                  <c:v>4.4609665427509304</c:v>
                </c:pt>
                <c:pt idx="464">
                  <c:v>8.7336244541484707</c:v>
                </c:pt>
                <c:pt idx="465">
                  <c:v>6.9868995633187776</c:v>
                </c:pt>
                <c:pt idx="466">
                  <c:v>4.4609665427509304</c:v>
                </c:pt>
                <c:pt idx="467">
                  <c:v>4.4609665427509304</c:v>
                </c:pt>
                <c:pt idx="468">
                  <c:v>4.4609665427509304</c:v>
                </c:pt>
                <c:pt idx="469">
                  <c:v>4.4609665427509304</c:v>
                </c:pt>
                <c:pt idx="470">
                  <c:v>4.4609665427509304</c:v>
                </c:pt>
                <c:pt idx="471">
                  <c:v>4.4609665427509304</c:v>
                </c:pt>
                <c:pt idx="472">
                  <c:v>2.7693856998992947</c:v>
                </c:pt>
                <c:pt idx="473">
                  <c:v>4.0983606557377055</c:v>
                </c:pt>
                <c:pt idx="474">
                  <c:v>2.8111423460260672</c:v>
                </c:pt>
                <c:pt idx="475">
                  <c:v>4.0131338927398756</c:v>
                </c:pt>
                <c:pt idx="476">
                  <c:v>4.0816326530612255</c:v>
                </c:pt>
                <c:pt idx="477">
                  <c:v>4.5016077170418001</c:v>
                </c:pt>
                <c:pt idx="478">
                  <c:v>4.117647058823529</c:v>
                </c:pt>
                <c:pt idx="479">
                  <c:v>4.117647058823529</c:v>
                </c:pt>
                <c:pt idx="480">
                  <c:v>4.117647058823529</c:v>
                </c:pt>
                <c:pt idx="481">
                  <c:v>4.117647058823529</c:v>
                </c:pt>
                <c:pt idx="482">
                  <c:v>4.117647058823529</c:v>
                </c:pt>
                <c:pt idx="483">
                  <c:v>4.117647058823529</c:v>
                </c:pt>
                <c:pt idx="484">
                  <c:v>4.117647058823529</c:v>
                </c:pt>
                <c:pt idx="485">
                  <c:v>4.0816326530612255</c:v>
                </c:pt>
                <c:pt idx="486">
                  <c:v>4.5016077170418001</c:v>
                </c:pt>
                <c:pt idx="487">
                  <c:v>4.117647058823529</c:v>
                </c:pt>
                <c:pt idx="488">
                  <c:v>4.117647058823529</c:v>
                </c:pt>
                <c:pt idx="489">
                  <c:v>4.117647058823529</c:v>
                </c:pt>
                <c:pt idx="490">
                  <c:v>4.117647058823529</c:v>
                </c:pt>
                <c:pt idx="491">
                  <c:v>4.117647058823529</c:v>
                </c:pt>
                <c:pt idx="492">
                  <c:v>4.117647058823529</c:v>
                </c:pt>
                <c:pt idx="493">
                  <c:v>4.117647058823529</c:v>
                </c:pt>
                <c:pt idx="494">
                  <c:v>4.117647058823529</c:v>
                </c:pt>
                <c:pt idx="495">
                  <c:v>4.117647058823529</c:v>
                </c:pt>
                <c:pt idx="496">
                  <c:v>4.117647058823529</c:v>
                </c:pt>
                <c:pt idx="497">
                  <c:v>3.103448275862069</c:v>
                </c:pt>
                <c:pt idx="498">
                  <c:v>3.103448275862069</c:v>
                </c:pt>
                <c:pt idx="499">
                  <c:v>3.103448275862069</c:v>
                </c:pt>
                <c:pt idx="500">
                  <c:v>3.7974683544303796</c:v>
                </c:pt>
                <c:pt idx="501">
                  <c:v>3.7974683544303796</c:v>
                </c:pt>
                <c:pt idx="502">
                  <c:v>3.7974683544303796</c:v>
                </c:pt>
                <c:pt idx="503">
                  <c:v>2.8481012658227844</c:v>
                </c:pt>
                <c:pt idx="504">
                  <c:v>3.7974683544303796</c:v>
                </c:pt>
                <c:pt idx="505">
                  <c:v>3.7974683544303796</c:v>
                </c:pt>
                <c:pt idx="506">
                  <c:v>2.8481012658227844</c:v>
                </c:pt>
                <c:pt idx="507">
                  <c:v>3.6666666666666665</c:v>
                </c:pt>
                <c:pt idx="508">
                  <c:v>3.6666666666666665</c:v>
                </c:pt>
                <c:pt idx="509">
                  <c:v>3.6666666666666665</c:v>
                </c:pt>
                <c:pt idx="510">
                  <c:v>3.6666666666666665</c:v>
                </c:pt>
                <c:pt idx="511">
                  <c:v>3.6666666666666665</c:v>
                </c:pt>
                <c:pt idx="512">
                  <c:v>3.7671232876712328</c:v>
                </c:pt>
                <c:pt idx="513">
                  <c:v>3.7671232876712328</c:v>
                </c:pt>
                <c:pt idx="514">
                  <c:v>3.7671232876712328</c:v>
                </c:pt>
                <c:pt idx="515">
                  <c:v>3.7671232876712328</c:v>
                </c:pt>
                <c:pt idx="516">
                  <c:v>3.7671232876712328</c:v>
                </c:pt>
                <c:pt idx="517">
                  <c:v>3.7671232876712328</c:v>
                </c:pt>
                <c:pt idx="518">
                  <c:v>3.6666666666666665</c:v>
                </c:pt>
                <c:pt idx="519">
                  <c:v>3.7671232876712328</c:v>
                </c:pt>
                <c:pt idx="520">
                  <c:v>3.7671232876712328</c:v>
                </c:pt>
                <c:pt idx="521">
                  <c:v>3.6666666666666665</c:v>
                </c:pt>
                <c:pt idx="522">
                  <c:v>3.6666666666666665</c:v>
                </c:pt>
                <c:pt idx="523">
                  <c:v>4</c:v>
                </c:pt>
                <c:pt idx="524">
                  <c:v>4</c:v>
                </c:pt>
                <c:pt idx="525">
                  <c:v>4</c:v>
                </c:pt>
                <c:pt idx="526">
                  <c:v>2.193877551020408</c:v>
                </c:pt>
                <c:pt idx="527">
                  <c:v>2.1827411167512691</c:v>
                </c:pt>
                <c:pt idx="528">
                  <c:v>4</c:v>
                </c:pt>
                <c:pt idx="529">
                  <c:v>5.3398058252427187</c:v>
                </c:pt>
                <c:pt idx="530">
                  <c:v>5.3290270488494142</c:v>
                </c:pt>
                <c:pt idx="531">
                  <c:v>5.28</c:v>
                </c:pt>
                <c:pt idx="532">
                  <c:v>3.965154701111445</c:v>
                </c:pt>
                <c:pt idx="533">
                  <c:v>3.965154701111445</c:v>
                </c:pt>
                <c:pt idx="534">
                  <c:v>5.3290270488494142</c:v>
                </c:pt>
                <c:pt idx="535">
                  <c:v>3.965154701111445</c:v>
                </c:pt>
                <c:pt idx="536">
                  <c:v>6.2868369351669937</c:v>
                </c:pt>
                <c:pt idx="537">
                  <c:v>5.9723777528928705</c:v>
                </c:pt>
                <c:pt idx="538">
                  <c:v>5.9723777528928705</c:v>
                </c:pt>
                <c:pt idx="539">
                  <c:v>6.2868369351669937</c:v>
                </c:pt>
                <c:pt idx="540">
                  <c:v>8.8593576965669989</c:v>
                </c:pt>
                <c:pt idx="541">
                  <c:v>8.9837170129140951</c:v>
                </c:pt>
                <c:pt idx="542">
                  <c:v>6.2868369351669937</c:v>
                </c:pt>
                <c:pt idx="543">
                  <c:v>8.5975282106394424</c:v>
                </c:pt>
                <c:pt idx="544">
                  <c:v>7.2992700729927007</c:v>
                </c:pt>
                <c:pt idx="545">
                  <c:v>7.2992700729927007</c:v>
                </c:pt>
                <c:pt idx="546">
                  <c:v>3.6734693877551021</c:v>
                </c:pt>
                <c:pt idx="547">
                  <c:v>2.6370217166494312</c:v>
                </c:pt>
                <c:pt idx="548">
                  <c:v>2.6370217166494312</c:v>
                </c:pt>
                <c:pt idx="549">
                  <c:v>2.6370217166494312</c:v>
                </c:pt>
                <c:pt idx="550">
                  <c:v>3.5568513119533529</c:v>
                </c:pt>
                <c:pt idx="551">
                  <c:v>3.0258083654701871</c:v>
                </c:pt>
                <c:pt idx="552">
                  <c:v>2.332361516034986</c:v>
                </c:pt>
                <c:pt idx="553">
                  <c:v>2.332361516034986</c:v>
                </c:pt>
                <c:pt idx="554">
                  <c:v>3.4402332361516037</c:v>
                </c:pt>
                <c:pt idx="555">
                  <c:v>3.498542274052479</c:v>
                </c:pt>
                <c:pt idx="556">
                  <c:v>3.9650145772594754</c:v>
                </c:pt>
                <c:pt idx="557">
                  <c:v>3.9650145772594754</c:v>
                </c:pt>
                <c:pt idx="558">
                  <c:v>3.0320699708454812</c:v>
                </c:pt>
                <c:pt idx="559">
                  <c:v>3.0320699708454812</c:v>
                </c:pt>
                <c:pt idx="560">
                  <c:v>13.006993006993007</c:v>
                </c:pt>
                <c:pt idx="561">
                  <c:v>2.5270758122743682</c:v>
                </c:pt>
                <c:pt idx="562">
                  <c:v>2.5992779783393503</c:v>
                </c:pt>
                <c:pt idx="563">
                  <c:v>2.4489795918367352</c:v>
                </c:pt>
                <c:pt idx="564">
                  <c:v>2.2857142857142856</c:v>
                </c:pt>
                <c:pt idx="565">
                  <c:v>2.4489795918367352</c:v>
                </c:pt>
                <c:pt idx="566">
                  <c:v>2.332361516034986</c:v>
                </c:pt>
                <c:pt idx="567">
                  <c:v>2.4489795918367352</c:v>
                </c:pt>
                <c:pt idx="568">
                  <c:v>2.332361516034986</c:v>
                </c:pt>
                <c:pt idx="569">
                  <c:v>1.6303150473672614</c:v>
                </c:pt>
                <c:pt idx="570">
                  <c:v>1.6303150473672614</c:v>
                </c:pt>
                <c:pt idx="571">
                  <c:v>1.6303150473672614</c:v>
                </c:pt>
                <c:pt idx="572">
                  <c:v>1.6303150473672614</c:v>
                </c:pt>
                <c:pt idx="573">
                  <c:v>1.8781725888324874</c:v>
                </c:pt>
                <c:pt idx="574">
                  <c:v>1.8781725888324874</c:v>
                </c:pt>
                <c:pt idx="575">
                  <c:v>1.8781725888324874</c:v>
                </c:pt>
                <c:pt idx="576">
                  <c:v>1.8781725888324874</c:v>
                </c:pt>
                <c:pt idx="577">
                  <c:v>1.8781725888324874</c:v>
                </c:pt>
                <c:pt idx="578">
                  <c:v>1.8781725888324874</c:v>
                </c:pt>
                <c:pt idx="579">
                  <c:v>1.8781725888324874</c:v>
                </c:pt>
                <c:pt idx="580">
                  <c:v>1.8781725888324874</c:v>
                </c:pt>
                <c:pt idx="581">
                  <c:v>1.8781725888324874</c:v>
                </c:pt>
                <c:pt idx="582">
                  <c:v>2.2751322751322753</c:v>
                </c:pt>
                <c:pt idx="583">
                  <c:v>2.2239462115334883</c:v>
                </c:pt>
                <c:pt idx="584">
                  <c:v>2.3632866172025282</c:v>
                </c:pt>
                <c:pt idx="585">
                  <c:v>2.3632866172025282</c:v>
                </c:pt>
                <c:pt idx="586">
                  <c:v>2.2239462115334883</c:v>
                </c:pt>
                <c:pt idx="587">
                  <c:v>2.5072886297376096</c:v>
                </c:pt>
                <c:pt idx="588">
                  <c:v>2.6239067055393588</c:v>
                </c:pt>
                <c:pt idx="589">
                  <c:v>2.6239067055393588</c:v>
                </c:pt>
                <c:pt idx="590">
                  <c:v>2.6239067055393588</c:v>
                </c:pt>
                <c:pt idx="591">
                  <c:v>2.6239067055393588</c:v>
                </c:pt>
                <c:pt idx="592">
                  <c:v>2.6239067055393588</c:v>
                </c:pt>
                <c:pt idx="593">
                  <c:v>2.6239067055393588</c:v>
                </c:pt>
                <c:pt idx="594">
                  <c:v>2.6239067055393588</c:v>
                </c:pt>
                <c:pt idx="595">
                  <c:v>2.6239067055393588</c:v>
                </c:pt>
                <c:pt idx="596">
                  <c:v>2.6239067055393588</c:v>
                </c:pt>
                <c:pt idx="597">
                  <c:v>2.6239067055393588</c:v>
                </c:pt>
                <c:pt idx="598">
                  <c:v>1.8781725888324874</c:v>
                </c:pt>
                <c:pt idx="599">
                  <c:v>3.2885722115648126</c:v>
                </c:pt>
                <c:pt idx="600">
                  <c:v>3.2885722115648126</c:v>
                </c:pt>
                <c:pt idx="601">
                  <c:v>3.2885722115648126</c:v>
                </c:pt>
                <c:pt idx="602">
                  <c:v>3.2885722115648126</c:v>
                </c:pt>
                <c:pt idx="603">
                  <c:v>3.2885722115648126</c:v>
                </c:pt>
                <c:pt idx="604">
                  <c:v>3.2885722115648126</c:v>
                </c:pt>
                <c:pt idx="605">
                  <c:v>3.2885722115648126</c:v>
                </c:pt>
                <c:pt idx="606">
                  <c:v>2.3049219687875149</c:v>
                </c:pt>
                <c:pt idx="607">
                  <c:v>2.3049219687875149</c:v>
                </c:pt>
                <c:pt idx="608">
                  <c:v>2.3049219687875149</c:v>
                </c:pt>
                <c:pt idx="609">
                  <c:v>2.3049219687875149</c:v>
                </c:pt>
                <c:pt idx="610">
                  <c:v>2.915451895043732</c:v>
                </c:pt>
                <c:pt idx="611">
                  <c:v>2.915451895043732</c:v>
                </c:pt>
                <c:pt idx="612">
                  <c:v>2.915451895043732</c:v>
                </c:pt>
                <c:pt idx="613">
                  <c:v>2.915451895043732</c:v>
                </c:pt>
                <c:pt idx="614">
                  <c:v>4.5267489711934159</c:v>
                </c:pt>
                <c:pt idx="615">
                  <c:v>4.6025104602510467</c:v>
                </c:pt>
                <c:pt idx="616">
                  <c:v>4.2307692307692308</c:v>
                </c:pt>
                <c:pt idx="617">
                  <c:v>4.2307692307692308</c:v>
                </c:pt>
                <c:pt idx="618">
                  <c:v>4.2307692307692308</c:v>
                </c:pt>
                <c:pt idx="619">
                  <c:v>5.0806451612903221</c:v>
                </c:pt>
                <c:pt idx="620">
                  <c:v>5.0806451612903221</c:v>
                </c:pt>
                <c:pt idx="621">
                  <c:v>5.2941176470588234</c:v>
                </c:pt>
                <c:pt idx="622">
                  <c:v>3.9461321641089881</c:v>
                </c:pt>
                <c:pt idx="623">
                  <c:v>2.6239067055393588</c:v>
                </c:pt>
                <c:pt idx="624">
                  <c:v>2.6239067055393588</c:v>
                </c:pt>
                <c:pt idx="625">
                  <c:v>2.6239067055393588</c:v>
                </c:pt>
                <c:pt idx="626">
                  <c:v>3.6101083032490977</c:v>
                </c:pt>
                <c:pt idx="627">
                  <c:v>3.6101083032490977</c:v>
                </c:pt>
                <c:pt idx="628">
                  <c:v>3.6101083032490977</c:v>
                </c:pt>
                <c:pt idx="629">
                  <c:v>3.6101083032490977</c:v>
                </c:pt>
                <c:pt idx="630">
                  <c:v>3.5632183908045985</c:v>
                </c:pt>
                <c:pt idx="631">
                  <c:v>4.70945689327763</c:v>
                </c:pt>
                <c:pt idx="632">
                  <c:v>3.785103785103785</c:v>
                </c:pt>
                <c:pt idx="633">
                  <c:v>4.7238095238095239</c:v>
                </c:pt>
                <c:pt idx="634">
                  <c:v>3.785103785103785</c:v>
                </c:pt>
                <c:pt idx="635">
                  <c:v>4.7238095238095239</c:v>
                </c:pt>
                <c:pt idx="636">
                  <c:v>4.7238095238095239</c:v>
                </c:pt>
                <c:pt idx="637">
                  <c:v>3.785103785103785</c:v>
                </c:pt>
                <c:pt idx="638">
                  <c:v>3.2069970845481053</c:v>
                </c:pt>
                <c:pt idx="639">
                  <c:v>3.8483965014577262</c:v>
                </c:pt>
                <c:pt idx="640">
                  <c:v>3.2069970845481053</c:v>
                </c:pt>
                <c:pt idx="641">
                  <c:v>3.8483965014577262</c:v>
                </c:pt>
                <c:pt idx="642">
                  <c:v>2.5443786982248522</c:v>
                </c:pt>
                <c:pt idx="643">
                  <c:v>4.664723032069972</c:v>
                </c:pt>
                <c:pt idx="644">
                  <c:v>4.664723032069972</c:v>
                </c:pt>
                <c:pt idx="645">
                  <c:v>6.6408411732152741</c:v>
                </c:pt>
                <c:pt idx="646">
                  <c:v>1.7073170731707317</c:v>
                </c:pt>
                <c:pt idx="647">
                  <c:v>1.7073170731707317</c:v>
                </c:pt>
                <c:pt idx="648">
                  <c:v>1.912144702842377</c:v>
                </c:pt>
                <c:pt idx="649">
                  <c:v>2.1574344023323619</c:v>
                </c:pt>
                <c:pt idx="650">
                  <c:v>2.1574344023323619</c:v>
                </c:pt>
                <c:pt idx="651">
                  <c:v>2.1574344023323619</c:v>
                </c:pt>
                <c:pt idx="652">
                  <c:v>2.1574344023323619</c:v>
                </c:pt>
                <c:pt idx="653">
                  <c:v>2.1574344023323619</c:v>
                </c:pt>
                <c:pt idx="654">
                  <c:v>2.1574344023323619</c:v>
                </c:pt>
                <c:pt idx="655">
                  <c:v>2.1574344023323619</c:v>
                </c:pt>
                <c:pt idx="656">
                  <c:v>2.1574344023323619</c:v>
                </c:pt>
                <c:pt idx="657">
                  <c:v>2.1574344023323619</c:v>
                </c:pt>
                <c:pt idx="658">
                  <c:v>2.5519287833827891</c:v>
                </c:pt>
                <c:pt idx="659">
                  <c:v>2.5519287833827891</c:v>
                </c:pt>
                <c:pt idx="660">
                  <c:v>2.5519287833827891</c:v>
                </c:pt>
                <c:pt idx="661">
                  <c:v>2.5519287833827891</c:v>
                </c:pt>
                <c:pt idx="662">
                  <c:v>2.3243243243243241</c:v>
                </c:pt>
                <c:pt idx="663">
                  <c:v>2.5519287833827891</c:v>
                </c:pt>
                <c:pt idx="664">
                  <c:v>2.3243243243243241</c:v>
                </c:pt>
                <c:pt idx="665">
                  <c:v>2.3243243243243241</c:v>
                </c:pt>
                <c:pt idx="666">
                  <c:v>2.3243243243243241</c:v>
                </c:pt>
                <c:pt idx="667">
                  <c:v>5.2173913043478262</c:v>
                </c:pt>
                <c:pt idx="668">
                  <c:v>4.3165467625899279</c:v>
                </c:pt>
                <c:pt idx="669">
                  <c:v>4.3165467625899279</c:v>
                </c:pt>
                <c:pt idx="670">
                  <c:v>5.2173913043478262</c:v>
                </c:pt>
                <c:pt idx="671">
                  <c:v>5.2173913043478262</c:v>
                </c:pt>
                <c:pt idx="672">
                  <c:v>1.8659145150791927</c:v>
                </c:pt>
                <c:pt idx="673">
                  <c:v>1.8659145150791927</c:v>
                </c:pt>
                <c:pt idx="674">
                  <c:v>1.8659145150791927</c:v>
                </c:pt>
                <c:pt idx="675">
                  <c:v>1.8659145150791927</c:v>
                </c:pt>
                <c:pt idx="676">
                  <c:v>2.5072886297376096</c:v>
                </c:pt>
                <c:pt idx="677">
                  <c:v>2.5072886297376096</c:v>
                </c:pt>
                <c:pt idx="678">
                  <c:v>2.1739130434782608</c:v>
                </c:pt>
                <c:pt idx="679">
                  <c:v>2.5072886297376096</c:v>
                </c:pt>
                <c:pt idx="680">
                  <c:v>2.5072886297376096</c:v>
                </c:pt>
                <c:pt idx="681">
                  <c:v>2.5072886297376096</c:v>
                </c:pt>
                <c:pt idx="682">
                  <c:v>2.5072886297376096</c:v>
                </c:pt>
                <c:pt idx="683">
                  <c:v>1.9187862561356537</c:v>
                </c:pt>
                <c:pt idx="684">
                  <c:v>1.9404332129963897</c:v>
                </c:pt>
                <c:pt idx="685">
                  <c:v>1.9404332129963897</c:v>
                </c:pt>
                <c:pt idx="686">
                  <c:v>4.0131338927398756</c:v>
                </c:pt>
                <c:pt idx="687">
                  <c:v>3.0872859949480778</c:v>
                </c:pt>
                <c:pt idx="688">
                  <c:v>4.0131338927398756</c:v>
                </c:pt>
                <c:pt idx="689">
                  <c:v>3.0872859949480778</c:v>
                </c:pt>
                <c:pt idx="690">
                  <c:v>3.0369961347321923</c:v>
                </c:pt>
                <c:pt idx="691">
                  <c:v>4.0983606557377055</c:v>
                </c:pt>
                <c:pt idx="692">
                  <c:v>2.7693856998992947</c:v>
                </c:pt>
                <c:pt idx="693">
                  <c:v>2.8111423460260672</c:v>
                </c:pt>
                <c:pt idx="694">
                  <c:v>4.0131338927398756</c:v>
                </c:pt>
                <c:pt idx="695">
                  <c:v>4.0983606557377055</c:v>
                </c:pt>
                <c:pt idx="696">
                  <c:v>4.0131338927398756</c:v>
                </c:pt>
                <c:pt idx="697">
                  <c:v>4.0983606557377055</c:v>
                </c:pt>
                <c:pt idx="698">
                  <c:v>2.8111423460260672</c:v>
                </c:pt>
                <c:pt idx="699">
                  <c:v>2.7693856998992947</c:v>
                </c:pt>
                <c:pt idx="700">
                  <c:v>2.7932960893854752</c:v>
                </c:pt>
                <c:pt idx="701">
                  <c:v>3.3042955842595378</c:v>
                </c:pt>
                <c:pt idx="702">
                  <c:v>3.3042955842595378</c:v>
                </c:pt>
                <c:pt idx="703">
                  <c:v>3.3042955842595378</c:v>
                </c:pt>
                <c:pt idx="704">
                  <c:v>3.3042955842595378</c:v>
                </c:pt>
                <c:pt idx="705">
                  <c:v>3.3042955842595378</c:v>
                </c:pt>
                <c:pt idx="706">
                  <c:v>2.7932960893854752</c:v>
                </c:pt>
                <c:pt idx="707">
                  <c:v>3.1419594401599538</c:v>
                </c:pt>
                <c:pt idx="708">
                  <c:v>3.1419594401599538</c:v>
                </c:pt>
                <c:pt idx="709">
                  <c:v>3.1419594401599538</c:v>
                </c:pt>
                <c:pt idx="710">
                  <c:v>3.1419594401599538</c:v>
                </c:pt>
                <c:pt idx="711">
                  <c:v>3.1419594401599538</c:v>
                </c:pt>
                <c:pt idx="712">
                  <c:v>3.3042955842595378</c:v>
                </c:pt>
                <c:pt idx="713">
                  <c:v>3.1419594401599538</c:v>
                </c:pt>
                <c:pt idx="714">
                  <c:v>2.7932960893854752</c:v>
                </c:pt>
                <c:pt idx="715">
                  <c:v>3.3042955842595378</c:v>
                </c:pt>
                <c:pt idx="716">
                  <c:v>3.3042955842595378</c:v>
                </c:pt>
                <c:pt idx="717">
                  <c:v>3.2069970845481053</c:v>
                </c:pt>
                <c:pt idx="718">
                  <c:v>2.915451895043732</c:v>
                </c:pt>
                <c:pt idx="719">
                  <c:v>2.915451895043732</c:v>
                </c:pt>
                <c:pt idx="720">
                  <c:v>2.915451895043732</c:v>
                </c:pt>
                <c:pt idx="721">
                  <c:v>2.915451895043732</c:v>
                </c:pt>
                <c:pt idx="722">
                  <c:v>2.915451895043732</c:v>
                </c:pt>
                <c:pt idx="723">
                  <c:v>2.915451895043732</c:v>
                </c:pt>
                <c:pt idx="724">
                  <c:v>7.0351758793969861</c:v>
                </c:pt>
                <c:pt idx="725">
                  <c:v>4.7945205479452051</c:v>
                </c:pt>
                <c:pt idx="726">
                  <c:v>4.2411390487730998</c:v>
                </c:pt>
                <c:pt idx="727">
                  <c:v>5.1311953352769679</c:v>
                </c:pt>
                <c:pt idx="728">
                  <c:v>5.1311953352769679</c:v>
                </c:pt>
                <c:pt idx="729">
                  <c:v>11.299435028248588</c:v>
                </c:pt>
                <c:pt idx="730">
                  <c:v>3.8483965014577262</c:v>
                </c:pt>
                <c:pt idx="731">
                  <c:v>3.9650145772594754</c:v>
                </c:pt>
                <c:pt idx="732">
                  <c:v>1.8658892128279885</c:v>
                </c:pt>
                <c:pt idx="733">
                  <c:v>1.8658892128279885</c:v>
                </c:pt>
                <c:pt idx="734">
                  <c:v>1.8658892128279885</c:v>
                </c:pt>
                <c:pt idx="735">
                  <c:v>1.8658892128279885</c:v>
                </c:pt>
                <c:pt idx="736">
                  <c:v>1.8658892128279885</c:v>
                </c:pt>
                <c:pt idx="737">
                  <c:v>1.8658892128279885</c:v>
                </c:pt>
                <c:pt idx="738">
                  <c:v>1.8658892128279885</c:v>
                </c:pt>
                <c:pt idx="739">
                  <c:v>1.8658892128279885</c:v>
                </c:pt>
                <c:pt idx="740">
                  <c:v>1.8658892128279885</c:v>
                </c:pt>
                <c:pt idx="741">
                  <c:v>1.8658892128279885</c:v>
                </c:pt>
                <c:pt idx="742">
                  <c:v>1.8658892128279885</c:v>
                </c:pt>
                <c:pt idx="743">
                  <c:v>1.8658892128279885</c:v>
                </c:pt>
                <c:pt idx="744">
                  <c:v>1.8658892128279885</c:v>
                </c:pt>
                <c:pt idx="745">
                  <c:v>1.8658892128279885</c:v>
                </c:pt>
                <c:pt idx="746">
                  <c:v>2.0408163265306127</c:v>
                </c:pt>
                <c:pt idx="747">
                  <c:v>2.0408163265306127</c:v>
                </c:pt>
                <c:pt idx="748">
                  <c:v>2.0408163265306127</c:v>
                </c:pt>
                <c:pt idx="749">
                  <c:v>3.8697194453402126</c:v>
                </c:pt>
                <c:pt idx="750">
                  <c:v>3.8697194453402126</c:v>
                </c:pt>
                <c:pt idx="751">
                  <c:v>3.8697194453402126</c:v>
                </c:pt>
                <c:pt idx="752">
                  <c:v>2.9022895840051595</c:v>
                </c:pt>
                <c:pt idx="753">
                  <c:v>4.1365046535677346</c:v>
                </c:pt>
                <c:pt idx="754">
                  <c:v>4.1365046535677346</c:v>
                </c:pt>
                <c:pt idx="755">
                  <c:v>3.498542274052479</c:v>
                </c:pt>
                <c:pt idx="756">
                  <c:v>2.6239067055393588</c:v>
                </c:pt>
                <c:pt idx="757">
                  <c:v>2.915451895043732</c:v>
                </c:pt>
                <c:pt idx="758">
                  <c:v>2.4489795918367352</c:v>
                </c:pt>
                <c:pt idx="759">
                  <c:v>2.4489795918367352</c:v>
                </c:pt>
                <c:pt idx="760">
                  <c:v>2.4489795918367352</c:v>
                </c:pt>
                <c:pt idx="761">
                  <c:v>2.4489795918367352</c:v>
                </c:pt>
                <c:pt idx="762">
                  <c:v>2.4489795918367352</c:v>
                </c:pt>
                <c:pt idx="763">
                  <c:v>2.4489795918367352</c:v>
                </c:pt>
                <c:pt idx="764">
                  <c:v>2.4489795918367352</c:v>
                </c:pt>
                <c:pt idx="765">
                  <c:v>2.4489795918367352</c:v>
                </c:pt>
                <c:pt idx="766">
                  <c:v>2.4489795918367352</c:v>
                </c:pt>
                <c:pt idx="767">
                  <c:v>2.4489795918367352</c:v>
                </c:pt>
                <c:pt idx="768">
                  <c:v>2.4489795918367352</c:v>
                </c:pt>
                <c:pt idx="769">
                  <c:v>2.4489795918367352</c:v>
                </c:pt>
                <c:pt idx="770">
                  <c:v>2.4489795918367352</c:v>
                </c:pt>
                <c:pt idx="771">
                  <c:v>2.4489795918367352</c:v>
                </c:pt>
                <c:pt idx="772">
                  <c:v>2.915451895043732</c:v>
                </c:pt>
                <c:pt idx="773">
                  <c:v>2.915451895043732</c:v>
                </c:pt>
                <c:pt idx="774">
                  <c:v>3.0959752321981426</c:v>
                </c:pt>
                <c:pt idx="775">
                  <c:v>3.3003300330033003</c:v>
                </c:pt>
                <c:pt idx="776">
                  <c:v>2.915451895043732</c:v>
                </c:pt>
                <c:pt idx="777">
                  <c:v>2.915451895043732</c:v>
                </c:pt>
                <c:pt idx="778">
                  <c:v>3.3003300330033003</c:v>
                </c:pt>
                <c:pt idx="779">
                  <c:v>2.915451895043732</c:v>
                </c:pt>
                <c:pt idx="780">
                  <c:v>3.0959752321981426</c:v>
                </c:pt>
                <c:pt idx="781">
                  <c:v>2.915451895043732</c:v>
                </c:pt>
                <c:pt idx="782">
                  <c:v>2.915451895043732</c:v>
                </c:pt>
                <c:pt idx="783">
                  <c:v>2.915451895043732</c:v>
                </c:pt>
                <c:pt idx="784">
                  <c:v>2.6260504201680672</c:v>
                </c:pt>
                <c:pt idx="785">
                  <c:v>2.6260504201680672</c:v>
                </c:pt>
                <c:pt idx="786">
                  <c:v>2.6260504201680672</c:v>
                </c:pt>
              </c:numCache>
            </c:numRef>
          </c:yVal>
          <c:smooth val="0"/>
          <c:extLst>
            <c:ext xmlns:c16="http://schemas.microsoft.com/office/drawing/2014/chart" uri="{C3380CC4-5D6E-409C-BE32-E72D297353CC}">
              <c16:uniqueId val="{00000001-2589-48C5-B786-9DF04E6264BE}"/>
            </c:ext>
          </c:extLst>
        </c:ser>
        <c:dLbls>
          <c:showLegendKey val="0"/>
          <c:showVal val="0"/>
          <c:showCatName val="0"/>
          <c:showSerName val="0"/>
          <c:showPercent val="0"/>
          <c:showBubbleSize val="0"/>
        </c:dLbls>
        <c:axId val="1456577104"/>
        <c:axId val="1456571824"/>
      </c:scatterChart>
      <c:valAx>
        <c:axId val="145657710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456571824"/>
        <c:crosses val="autoZero"/>
        <c:crossBetween val="midCat"/>
      </c:valAx>
      <c:valAx>
        <c:axId val="145657182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456577104"/>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70" baseline="0">
                <a:solidFill>
                  <a:schemeClr val="dk1">
                    <a:lumMod val="50000"/>
                    <a:lumOff val="50000"/>
                  </a:schemeClr>
                </a:solidFill>
                <a:latin typeface="+mn-lt"/>
                <a:ea typeface="+mn-ea"/>
                <a:cs typeface="+mn-cs"/>
              </a:defRPr>
            </a:pPr>
            <a:r>
              <a:rPr lang="en-US" sz="1100"/>
              <a:t>Correlation between Speed and Fuel Efficiency</a:t>
            </a:r>
          </a:p>
        </c:rich>
      </c:tx>
      <c:layout>
        <c:manualLayout>
          <c:xMode val="edge"/>
          <c:yMode val="edge"/>
          <c:x val="0.13459867448471108"/>
          <c:y val="2.9143954311736643E-2"/>
        </c:manualLayout>
      </c:layout>
      <c:overlay val="0"/>
      <c:spPr>
        <a:noFill/>
        <a:ln>
          <a:noFill/>
        </a:ln>
        <a:effectLst/>
      </c:spPr>
      <c:txPr>
        <a:bodyPr rot="0" spcFirstLastPara="1" vertOverflow="ellipsis" vert="horz" wrap="square" anchor="ctr" anchorCtr="1"/>
        <a:lstStyle/>
        <a:p>
          <a:pPr>
            <a:defRPr sz="1100"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'[Automobile Market analysis part 2.xlsx]Task 5.b'!$F$1</c:f>
              <c:strCache>
                <c:ptCount val="1"/>
                <c:pt idx="0">
                  <c:v>Fuel Used (ltr)</c:v>
                </c:pt>
              </c:strCache>
            </c:strRef>
          </c:tx>
          <c:spPr>
            <a:ln w="25400">
              <a:noFill/>
            </a:ln>
            <a:effectLst/>
          </c:spPr>
          <c:marker>
            <c:symbol val="circle"/>
            <c:size val="4"/>
            <c:spPr>
              <a:solidFill>
                <a:schemeClr val="accent1"/>
              </a:solidFill>
              <a:ln w="9525" cap="flat" cmpd="sng" algn="ctr">
                <a:solidFill>
                  <a:schemeClr val="accent1"/>
                </a:solidFill>
                <a:round/>
              </a:ln>
              <a:effectLst/>
            </c:spPr>
          </c:marker>
          <c:trendline>
            <c:spPr>
              <a:ln w="63500" cap="rnd" cmpd="sng" algn="ctr">
                <a:solidFill>
                  <a:schemeClr val="accent1">
                    <a:alpha val="25000"/>
                  </a:schemeClr>
                </a:solidFill>
                <a:round/>
              </a:ln>
              <a:effectLst/>
            </c:spPr>
            <c:trendlineType val="linear"/>
            <c:dispRSqr val="0"/>
            <c:dispEq val="0"/>
          </c:trendline>
          <c:xVal>
            <c:numRef>
              <c:f>'[Automobile Market analysis part 2.xlsx]Task 5.b'!$E$2:$E$790</c:f>
              <c:numCache>
                <c:formatCode>0.00</c:formatCode>
                <c:ptCount val="789"/>
                <c:pt idx="0">
                  <c:v>1.1538461538461537</c:v>
                </c:pt>
                <c:pt idx="1">
                  <c:v>1.1538461538461537</c:v>
                </c:pt>
                <c:pt idx="2">
                  <c:v>0.87463556851311974</c:v>
                </c:pt>
                <c:pt idx="3">
                  <c:v>1.1538461538461537</c:v>
                </c:pt>
                <c:pt idx="4">
                  <c:v>1.1538461538461537</c:v>
                </c:pt>
                <c:pt idx="5">
                  <c:v>1.1538461538461537</c:v>
                </c:pt>
                <c:pt idx="6">
                  <c:v>1.2971971276349317</c:v>
                </c:pt>
                <c:pt idx="7">
                  <c:v>1.2971971276349317</c:v>
                </c:pt>
                <c:pt idx="8">
                  <c:v>1.2971971276349317</c:v>
                </c:pt>
                <c:pt idx="9">
                  <c:v>1.2971971276349317</c:v>
                </c:pt>
                <c:pt idx="10">
                  <c:v>1.2971971276349317</c:v>
                </c:pt>
                <c:pt idx="11">
                  <c:v>1.2971971276349317</c:v>
                </c:pt>
                <c:pt idx="12">
                  <c:v>1.2971971276349317</c:v>
                </c:pt>
                <c:pt idx="13">
                  <c:v>1.2971971276349317</c:v>
                </c:pt>
                <c:pt idx="14">
                  <c:v>1.2971971276349317</c:v>
                </c:pt>
                <c:pt idx="15">
                  <c:v>1.2971971276349317</c:v>
                </c:pt>
                <c:pt idx="16">
                  <c:v>1.2971971276349317</c:v>
                </c:pt>
                <c:pt idx="17">
                  <c:v>1.2971971276349317</c:v>
                </c:pt>
                <c:pt idx="18">
                  <c:v>2.9629629629629628</c:v>
                </c:pt>
                <c:pt idx="19">
                  <c:v>2.9629629629629628</c:v>
                </c:pt>
                <c:pt idx="20">
                  <c:v>3.0769230769230771</c:v>
                </c:pt>
                <c:pt idx="21">
                  <c:v>2.332361516034986</c:v>
                </c:pt>
                <c:pt idx="22">
                  <c:v>2.332361516034986</c:v>
                </c:pt>
                <c:pt idx="23">
                  <c:v>2.2580645161290325</c:v>
                </c:pt>
                <c:pt idx="24">
                  <c:v>2.2580645161290325</c:v>
                </c:pt>
                <c:pt idx="25">
                  <c:v>1.62526120269329</c:v>
                </c:pt>
                <c:pt idx="26">
                  <c:v>2.2580645161290325</c:v>
                </c:pt>
                <c:pt idx="27">
                  <c:v>2.0408163265306127</c:v>
                </c:pt>
                <c:pt idx="28">
                  <c:v>2.2580645161290325</c:v>
                </c:pt>
                <c:pt idx="29">
                  <c:v>1.7073170731707317</c:v>
                </c:pt>
                <c:pt idx="30">
                  <c:v>3.498542274052479</c:v>
                </c:pt>
                <c:pt idx="31">
                  <c:v>2.0408163265306127</c:v>
                </c:pt>
                <c:pt idx="32">
                  <c:v>2.0408163265306127</c:v>
                </c:pt>
                <c:pt idx="33">
                  <c:v>2.0408163265306127</c:v>
                </c:pt>
                <c:pt idx="34">
                  <c:v>2.0408163265306127</c:v>
                </c:pt>
                <c:pt idx="35">
                  <c:v>2.0408163265306127</c:v>
                </c:pt>
                <c:pt idx="36">
                  <c:v>3.498542274052479</c:v>
                </c:pt>
                <c:pt idx="37">
                  <c:v>2.0408163265306127</c:v>
                </c:pt>
                <c:pt idx="38">
                  <c:v>2.0408163265306127</c:v>
                </c:pt>
                <c:pt idx="39">
                  <c:v>2.0408163265306127</c:v>
                </c:pt>
                <c:pt idx="40">
                  <c:v>1.494449188727583</c:v>
                </c:pt>
                <c:pt idx="41">
                  <c:v>1.494449188727583</c:v>
                </c:pt>
                <c:pt idx="42">
                  <c:v>1.494449188727583</c:v>
                </c:pt>
                <c:pt idx="43">
                  <c:v>1.494449188727583</c:v>
                </c:pt>
                <c:pt idx="44">
                  <c:v>1.4632107023411369</c:v>
                </c:pt>
                <c:pt idx="45">
                  <c:v>1.4632107023411369</c:v>
                </c:pt>
                <c:pt idx="46">
                  <c:v>1.4632107023411369</c:v>
                </c:pt>
                <c:pt idx="47">
                  <c:v>1.5555555555555556</c:v>
                </c:pt>
                <c:pt idx="48">
                  <c:v>1.5555555555555556</c:v>
                </c:pt>
                <c:pt idx="49">
                  <c:v>1.5555555555555556</c:v>
                </c:pt>
                <c:pt idx="50">
                  <c:v>1.5555555555555556</c:v>
                </c:pt>
                <c:pt idx="51">
                  <c:v>1.5555555555555556</c:v>
                </c:pt>
                <c:pt idx="52">
                  <c:v>1.5555555555555556</c:v>
                </c:pt>
                <c:pt idx="53">
                  <c:v>1.5555555555555556</c:v>
                </c:pt>
                <c:pt idx="54">
                  <c:v>1.5555555555555556</c:v>
                </c:pt>
                <c:pt idx="55">
                  <c:v>1.6456672666495242</c:v>
                </c:pt>
                <c:pt idx="56">
                  <c:v>1.6456672666495242</c:v>
                </c:pt>
                <c:pt idx="57">
                  <c:v>1.5318334131163236</c:v>
                </c:pt>
                <c:pt idx="58">
                  <c:v>1.5651748593788213</c:v>
                </c:pt>
                <c:pt idx="59">
                  <c:v>1.6456672666495242</c:v>
                </c:pt>
                <c:pt idx="60">
                  <c:v>1.9335347432024168</c:v>
                </c:pt>
                <c:pt idx="61">
                  <c:v>1.6456672666495242</c:v>
                </c:pt>
                <c:pt idx="62">
                  <c:v>2.332361516034986</c:v>
                </c:pt>
                <c:pt idx="63">
                  <c:v>2.332361516034986</c:v>
                </c:pt>
                <c:pt idx="64">
                  <c:v>2.332361516034986</c:v>
                </c:pt>
                <c:pt idx="65">
                  <c:v>2.332361516034986</c:v>
                </c:pt>
                <c:pt idx="66">
                  <c:v>2.7430661383724475</c:v>
                </c:pt>
                <c:pt idx="67">
                  <c:v>2.7059530968129883</c:v>
                </c:pt>
                <c:pt idx="68">
                  <c:v>2.0505809979494187</c:v>
                </c:pt>
                <c:pt idx="69">
                  <c:v>2.7430661383724475</c:v>
                </c:pt>
                <c:pt idx="70">
                  <c:v>2.0746887966804985</c:v>
                </c:pt>
                <c:pt idx="71">
                  <c:v>2.0746887966804985</c:v>
                </c:pt>
                <c:pt idx="72">
                  <c:v>2.7059530968129883</c:v>
                </c:pt>
                <c:pt idx="73">
                  <c:v>2.0746887966804985</c:v>
                </c:pt>
                <c:pt idx="74">
                  <c:v>2.7430661383724475</c:v>
                </c:pt>
                <c:pt idx="75">
                  <c:v>2.0746887966804985</c:v>
                </c:pt>
                <c:pt idx="76">
                  <c:v>2.7430661383724475</c:v>
                </c:pt>
                <c:pt idx="77">
                  <c:v>2.0505809979494187</c:v>
                </c:pt>
                <c:pt idx="78">
                  <c:v>2.7430661383724475</c:v>
                </c:pt>
                <c:pt idx="79">
                  <c:v>2.0746887966804985</c:v>
                </c:pt>
                <c:pt idx="80">
                  <c:v>2.1489621489621489</c:v>
                </c:pt>
                <c:pt idx="81">
                  <c:v>2.1489621489621489</c:v>
                </c:pt>
                <c:pt idx="82">
                  <c:v>2.1489621489621489</c:v>
                </c:pt>
                <c:pt idx="83">
                  <c:v>2.1489621489621489</c:v>
                </c:pt>
                <c:pt idx="84">
                  <c:v>2.4739949395558054</c:v>
                </c:pt>
                <c:pt idx="85">
                  <c:v>2.4739949395558054</c:v>
                </c:pt>
                <c:pt idx="86">
                  <c:v>2.4739949395558054</c:v>
                </c:pt>
                <c:pt idx="87">
                  <c:v>2.4739949395558054</c:v>
                </c:pt>
                <c:pt idx="88">
                  <c:v>2.5072886297376096</c:v>
                </c:pt>
                <c:pt idx="89">
                  <c:v>2.5072886297376096</c:v>
                </c:pt>
                <c:pt idx="90">
                  <c:v>2.6875</c:v>
                </c:pt>
                <c:pt idx="91">
                  <c:v>2.5072886297376096</c:v>
                </c:pt>
                <c:pt idx="92">
                  <c:v>2.5072886297376096</c:v>
                </c:pt>
                <c:pt idx="93">
                  <c:v>2.5072886297376096</c:v>
                </c:pt>
                <c:pt idx="94">
                  <c:v>2.4418604651162794</c:v>
                </c:pt>
                <c:pt idx="95">
                  <c:v>2.3728813559322033</c:v>
                </c:pt>
                <c:pt idx="96">
                  <c:v>2.4489795918367352</c:v>
                </c:pt>
                <c:pt idx="97">
                  <c:v>2.8213166144200628</c:v>
                </c:pt>
                <c:pt idx="98">
                  <c:v>2.1983390327308259</c:v>
                </c:pt>
                <c:pt idx="99">
                  <c:v>2.8301886792452828</c:v>
                </c:pt>
                <c:pt idx="100">
                  <c:v>2.1983390327308259</c:v>
                </c:pt>
                <c:pt idx="101">
                  <c:v>2.8301886792452828</c:v>
                </c:pt>
                <c:pt idx="102">
                  <c:v>2.1983390327308259</c:v>
                </c:pt>
                <c:pt idx="103">
                  <c:v>2.8301886792452828</c:v>
                </c:pt>
                <c:pt idx="104">
                  <c:v>2.2004889975550124</c:v>
                </c:pt>
                <c:pt idx="105">
                  <c:v>2.8213166144200628</c:v>
                </c:pt>
                <c:pt idx="106">
                  <c:v>2.8301886792452828</c:v>
                </c:pt>
                <c:pt idx="107">
                  <c:v>2.8301886792452828</c:v>
                </c:pt>
                <c:pt idx="108">
                  <c:v>2.1983390327308259</c:v>
                </c:pt>
                <c:pt idx="109">
                  <c:v>2.1574344023323619</c:v>
                </c:pt>
                <c:pt idx="110">
                  <c:v>2.1574344023323619</c:v>
                </c:pt>
                <c:pt idx="111">
                  <c:v>2.1574344023323619</c:v>
                </c:pt>
                <c:pt idx="112">
                  <c:v>2.1574344023323619</c:v>
                </c:pt>
                <c:pt idx="113">
                  <c:v>2.1574344023323619</c:v>
                </c:pt>
                <c:pt idx="114">
                  <c:v>2.1574344023323619</c:v>
                </c:pt>
                <c:pt idx="115">
                  <c:v>2.0108695652173916</c:v>
                </c:pt>
                <c:pt idx="116">
                  <c:v>2.1574344023323619</c:v>
                </c:pt>
                <c:pt idx="117">
                  <c:v>2.1574344023323619</c:v>
                </c:pt>
                <c:pt idx="118">
                  <c:v>2.1574344023323619</c:v>
                </c:pt>
                <c:pt idx="119">
                  <c:v>2.1574344023323619</c:v>
                </c:pt>
                <c:pt idx="120">
                  <c:v>2.1574344023323619</c:v>
                </c:pt>
                <c:pt idx="121">
                  <c:v>3</c:v>
                </c:pt>
                <c:pt idx="122">
                  <c:v>3</c:v>
                </c:pt>
                <c:pt idx="123">
                  <c:v>3</c:v>
                </c:pt>
                <c:pt idx="124">
                  <c:v>2.3076923076923075</c:v>
                </c:pt>
                <c:pt idx="125">
                  <c:v>2.3076923076923075</c:v>
                </c:pt>
                <c:pt idx="126">
                  <c:v>2.3076923076923075</c:v>
                </c:pt>
                <c:pt idx="127">
                  <c:v>2.6470588235294117</c:v>
                </c:pt>
                <c:pt idx="128">
                  <c:v>2.3684210526315788</c:v>
                </c:pt>
                <c:pt idx="129">
                  <c:v>2.1574344023323619</c:v>
                </c:pt>
                <c:pt idx="130">
                  <c:v>2.1574344023323619</c:v>
                </c:pt>
                <c:pt idx="131">
                  <c:v>1.5948275862068966</c:v>
                </c:pt>
                <c:pt idx="132">
                  <c:v>2.1574344023323619</c:v>
                </c:pt>
                <c:pt idx="133">
                  <c:v>1.5948275862068966</c:v>
                </c:pt>
                <c:pt idx="134">
                  <c:v>2.1574344023323619</c:v>
                </c:pt>
                <c:pt idx="135">
                  <c:v>1.5948275862068966</c:v>
                </c:pt>
                <c:pt idx="136">
                  <c:v>1.5948275862068966</c:v>
                </c:pt>
                <c:pt idx="137">
                  <c:v>2.1574344023323619</c:v>
                </c:pt>
                <c:pt idx="138">
                  <c:v>2.1574344023323619</c:v>
                </c:pt>
                <c:pt idx="139">
                  <c:v>2.1574344023323619</c:v>
                </c:pt>
                <c:pt idx="140">
                  <c:v>1.5948275862068966</c:v>
                </c:pt>
                <c:pt idx="141">
                  <c:v>1.5948275862068966</c:v>
                </c:pt>
                <c:pt idx="142">
                  <c:v>1.5948275862068966</c:v>
                </c:pt>
                <c:pt idx="143">
                  <c:v>2.332361516034986</c:v>
                </c:pt>
                <c:pt idx="144">
                  <c:v>2.332361516034986</c:v>
                </c:pt>
                <c:pt idx="145">
                  <c:v>2.332361516034986</c:v>
                </c:pt>
                <c:pt idx="146">
                  <c:v>2.4489795918367352</c:v>
                </c:pt>
                <c:pt idx="147">
                  <c:v>2.4489795918367352</c:v>
                </c:pt>
                <c:pt idx="148">
                  <c:v>2.4489795918367352</c:v>
                </c:pt>
                <c:pt idx="149">
                  <c:v>2.4489795918367352</c:v>
                </c:pt>
                <c:pt idx="150">
                  <c:v>2.4489795918367352</c:v>
                </c:pt>
                <c:pt idx="151">
                  <c:v>2.4350649350649349</c:v>
                </c:pt>
                <c:pt idx="152">
                  <c:v>2.4350649350649349</c:v>
                </c:pt>
                <c:pt idx="153">
                  <c:v>2.4304617877396706</c:v>
                </c:pt>
                <c:pt idx="154">
                  <c:v>2.4350649350649349</c:v>
                </c:pt>
                <c:pt idx="155">
                  <c:v>2.6239067055393588</c:v>
                </c:pt>
                <c:pt idx="156">
                  <c:v>2.6239067055393588</c:v>
                </c:pt>
                <c:pt idx="157">
                  <c:v>2.6239067055393588</c:v>
                </c:pt>
                <c:pt idx="158">
                  <c:v>2.4304617877396706</c:v>
                </c:pt>
                <c:pt idx="159">
                  <c:v>2.4489795918367352</c:v>
                </c:pt>
                <c:pt idx="160">
                  <c:v>2.4489795918367352</c:v>
                </c:pt>
                <c:pt idx="161">
                  <c:v>2.4489795918367352</c:v>
                </c:pt>
                <c:pt idx="162">
                  <c:v>2.332361516034986</c:v>
                </c:pt>
                <c:pt idx="163">
                  <c:v>2.332361516034986</c:v>
                </c:pt>
                <c:pt idx="164">
                  <c:v>2.332361516034986</c:v>
                </c:pt>
                <c:pt idx="165">
                  <c:v>2.332361516034986</c:v>
                </c:pt>
                <c:pt idx="166">
                  <c:v>2.332361516034986</c:v>
                </c:pt>
                <c:pt idx="167">
                  <c:v>2.4489795918367352</c:v>
                </c:pt>
                <c:pt idx="168">
                  <c:v>2.4489795918367352</c:v>
                </c:pt>
                <c:pt idx="169">
                  <c:v>2.4489795918367352</c:v>
                </c:pt>
                <c:pt idx="170">
                  <c:v>2.4489795918367352</c:v>
                </c:pt>
                <c:pt idx="171">
                  <c:v>2.332361516034986</c:v>
                </c:pt>
                <c:pt idx="172">
                  <c:v>3.0100334448160537</c:v>
                </c:pt>
                <c:pt idx="173">
                  <c:v>2.9702970297029707</c:v>
                </c:pt>
                <c:pt idx="174">
                  <c:v>2.0496470052379867</c:v>
                </c:pt>
                <c:pt idx="175">
                  <c:v>2.0501138952164006</c:v>
                </c:pt>
                <c:pt idx="176">
                  <c:v>2.0737327188940093</c:v>
                </c:pt>
                <c:pt idx="177">
                  <c:v>3.0100334448160537</c:v>
                </c:pt>
                <c:pt idx="178">
                  <c:v>3.0100334448160537</c:v>
                </c:pt>
                <c:pt idx="179">
                  <c:v>2.0501138952164006</c:v>
                </c:pt>
                <c:pt idx="180">
                  <c:v>2.0737327188940093</c:v>
                </c:pt>
                <c:pt idx="181">
                  <c:v>3.0100334448160537</c:v>
                </c:pt>
                <c:pt idx="182">
                  <c:v>2.903225806451613</c:v>
                </c:pt>
                <c:pt idx="183">
                  <c:v>2.5876940770557795</c:v>
                </c:pt>
                <c:pt idx="184">
                  <c:v>2.2167487684729061</c:v>
                </c:pt>
                <c:pt idx="185">
                  <c:v>2.2167487684729061</c:v>
                </c:pt>
                <c:pt idx="186">
                  <c:v>2.5876940770557795</c:v>
                </c:pt>
                <c:pt idx="187">
                  <c:v>2.2167487684729061</c:v>
                </c:pt>
                <c:pt idx="188">
                  <c:v>2.6260504201680672</c:v>
                </c:pt>
                <c:pt idx="189">
                  <c:v>2.6260504201680672</c:v>
                </c:pt>
                <c:pt idx="190">
                  <c:v>2.6260504201680672</c:v>
                </c:pt>
                <c:pt idx="191">
                  <c:v>2.1574344023323619</c:v>
                </c:pt>
                <c:pt idx="192">
                  <c:v>2.1574344023323619</c:v>
                </c:pt>
                <c:pt idx="193">
                  <c:v>2.1574344023323619</c:v>
                </c:pt>
                <c:pt idx="194">
                  <c:v>2.1574344023323619</c:v>
                </c:pt>
                <c:pt idx="195">
                  <c:v>2.1574344023323619</c:v>
                </c:pt>
                <c:pt idx="196">
                  <c:v>4.0816326530612255</c:v>
                </c:pt>
                <c:pt idx="197">
                  <c:v>4.0816326530612255</c:v>
                </c:pt>
                <c:pt idx="198">
                  <c:v>4.1399416909620994</c:v>
                </c:pt>
                <c:pt idx="199">
                  <c:v>4.1399416909620994</c:v>
                </c:pt>
                <c:pt idx="200">
                  <c:v>5.28</c:v>
                </c:pt>
                <c:pt idx="201">
                  <c:v>3.965154701111445</c:v>
                </c:pt>
                <c:pt idx="202">
                  <c:v>3.965154701111445</c:v>
                </c:pt>
                <c:pt idx="203">
                  <c:v>3.965154701111445</c:v>
                </c:pt>
                <c:pt idx="204">
                  <c:v>3.965154701111445</c:v>
                </c:pt>
                <c:pt idx="205">
                  <c:v>3.8773148148148144</c:v>
                </c:pt>
                <c:pt idx="206">
                  <c:v>3.8773148148148144</c:v>
                </c:pt>
                <c:pt idx="207">
                  <c:v>3.8773148148148144</c:v>
                </c:pt>
                <c:pt idx="208">
                  <c:v>2.6239067055393588</c:v>
                </c:pt>
                <c:pt idx="209">
                  <c:v>2.6239067055393588</c:v>
                </c:pt>
                <c:pt idx="210">
                  <c:v>2.6239067055393588</c:v>
                </c:pt>
                <c:pt idx="211">
                  <c:v>5.2956521739130435</c:v>
                </c:pt>
                <c:pt idx="212">
                  <c:v>5</c:v>
                </c:pt>
                <c:pt idx="213">
                  <c:v>9.6666666666666661</c:v>
                </c:pt>
                <c:pt idx="214">
                  <c:v>5.2069425901201596</c:v>
                </c:pt>
                <c:pt idx="215">
                  <c:v>5.2069425901201596</c:v>
                </c:pt>
                <c:pt idx="216">
                  <c:v>5.2069425901201596</c:v>
                </c:pt>
                <c:pt idx="217">
                  <c:v>4.5481049562682214</c:v>
                </c:pt>
                <c:pt idx="218">
                  <c:v>2.6822157434402336</c:v>
                </c:pt>
                <c:pt idx="219">
                  <c:v>4.5481049562682214</c:v>
                </c:pt>
                <c:pt idx="220">
                  <c:v>2.0408163265306127</c:v>
                </c:pt>
                <c:pt idx="221">
                  <c:v>2.0408163265306127</c:v>
                </c:pt>
                <c:pt idx="222">
                  <c:v>2.0408163265306127</c:v>
                </c:pt>
                <c:pt idx="223">
                  <c:v>2.0408163265306127</c:v>
                </c:pt>
                <c:pt idx="224">
                  <c:v>2.0408163265306127</c:v>
                </c:pt>
                <c:pt idx="225">
                  <c:v>2.0408163265306127</c:v>
                </c:pt>
                <c:pt idx="226">
                  <c:v>2.0408163265306127</c:v>
                </c:pt>
                <c:pt idx="227">
                  <c:v>2.0408163265306127</c:v>
                </c:pt>
                <c:pt idx="228">
                  <c:v>1.5743440233236152</c:v>
                </c:pt>
                <c:pt idx="229">
                  <c:v>1.5743440233236152</c:v>
                </c:pt>
                <c:pt idx="230">
                  <c:v>1.5743440233236152</c:v>
                </c:pt>
                <c:pt idx="231">
                  <c:v>1.5743440233236152</c:v>
                </c:pt>
                <c:pt idx="232">
                  <c:v>1.5743440233236152</c:v>
                </c:pt>
                <c:pt idx="233">
                  <c:v>1.5743440233236152</c:v>
                </c:pt>
                <c:pt idx="234">
                  <c:v>1.5743440233236152</c:v>
                </c:pt>
                <c:pt idx="235">
                  <c:v>1.5743440233236152</c:v>
                </c:pt>
                <c:pt idx="236">
                  <c:v>1.5743440233236152</c:v>
                </c:pt>
                <c:pt idx="237">
                  <c:v>1.5743440233236152</c:v>
                </c:pt>
                <c:pt idx="238">
                  <c:v>1.7073170731707317</c:v>
                </c:pt>
                <c:pt idx="239">
                  <c:v>1.5555555555555556</c:v>
                </c:pt>
                <c:pt idx="240">
                  <c:v>1.5555555555555556</c:v>
                </c:pt>
                <c:pt idx="241">
                  <c:v>1.5555555555555556</c:v>
                </c:pt>
                <c:pt idx="242">
                  <c:v>1.5555555555555556</c:v>
                </c:pt>
                <c:pt idx="243">
                  <c:v>2.0408163265306127</c:v>
                </c:pt>
                <c:pt idx="244">
                  <c:v>1.5555555555555556</c:v>
                </c:pt>
                <c:pt idx="245">
                  <c:v>1.7073170731707317</c:v>
                </c:pt>
                <c:pt idx="246">
                  <c:v>1.5555555555555556</c:v>
                </c:pt>
                <c:pt idx="247">
                  <c:v>1.5555555555555556</c:v>
                </c:pt>
                <c:pt idx="248">
                  <c:v>1.5555555555555556</c:v>
                </c:pt>
                <c:pt idx="249">
                  <c:v>1.7916666666666667</c:v>
                </c:pt>
                <c:pt idx="250">
                  <c:v>1.7916666666666667</c:v>
                </c:pt>
                <c:pt idx="251">
                  <c:v>2.2239462115334883</c:v>
                </c:pt>
                <c:pt idx="252">
                  <c:v>2.2239462115334883</c:v>
                </c:pt>
                <c:pt idx="253">
                  <c:v>2.5072886297376096</c:v>
                </c:pt>
                <c:pt idx="254">
                  <c:v>2.5072886297376096</c:v>
                </c:pt>
                <c:pt idx="255">
                  <c:v>2.0802377414561666</c:v>
                </c:pt>
                <c:pt idx="256">
                  <c:v>2.0802377414561666</c:v>
                </c:pt>
                <c:pt idx="257">
                  <c:v>1.471515661130965</c:v>
                </c:pt>
                <c:pt idx="258">
                  <c:v>1.471515661130965</c:v>
                </c:pt>
                <c:pt idx="259">
                  <c:v>1.471515661130965</c:v>
                </c:pt>
                <c:pt idx="260">
                  <c:v>2.0802377414561666</c:v>
                </c:pt>
                <c:pt idx="261">
                  <c:v>2.0802377414561666</c:v>
                </c:pt>
                <c:pt idx="262">
                  <c:v>1.471515661130965</c:v>
                </c:pt>
                <c:pt idx="263">
                  <c:v>2.0802377414561666</c:v>
                </c:pt>
                <c:pt idx="264">
                  <c:v>1.471515661130965</c:v>
                </c:pt>
                <c:pt idx="265">
                  <c:v>2.0802377414561666</c:v>
                </c:pt>
                <c:pt idx="266">
                  <c:v>1.471515661130965</c:v>
                </c:pt>
                <c:pt idx="267">
                  <c:v>2.0802377414561666</c:v>
                </c:pt>
                <c:pt idx="268">
                  <c:v>2.0802377414561666</c:v>
                </c:pt>
                <c:pt idx="269">
                  <c:v>2.0802377414561666</c:v>
                </c:pt>
                <c:pt idx="270">
                  <c:v>1.471515661130965</c:v>
                </c:pt>
                <c:pt idx="271">
                  <c:v>1.471515661130965</c:v>
                </c:pt>
                <c:pt idx="272">
                  <c:v>1.471515661130965</c:v>
                </c:pt>
                <c:pt idx="273">
                  <c:v>1.471515661130965</c:v>
                </c:pt>
                <c:pt idx="274">
                  <c:v>1.471515661130965</c:v>
                </c:pt>
                <c:pt idx="275">
                  <c:v>2.0802377414561666</c:v>
                </c:pt>
                <c:pt idx="276">
                  <c:v>2.0802377414561666</c:v>
                </c:pt>
                <c:pt idx="277">
                  <c:v>2.5</c:v>
                </c:pt>
                <c:pt idx="278">
                  <c:v>2.1574344023323619</c:v>
                </c:pt>
                <c:pt idx="279">
                  <c:v>2.1574344023323619</c:v>
                </c:pt>
                <c:pt idx="280">
                  <c:v>2.1574344023323619</c:v>
                </c:pt>
                <c:pt idx="281">
                  <c:v>2.1574344023323619</c:v>
                </c:pt>
                <c:pt idx="282">
                  <c:v>2.1574344023323619</c:v>
                </c:pt>
                <c:pt idx="283">
                  <c:v>2.1574344023323619</c:v>
                </c:pt>
                <c:pt idx="284">
                  <c:v>2.1574344023323619</c:v>
                </c:pt>
                <c:pt idx="285">
                  <c:v>2.1574344023323619</c:v>
                </c:pt>
                <c:pt idx="286">
                  <c:v>2.1574344023323619</c:v>
                </c:pt>
                <c:pt idx="287">
                  <c:v>2.1574344023323619</c:v>
                </c:pt>
                <c:pt idx="288">
                  <c:v>2.1574344023323619</c:v>
                </c:pt>
                <c:pt idx="289">
                  <c:v>2.1574344023323619</c:v>
                </c:pt>
                <c:pt idx="290">
                  <c:v>2.1574344023323619</c:v>
                </c:pt>
                <c:pt idx="291">
                  <c:v>2.1574344023323619</c:v>
                </c:pt>
                <c:pt idx="292">
                  <c:v>2.1574344023323619</c:v>
                </c:pt>
                <c:pt idx="293">
                  <c:v>2.1574344023323619</c:v>
                </c:pt>
                <c:pt idx="294">
                  <c:v>2.1574344023323619</c:v>
                </c:pt>
                <c:pt idx="295">
                  <c:v>2.1574344023323619</c:v>
                </c:pt>
                <c:pt idx="296">
                  <c:v>2.1574344023323619</c:v>
                </c:pt>
                <c:pt idx="297">
                  <c:v>1.7917675544794189</c:v>
                </c:pt>
                <c:pt idx="298">
                  <c:v>1.7917675544794189</c:v>
                </c:pt>
                <c:pt idx="299">
                  <c:v>1.7917675544794189</c:v>
                </c:pt>
                <c:pt idx="300">
                  <c:v>1.7917675544794189</c:v>
                </c:pt>
                <c:pt idx="301">
                  <c:v>1.4855687606112056</c:v>
                </c:pt>
                <c:pt idx="302">
                  <c:v>1.4855687606112056</c:v>
                </c:pt>
                <c:pt idx="303">
                  <c:v>1.4855687606112056</c:v>
                </c:pt>
                <c:pt idx="304">
                  <c:v>1.4855687606112056</c:v>
                </c:pt>
                <c:pt idx="305">
                  <c:v>1.4855687606112056</c:v>
                </c:pt>
                <c:pt idx="306">
                  <c:v>1.4855687606112056</c:v>
                </c:pt>
                <c:pt idx="307">
                  <c:v>2.8571428571428568</c:v>
                </c:pt>
                <c:pt idx="308">
                  <c:v>2.0853080568720381</c:v>
                </c:pt>
                <c:pt idx="309">
                  <c:v>2.8571428571428568</c:v>
                </c:pt>
                <c:pt idx="310">
                  <c:v>2.8571428571428568</c:v>
                </c:pt>
                <c:pt idx="311">
                  <c:v>2.8571428571428568</c:v>
                </c:pt>
                <c:pt idx="312">
                  <c:v>2.0853080568720381</c:v>
                </c:pt>
                <c:pt idx="313">
                  <c:v>2.2448979591836733</c:v>
                </c:pt>
                <c:pt idx="314">
                  <c:v>2.0853080568720381</c:v>
                </c:pt>
                <c:pt idx="315">
                  <c:v>2.3655913978494625</c:v>
                </c:pt>
                <c:pt idx="316">
                  <c:v>2.0853080568720381</c:v>
                </c:pt>
                <c:pt idx="317">
                  <c:v>2.2448979591836733</c:v>
                </c:pt>
                <c:pt idx="318">
                  <c:v>3.2</c:v>
                </c:pt>
                <c:pt idx="319">
                  <c:v>3.2</c:v>
                </c:pt>
                <c:pt idx="320">
                  <c:v>2.6239067055393588</c:v>
                </c:pt>
                <c:pt idx="321">
                  <c:v>2.6239067055393588</c:v>
                </c:pt>
                <c:pt idx="322">
                  <c:v>2.6239067055393588</c:v>
                </c:pt>
                <c:pt idx="323">
                  <c:v>2.6239067055393588</c:v>
                </c:pt>
                <c:pt idx="324">
                  <c:v>2.6239067055393588</c:v>
                </c:pt>
                <c:pt idx="325">
                  <c:v>2.6239067055393588</c:v>
                </c:pt>
                <c:pt idx="326">
                  <c:v>2.6239067055393588</c:v>
                </c:pt>
                <c:pt idx="327">
                  <c:v>2.6239067055393588</c:v>
                </c:pt>
                <c:pt idx="328">
                  <c:v>2.6239067055393588</c:v>
                </c:pt>
                <c:pt idx="329">
                  <c:v>2.6239067055393588</c:v>
                </c:pt>
                <c:pt idx="330">
                  <c:v>2.6239067055393588</c:v>
                </c:pt>
                <c:pt idx="331">
                  <c:v>2.6239067055393588</c:v>
                </c:pt>
                <c:pt idx="332">
                  <c:v>2.6239067055393588</c:v>
                </c:pt>
                <c:pt idx="333">
                  <c:v>2.565597667638484</c:v>
                </c:pt>
                <c:pt idx="334">
                  <c:v>2.565597667638484</c:v>
                </c:pt>
                <c:pt idx="335">
                  <c:v>2.565597667638484</c:v>
                </c:pt>
                <c:pt idx="336">
                  <c:v>2.565597667638484</c:v>
                </c:pt>
                <c:pt idx="337">
                  <c:v>2.565597667638484</c:v>
                </c:pt>
                <c:pt idx="338">
                  <c:v>2.565597667638484</c:v>
                </c:pt>
                <c:pt idx="339">
                  <c:v>2.565597667638484</c:v>
                </c:pt>
                <c:pt idx="340">
                  <c:v>2.565597667638484</c:v>
                </c:pt>
                <c:pt idx="341">
                  <c:v>2.565597667638484</c:v>
                </c:pt>
                <c:pt idx="342">
                  <c:v>2.565597667638484</c:v>
                </c:pt>
                <c:pt idx="343">
                  <c:v>2.565597667638484</c:v>
                </c:pt>
                <c:pt idx="344">
                  <c:v>2.565597667638484</c:v>
                </c:pt>
                <c:pt idx="345">
                  <c:v>2.565597667638484</c:v>
                </c:pt>
                <c:pt idx="346">
                  <c:v>2.565597667638484</c:v>
                </c:pt>
                <c:pt idx="347">
                  <c:v>2.565597667638484</c:v>
                </c:pt>
                <c:pt idx="348">
                  <c:v>2.565597667638484</c:v>
                </c:pt>
                <c:pt idx="349">
                  <c:v>2.565597667638484</c:v>
                </c:pt>
                <c:pt idx="350">
                  <c:v>2.565597667638484</c:v>
                </c:pt>
                <c:pt idx="351">
                  <c:v>2.565597667638484</c:v>
                </c:pt>
                <c:pt idx="352">
                  <c:v>2.565597667638484</c:v>
                </c:pt>
                <c:pt idx="353">
                  <c:v>2.565597667638484</c:v>
                </c:pt>
                <c:pt idx="354">
                  <c:v>2.565597667638484</c:v>
                </c:pt>
                <c:pt idx="355">
                  <c:v>2.565597667638484</c:v>
                </c:pt>
                <c:pt idx="356">
                  <c:v>2.565597667638484</c:v>
                </c:pt>
                <c:pt idx="357">
                  <c:v>3.9473684210526319</c:v>
                </c:pt>
                <c:pt idx="358">
                  <c:v>3.9473684210526319</c:v>
                </c:pt>
                <c:pt idx="359">
                  <c:v>3.9473684210526319</c:v>
                </c:pt>
                <c:pt idx="360">
                  <c:v>3.9473684210526319</c:v>
                </c:pt>
                <c:pt idx="361">
                  <c:v>5.2173913043478262</c:v>
                </c:pt>
                <c:pt idx="362">
                  <c:v>4.2313117066290546</c:v>
                </c:pt>
                <c:pt idx="363">
                  <c:v>2.1670428893905189</c:v>
                </c:pt>
                <c:pt idx="364">
                  <c:v>2.1670428893905189</c:v>
                </c:pt>
                <c:pt idx="365">
                  <c:v>2.1670428893905189</c:v>
                </c:pt>
                <c:pt idx="366">
                  <c:v>2.1670428893905189</c:v>
                </c:pt>
                <c:pt idx="367">
                  <c:v>2.1670428893905189</c:v>
                </c:pt>
                <c:pt idx="368">
                  <c:v>2.1670428893905189</c:v>
                </c:pt>
                <c:pt idx="369">
                  <c:v>2.1670428893905189</c:v>
                </c:pt>
                <c:pt idx="370">
                  <c:v>2.1670428893905189</c:v>
                </c:pt>
                <c:pt idx="371">
                  <c:v>2.1670428893905189</c:v>
                </c:pt>
                <c:pt idx="372">
                  <c:v>2.4242424242424243</c:v>
                </c:pt>
                <c:pt idx="373">
                  <c:v>2.4852438645542096</c:v>
                </c:pt>
                <c:pt idx="374">
                  <c:v>2.4852438645542096</c:v>
                </c:pt>
                <c:pt idx="375">
                  <c:v>2.041337075784639</c:v>
                </c:pt>
                <c:pt idx="376">
                  <c:v>3.0320699708454812</c:v>
                </c:pt>
                <c:pt idx="377">
                  <c:v>3.0320699708454812</c:v>
                </c:pt>
                <c:pt idx="378">
                  <c:v>3.0320699708454812</c:v>
                </c:pt>
                <c:pt idx="379">
                  <c:v>3.0320699708454812</c:v>
                </c:pt>
                <c:pt idx="380">
                  <c:v>3.0320699708454812</c:v>
                </c:pt>
                <c:pt idx="381">
                  <c:v>3.0320699708454812</c:v>
                </c:pt>
                <c:pt idx="382">
                  <c:v>3.0320699708454812</c:v>
                </c:pt>
                <c:pt idx="383">
                  <c:v>3.0320699708454812</c:v>
                </c:pt>
                <c:pt idx="384">
                  <c:v>3.0320699708454812</c:v>
                </c:pt>
                <c:pt idx="385">
                  <c:v>3.0320699708454812</c:v>
                </c:pt>
                <c:pt idx="386">
                  <c:v>3.0320699708454812</c:v>
                </c:pt>
                <c:pt idx="387">
                  <c:v>3.0320699708454812</c:v>
                </c:pt>
                <c:pt idx="388">
                  <c:v>4.1545492314083923</c:v>
                </c:pt>
                <c:pt idx="389">
                  <c:v>4.1893590280687061</c:v>
                </c:pt>
                <c:pt idx="390">
                  <c:v>4.1893590280687061</c:v>
                </c:pt>
                <c:pt idx="391">
                  <c:v>2.8089887640449436</c:v>
                </c:pt>
                <c:pt idx="392">
                  <c:v>2.8089887640449436</c:v>
                </c:pt>
                <c:pt idx="393">
                  <c:v>2.8089887640449436</c:v>
                </c:pt>
                <c:pt idx="394">
                  <c:v>2.8089887640449436</c:v>
                </c:pt>
                <c:pt idx="395">
                  <c:v>2.8089887640449436</c:v>
                </c:pt>
                <c:pt idx="396">
                  <c:v>2.8089887640449436</c:v>
                </c:pt>
                <c:pt idx="397">
                  <c:v>2.6239067055393588</c:v>
                </c:pt>
                <c:pt idx="398">
                  <c:v>2.1316911416390334</c:v>
                </c:pt>
                <c:pt idx="399">
                  <c:v>2.1479713603818618</c:v>
                </c:pt>
                <c:pt idx="400">
                  <c:v>2.6239067055393588</c:v>
                </c:pt>
                <c:pt idx="401">
                  <c:v>2.903225806451613</c:v>
                </c:pt>
                <c:pt idx="402">
                  <c:v>2.6239067055393588</c:v>
                </c:pt>
                <c:pt idx="403">
                  <c:v>2.6239067055393588</c:v>
                </c:pt>
                <c:pt idx="404">
                  <c:v>2.6239067055393588</c:v>
                </c:pt>
                <c:pt idx="405">
                  <c:v>2.6239067055393588</c:v>
                </c:pt>
                <c:pt idx="406">
                  <c:v>2.6239067055393588</c:v>
                </c:pt>
                <c:pt idx="407">
                  <c:v>2.903225806451613</c:v>
                </c:pt>
                <c:pt idx="408">
                  <c:v>2.6239067055393588</c:v>
                </c:pt>
                <c:pt idx="409">
                  <c:v>2.6239067055393588</c:v>
                </c:pt>
                <c:pt idx="410">
                  <c:v>2.4489795918367352</c:v>
                </c:pt>
                <c:pt idx="411">
                  <c:v>2.4489795918367352</c:v>
                </c:pt>
                <c:pt idx="412">
                  <c:v>2.4489795918367352</c:v>
                </c:pt>
                <c:pt idx="413">
                  <c:v>2.4489795918367352</c:v>
                </c:pt>
                <c:pt idx="414">
                  <c:v>2.4489795918367352</c:v>
                </c:pt>
                <c:pt idx="415">
                  <c:v>2.4489795918367352</c:v>
                </c:pt>
                <c:pt idx="416">
                  <c:v>2.4489795918367352</c:v>
                </c:pt>
                <c:pt idx="417">
                  <c:v>2.4489795918367352</c:v>
                </c:pt>
                <c:pt idx="418">
                  <c:v>2.4489795918367352</c:v>
                </c:pt>
                <c:pt idx="419">
                  <c:v>2.4489795918367352</c:v>
                </c:pt>
                <c:pt idx="420">
                  <c:v>2.4489795918367352</c:v>
                </c:pt>
                <c:pt idx="421">
                  <c:v>2.5614754098360657</c:v>
                </c:pt>
                <c:pt idx="422">
                  <c:v>2.5614754098360657</c:v>
                </c:pt>
                <c:pt idx="423">
                  <c:v>2.5614754098360657</c:v>
                </c:pt>
                <c:pt idx="424">
                  <c:v>2.5614754098360657</c:v>
                </c:pt>
                <c:pt idx="425">
                  <c:v>2.5614754098360657</c:v>
                </c:pt>
                <c:pt idx="426">
                  <c:v>2.5614754098360657</c:v>
                </c:pt>
                <c:pt idx="427">
                  <c:v>2.5614754098360657</c:v>
                </c:pt>
                <c:pt idx="428">
                  <c:v>3.6544850498338866</c:v>
                </c:pt>
                <c:pt idx="429">
                  <c:v>3.2069970845481053</c:v>
                </c:pt>
                <c:pt idx="430">
                  <c:v>3.2069970845481053</c:v>
                </c:pt>
                <c:pt idx="431">
                  <c:v>3.2069970845481053</c:v>
                </c:pt>
                <c:pt idx="432">
                  <c:v>3.2069970845481053</c:v>
                </c:pt>
                <c:pt idx="433">
                  <c:v>3.2069970845481053</c:v>
                </c:pt>
                <c:pt idx="434">
                  <c:v>3.2069970845481053</c:v>
                </c:pt>
                <c:pt idx="435">
                  <c:v>3.2069970845481053</c:v>
                </c:pt>
                <c:pt idx="436">
                  <c:v>3.2069970845481053</c:v>
                </c:pt>
                <c:pt idx="437">
                  <c:v>3.2069970845481053</c:v>
                </c:pt>
                <c:pt idx="438">
                  <c:v>2.3684210526315788</c:v>
                </c:pt>
                <c:pt idx="439">
                  <c:v>2.6470588235294117</c:v>
                </c:pt>
                <c:pt idx="440">
                  <c:v>0.91836734693877553</c:v>
                </c:pt>
                <c:pt idx="441">
                  <c:v>0.91836734693877553</c:v>
                </c:pt>
                <c:pt idx="442">
                  <c:v>2.0408163265306127</c:v>
                </c:pt>
                <c:pt idx="443">
                  <c:v>2.0408163265306127</c:v>
                </c:pt>
                <c:pt idx="444">
                  <c:v>2.0408163265306127</c:v>
                </c:pt>
                <c:pt idx="445">
                  <c:v>3.498542274052479</c:v>
                </c:pt>
                <c:pt idx="446">
                  <c:v>3.498542274052479</c:v>
                </c:pt>
                <c:pt idx="447">
                  <c:v>3.498542274052479</c:v>
                </c:pt>
                <c:pt idx="448">
                  <c:v>2.6239067055393588</c:v>
                </c:pt>
                <c:pt idx="449">
                  <c:v>2.6239067055393588</c:v>
                </c:pt>
                <c:pt idx="450">
                  <c:v>2.6239067055393588</c:v>
                </c:pt>
                <c:pt idx="451">
                  <c:v>2.6239067055393588</c:v>
                </c:pt>
                <c:pt idx="452">
                  <c:v>3.2885722115648126</c:v>
                </c:pt>
                <c:pt idx="453">
                  <c:v>3.2885722115648126</c:v>
                </c:pt>
                <c:pt idx="454">
                  <c:v>3.2885722115648126</c:v>
                </c:pt>
                <c:pt idx="455">
                  <c:v>2.6239067055393588</c:v>
                </c:pt>
                <c:pt idx="456">
                  <c:v>2.6239067055393588</c:v>
                </c:pt>
                <c:pt idx="457">
                  <c:v>2.6239067055393588</c:v>
                </c:pt>
                <c:pt idx="458">
                  <c:v>2.6239067055393588</c:v>
                </c:pt>
                <c:pt idx="459">
                  <c:v>2.6239067055393588</c:v>
                </c:pt>
                <c:pt idx="460">
                  <c:v>2.6239067055393588</c:v>
                </c:pt>
                <c:pt idx="461">
                  <c:v>2.6239067055393588</c:v>
                </c:pt>
                <c:pt idx="462">
                  <c:v>2.6239067055393588</c:v>
                </c:pt>
                <c:pt idx="463">
                  <c:v>4.4609665427509304</c:v>
                </c:pt>
                <c:pt idx="464">
                  <c:v>8.7336244541484707</c:v>
                </c:pt>
                <c:pt idx="465">
                  <c:v>6.9868995633187776</c:v>
                </c:pt>
                <c:pt idx="466">
                  <c:v>4.4609665427509304</c:v>
                </c:pt>
                <c:pt idx="467">
                  <c:v>4.4609665427509304</c:v>
                </c:pt>
                <c:pt idx="468">
                  <c:v>4.4609665427509304</c:v>
                </c:pt>
                <c:pt idx="469">
                  <c:v>4.4609665427509304</c:v>
                </c:pt>
                <c:pt idx="470">
                  <c:v>4.4609665427509304</c:v>
                </c:pt>
                <c:pt idx="471">
                  <c:v>4.4609665427509304</c:v>
                </c:pt>
                <c:pt idx="472">
                  <c:v>2.7693856998992947</c:v>
                </c:pt>
                <c:pt idx="473">
                  <c:v>4.0983606557377055</c:v>
                </c:pt>
                <c:pt idx="474">
                  <c:v>2.8111423460260672</c:v>
                </c:pt>
                <c:pt idx="475">
                  <c:v>4.0131338927398756</c:v>
                </c:pt>
                <c:pt idx="476">
                  <c:v>4.0816326530612255</c:v>
                </c:pt>
                <c:pt idx="477">
                  <c:v>4.5016077170418001</c:v>
                </c:pt>
                <c:pt idx="478">
                  <c:v>4.117647058823529</c:v>
                </c:pt>
                <c:pt idx="479">
                  <c:v>4.117647058823529</c:v>
                </c:pt>
                <c:pt idx="480">
                  <c:v>4.117647058823529</c:v>
                </c:pt>
                <c:pt idx="481">
                  <c:v>4.117647058823529</c:v>
                </c:pt>
                <c:pt idx="482">
                  <c:v>4.117647058823529</c:v>
                </c:pt>
                <c:pt idx="483">
                  <c:v>4.117647058823529</c:v>
                </c:pt>
                <c:pt idx="484">
                  <c:v>4.117647058823529</c:v>
                </c:pt>
                <c:pt idx="485">
                  <c:v>4.0816326530612255</c:v>
                </c:pt>
                <c:pt idx="486">
                  <c:v>4.5016077170418001</c:v>
                </c:pt>
                <c:pt idx="487">
                  <c:v>4.117647058823529</c:v>
                </c:pt>
                <c:pt idx="488">
                  <c:v>4.117647058823529</c:v>
                </c:pt>
                <c:pt idx="489">
                  <c:v>4.117647058823529</c:v>
                </c:pt>
                <c:pt idx="490">
                  <c:v>4.117647058823529</c:v>
                </c:pt>
                <c:pt idx="491">
                  <c:v>4.117647058823529</c:v>
                </c:pt>
                <c:pt idx="492">
                  <c:v>4.117647058823529</c:v>
                </c:pt>
                <c:pt idx="493">
                  <c:v>4.117647058823529</c:v>
                </c:pt>
                <c:pt idx="494">
                  <c:v>4.117647058823529</c:v>
                </c:pt>
                <c:pt idx="495">
                  <c:v>4.117647058823529</c:v>
                </c:pt>
                <c:pt idx="496">
                  <c:v>4.117647058823529</c:v>
                </c:pt>
                <c:pt idx="497">
                  <c:v>3.103448275862069</c:v>
                </c:pt>
                <c:pt idx="498">
                  <c:v>3.103448275862069</c:v>
                </c:pt>
                <c:pt idx="499">
                  <c:v>3.103448275862069</c:v>
                </c:pt>
                <c:pt idx="500">
                  <c:v>3.7974683544303796</c:v>
                </c:pt>
                <c:pt idx="501">
                  <c:v>3.7974683544303796</c:v>
                </c:pt>
                <c:pt idx="502">
                  <c:v>3.7974683544303796</c:v>
                </c:pt>
                <c:pt idx="503">
                  <c:v>2.8481012658227844</c:v>
                </c:pt>
                <c:pt idx="504">
                  <c:v>3.7974683544303796</c:v>
                </c:pt>
                <c:pt idx="505">
                  <c:v>3.7974683544303796</c:v>
                </c:pt>
                <c:pt idx="506">
                  <c:v>2.8481012658227844</c:v>
                </c:pt>
                <c:pt idx="507">
                  <c:v>3.6666666666666665</c:v>
                </c:pt>
                <c:pt idx="508">
                  <c:v>3.6666666666666665</c:v>
                </c:pt>
                <c:pt idx="509">
                  <c:v>3.6666666666666665</c:v>
                </c:pt>
                <c:pt idx="510">
                  <c:v>3.6666666666666665</c:v>
                </c:pt>
                <c:pt idx="511">
                  <c:v>3.6666666666666665</c:v>
                </c:pt>
                <c:pt idx="512">
                  <c:v>3.7671232876712328</c:v>
                </c:pt>
                <c:pt idx="513">
                  <c:v>3.7671232876712328</c:v>
                </c:pt>
                <c:pt idx="514">
                  <c:v>3.7671232876712328</c:v>
                </c:pt>
                <c:pt idx="515">
                  <c:v>3.7671232876712328</c:v>
                </c:pt>
                <c:pt idx="516">
                  <c:v>3.7671232876712328</c:v>
                </c:pt>
                <c:pt idx="517">
                  <c:v>3.7671232876712328</c:v>
                </c:pt>
                <c:pt idx="518">
                  <c:v>3.6666666666666665</c:v>
                </c:pt>
                <c:pt idx="519">
                  <c:v>3.7671232876712328</c:v>
                </c:pt>
                <c:pt idx="520">
                  <c:v>3.7671232876712328</c:v>
                </c:pt>
                <c:pt idx="521">
                  <c:v>3.6666666666666665</c:v>
                </c:pt>
                <c:pt idx="522">
                  <c:v>3.6666666666666665</c:v>
                </c:pt>
                <c:pt idx="523">
                  <c:v>4</c:v>
                </c:pt>
                <c:pt idx="524">
                  <c:v>4</c:v>
                </c:pt>
                <c:pt idx="525">
                  <c:v>4</c:v>
                </c:pt>
                <c:pt idx="526">
                  <c:v>2.193877551020408</c:v>
                </c:pt>
                <c:pt idx="527">
                  <c:v>2.1827411167512691</c:v>
                </c:pt>
                <c:pt idx="528">
                  <c:v>4</c:v>
                </c:pt>
                <c:pt idx="529">
                  <c:v>5.3398058252427187</c:v>
                </c:pt>
                <c:pt idx="530">
                  <c:v>5.3290270488494142</c:v>
                </c:pt>
                <c:pt idx="531">
                  <c:v>5.28</c:v>
                </c:pt>
                <c:pt idx="532">
                  <c:v>3.965154701111445</c:v>
                </c:pt>
                <c:pt idx="533">
                  <c:v>3.965154701111445</c:v>
                </c:pt>
                <c:pt idx="534">
                  <c:v>5.3290270488494142</c:v>
                </c:pt>
                <c:pt idx="535">
                  <c:v>3.965154701111445</c:v>
                </c:pt>
                <c:pt idx="536">
                  <c:v>6.2868369351669937</c:v>
                </c:pt>
                <c:pt idx="537">
                  <c:v>5.9723777528928705</c:v>
                </c:pt>
                <c:pt idx="538">
                  <c:v>5.9723777528928705</c:v>
                </c:pt>
                <c:pt idx="539">
                  <c:v>6.2868369351669937</c:v>
                </c:pt>
                <c:pt idx="540">
                  <c:v>8.8593576965669989</c:v>
                </c:pt>
                <c:pt idx="541">
                  <c:v>8.9837170129140951</c:v>
                </c:pt>
                <c:pt idx="542">
                  <c:v>6.2868369351669937</c:v>
                </c:pt>
                <c:pt idx="543">
                  <c:v>8.5975282106394424</c:v>
                </c:pt>
                <c:pt idx="544">
                  <c:v>7.2992700729927007</c:v>
                </c:pt>
                <c:pt idx="545">
                  <c:v>7.2992700729927007</c:v>
                </c:pt>
                <c:pt idx="546">
                  <c:v>3.6734693877551021</c:v>
                </c:pt>
                <c:pt idx="547">
                  <c:v>2.6370217166494312</c:v>
                </c:pt>
                <c:pt idx="548">
                  <c:v>2.6370217166494312</c:v>
                </c:pt>
                <c:pt idx="549">
                  <c:v>2.6370217166494312</c:v>
                </c:pt>
                <c:pt idx="550">
                  <c:v>3.5568513119533529</c:v>
                </c:pt>
                <c:pt idx="551">
                  <c:v>3.0258083654701871</c:v>
                </c:pt>
                <c:pt idx="552">
                  <c:v>2.332361516034986</c:v>
                </c:pt>
                <c:pt idx="553">
                  <c:v>2.332361516034986</c:v>
                </c:pt>
                <c:pt idx="554">
                  <c:v>3.4402332361516037</c:v>
                </c:pt>
                <c:pt idx="555">
                  <c:v>3.498542274052479</c:v>
                </c:pt>
                <c:pt idx="556">
                  <c:v>3.9650145772594754</c:v>
                </c:pt>
                <c:pt idx="557">
                  <c:v>3.9650145772594754</c:v>
                </c:pt>
                <c:pt idx="558">
                  <c:v>3.0320699708454812</c:v>
                </c:pt>
                <c:pt idx="559">
                  <c:v>3.0320699708454812</c:v>
                </c:pt>
                <c:pt idx="560">
                  <c:v>13.006993006993007</c:v>
                </c:pt>
                <c:pt idx="561">
                  <c:v>2.5270758122743682</c:v>
                </c:pt>
                <c:pt idx="562">
                  <c:v>2.5992779783393503</c:v>
                </c:pt>
                <c:pt idx="563">
                  <c:v>2.4489795918367352</c:v>
                </c:pt>
                <c:pt idx="564">
                  <c:v>2.2857142857142856</c:v>
                </c:pt>
                <c:pt idx="565">
                  <c:v>2.4489795918367352</c:v>
                </c:pt>
                <c:pt idx="566">
                  <c:v>2.332361516034986</c:v>
                </c:pt>
                <c:pt idx="567">
                  <c:v>2.4489795918367352</c:v>
                </c:pt>
                <c:pt idx="568">
                  <c:v>2.332361516034986</c:v>
                </c:pt>
                <c:pt idx="569">
                  <c:v>1.6303150473672614</c:v>
                </c:pt>
                <c:pt idx="570">
                  <c:v>1.6303150473672614</c:v>
                </c:pt>
                <c:pt idx="571">
                  <c:v>1.6303150473672614</c:v>
                </c:pt>
                <c:pt idx="572">
                  <c:v>1.6303150473672614</c:v>
                </c:pt>
                <c:pt idx="573">
                  <c:v>1.8781725888324874</c:v>
                </c:pt>
                <c:pt idx="574">
                  <c:v>1.8781725888324874</c:v>
                </c:pt>
                <c:pt idx="575">
                  <c:v>1.8781725888324874</c:v>
                </c:pt>
                <c:pt idx="576">
                  <c:v>1.8781725888324874</c:v>
                </c:pt>
                <c:pt idx="577">
                  <c:v>1.8781725888324874</c:v>
                </c:pt>
                <c:pt idx="578">
                  <c:v>1.8781725888324874</c:v>
                </c:pt>
                <c:pt idx="579">
                  <c:v>1.8781725888324874</c:v>
                </c:pt>
                <c:pt idx="580">
                  <c:v>1.8781725888324874</c:v>
                </c:pt>
                <c:pt idx="581">
                  <c:v>1.8781725888324874</c:v>
                </c:pt>
                <c:pt idx="582">
                  <c:v>2.2751322751322753</c:v>
                </c:pt>
                <c:pt idx="583">
                  <c:v>2.2239462115334883</c:v>
                </c:pt>
                <c:pt idx="584">
                  <c:v>2.3632866172025282</c:v>
                </c:pt>
                <c:pt idx="585">
                  <c:v>2.3632866172025282</c:v>
                </c:pt>
                <c:pt idx="586">
                  <c:v>2.2239462115334883</c:v>
                </c:pt>
                <c:pt idx="587">
                  <c:v>2.5072886297376096</c:v>
                </c:pt>
                <c:pt idx="588">
                  <c:v>2.6239067055393588</c:v>
                </c:pt>
                <c:pt idx="589">
                  <c:v>2.6239067055393588</c:v>
                </c:pt>
                <c:pt idx="590">
                  <c:v>2.6239067055393588</c:v>
                </c:pt>
                <c:pt idx="591">
                  <c:v>2.6239067055393588</c:v>
                </c:pt>
                <c:pt idx="592">
                  <c:v>2.6239067055393588</c:v>
                </c:pt>
                <c:pt idx="593">
                  <c:v>2.6239067055393588</c:v>
                </c:pt>
                <c:pt idx="594">
                  <c:v>2.6239067055393588</c:v>
                </c:pt>
                <c:pt idx="595">
                  <c:v>2.6239067055393588</c:v>
                </c:pt>
                <c:pt idx="596">
                  <c:v>2.6239067055393588</c:v>
                </c:pt>
                <c:pt idx="597">
                  <c:v>2.6239067055393588</c:v>
                </c:pt>
                <c:pt idx="598">
                  <c:v>1.8781725888324874</c:v>
                </c:pt>
                <c:pt idx="599">
                  <c:v>3.2885722115648126</c:v>
                </c:pt>
                <c:pt idx="600">
                  <c:v>3.2885722115648126</c:v>
                </c:pt>
                <c:pt idx="601">
                  <c:v>3.2885722115648126</c:v>
                </c:pt>
                <c:pt idx="602">
                  <c:v>3.2885722115648126</c:v>
                </c:pt>
                <c:pt idx="603">
                  <c:v>3.2885722115648126</c:v>
                </c:pt>
                <c:pt idx="604">
                  <c:v>3.2885722115648126</c:v>
                </c:pt>
                <c:pt idx="605">
                  <c:v>3.2885722115648126</c:v>
                </c:pt>
                <c:pt idx="606">
                  <c:v>2.3049219687875149</c:v>
                </c:pt>
                <c:pt idx="607">
                  <c:v>2.3049219687875149</c:v>
                </c:pt>
                <c:pt idx="608">
                  <c:v>2.3049219687875149</c:v>
                </c:pt>
                <c:pt idx="609">
                  <c:v>2.3049219687875149</c:v>
                </c:pt>
                <c:pt idx="610">
                  <c:v>2.915451895043732</c:v>
                </c:pt>
                <c:pt idx="611">
                  <c:v>2.915451895043732</c:v>
                </c:pt>
                <c:pt idx="612">
                  <c:v>2.915451895043732</c:v>
                </c:pt>
                <c:pt idx="613">
                  <c:v>2.915451895043732</c:v>
                </c:pt>
                <c:pt idx="614">
                  <c:v>4.5267489711934159</c:v>
                </c:pt>
                <c:pt idx="615">
                  <c:v>4.6025104602510467</c:v>
                </c:pt>
                <c:pt idx="616">
                  <c:v>4.2307692307692308</c:v>
                </c:pt>
                <c:pt idx="617">
                  <c:v>4.2307692307692308</c:v>
                </c:pt>
                <c:pt idx="618">
                  <c:v>4.2307692307692308</c:v>
                </c:pt>
                <c:pt idx="619">
                  <c:v>5.0806451612903221</c:v>
                </c:pt>
                <c:pt idx="620">
                  <c:v>5.0806451612903221</c:v>
                </c:pt>
                <c:pt idx="621">
                  <c:v>5.2941176470588234</c:v>
                </c:pt>
                <c:pt idx="622">
                  <c:v>3.9461321641089881</c:v>
                </c:pt>
                <c:pt idx="623">
                  <c:v>2.6239067055393588</c:v>
                </c:pt>
                <c:pt idx="624">
                  <c:v>2.6239067055393588</c:v>
                </c:pt>
                <c:pt idx="625">
                  <c:v>2.6239067055393588</c:v>
                </c:pt>
                <c:pt idx="626">
                  <c:v>3.6101083032490977</c:v>
                </c:pt>
                <c:pt idx="627">
                  <c:v>3.6101083032490977</c:v>
                </c:pt>
                <c:pt idx="628">
                  <c:v>3.6101083032490977</c:v>
                </c:pt>
                <c:pt idx="629">
                  <c:v>3.6101083032490977</c:v>
                </c:pt>
                <c:pt idx="630">
                  <c:v>3.5632183908045985</c:v>
                </c:pt>
                <c:pt idx="631">
                  <c:v>4.70945689327763</c:v>
                </c:pt>
                <c:pt idx="632">
                  <c:v>3.785103785103785</c:v>
                </c:pt>
                <c:pt idx="633">
                  <c:v>4.7238095238095239</c:v>
                </c:pt>
                <c:pt idx="634">
                  <c:v>3.785103785103785</c:v>
                </c:pt>
                <c:pt idx="635">
                  <c:v>4.7238095238095239</c:v>
                </c:pt>
                <c:pt idx="636">
                  <c:v>4.7238095238095239</c:v>
                </c:pt>
                <c:pt idx="637">
                  <c:v>3.785103785103785</c:v>
                </c:pt>
                <c:pt idx="638">
                  <c:v>3.2069970845481053</c:v>
                </c:pt>
                <c:pt idx="639">
                  <c:v>3.8483965014577262</c:v>
                </c:pt>
                <c:pt idx="640">
                  <c:v>3.2069970845481053</c:v>
                </c:pt>
                <c:pt idx="641">
                  <c:v>3.8483965014577262</c:v>
                </c:pt>
                <c:pt idx="642">
                  <c:v>2.5443786982248522</c:v>
                </c:pt>
                <c:pt idx="643">
                  <c:v>4.664723032069972</c:v>
                </c:pt>
                <c:pt idx="644">
                  <c:v>4.664723032069972</c:v>
                </c:pt>
                <c:pt idx="645">
                  <c:v>6.6408411732152741</c:v>
                </c:pt>
                <c:pt idx="646">
                  <c:v>1.7073170731707317</c:v>
                </c:pt>
                <c:pt idx="647">
                  <c:v>1.7073170731707317</c:v>
                </c:pt>
                <c:pt idx="648">
                  <c:v>1.912144702842377</c:v>
                </c:pt>
                <c:pt idx="649">
                  <c:v>2.1574344023323619</c:v>
                </c:pt>
                <c:pt idx="650">
                  <c:v>2.1574344023323619</c:v>
                </c:pt>
                <c:pt idx="651">
                  <c:v>2.1574344023323619</c:v>
                </c:pt>
                <c:pt idx="652">
                  <c:v>2.1574344023323619</c:v>
                </c:pt>
                <c:pt idx="653">
                  <c:v>2.1574344023323619</c:v>
                </c:pt>
                <c:pt idx="654">
                  <c:v>2.1574344023323619</c:v>
                </c:pt>
                <c:pt idx="655">
                  <c:v>2.1574344023323619</c:v>
                </c:pt>
                <c:pt idx="656">
                  <c:v>2.1574344023323619</c:v>
                </c:pt>
                <c:pt idx="657">
                  <c:v>2.1574344023323619</c:v>
                </c:pt>
                <c:pt idx="658">
                  <c:v>2.5519287833827891</c:v>
                </c:pt>
                <c:pt idx="659">
                  <c:v>2.5519287833827891</c:v>
                </c:pt>
                <c:pt idx="660">
                  <c:v>2.5519287833827891</c:v>
                </c:pt>
                <c:pt idx="661">
                  <c:v>2.5519287833827891</c:v>
                </c:pt>
                <c:pt idx="662">
                  <c:v>2.3243243243243241</c:v>
                </c:pt>
                <c:pt idx="663">
                  <c:v>2.5519287833827891</c:v>
                </c:pt>
                <c:pt idx="664">
                  <c:v>2.3243243243243241</c:v>
                </c:pt>
                <c:pt idx="665">
                  <c:v>2.3243243243243241</c:v>
                </c:pt>
                <c:pt idx="666">
                  <c:v>2.3243243243243241</c:v>
                </c:pt>
                <c:pt idx="667">
                  <c:v>5.2173913043478262</c:v>
                </c:pt>
                <c:pt idx="668">
                  <c:v>4.3165467625899279</c:v>
                </c:pt>
                <c:pt idx="669">
                  <c:v>4.3165467625899279</c:v>
                </c:pt>
                <c:pt idx="670">
                  <c:v>5.2173913043478262</c:v>
                </c:pt>
                <c:pt idx="671">
                  <c:v>5.2173913043478262</c:v>
                </c:pt>
                <c:pt idx="672">
                  <c:v>1.8659145150791927</c:v>
                </c:pt>
                <c:pt idx="673">
                  <c:v>1.8659145150791927</c:v>
                </c:pt>
                <c:pt idx="674">
                  <c:v>1.8659145150791927</c:v>
                </c:pt>
                <c:pt idx="675">
                  <c:v>1.8659145150791927</c:v>
                </c:pt>
                <c:pt idx="676">
                  <c:v>2.5072886297376096</c:v>
                </c:pt>
                <c:pt idx="677">
                  <c:v>2.5072886297376096</c:v>
                </c:pt>
                <c:pt idx="678">
                  <c:v>2.1739130434782608</c:v>
                </c:pt>
                <c:pt idx="679">
                  <c:v>2.5072886297376096</c:v>
                </c:pt>
                <c:pt idx="680">
                  <c:v>2.5072886297376096</c:v>
                </c:pt>
                <c:pt idx="681">
                  <c:v>2.5072886297376096</c:v>
                </c:pt>
                <c:pt idx="682">
                  <c:v>2.5072886297376096</c:v>
                </c:pt>
                <c:pt idx="683">
                  <c:v>1.9187862561356537</c:v>
                </c:pt>
                <c:pt idx="684">
                  <c:v>1.9404332129963897</c:v>
                </c:pt>
                <c:pt idx="685">
                  <c:v>1.9404332129963897</c:v>
                </c:pt>
                <c:pt idx="686">
                  <c:v>4.0131338927398756</c:v>
                </c:pt>
                <c:pt idx="687">
                  <c:v>3.0872859949480778</c:v>
                </c:pt>
                <c:pt idx="688">
                  <c:v>4.0131338927398756</c:v>
                </c:pt>
                <c:pt idx="689">
                  <c:v>3.0872859949480778</c:v>
                </c:pt>
                <c:pt idx="690">
                  <c:v>3.0369961347321923</c:v>
                </c:pt>
                <c:pt idx="691">
                  <c:v>4.0983606557377055</c:v>
                </c:pt>
                <c:pt idx="692">
                  <c:v>2.7693856998992947</c:v>
                </c:pt>
                <c:pt idx="693">
                  <c:v>2.8111423460260672</c:v>
                </c:pt>
                <c:pt idx="694">
                  <c:v>4.0131338927398756</c:v>
                </c:pt>
                <c:pt idx="695">
                  <c:v>4.0983606557377055</c:v>
                </c:pt>
                <c:pt idx="696">
                  <c:v>4.0131338927398756</c:v>
                </c:pt>
                <c:pt idx="697">
                  <c:v>4.0983606557377055</c:v>
                </c:pt>
                <c:pt idx="698">
                  <c:v>2.8111423460260672</c:v>
                </c:pt>
                <c:pt idx="699">
                  <c:v>2.7693856998992947</c:v>
                </c:pt>
                <c:pt idx="700">
                  <c:v>2.7932960893854752</c:v>
                </c:pt>
                <c:pt idx="701">
                  <c:v>3.3042955842595378</c:v>
                </c:pt>
                <c:pt idx="702">
                  <c:v>3.3042955842595378</c:v>
                </c:pt>
                <c:pt idx="703">
                  <c:v>3.3042955842595378</c:v>
                </c:pt>
                <c:pt idx="704">
                  <c:v>3.3042955842595378</c:v>
                </c:pt>
                <c:pt idx="705">
                  <c:v>3.3042955842595378</c:v>
                </c:pt>
                <c:pt idx="706">
                  <c:v>2.7932960893854752</c:v>
                </c:pt>
                <c:pt idx="707">
                  <c:v>3.1419594401599538</c:v>
                </c:pt>
                <c:pt idx="708">
                  <c:v>3.1419594401599538</c:v>
                </c:pt>
                <c:pt idx="709">
                  <c:v>3.1419594401599538</c:v>
                </c:pt>
                <c:pt idx="710">
                  <c:v>3.1419594401599538</c:v>
                </c:pt>
                <c:pt idx="711">
                  <c:v>3.1419594401599538</c:v>
                </c:pt>
                <c:pt idx="712">
                  <c:v>3.3042955842595378</c:v>
                </c:pt>
                <c:pt idx="713">
                  <c:v>3.1419594401599538</c:v>
                </c:pt>
                <c:pt idx="714">
                  <c:v>2.7932960893854752</c:v>
                </c:pt>
                <c:pt idx="715">
                  <c:v>3.3042955842595378</c:v>
                </c:pt>
                <c:pt idx="716">
                  <c:v>3.3042955842595378</c:v>
                </c:pt>
                <c:pt idx="717">
                  <c:v>3.2069970845481053</c:v>
                </c:pt>
                <c:pt idx="718">
                  <c:v>2.915451895043732</c:v>
                </c:pt>
                <c:pt idx="719">
                  <c:v>2.915451895043732</c:v>
                </c:pt>
                <c:pt idx="720">
                  <c:v>2.915451895043732</c:v>
                </c:pt>
                <c:pt idx="721">
                  <c:v>2.915451895043732</c:v>
                </c:pt>
                <c:pt idx="722">
                  <c:v>2.915451895043732</c:v>
                </c:pt>
                <c:pt idx="723">
                  <c:v>2.915451895043732</c:v>
                </c:pt>
                <c:pt idx="724">
                  <c:v>7.0351758793969861</c:v>
                </c:pt>
                <c:pt idx="725">
                  <c:v>4.7945205479452051</c:v>
                </c:pt>
                <c:pt idx="726">
                  <c:v>4.2411390487730998</c:v>
                </c:pt>
                <c:pt idx="727">
                  <c:v>5.1311953352769679</c:v>
                </c:pt>
                <c:pt idx="728">
                  <c:v>5.1311953352769679</c:v>
                </c:pt>
                <c:pt idx="729">
                  <c:v>11.299435028248588</c:v>
                </c:pt>
                <c:pt idx="730">
                  <c:v>3.8483965014577262</c:v>
                </c:pt>
                <c:pt idx="731">
                  <c:v>3.9650145772594754</c:v>
                </c:pt>
                <c:pt idx="732">
                  <c:v>1.8658892128279885</c:v>
                </c:pt>
                <c:pt idx="733">
                  <c:v>1.8658892128279885</c:v>
                </c:pt>
                <c:pt idx="734">
                  <c:v>1.8658892128279885</c:v>
                </c:pt>
                <c:pt idx="735">
                  <c:v>1.8658892128279885</c:v>
                </c:pt>
                <c:pt idx="736">
                  <c:v>1.8658892128279885</c:v>
                </c:pt>
                <c:pt idx="737">
                  <c:v>1.8658892128279885</c:v>
                </c:pt>
                <c:pt idx="738">
                  <c:v>1.8658892128279885</c:v>
                </c:pt>
                <c:pt idx="739">
                  <c:v>1.8658892128279885</c:v>
                </c:pt>
                <c:pt idx="740">
                  <c:v>1.8658892128279885</c:v>
                </c:pt>
                <c:pt idx="741">
                  <c:v>1.8658892128279885</c:v>
                </c:pt>
                <c:pt idx="742">
                  <c:v>1.8658892128279885</c:v>
                </c:pt>
                <c:pt idx="743">
                  <c:v>1.8658892128279885</c:v>
                </c:pt>
                <c:pt idx="744">
                  <c:v>1.8658892128279885</c:v>
                </c:pt>
                <c:pt idx="745">
                  <c:v>1.8658892128279885</c:v>
                </c:pt>
                <c:pt idx="746">
                  <c:v>2.0408163265306127</c:v>
                </c:pt>
                <c:pt idx="747">
                  <c:v>2.0408163265306127</c:v>
                </c:pt>
                <c:pt idx="748">
                  <c:v>2.0408163265306127</c:v>
                </c:pt>
                <c:pt idx="749">
                  <c:v>3.8697194453402126</c:v>
                </c:pt>
                <c:pt idx="750">
                  <c:v>3.8697194453402126</c:v>
                </c:pt>
                <c:pt idx="751">
                  <c:v>3.8697194453402126</c:v>
                </c:pt>
                <c:pt idx="752">
                  <c:v>2.9022895840051595</c:v>
                </c:pt>
                <c:pt idx="753">
                  <c:v>4.1365046535677346</c:v>
                </c:pt>
                <c:pt idx="754">
                  <c:v>4.1365046535677346</c:v>
                </c:pt>
                <c:pt idx="755">
                  <c:v>3.498542274052479</c:v>
                </c:pt>
                <c:pt idx="756">
                  <c:v>2.6239067055393588</c:v>
                </c:pt>
                <c:pt idx="757">
                  <c:v>2.915451895043732</c:v>
                </c:pt>
                <c:pt idx="758">
                  <c:v>2.4489795918367352</c:v>
                </c:pt>
                <c:pt idx="759">
                  <c:v>2.4489795918367352</c:v>
                </c:pt>
                <c:pt idx="760">
                  <c:v>2.4489795918367352</c:v>
                </c:pt>
                <c:pt idx="761">
                  <c:v>2.4489795918367352</c:v>
                </c:pt>
                <c:pt idx="762">
                  <c:v>2.4489795918367352</c:v>
                </c:pt>
                <c:pt idx="763">
                  <c:v>2.4489795918367352</c:v>
                </c:pt>
                <c:pt idx="764">
                  <c:v>2.4489795918367352</c:v>
                </c:pt>
                <c:pt idx="765">
                  <c:v>2.4489795918367352</c:v>
                </c:pt>
                <c:pt idx="766">
                  <c:v>2.4489795918367352</c:v>
                </c:pt>
                <c:pt idx="767">
                  <c:v>2.4489795918367352</c:v>
                </c:pt>
                <c:pt idx="768">
                  <c:v>2.4489795918367352</c:v>
                </c:pt>
                <c:pt idx="769">
                  <c:v>2.4489795918367352</c:v>
                </c:pt>
                <c:pt idx="770">
                  <c:v>2.4489795918367352</c:v>
                </c:pt>
                <c:pt idx="771">
                  <c:v>2.4489795918367352</c:v>
                </c:pt>
                <c:pt idx="772">
                  <c:v>2.915451895043732</c:v>
                </c:pt>
                <c:pt idx="773">
                  <c:v>2.915451895043732</c:v>
                </c:pt>
                <c:pt idx="774">
                  <c:v>3.0959752321981426</c:v>
                </c:pt>
                <c:pt idx="775">
                  <c:v>3.3003300330033003</c:v>
                </c:pt>
                <c:pt idx="776">
                  <c:v>2.915451895043732</c:v>
                </c:pt>
                <c:pt idx="777">
                  <c:v>2.915451895043732</c:v>
                </c:pt>
                <c:pt idx="778">
                  <c:v>3.3003300330033003</c:v>
                </c:pt>
                <c:pt idx="779">
                  <c:v>2.915451895043732</c:v>
                </c:pt>
                <c:pt idx="780">
                  <c:v>3.0959752321981426</c:v>
                </c:pt>
                <c:pt idx="781">
                  <c:v>2.915451895043732</c:v>
                </c:pt>
                <c:pt idx="782">
                  <c:v>2.915451895043732</c:v>
                </c:pt>
                <c:pt idx="783">
                  <c:v>2.915451895043732</c:v>
                </c:pt>
                <c:pt idx="784">
                  <c:v>2.6260504201680672</c:v>
                </c:pt>
                <c:pt idx="785">
                  <c:v>2.6260504201680672</c:v>
                </c:pt>
                <c:pt idx="786">
                  <c:v>2.6260504201680672</c:v>
                </c:pt>
              </c:numCache>
            </c:numRef>
          </c:xVal>
          <c:yVal>
            <c:numRef>
              <c:f>'[Automobile Market analysis part 2.xlsx]Task 5.b'!$F$2:$F$790</c:f>
              <c:numCache>
                <c:formatCode>General</c:formatCode>
                <c:ptCount val="789"/>
                <c:pt idx="0">
                  <c:v>24</c:v>
                </c:pt>
                <c:pt idx="1">
                  <c:v>24</c:v>
                </c:pt>
                <c:pt idx="2">
                  <c:v>15.000000000000002</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60.000000000000007</c:v>
                </c:pt>
                <c:pt idx="31">
                  <c:v>35</c:v>
                </c:pt>
                <c:pt idx="32">
                  <c:v>35</c:v>
                </c:pt>
                <c:pt idx="33">
                  <c:v>35</c:v>
                </c:pt>
                <c:pt idx="34">
                  <c:v>35</c:v>
                </c:pt>
                <c:pt idx="35">
                  <c:v>35</c:v>
                </c:pt>
                <c:pt idx="36">
                  <c:v>60.000000000000007</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52.000000000000007</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47.999999999999993</c:v>
                </c:pt>
                <c:pt idx="364">
                  <c:v>47.999999999999993</c:v>
                </c:pt>
                <c:pt idx="365">
                  <c:v>47.999999999999993</c:v>
                </c:pt>
                <c:pt idx="366">
                  <c:v>47.999999999999993</c:v>
                </c:pt>
                <c:pt idx="367">
                  <c:v>47.999999999999993</c:v>
                </c:pt>
                <c:pt idx="368">
                  <c:v>47.999999999999993</c:v>
                </c:pt>
                <c:pt idx="369">
                  <c:v>47.999999999999993</c:v>
                </c:pt>
                <c:pt idx="370">
                  <c:v>47.999999999999993</c:v>
                </c:pt>
                <c:pt idx="371">
                  <c:v>47.999999999999993</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49.999999999999993</c:v>
                </c:pt>
                <c:pt idx="390">
                  <c:v>49.999999999999993</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60.000000000000007</c:v>
                </c:pt>
                <c:pt idx="446">
                  <c:v>60.000000000000007</c:v>
                </c:pt>
                <c:pt idx="447">
                  <c:v>60.000000000000007</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62.999999999999993</c:v>
                </c:pt>
                <c:pt idx="547">
                  <c:v>51</c:v>
                </c:pt>
                <c:pt idx="548">
                  <c:v>51</c:v>
                </c:pt>
                <c:pt idx="549">
                  <c:v>51</c:v>
                </c:pt>
                <c:pt idx="550">
                  <c:v>61</c:v>
                </c:pt>
                <c:pt idx="551">
                  <c:v>51</c:v>
                </c:pt>
                <c:pt idx="552">
                  <c:v>40</c:v>
                </c:pt>
                <c:pt idx="553">
                  <c:v>40</c:v>
                </c:pt>
                <c:pt idx="554">
                  <c:v>59</c:v>
                </c:pt>
                <c:pt idx="555">
                  <c:v>60.000000000000007</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60.000000000000007</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4405-4EAE-957E-782C1B64BFA9}"/>
            </c:ext>
          </c:extLst>
        </c:ser>
        <c:dLbls>
          <c:showLegendKey val="0"/>
          <c:showVal val="0"/>
          <c:showCatName val="0"/>
          <c:showSerName val="0"/>
          <c:showPercent val="0"/>
          <c:showBubbleSize val="0"/>
        </c:dLbls>
        <c:axId val="1456594384"/>
        <c:axId val="1456568944"/>
      </c:scatterChart>
      <c:valAx>
        <c:axId val="1456594384"/>
        <c:scaling>
          <c:orientation val="minMax"/>
        </c:scaling>
        <c:delete val="0"/>
        <c:axPos val="b"/>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456568944"/>
        <c:crosses val="autoZero"/>
        <c:crossBetween val="midCat"/>
      </c:valAx>
      <c:valAx>
        <c:axId val="14565689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456594384"/>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cap="none" spc="20" baseline="0">
                <a:solidFill>
                  <a:schemeClr val="dk1">
                    <a:lumMod val="50000"/>
                    <a:lumOff val="50000"/>
                  </a:schemeClr>
                </a:solidFill>
                <a:latin typeface="+mn-lt"/>
                <a:ea typeface="+mn-ea"/>
                <a:cs typeface="+mn-cs"/>
              </a:defRPr>
            </a:pPr>
            <a:r>
              <a:rPr lang="en-US" sz="1100"/>
              <a:t>Correlation between Fuel efficiency and Mileage</a:t>
            </a:r>
          </a:p>
        </c:rich>
      </c:tx>
      <c:overlay val="0"/>
      <c:spPr>
        <a:noFill/>
        <a:ln>
          <a:noFill/>
        </a:ln>
        <a:effectLst/>
      </c:spPr>
      <c:txPr>
        <a:bodyPr rot="0" spcFirstLastPara="1" vertOverflow="ellipsis" vert="horz" wrap="square" anchor="ctr" anchorCtr="1"/>
        <a:lstStyle/>
        <a:p>
          <a:pPr>
            <a:defRPr sz="11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0.10282395387216664"/>
          <c:y val="0.23944906371562921"/>
          <c:w val="0.83825503691179026"/>
          <c:h val="0.64351460597346766"/>
        </c:manualLayout>
      </c:layout>
      <c:scatterChart>
        <c:scatterStyle val="lineMarker"/>
        <c:varyColors val="0"/>
        <c:ser>
          <c:idx val="0"/>
          <c:order val="0"/>
          <c:tx>
            <c:strRef>
              <c:f>'[Automobile Market analysis part 2.xlsx]Task 5.b'!$C$1</c:f>
              <c:strCache>
                <c:ptCount val="1"/>
                <c:pt idx="0">
                  <c:v>Fuel efficiency</c:v>
                </c:pt>
              </c:strCache>
            </c:strRef>
          </c:tx>
          <c:spPr>
            <a:ln w="25400" cap="flat" cmpd="sng" algn="ctr">
              <a:noFill/>
              <a:prstDash val="sysDot"/>
              <a:round/>
            </a:ln>
            <a:effectLst/>
          </c:spPr>
          <c:marker>
            <c:symbol val="circle"/>
            <c:size val="5"/>
            <c:spPr>
              <a:gradFill rotWithShape="1">
                <a:gsLst>
                  <a:gs pos="0">
                    <a:schemeClr val="accent1">
                      <a:tint val="64000"/>
                      <a:lumMod val="118000"/>
                    </a:schemeClr>
                  </a:gs>
                  <a:gs pos="100000">
                    <a:schemeClr val="accent1">
                      <a:tint val="92000"/>
                      <a:alpha val="100000"/>
                      <a:lumMod val="110000"/>
                    </a:schemeClr>
                  </a:gs>
                </a:gsLst>
                <a:lin ang="5400000" scaled="0"/>
              </a:gradFill>
              <a:ln w="9525" cap="flat" cmpd="sng" algn="ctr">
                <a:solidFill>
                  <a:schemeClr val="accent1">
                    <a:shade val="95000"/>
                  </a:schemeClr>
                </a:solidFill>
                <a:round/>
              </a:ln>
              <a:effectLst/>
            </c:spPr>
          </c:marker>
          <c:trendline>
            <c:spPr>
              <a:ln w="9525" cap="rnd">
                <a:solidFill>
                  <a:schemeClr val="accent1"/>
                </a:solidFill>
              </a:ln>
              <a:effectLst/>
            </c:spPr>
            <c:trendlineType val="linear"/>
            <c:dispRSqr val="0"/>
            <c:dispEq val="0"/>
          </c:trendline>
          <c:xVal>
            <c:numRef>
              <c:f>'[Automobile Market analysis part 2.xlsx]Task 5.b'!$B$2:$B$790</c:f>
              <c:numCache>
                <c:formatCode>0</c:formatCode>
                <c:ptCount val="789"/>
                <c:pt idx="0">
                  <c:v>20.8</c:v>
                </c:pt>
                <c:pt idx="1">
                  <c:v>20.8</c:v>
                </c:pt>
                <c:pt idx="2">
                  <c:v>17.149999999999999</c:v>
                </c:pt>
                <c:pt idx="3">
                  <c:v>20.8</c:v>
                </c:pt>
                <c:pt idx="4">
                  <c:v>20.8</c:v>
                </c:pt>
                <c:pt idx="5">
                  <c:v>20.8</c:v>
                </c:pt>
                <c:pt idx="6">
                  <c:v>21.585000000000001</c:v>
                </c:pt>
                <c:pt idx="7">
                  <c:v>21.585000000000001</c:v>
                </c:pt>
                <c:pt idx="8">
                  <c:v>21.585000000000001</c:v>
                </c:pt>
                <c:pt idx="9">
                  <c:v>21.585000000000001</c:v>
                </c:pt>
                <c:pt idx="10">
                  <c:v>21.585000000000001</c:v>
                </c:pt>
                <c:pt idx="11">
                  <c:v>21.585000000000001</c:v>
                </c:pt>
                <c:pt idx="12">
                  <c:v>21.585000000000001</c:v>
                </c:pt>
                <c:pt idx="13">
                  <c:v>21.585000000000001</c:v>
                </c:pt>
                <c:pt idx="14">
                  <c:v>21.585000000000001</c:v>
                </c:pt>
                <c:pt idx="15">
                  <c:v>21.585000000000001</c:v>
                </c:pt>
                <c:pt idx="16">
                  <c:v>21.585000000000001</c:v>
                </c:pt>
                <c:pt idx="17">
                  <c:v>21.585000000000001</c:v>
                </c:pt>
                <c:pt idx="18">
                  <c:v>13.5</c:v>
                </c:pt>
                <c:pt idx="19">
                  <c:v>13.5</c:v>
                </c:pt>
                <c:pt idx="20">
                  <c:v>13</c:v>
                </c:pt>
                <c:pt idx="21">
                  <c:v>17.149999999999999</c:v>
                </c:pt>
                <c:pt idx="22">
                  <c:v>17.149999999999999</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15.950000000000001</c:v>
                </c:pt>
                <c:pt idx="98">
                  <c:v>20.47</c:v>
                </c:pt>
                <c:pt idx="99">
                  <c:v>15.9</c:v>
                </c:pt>
                <c:pt idx="100">
                  <c:v>20.47</c:v>
                </c:pt>
                <c:pt idx="101">
                  <c:v>15.9</c:v>
                </c:pt>
                <c:pt idx="102">
                  <c:v>20.47</c:v>
                </c:pt>
                <c:pt idx="103">
                  <c:v>15.9</c:v>
                </c:pt>
                <c:pt idx="104">
                  <c:v>20.45</c:v>
                </c:pt>
                <c:pt idx="105">
                  <c:v>15.950000000000001</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15.149999999999999</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xVal>
          <c:yVal>
            <c:numRef>
              <c:f>'[Automobile Market analysis part 2.xlsx]Task 5.b'!$C$2:$C$790</c:f>
              <c:numCache>
                <c:formatCode>General</c:formatCode>
                <c:ptCount val="789"/>
                <c:pt idx="0">
                  <c:v>20.8</c:v>
                </c:pt>
                <c:pt idx="1">
                  <c:v>20.8</c:v>
                </c:pt>
                <c:pt idx="2">
                  <c:v>17.149999999999999</c:v>
                </c:pt>
                <c:pt idx="3">
                  <c:v>20.8</c:v>
                </c:pt>
                <c:pt idx="4">
                  <c:v>20.8</c:v>
                </c:pt>
                <c:pt idx="5">
                  <c:v>20.8</c:v>
                </c:pt>
                <c:pt idx="6">
                  <c:v>21.585000000000001</c:v>
                </c:pt>
                <c:pt idx="7">
                  <c:v>21.585000000000001</c:v>
                </c:pt>
                <c:pt idx="8">
                  <c:v>21.585000000000001</c:v>
                </c:pt>
                <c:pt idx="9">
                  <c:v>21.585000000000001</c:v>
                </c:pt>
                <c:pt idx="10">
                  <c:v>21.585000000000001</c:v>
                </c:pt>
                <c:pt idx="11">
                  <c:v>21.585000000000001</c:v>
                </c:pt>
                <c:pt idx="12">
                  <c:v>21.585000000000001</c:v>
                </c:pt>
                <c:pt idx="13">
                  <c:v>21.585000000000001</c:v>
                </c:pt>
                <c:pt idx="14">
                  <c:v>21.585000000000001</c:v>
                </c:pt>
                <c:pt idx="15">
                  <c:v>21.585000000000001</c:v>
                </c:pt>
                <c:pt idx="16">
                  <c:v>21.585000000000001</c:v>
                </c:pt>
                <c:pt idx="17">
                  <c:v>21.585000000000001</c:v>
                </c:pt>
                <c:pt idx="18">
                  <c:v>13.5</c:v>
                </c:pt>
                <c:pt idx="19">
                  <c:v>13.5</c:v>
                </c:pt>
                <c:pt idx="20">
                  <c:v>13</c:v>
                </c:pt>
                <c:pt idx="21">
                  <c:v>17.149999999999999</c:v>
                </c:pt>
                <c:pt idx="22">
                  <c:v>17.149999999999999</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c:v>
                </c:pt>
                <c:pt idx="98">
                  <c:v>20.47</c:v>
                </c:pt>
                <c:pt idx="99">
                  <c:v>15.9</c:v>
                </c:pt>
                <c:pt idx="100">
                  <c:v>20.47</c:v>
                </c:pt>
                <c:pt idx="101">
                  <c:v>15.9</c:v>
                </c:pt>
                <c:pt idx="102">
                  <c:v>20.47</c:v>
                </c:pt>
                <c:pt idx="103">
                  <c:v>15.9</c:v>
                </c:pt>
                <c:pt idx="104">
                  <c:v>20.45</c:v>
                </c:pt>
                <c:pt idx="105">
                  <c:v>15.95</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15.149999999999997</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yVal>
          <c:smooth val="0"/>
          <c:extLst>
            <c:ext xmlns:c16="http://schemas.microsoft.com/office/drawing/2014/chart" uri="{C3380CC4-5D6E-409C-BE32-E72D297353CC}">
              <c16:uniqueId val="{00000001-40A6-4FD1-90AA-07D14E571803}"/>
            </c:ext>
          </c:extLst>
        </c:ser>
        <c:dLbls>
          <c:showLegendKey val="0"/>
          <c:showVal val="0"/>
          <c:showCatName val="0"/>
          <c:showSerName val="0"/>
          <c:showPercent val="0"/>
          <c:showBubbleSize val="0"/>
        </c:dLbls>
        <c:axId val="2047622688"/>
        <c:axId val="2047618368"/>
      </c:scatterChart>
      <c:valAx>
        <c:axId val="2047622688"/>
        <c:scaling>
          <c:orientation val="minMax"/>
        </c:scaling>
        <c:delete val="0"/>
        <c:axPos val="b"/>
        <c:numFmt formatCode="0"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2047618368"/>
        <c:crosses val="autoZero"/>
        <c:crossBetween val="midCat"/>
      </c:valAx>
      <c:valAx>
        <c:axId val="2047618368"/>
        <c:scaling>
          <c:orientation val="minMax"/>
        </c:scaling>
        <c:delete val="0"/>
        <c:axPos val="l"/>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2047622688"/>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1" i="0" u="none" strike="noStrike" kern="1200" baseline="0">
                <a:solidFill>
                  <a:sysClr val="windowText" lastClr="000000">
                    <a:lumMod val="75000"/>
                    <a:lumOff val="25000"/>
                  </a:sysClr>
                </a:solidFill>
              </a:rPr>
              <a:t>Top 10 Cars with highest Milage.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'[DS1_C1_S6_Car_Data.xlsx]Task1 (2)'!$E$3:$F$3</c:f>
              <c:strCache>
                <c:ptCount val="2"/>
                <c:pt idx="0">
                  <c:v>Mahindra</c:v>
                </c:pt>
                <c:pt idx="1">
                  <c:v>E2O Plus</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(2)'!$G$3</c:f>
              <c:numCache>
                <c:formatCode>General</c:formatCode>
                <c:ptCount val="1"/>
                <c:pt idx="0">
                  <c:v>80</c:v>
                </c:pt>
              </c:numCache>
            </c:numRef>
          </c:val>
          <c:extLst>
            <c:ext xmlns:c16="http://schemas.microsoft.com/office/drawing/2014/chart" uri="{C3380CC4-5D6E-409C-BE32-E72D297353CC}">
              <c16:uniqueId val="{00000000-EC20-43E8-A785-D025B7800209}"/>
            </c:ext>
          </c:extLst>
        </c:ser>
        <c:ser>
          <c:idx val="1"/>
          <c:order val="1"/>
          <c:tx>
            <c:strRef>
              <c:f>'[DS1_C1_S6_Car_Data.xlsx]Task1 (2)'!$E$4:$F$4</c:f>
              <c:strCache>
                <c:ptCount val="2"/>
                <c:pt idx="0">
                  <c:v>Suzuki</c:v>
                </c:pt>
                <c:pt idx="1">
                  <c:v>Dzire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(2)'!$G$4</c:f>
              <c:numCache>
                <c:formatCode>General</c:formatCode>
                <c:ptCount val="1"/>
                <c:pt idx="0">
                  <c:v>28.4</c:v>
                </c:pt>
              </c:numCache>
            </c:numRef>
          </c:val>
          <c:extLst>
            <c:ext xmlns:c16="http://schemas.microsoft.com/office/drawing/2014/chart" uri="{C3380CC4-5D6E-409C-BE32-E72D297353CC}">
              <c16:uniqueId val="{00000001-EC20-43E8-A785-D025B7800209}"/>
            </c:ext>
          </c:extLst>
        </c:ser>
        <c:ser>
          <c:idx val="2"/>
          <c:order val="2"/>
          <c:tx>
            <c:strRef>
              <c:f>'[DS1_C1_S6_Car_Data.xlsx]Task1 (2)'!$E$5:$F$5</c:f>
              <c:strCache>
                <c:ptCount val="2"/>
                <c:pt idx="0">
                  <c:v>Suzuki</c:v>
                </c:pt>
                <c:pt idx="1">
                  <c:v>Ciaz</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(2)'!$G$5</c:f>
              <c:numCache>
                <c:formatCode>General</c:formatCode>
                <c:ptCount val="1"/>
                <c:pt idx="0">
                  <c:v>28.09</c:v>
                </c:pt>
              </c:numCache>
            </c:numRef>
          </c:val>
          <c:extLst>
            <c:ext xmlns:c16="http://schemas.microsoft.com/office/drawing/2014/chart" uri="{C3380CC4-5D6E-409C-BE32-E72D297353CC}">
              <c16:uniqueId val="{00000002-EC20-43E8-A785-D025B7800209}"/>
            </c:ext>
          </c:extLst>
        </c:ser>
        <c:ser>
          <c:idx val="3"/>
          <c:order val="3"/>
          <c:tx>
            <c:strRef>
              <c:f>'[DS1_C1_S6_Car_Data.xlsx]Task1 (2)'!$E$6:$F$6</c:f>
              <c:strCache>
                <c:ptCount val="2"/>
                <c:pt idx="0">
                  <c:v>Suzuki</c:v>
                </c:pt>
                <c:pt idx="1">
                  <c:v>Baleno</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(2)'!$G$6</c:f>
              <c:numCache>
                <c:formatCode>General</c:formatCode>
                <c:ptCount val="1"/>
                <c:pt idx="0">
                  <c:v>27.39</c:v>
                </c:pt>
              </c:numCache>
            </c:numRef>
          </c:val>
          <c:extLst>
            <c:ext xmlns:c16="http://schemas.microsoft.com/office/drawing/2014/chart" uri="{C3380CC4-5D6E-409C-BE32-E72D297353CC}">
              <c16:uniqueId val="{00000003-EC20-43E8-A785-D025B7800209}"/>
            </c:ext>
          </c:extLst>
        </c:ser>
        <c:ser>
          <c:idx val="4"/>
          <c:order val="4"/>
          <c:tx>
            <c:strRef>
              <c:f>'[DS1_C1_S6_Car_Data.xlsx]Task1 (2)'!$E$7:$F$7</c:f>
              <c:strCache>
                <c:ptCount val="2"/>
                <c:pt idx="0">
                  <c:v>Renault</c:v>
                </c:pt>
                <c:pt idx="1">
                  <c:v>Kwid</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(2)'!$G$7</c:f>
              <c:numCache>
                <c:formatCode>General</c:formatCode>
                <c:ptCount val="1"/>
                <c:pt idx="0">
                  <c:v>25.17</c:v>
                </c:pt>
              </c:numCache>
            </c:numRef>
          </c:val>
          <c:extLst>
            <c:ext xmlns:c16="http://schemas.microsoft.com/office/drawing/2014/chart" uri="{C3380CC4-5D6E-409C-BE32-E72D297353CC}">
              <c16:uniqueId val="{00000004-EC20-43E8-A785-D025B7800209}"/>
            </c:ext>
          </c:extLst>
        </c:ser>
        <c:ser>
          <c:idx val="5"/>
          <c:order val="5"/>
          <c:tx>
            <c:strRef>
              <c:f>'[DS1_C1_S6_Car_Data.xlsx]Task1 (2)'!$E$8:$F$8</c:f>
              <c:strCache>
                <c:ptCount val="2"/>
                <c:pt idx="0">
                  <c:v>Tata</c:v>
                </c:pt>
                <c:pt idx="1">
                  <c:v>Tigor</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(2)'!$G$8</c:f>
              <c:numCache>
                <c:formatCode>General</c:formatCode>
                <c:ptCount val="1"/>
                <c:pt idx="0">
                  <c:v>24.12</c:v>
                </c:pt>
              </c:numCache>
            </c:numRef>
          </c:val>
          <c:extLst>
            <c:ext xmlns:c16="http://schemas.microsoft.com/office/drawing/2014/chart" uri="{C3380CC4-5D6E-409C-BE32-E72D297353CC}">
              <c16:uniqueId val="{00000005-EC20-43E8-A785-D025B7800209}"/>
            </c:ext>
          </c:extLst>
        </c:ser>
        <c:ser>
          <c:idx val="6"/>
          <c:order val="6"/>
          <c:tx>
            <c:strRef>
              <c:f>'[DS1_C1_S6_Car_Data.xlsx]Task1 (2)'!$E$9:$F$9</c:f>
              <c:strCache>
                <c:ptCount val="2"/>
                <c:pt idx="0">
                  <c:v>Hyundai</c:v>
                </c:pt>
                <c:pt idx="1">
                  <c:v>Grand I10 Prime</c:v>
                </c:pt>
              </c:strCache>
            </c:strRef>
          </c:tx>
          <c:spPr>
            <a:solidFill>
              <a:schemeClr val="accent1">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(2)'!$G$9</c:f>
              <c:numCache>
                <c:formatCode>General</c:formatCode>
                <c:ptCount val="1"/>
                <c:pt idx="0">
                  <c:v>24</c:v>
                </c:pt>
              </c:numCache>
            </c:numRef>
          </c:val>
          <c:extLst>
            <c:ext xmlns:c16="http://schemas.microsoft.com/office/drawing/2014/chart" uri="{C3380CC4-5D6E-409C-BE32-E72D297353CC}">
              <c16:uniqueId val="{00000006-EC20-43E8-A785-D025B7800209}"/>
            </c:ext>
          </c:extLst>
        </c:ser>
        <c:ser>
          <c:idx val="7"/>
          <c:order val="7"/>
          <c:tx>
            <c:strRef>
              <c:f>'[DS1_C1_S6_Car_Data.xlsx]Task1 (2)'!$E$10:$F$10</c:f>
              <c:strCache>
                <c:ptCount val="2"/>
                <c:pt idx="0">
                  <c:v>Tata</c:v>
                </c:pt>
                <c:pt idx="1">
                  <c:v>Tiago</c:v>
                </c:pt>
              </c:strCache>
            </c:strRef>
          </c:tx>
          <c:spPr>
            <a:solidFill>
              <a:schemeClr val="accent2">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(2)'!$G$10</c:f>
              <c:numCache>
                <c:formatCode>General</c:formatCode>
                <c:ptCount val="1"/>
                <c:pt idx="0">
                  <c:v>23.84</c:v>
                </c:pt>
              </c:numCache>
            </c:numRef>
          </c:val>
          <c:extLst>
            <c:ext xmlns:c16="http://schemas.microsoft.com/office/drawing/2014/chart" uri="{C3380CC4-5D6E-409C-BE32-E72D297353CC}">
              <c16:uniqueId val="{00000007-EC20-43E8-A785-D025B7800209}"/>
            </c:ext>
          </c:extLst>
        </c:ser>
        <c:ser>
          <c:idx val="8"/>
          <c:order val="8"/>
          <c:tx>
            <c:strRef>
              <c:f>'[DS1_C1_S6_Car_Data.xlsx]Task1 (2)'!$E$11:$F$11</c:f>
              <c:strCache>
                <c:ptCount val="2"/>
                <c:pt idx="0">
                  <c:v>Suzuki</c:v>
                </c:pt>
                <c:pt idx="1">
                  <c:v>S-Cross</c:v>
                </c:pt>
              </c:strCache>
            </c:strRef>
          </c:tx>
          <c:spPr>
            <a:solidFill>
              <a:schemeClr val="accent3">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(2)'!$G$11</c:f>
              <c:numCache>
                <c:formatCode>General</c:formatCode>
                <c:ptCount val="1"/>
                <c:pt idx="0">
                  <c:v>23.65</c:v>
                </c:pt>
              </c:numCache>
            </c:numRef>
          </c:val>
          <c:extLst>
            <c:ext xmlns:c16="http://schemas.microsoft.com/office/drawing/2014/chart" uri="{C3380CC4-5D6E-409C-BE32-E72D297353CC}">
              <c16:uniqueId val="{00000008-EC20-43E8-A785-D025B7800209}"/>
            </c:ext>
          </c:extLst>
        </c:ser>
        <c:dLbls>
          <c:dLblPos val="inEnd"/>
          <c:showLegendKey val="0"/>
          <c:showVal val="1"/>
          <c:showCatName val="0"/>
          <c:showSerName val="0"/>
          <c:showPercent val="0"/>
          <c:showBubbleSize val="0"/>
        </c:dLbls>
        <c:gapWidth val="65"/>
        <c:axId val="97055295"/>
        <c:axId val="97046175"/>
      </c:barChart>
      <c:catAx>
        <c:axId val="97055295"/>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97046175"/>
        <c:crosses val="autoZero"/>
        <c:auto val="1"/>
        <c:lblAlgn val="ctr"/>
        <c:lblOffset val="100"/>
        <c:noMultiLvlLbl val="0"/>
      </c:catAx>
      <c:valAx>
        <c:axId val="97046175"/>
        <c:scaling>
          <c:orientation val="minMax"/>
        </c:scaling>
        <c:delete val="1"/>
        <c:axPos val="l"/>
        <c:numFmt formatCode="General" sourceLinked="1"/>
        <c:majorTickMark val="none"/>
        <c:minorTickMark val="none"/>
        <c:tickLblPos val="nextTo"/>
        <c:crossAx val="97055295"/>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[Automobile Market analysis part 2-backup.xlsx]Task 5.c!PivotTable56</c:name>
    <c:fmtId val="6"/>
  </c:pivotSource>
  <c:chart>
    <c:title>
      <c:tx>
        <c:rich>
          <a:bodyPr rot="0" spcFirstLastPara="1" vertOverflow="ellipsis" vert="horz" wrap="square" anchor="ctr" anchorCtr="1"/>
          <a:lstStyle/>
          <a:p>
            <a:pPr>
              <a:defRPr sz="1100" b="1" i="0" u="none" strike="noStrike" kern="1200" baseline="0">
                <a:solidFill>
                  <a:schemeClr val="dk1">
                    <a:lumMod val="75000"/>
                    <a:lumOff val="25000"/>
                  </a:schemeClr>
                </a:solidFill>
                <a:latin typeface="Calibri" panose="020F0502020204030204" pitchFamily="34" charset="0"/>
                <a:ea typeface="+mn-ea"/>
                <a:cs typeface="Calibri" panose="020F0502020204030204" pitchFamily="34" charset="0"/>
              </a:defRPr>
            </a:pPr>
            <a:r>
              <a:rPr lang="en-US" sz="1100">
                <a:latin typeface="Calibri" panose="020F0502020204030204" pitchFamily="34" charset="0"/>
                <a:cs typeface="Calibri" panose="020F0502020204030204" pitchFamily="34" charset="0"/>
              </a:rPr>
              <a:t>Analysis</a:t>
            </a:r>
            <a:r>
              <a:rPr lang="en-US" sz="1100" baseline="0">
                <a:latin typeface="Calibri" panose="020F0502020204030204" pitchFamily="34" charset="0"/>
                <a:cs typeface="Calibri" panose="020F0502020204030204" pitchFamily="34" charset="0"/>
              </a:rPr>
              <a:t> of Fuel Efficiency for different Fuel type cars</a:t>
            </a:r>
            <a:endParaRPr lang="en-US" sz="110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100" b="1" i="0" u="none" strike="noStrike" kern="1200" baseline="0">
              <a:solidFill>
                <a:schemeClr val="dk1">
                  <a:lumMod val="75000"/>
                  <a:lumOff val="25000"/>
                </a:schemeClr>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 5.c'!$N$7</c:f>
              <c:strCache>
                <c:ptCount val="1"/>
                <c:pt idx="0">
                  <c:v>Count of Body_Type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 5.c'!$M$8:$M$27</c:f>
              <c:multiLvlStrCache>
                <c:ptCount val="12"/>
                <c:lvl>
                  <c:pt idx="0">
                    <c:v>Manual</c:v>
                  </c:pt>
                  <c:pt idx="1">
                    <c:v>Automatic</c:v>
                  </c:pt>
                  <c:pt idx="2">
                    <c:v>AMT</c:v>
                  </c:pt>
                  <c:pt idx="3">
                    <c:v>Automatic</c:v>
                  </c:pt>
                  <c:pt idx="4">
                    <c:v>Manual</c:v>
                  </c:pt>
                  <c:pt idx="5">
                    <c:v>Manual</c:v>
                  </c:pt>
                  <c:pt idx="6">
                    <c:v>AMT</c:v>
                  </c:pt>
                  <c:pt idx="7">
                    <c:v>Automatic</c:v>
                  </c:pt>
                  <c:pt idx="8">
                    <c:v>Manual</c:v>
                  </c:pt>
                  <c:pt idx="9">
                    <c:v>Automatic</c:v>
                  </c:pt>
                  <c:pt idx="10">
                    <c:v>Manual</c:v>
                  </c:pt>
                  <c:pt idx="11">
                    <c:v>Automatic</c:v>
                  </c:pt>
                </c:lvl>
                <c:lvl>
                  <c:pt idx="0">
                    <c:v>Crossover</c:v>
                  </c:pt>
                  <c:pt idx="1">
                    <c:v>Crossover, SUV</c:v>
                  </c:pt>
                  <c:pt idx="2">
                    <c:v>Hatchback</c:v>
                  </c:pt>
                  <c:pt idx="5">
                    <c:v>MUV</c:v>
                  </c:pt>
                  <c:pt idx="6">
                    <c:v>Sedan</c:v>
                  </c:pt>
                  <c:pt idx="9">
                    <c:v>SUV</c:v>
                  </c:pt>
                  <c:pt idx="11">
                    <c:v>SUV, Crossover</c:v>
                  </c:pt>
                </c:lvl>
              </c:multiLvlStrCache>
            </c:multiLvlStrRef>
          </c:cat>
          <c:val>
            <c:numRef>
              <c:f>'Task 5.c'!$N$8:$N$27</c:f>
              <c:numCache>
                <c:formatCode>General</c:formatCode>
                <c:ptCount val="12"/>
                <c:pt idx="0">
                  <c:v>4</c:v>
                </c:pt>
                <c:pt idx="1">
                  <c:v>1</c:v>
                </c:pt>
                <c:pt idx="2">
                  <c:v>5</c:v>
                </c:pt>
                <c:pt idx="3">
                  <c:v>19</c:v>
                </c:pt>
                <c:pt idx="4">
                  <c:v>95</c:v>
                </c:pt>
                <c:pt idx="5">
                  <c:v>7</c:v>
                </c:pt>
                <c:pt idx="6">
                  <c:v>3</c:v>
                </c:pt>
                <c:pt idx="7">
                  <c:v>9</c:v>
                </c:pt>
                <c:pt idx="8">
                  <c:v>40</c:v>
                </c:pt>
                <c:pt idx="9">
                  <c:v>3</c:v>
                </c:pt>
                <c:pt idx="10">
                  <c:v>9</c:v>
                </c:pt>
                <c:pt idx="11">
                  <c:v>2</c:v>
                </c:pt>
              </c:numCache>
            </c:numRef>
          </c:val>
          <c:extLst>
            <c:ext xmlns:c16="http://schemas.microsoft.com/office/drawing/2014/chart" uri="{C3380CC4-5D6E-409C-BE32-E72D297353CC}">
              <c16:uniqueId val="{00000000-8404-4162-A12F-0E8459081571}"/>
            </c:ext>
          </c:extLst>
        </c:ser>
        <c:ser>
          <c:idx val="1"/>
          <c:order val="1"/>
          <c:tx>
            <c:strRef>
              <c:f>'Task 5.c'!$O$7</c:f>
              <c:strCache>
                <c:ptCount val="1"/>
                <c:pt idx="0">
                  <c:v>Count of Type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 5.c'!$M$8:$M$27</c:f>
              <c:multiLvlStrCache>
                <c:ptCount val="12"/>
                <c:lvl>
                  <c:pt idx="0">
                    <c:v>Manual</c:v>
                  </c:pt>
                  <c:pt idx="1">
                    <c:v>Automatic</c:v>
                  </c:pt>
                  <c:pt idx="2">
                    <c:v>AMT</c:v>
                  </c:pt>
                  <c:pt idx="3">
                    <c:v>Automatic</c:v>
                  </c:pt>
                  <c:pt idx="4">
                    <c:v>Manual</c:v>
                  </c:pt>
                  <c:pt idx="5">
                    <c:v>Manual</c:v>
                  </c:pt>
                  <c:pt idx="6">
                    <c:v>AMT</c:v>
                  </c:pt>
                  <c:pt idx="7">
                    <c:v>Automatic</c:v>
                  </c:pt>
                  <c:pt idx="8">
                    <c:v>Manual</c:v>
                  </c:pt>
                  <c:pt idx="9">
                    <c:v>Automatic</c:v>
                  </c:pt>
                  <c:pt idx="10">
                    <c:v>Manual</c:v>
                  </c:pt>
                  <c:pt idx="11">
                    <c:v>Automatic</c:v>
                  </c:pt>
                </c:lvl>
                <c:lvl>
                  <c:pt idx="0">
                    <c:v>Crossover</c:v>
                  </c:pt>
                  <c:pt idx="1">
                    <c:v>Crossover, SUV</c:v>
                  </c:pt>
                  <c:pt idx="2">
                    <c:v>Hatchback</c:v>
                  </c:pt>
                  <c:pt idx="5">
                    <c:v>MUV</c:v>
                  </c:pt>
                  <c:pt idx="6">
                    <c:v>Sedan</c:v>
                  </c:pt>
                  <c:pt idx="9">
                    <c:v>SUV</c:v>
                  </c:pt>
                  <c:pt idx="11">
                    <c:v>SUV, Crossover</c:v>
                  </c:pt>
                </c:lvl>
              </c:multiLvlStrCache>
            </c:multiLvlStrRef>
          </c:cat>
          <c:val>
            <c:numRef>
              <c:f>'Task 5.c'!$O$8:$O$27</c:f>
              <c:numCache>
                <c:formatCode>General</c:formatCode>
                <c:ptCount val="12"/>
                <c:pt idx="0">
                  <c:v>4</c:v>
                </c:pt>
                <c:pt idx="1">
                  <c:v>1</c:v>
                </c:pt>
                <c:pt idx="2">
                  <c:v>5</c:v>
                </c:pt>
                <c:pt idx="3">
                  <c:v>19</c:v>
                </c:pt>
                <c:pt idx="4">
                  <c:v>95</c:v>
                </c:pt>
                <c:pt idx="5">
                  <c:v>7</c:v>
                </c:pt>
                <c:pt idx="6">
                  <c:v>3</c:v>
                </c:pt>
                <c:pt idx="7">
                  <c:v>9</c:v>
                </c:pt>
                <c:pt idx="8">
                  <c:v>40</c:v>
                </c:pt>
                <c:pt idx="9">
                  <c:v>3</c:v>
                </c:pt>
                <c:pt idx="10">
                  <c:v>9</c:v>
                </c:pt>
                <c:pt idx="11">
                  <c:v>2</c:v>
                </c:pt>
              </c:numCache>
            </c:numRef>
          </c:val>
          <c:extLst>
            <c:ext xmlns:c16="http://schemas.microsoft.com/office/drawing/2014/chart" uri="{C3380CC4-5D6E-409C-BE32-E72D297353CC}">
              <c16:uniqueId val="{00000001-8404-4162-A12F-0E8459081571}"/>
            </c:ext>
          </c:extLst>
        </c:ser>
        <c:dLbls>
          <c:dLblPos val="outEnd"/>
          <c:showLegendKey val="0"/>
          <c:showVal val="1"/>
          <c:showCatName val="0"/>
          <c:showSerName val="0"/>
          <c:showPercent val="0"/>
          <c:showBubbleSize val="0"/>
        </c:dLbls>
        <c:gapWidth val="65"/>
        <c:axId val="1399855248"/>
        <c:axId val="1399843728"/>
      </c:barChart>
      <c:catAx>
        <c:axId val="139985524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99843728"/>
        <c:crosses val="autoZero"/>
        <c:auto val="1"/>
        <c:lblAlgn val="ctr"/>
        <c:lblOffset val="100"/>
        <c:noMultiLvlLbl val="0"/>
      </c:catAx>
      <c:valAx>
        <c:axId val="1399843728"/>
        <c:scaling>
          <c:orientation val="minMax"/>
        </c:scaling>
        <c:delete val="1"/>
        <c:axPos val="b"/>
        <c:numFmt formatCode="General" sourceLinked="1"/>
        <c:majorTickMark val="none"/>
        <c:minorTickMark val="none"/>
        <c:tickLblPos val="nextTo"/>
        <c:crossAx val="1399855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70" baseline="0">
                <a:solidFill>
                  <a:schemeClr val="dk1">
                    <a:lumMod val="50000"/>
                    <a:lumOff val="50000"/>
                  </a:schemeClr>
                </a:solidFill>
                <a:latin typeface="Calibri" panose="020F0502020204030204" pitchFamily="34" charset="0"/>
                <a:ea typeface="+mn-ea"/>
                <a:cs typeface="Calibri" panose="020F0502020204030204" pitchFamily="34" charset="0"/>
              </a:defRPr>
            </a:pPr>
            <a:r>
              <a:rPr lang="en-US" sz="1100">
                <a:latin typeface="Calibri" panose="020F0502020204030204" pitchFamily="34" charset="0"/>
                <a:cs typeface="Calibri" panose="020F0502020204030204" pitchFamily="34" charset="0"/>
              </a:rPr>
              <a:t>Correlation between Speed and Distance</a:t>
            </a:r>
          </a:p>
        </c:rich>
      </c:tx>
      <c:overlay val="0"/>
      <c:spPr>
        <a:noFill/>
        <a:ln>
          <a:noFill/>
        </a:ln>
        <a:effectLst/>
      </c:spPr>
      <c:txPr>
        <a:bodyPr rot="0" spcFirstLastPara="1" vertOverflow="ellipsis" vert="horz" wrap="square" anchor="ctr" anchorCtr="1"/>
        <a:lstStyle/>
        <a:p>
          <a:pPr>
            <a:defRPr sz="1100" b="0" i="0" u="none" strike="noStrike" kern="1200" spc="70" baseline="0">
              <a:solidFill>
                <a:schemeClr val="dk1">
                  <a:lumMod val="50000"/>
                  <a:lumOff val="50000"/>
                </a:schemeClr>
              </a:solidFill>
              <a:latin typeface="Calibri" panose="020F0502020204030204" pitchFamily="34" charset="0"/>
              <a:ea typeface="+mn-ea"/>
              <a:cs typeface="Calibri" panose="020F0502020204030204" pitchFamily="34" charset="0"/>
            </a:defRPr>
          </a:pPr>
          <a:endParaRPr lang="en-US"/>
        </a:p>
      </c:txPr>
    </c:title>
    <c:autoTitleDeleted val="0"/>
    <c:plotArea>
      <c:layout/>
      <c:scatterChart>
        <c:scatterStyle val="lineMarker"/>
        <c:varyColors val="0"/>
        <c:ser>
          <c:idx val="0"/>
          <c:order val="0"/>
          <c:tx>
            <c:strRef>
              <c:f>'[Automobile Market analysis part 2.xlsx]Task 5.b'!$E$1</c:f>
              <c:strCache>
                <c:ptCount val="1"/>
                <c:pt idx="0">
                  <c:v>Speed km/hr</c:v>
                </c:pt>
              </c:strCache>
            </c:strRef>
          </c:tx>
          <c:spPr>
            <a:ln w="25400">
              <a:noFill/>
            </a:ln>
            <a:effectLst/>
          </c:spPr>
          <c:marker>
            <c:symbol val="circle"/>
            <c:size val="4"/>
            <c:spPr>
              <a:solidFill>
                <a:schemeClr val="accent1"/>
              </a:solidFill>
              <a:ln w="9525" cap="flat" cmpd="sng" algn="ctr">
                <a:solidFill>
                  <a:schemeClr val="accent1"/>
                </a:solidFill>
                <a:round/>
              </a:ln>
              <a:effectLst/>
            </c:spPr>
          </c:marker>
          <c:trendline>
            <c:spPr>
              <a:ln w="63500" cap="rnd" cmpd="sng" algn="ctr">
                <a:solidFill>
                  <a:schemeClr val="accent1">
                    <a:alpha val="25000"/>
                  </a:schemeClr>
                </a:solidFill>
                <a:round/>
              </a:ln>
              <a:effectLst/>
            </c:spPr>
            <c:trendlineType val="linear"/>
            <c:dispRSqr val="0"/>
            <c:dispEq val="0"/>
          </c:trendline>
          <c:xVal>
            <c:numRef>
              <c:f>'[Automobile Market analysis part 2.xlsx]Task 5.b'!$D$2:$D$790</c:f>
              <c:numCache>
                <c:formatCode>General</c:formatCode>
                <c:ptCount val="789"/>
                <c:pt idx="0">
                  <c:v>499.20000000000005</c:v>
                </c:pt>
                <c:pt idx="1">
                  <c:v>499.20000000000005</c:v>
                </c:pt>
                <c:pt idx="2">
                  <c:v>257.25</c:v>
                </c:pt>
                <c:pt idx="3">
                  <c:v>499.20000000000005</c:v>
                </c:pt>
                <c:pt idx="4">
                  <c:v>499.20000000000005</c:v>
                </c:pt>
                <c:pt idx="5">
                  <c:v>499.20000000000005</c:v>
                </c:pt>
                <c:pt idx="6">
                  <c:v>604.38</c:v>
                </c:pt>
                <c:pt idx="7">
                  <c:v>604.38</c:v>
                </c:pt>
                <c:pt idx="8">
                  <c:v>604.38</c:v>
                </c:pt>
                <c:pt idx="9">
                  <c:v>604.38</c:v>
                </c:pt>
                <c:pt idx="10">
                  <c:v>604.38</c:v>
                </c:pt>
                <c:pt idx="11">
                  <c:v>604.38</c:v>
                </c:pt>
                <c:pt idx="12">
                  <c:v>604.38</c:v>
                </c:pt>
                <c:pt idx="13">
                  <c:v>604.38</c:v>
                </c:pt>
                <c:pt idx="14">
                  <c:v>604.38</c:v>
                </c:pt>
                <c:pt idx="15">
                  <c:v>604.38</c:v>
                </c:pt>
                <c:pt idx="16">
                  <c:v>604.38</c:v>
                </c:pt>
                <c:pt idx="17">
                  <c:v>604.38</c:v>
                </c:pt>
                <c:pt idx="18">
                  <c:v>540</c:v>
                </c:pt>
                <c:pt idx="19">
                  <c:v>540</c:v>
                </c:pt>
                <c:pt idx="20">
                  <c:v>520</c:v>
                </c:pt>
                <c:pt idx="21">
                  <c:v>686</c:v>
                </c:pt>
                <c:pt idx="22">
                  <c:v>686</c:v>
                </c:pt>
                <c:pt idx="23">
                  <c:v>542.5</c:v>
                </c:pt>
                <c:pt idx="24">
                  <c:v>542.5</c:v>
                </c:pt>
                <c:pt idx="25">
                  <c:v>753.72500000000002</c:v>
                </c:pt>
                <c:pt idx="26">
                  <c:v>542.5</c:v>
                </c:pt>
                <c:pt idx="27">
                  <c:v>600.25</c:v>
                </c:pt>
                <c:pt idx="28">
                  <c:v>542.5</c:v>
                </c:pt>
                <c:pt idx="29">
                  <c:v>717.5</c:v>
                </c:pt>
                <c:pt idx="30">
                  <c:v>1029</c:v>
                </c:pt>
                <c:pt idx="31">
                  <c:v>600.25</c:v>
                </c:pt>
                <c:pt idx="32">
                  <c:v>600.25</c:v>
                </c:pt>
                <c:pt idx="33">
                  <c:v>600.25</c:v>
                </c:pt>
                <c:pt idx="34">
                  <c:v>600.25</c:v>
                </c:pt>
                <c:pt idx="35">
                  <c:v>600.25</c:v>
                </c:pt>
                <c:pt idx="36">
                  <c:v>1029</c:v>
                </c:pt>
                <c:pt idx="37">
                  <c:v>600.25</c:v>
                </c:pt>
                <c:pt idx="38">
                  <c:v>600.25</c:v>
                </c:pt>
                <c:pt idx="39">
                  <c:v>600.25</c:v>
                </c:pt>
                <c:pt idx="40">
                  <c:v>819.7</c:v>
                </c:pt>
                <c:pt idx="41">
                  <c:v>819.7</c:v>
                </c:pt>
                <c:pt idx="42">
                  <c:v>819.7</c:v>
                </c:pt>
                <c:pt idx="43">
                  <c:v>819.7</c:v>
                </c:pt>
                <c:pt idx="44">
                  <c:v>837.2</c:v>
                </c:pt>
                <c:pt idx="45">
                  <c:v>837.2</c:v>
                </c:pt>
                <c:pt idx="46">
                  <c:v>837.2</c:v>
                </c:pt>
                <c:pt idx="47">
                  <c:v>787.5</c:v>
                </c:pt>
                <c:pt idx="48">
                  <c:v>787.5</c:v>
                </c:pt>
                <c:pt idx="49">
                  <c:v>787.5</c:v>
                </c:pt>
                <c:pt idx="50">
                  <c:v>787.5</c:v>
                </c:pt>
                <c:pt idx="51">
                  <c:v>787.5</c:v>
                </c:pt>
                <c:pt idx="52">
                  <c:v>787.5</c:v>
                </c:pt>
                <c:pt idx="53">
                  <c:v>787.5</c:v>
                </c:pt>
                <c:pt idx="54">
                  <c:v>787.5</c:v>
                </c:pt>
                <c:pt idx="55">
                  <c:v>622.24</c:v>
                </c:pt>
                <c:pt idx="56">
                  <c:v>622.24</c:v>
                </c:pt>
                <c:pt idx="57">
                  <c:v>668.48</c:v>
                </c:pt>
                <c:pt idx="58">
                  <c:v>654.24</c:v>
                </c:pt>
                <c:pt idx="59">
                  <c:v>622.24</c:v>
                </c:pt>
                <c:pt idx="60">
                  <c:v>529.6</c:v>
                </c:pt>
                <c:pt idx="61">
                  <c:v>622.24</c:v>
                </c:pt>
                <c:pt idx="62">
                  <c:v>686</c:v>
                </c:pt>
                <c:pt idx="63">
                  <c:v>686</c:v>
                </c:pt>
                <c:pt idx="64">
                  <c:v>686</c:v>
                </c:pt>
                <c:pt idx="65">
                  <c:v>686</c:v>
                </c:pt>
                <c:pt idx="66">
                  <c:v>738.22500000000002</c:v>
                </c:pt>
                <c:pt idx="67">
                  <c:v>748.34999999999991</c:v>
                </c:pt>
                <c:pt idx="68">
                  <c:v>987.52499999999998</c:v>
                </c:pt>
                <c:pt idx="69">
                  <c:v>738.22500000000002</c:v>
                </c:pt>
                <c:pt idx="70">
                  <c:v>976.05</c:v>
                </c:pt>
                <c:pt idx="71">
                  <c:v>976.05</c:v>
                </c:pt>
                <c:pt idx="72">
                  <c:v>748.34999999999991</c:v>
                </c:pt>
                <c:pt idx="73">
                  <c:v>976.05</c:v>
                </c:pt>
                <c:pt idx="74">
                  <c:v>738.22500000000002</c:v>
                </c:pt>
                <c:pt idx="75">
                  <c:v>976.05</c:v>
                </c:pt>
                <c:pt idx="76">
                  <c:v>738.22500000000002</c:v>
                </c:pt>
                <c:pt idx="77">
                  <c:v>987.52499999999998</c:v>
                </c:pt>
                <c:pt idx="78">
                  <c:v>738.22500000000002</c:v>
                </c:pt>
                <c:pt idx="79">
                  <c:v>976.05</c:v>
                </c:pt>
                <c:pt idx="80">
                  <c:v>900.90000000000009</c:v>
                </c:pt>
                <c:pt idx="81">
                  <c:v>900.90000000000009</c:v>
                </c:pt>
                <c:pt idx="82">
                  <c:v>900.90000000000009</c:v>
                </c:pt>
                <c:pt idx="83">
                  <c:v>900.90000000000009</c:v>
                </c:pt>
                <c:pt idx="84">
                  <c:v>782.54</c:v>
                </c:pt>
                <c:pt idx="85">
                  <c:v>782.54</c:v>
                </c:pt>
                <c:pt idx="86">
                  <c:v>782.54</c:v>
                </c:pt>
                <c:pt idx="87">
                  <c:v>782.54</c:v>
                </c:pt>
                <c:pt idx="88">
                  <c:v>737.44999999999993</c:v>
                </c:pt>
                <c:pt idx="89">
                  <c:v>737.44999999999993</c:v>
                </c:pt>
                <c:pt idx="90">
                  <c:v>688</c:v>
                </c:pt>
                <c:pt idx="91">
                  <c:v>737.44999999999993</c:v>
                </c:pt>
                <c:pt idx="92">
                  <c:v>737.44999999999993</c:v>
                </c:pt>
                <c:pt idx="93">
                  <c:v>737.44999999999993</c:v>
                </c:pt>
                <c:pt idx="94">
                  <c:v>722.4</c:v>
                </c:pt>
                <c:pt idx="95">
                  <c:v>743.40000000000009</c:v>
                </c:pt>
                <c:pt idx="96">
                  <c:v>720.3</c:v>
                </c:pt>
                <c:pt idx="97">
                  <c:v>717.75</c:v>
                </c:pt>
                <c:pt idx="98">
                  <c:v>921.15</c:v>
                </c:pt>
                <c:pt idx="99">
                  <c:v>715.5</c:v>
                </c:pt>
                <c:pt idx="100">
                  <c:v>921.15</c:v>
                </c:pt>
                <c:pt idx="101">
                  <c:v>715.5</c:v>
                </c:pt>
                <c:pt idx="102">
                  <c:v>921.15</c:v>
                </c:pt>
                <c:pt idx="103">
                  <c:v>715.5</c:v>
                </c:pt>
                <c:pt idx="104">
                  <c:v>920.25</c:v>
                </c:pt>
                <c:pt idx="105">
                  <c:v>717.75</c:v>
                </c:pt>
                <c:pt idx="106">
                  <c:v>715.5</c:v>
                </c:pt>
                <c:pt idx="107">
                  <c:v>715.5</c:v>
                </c:pt>
                <c:pt idx="108">
                  <c:v>921.15</c:v>
                </c:pt>
                <c:pt idx="109">
                  <c:v>634.54999999999995</c:v>
                </c:pt>
                <c:pt idx="110">
                  <c:v>634.54999999999995</c:v>
                </c:pt>
                <c:pt idx="111">
                  <c:v>634.54999999999995</c:v>
                </c:pt>
                <c:pt idx="112">
                  <c:v>634.54999999999995</c:v>
                </c:pt>
                <c:pt idx="113">
                  <c:v>634.54999999999995</c:v>
                </c:pt>
                <c:pt idx="114">
                  <c:v>634.54999999999995</c:v>
                </c:pt>
                <c:pt idx="115">
                  <c:v>680.8</c:v>
                </c:pt>
                <c:pt idx="116">
                  <c:v>634.54999999999995</c:v>
                </c:pt>
                <c:pt idx="117">
                  <c:v>634.54999999999995</c:v>
                </c:pt>
                <c:pt idx="118">
                  <c:v>634.54999999999995</c:v>
                </c:pt>
                <c:pt idx="119">
                  <c:v>634.54999999999995</c:v>
                </c:pt>
                <c:pt idx="120">
                  <c:v>634.54999999999995</c:v>
                </c:pt>
                <c:pt idx="121">
                  <c:v>675</c:v>
                </c:pt>
                <c:pt idx="122">
                  <c:v>675</c:v>
                </c:pt>
                <c:pt idx="123">
                  <c:v>675</c:v>
                </c:pt>
                <c:pt idx="124">
                  <c:v>877.5</c:v>
                </c:pt>
                <c:pt idx="125">
                  <c:v>877.5</c:v>
                </c:pt>
                <c:pt idx="126">
                  <c:v>877.5</c:v>
                </c:pt>
                <c:pt idx="127">
                  <c:v>765</c:v>
                </c:pt>
                <c:pt idx="128">
                  <c:v>855</c:v>
                </c:pt>
                <c:pt idx="129">
                  <c:v>634.54999999999995</c:v>
                </c:pt>
                <c:pt idx="130">
                  <c:v>634.54999999999995</c:v>
                </c:pt>
                <c:pt idx="131">
                  <c:v>858.4</c:v>
                </c:pt>
                <c:pt idx="132">
                  <c:v>634.54999999999995</c:v>
                </c:pt>
                <c:pt idx="133">
                  <c:v>858.4</c:v>
                </c:pt>
                <c:pt idx="134">
                  <c:v>634.54999999999995</c:v>
                </c:pt>
                <c:pt idx="135">
                  <c:v>858.4</c:v>
                </c:pt>
                <c:pt idx="136">
                  <c:v>858.4</c:v>
                </c:pt>
                <c:pt idx="137">
                  <c:v>634.54999999999995</c:v>
                </c:pt>
                <c:pt idx="138">
                  <c:v>634.54999999999995</c:v>
                </c:pt>
                <c:pt idx="139">
                  <c:v>634.54999999999995</c:v>
                </c:pt>
                <c:pt idx="140">
                  <c:v>858.4</c:v>
                </c:pt>
                <c:pt idx="141">
                  <c:v>858.4</c:v>
                </c:pt>
                <c:pt idx="142">
                  <c:v>858.4</c:v>
                </c:pt>
                <c:pt idx="143">
                  <c:v>686</c:v>
                </c:pt>
                <c:pt idx="144">
                  <c:v>686</c:v>
                </c:pt>
                <c:pt idx="145">
                  <c:v>686</c:v>
                </c:pt>
                <c:pt idx="146">
                  <c:v>720.3</c:v>
                </c:pt>
                <c:pt idx="147">
                  <c:v>720.3</c:v>
                </c:pt>
                <c:pt idx="148">
                  <c:v>720.3</c:v>
                </c:pt>
                <c:pt idx="149">
                  <c:v>720.3</c:v>
                </c:pt>
                <c:pt idx="150">
                  <c:v>720.3</c:v>
                </c:pt>
                <c:pt idx="151">
                  <c:v>831.6</c:v>
                </c:pt>
                <c:pt idx="152">
                  <c:v>831.6</c:v>
                </c:pt>
                <c:pt idx="153">
                  <c:v>833.17500000000007</c:v>
                </c:pt>
                <c:pt idx="154">
                  <c:v>831.6</c:v>
                </c:pt>
                <c:pt idx="155">
                  <c:v>771.74999999999989</c:v>
                </c:pt>
                <c:pt idx="156">
                  <c:v>771.74999999999989</c:v>
                </c:pt>
                <c:pt idx="157">
                  <c:v>771.74999999999989</c:v>
                </c:pt>
                <c:pt idx="158">
                  <c:v>833.17500000000007</c:v>
                </c:pt>
                <c:pt idx="159">
                  <c:v>720.3</c:v>
                </c:pt>
                <c:pt idx="160">
                  <c:v>720.3</c:v>
                </c:pt>
                <c:pt idx="161">
                  <c:v>720.3</c:v>
                </c:pt>
                <c:pt idx="162">
                  <c:v>686</c:v>
                </c:pt>
                <c:pt idx="163">
                  <c:v>686</c:v>
                </c:pt>
                <c:pt idx="164">
                  <c:v>686</c:v>
                </c:pt>
                <c:pt idx="165">
                  <c:v>686</c:v>
                </c:pt>
                <c:pt idx="166">
                  <c:v>686</c:v>
                </c:pt>
                <c:pt idx="167">
                  <c:v>720.3</c:v>
                </c:pt>
                <c:pt idx="168">
                  <c:v>720.3</c:v>
                </c:pt>
                <c:pt idx="169">
                  <c:v>720.3</c:v>
                </c:pt>
                <c:pt idx="170">
                  <c:v>720.3</c:v>
                </c:pt>
                <c:pt idx="171">
                  <c:v>686</c:v>
                </c:pt>
                <c:pt idx="172">
                  <c:v>672.75</c:v>
                </c:pt>
                <c:pt idx="173">
                  <c:v>681.74999999999989</c:v>
                </c:pt>
                <c:pt idx="174">
                  <c:v>987.97499999999991</c:v>
                </c:pt>
                <c:pt idx="175">
                  <c:v>987.75000000000011</c:v>
                </c:pt>
                <c:pt idx="176">
                  <c:v>976.5</c:v>
                </c:pt>
                <c:pt idx="177">
                  <c:v>672.75</c:v>
                </c:pt>
                <c:pt idx="178">
                  <c:v>672.75</c:v>
                </c:pt>
                <c:pt idx="179">
                  <c:v>987.75000000000011</c:v>
                </c:pt>
                <c:pt idx="180">
                  <c:v>976.5</c:v>
                </c:pt>
                <c:pt idx="181">
                  <c:v>672.75</c:v>
                </c:pt>
                <c:pt idx="182">
                  <c:v>697.5</c:v>
                </c:pt>
                <c:pt idx="183">
                  <c:v>782.55000000000007</c:v>
                </c:pt>
                <c:pt idx="184">
                  <c:v>913.5</c:v>
                </c:pt>
                <c:pt idx="185">
                  <c:v>913.5</c:v>
                </c:pt>
                <c:pt idx="186">
                  <c:v>782.55000000000007</c:v>
                </c:pt>
                <c:pt idx="187">
                  <c:v>913.5</c:v>
                </c:pt>
                <c:pt idx="188">
                  <c:v>952</c:v>
                </c:pt>
                <c:pt idx="189">
                  <c:v>952</c:v>
                </c:pt>
                <c:pt idx="190">
                  <c:v>952</c:v>
                </c:pt>
                <c:pt idx="191">
                  <c:v>634.54999999999995</c:v>
                </c:pt>
                <c:pt idx="192">
                  <c:v>634.54999999999995</c:v>
                </c:pt>
                <c:pt idx="193">
                  <c:v>634.54999999999995</c:v>
                </c:pt>
                <c:pt idx="194">
                  <c:v>634.54999999999995</c:v>
                </c:pt>
                <c:pt idx="195">
                  <c:v>634.54999999999995</c:v>
                </c:pt>
                <c:pt idx="196">
                  <c:v>1200.5</c:v>
                </c:pt>
                <c:pt idx="197">
                  <c:v>1200.5</c:v>
                </c:pt>
                <c:pt idx="198">
                  <c:v>1217.6499999999999</c:v>
                </c:pt>
                <c:pt idx="199">
                  <c:v>1217.6499999999999</c:v>
                </c:pt>
                <c:pt idx="200">
                  <c:v>825</c:v>
                </c:pt>
                <c:pt idx="201">
                  <c:v>1098.57</c:v>
                </c:pt>
                <c:pt idx="202">
                  <c:v>1098.57</c:v>
                </c:pt>
                <c:pt idx="203">
                  <c:v>1098.57</c:v>
                </c:pt>
                <c:pt idx="204">
                  <c:v>1098.57</c:v>
                </c:pt>
                <c:pt idx="205">
                  <c:v>1157.76</c:v>
                </c:pt>
                <c:pt idx="206">
                  <c:v>1157.76</c:v>
                </c:pt>
                <c:pt idx="207">
                  <c:v>1157.76</c:v>
                </c:pt>
                <c:pt idx="208">
                  <c:v>771.74999999999989</c:v>
                </c:pt>
                <c:pt idx="209">
                  <c:v>771.74999999999989</c:v>
                </c:pt>
                <c:pt idx="210">
                  <c:v>771.74999999999989</c:v>
                </c:pt>
                <c:pt idx="211">
                  <c:v>700.35</c:v>
                </c:pt>
                <c:pt idx="212">
                  <c:v>540.80000000000007</c:v>
                </c:pt>
                <c:pt idx="213">
                  <c:v>783</c:v>
                </c:pt>
                <c:pt idx="214">
                  <c:v>1168.44</c:v>
                </c:pt>
                <c:pt idx="215">
                  <c:v>1168.44</c:v>
                </c:pt>
                <c:pt idx="216">
                  <c:v>1168.44</c:v>
                </c:pt>
                <c:pt idx="217">
                  <c:v>1337.6999999999998</c:v>
                </c:pt>
                <c:pt idx="218">
                  <c:v>788.9</c:v>
                </c:pt>
                <c:pt idx="219">
                  <c:v>1337.6999999999998</c:v>
                </c:pt>
                <c:pt idx="220">
                  <c:v>600.25</c:v>
                </c:pt>
                <c:pt idx="221">
                  <c:v>600.25</c:v>
                </c:pt>
                <c:pt idx="222">
                  <c:v>600.25</c:v>
                </c:pt>
                <c:pt idx="223">
                  <c:v>600.25</c:v>
                </c:pt>
                <c:pt idx="224">
                  <c:v>600.25</c:v>
                </c:pt>
                <c:pt idx="225">
                  <c:v>600.25</c:v>
                </c:pt>
                <c:pt idx="226">
                  <c:v>600.25</c:v>
                </c:pt>
                <c:pt idx="227">
                  <c:v>600.25</c:v>
                </c:pt>
                <c:pt idx="228">
                  <c:v>463.04999999999995</c:v>
                </c:pt>
                <c:pt idx="229">
                  <c:v>463.04999999999995</c:v>
                </c:pt>
                <c:pt idx="230">
                  <c:v>463.04999999999995</c:v>
                </c:pt>
                <c:pt idx="231">
                  <c:v>463.04999999999995</c:v>
                </c:pt>
                <c:pt idx="232">
                  <c:v>463.04999999999995</c:v>
                </c:pt>
                <c:pt idx="233">
                  <c:v>463.04999999999995</c:v>
                </c:pt>
                <c:pt idx="234">
                  <c:v>463.04999999999995</c:v>
                </c:pt>
                <c:pt idx="235">
                  <c:v>463.04999999999995</c:v>
                </c:pt>
                <c:pt idx="236">
                  <c:v>463.04999999999995</c:v>
                </c:pt>
                <c:pt idx="237">
                  <c:v>463.04999999999995</c:v>
                </c:pt>
                <c:pt idx="238">
                  <c:v>717.5</c:v>
                </c:pt>
                <c:pt idx="239">
                  <c:v>787.5</c:v>
                </c:pt>
                <c:pt idx="240">
                  <c:v>787.5</c:v>
                </c:pt>
                <c:pt idx="241">
                  <c:v>787.5</c:v>
                </c:pt>
                <c:pt idx="242">
                  <c:v>787.5</c:v>
                </c:pt>
                <c:pt idx="243">
                  <c:v>600.25</c:v>
                </c:pt>
                <c:pt idx="244">
                  <c:v>787.5</c:v>
                </c:pt>
                <c:pt idx="245">
                  <c:v>717.5</c:v>
                </c:pt>
                <c:pt idx="246">
                  <c:v>787.5</c:v>
                </c:pt>
                <c:pt idx="247">
                  <c:v>787.5</c:v>
                </c:pt>
                <c:pt idx="248">
                  <c:v>787.5</c:v>
                </c:pt>
                <c:pt idx="249">
                  <c:v>1032</c:v>
                </c:pt>
                <c:pt idx="250">
                  <c:v>1032</c:v>
                </c:pt>
                <c:pt idx="251">
                  <c:v>831.40500000000009</c:v>
                </c:pt>
                <c:pt idx="252">
                  <c:v>831.40500000000009</c:v>
                </c:pt>
                <c:pt idx="253">
                  <c:v>737.44999999999993</c:v>
                </c:pt>
                <c:pt idx="254">
                  <c:v>737.44999999999993</c:v>
                </c:pt>
                <c:pt idx="255">
                  <c:v>588.875</c:v>
                </c:pt>
                <c:pt idx="256">
                  <c:v>588.875</c:v>
                </c:pt>
                <c:pt idx="257">
                  <c:v>832.47500000000002</c:v>
                </c:pt>
                <c:pt idx="258">
                  <c:v>832.47500000000002</c:v>
                </c:pt>
                <c:pt idx="259">
                  <c:v>832.47500000000002</c:v>
                </c:pt>
                <c:pt idx="260">
                  <c:v>588.875</c:v>
                </c:pt>
                <c:pt idx="261">
                  <c:v>588.875</c:v>
                </c:pt>
                <c:pt idx="262">
                  <c:v>832.47500000000002</c:v>
                </c:pt>
                <c:pt idx="263">
                  <c:v>588.875</c:v>
                </c:pt>
                <c:pt idx="264">
                  <c:v>832.47500000000002</c:v>
                </c:pt>
                <c:pt idx="265">
                  <c:v>588.875</c:v>
                </c:pt>
                <c:pt idx="266">
                  <c:v>832.47500000000002</c:v>
                </c:pt>
                <c:pt idx="267">
                  <c:v>588.875</c:v>
                </c:pt>
                <c:pt idx="268">
                  <c:v>588.875</c:v>
                </c:pt>
                <c:pt idx="269">
                  <c:v>588.875</c:v>
                </c:pt>
                <c:pt idx="270">
                  <c:v>832.47500000000002</c:v>
                </c:pt>
                <c:pt idx="271">
                  <c:v>832.47500000000002</c:v>
                </c:pt>
                <c:pt idx="272">
                  <c:v>832.47500000000002</c:v>
                </c:pt>
                <c:pt idx="273">
                  <c:v>832.47500000000002</c:v>
                </c:pt>
                <c:pt idx="274">
                  <c:v>832.47500000000002</c:v>
                </c:pt>
                <c:pt idx="275">
                  <c:v>588.875</c:v>
                </c:pt>
                <c:pt idx="276">
                  <c:v>588.875</c:v>
                </c:pt>
                <c:pt idx="277">
                  <c:v>547.6</c:v>
                </c:pt>
                <c:pt idx="278">
                  <c:v>634.54999999999995</c:v>
                </c:pt>
                <c:pt idx="279">
                  <c:v>634.54999999999995</c:v>
                </c:pt>
                <c:pt idx="280">
                  <c:v>634.54999999999995</c:v>
                </c:pt>
                <c:pt idx="281">
                  <c:v>634.54999999999995</c:v>
                </c:pt>
                <c:pt idx="282">
                  <c:v>634.54999999999995</c:v>
                </c:pt>
                <c:pt idx="283">
                  <c:v>634.54999999999995</c:v>
                </c:pt>
                <c:pt idx="284">
                  <c:v>634.54999999999995</c:v>
                </c:pt>
                <c:pt idx="285">
                  <c:v>634.54999999999995</c:v>
                </c:pt>
                <c:pt idx="286">
                  <c:v>634.54999999999995</c:v>
                </c:pt>
                <c:pt idx="287">
                  <c:v>634.54999999999995</c:v>
                </c:pt>
                <c:pt idx="288">
                  <c:v>634.54999999999995</c:v>
                </c:pt>
                <c:pt idx="289">
                  <c:v>634.54999999999995</c:v>
                </c:pt>
                <c:pt idx="290">
                  <c:v>634.54999999999995</c:v>
                </c:pt>
                <c:pt idx="291">
                  <c:v>634.54999999999995</c:v>
                </c:pt>
                <c:pt idx="292">
                  <c:v>634.54999999999995</c:v>
                </c:pt>
                <c:pt idx="293">
                  <c:v>634.54999999999995</c:v>
                </c:pt>
                <c:pt idx="294">
                  <c:v>634.54999999999995</c:v>
                </c:pt>
                <c:pt idx="295">
                  <c:v>634.54999999999995</c:v>
                </c:pt>
                <c:pt idx="296">
                  <c:v>634.54999999999995</c:v>
                </c:pt>
                <c:pt idx="297">
                  <c:v>764.05</c:v>
                </c:pt>
                <c:pt idx="298">
                  <c:v>764.05</c:v>
                </c:pt>
                <c:pt idx="299">
                  <c:v>764.05</c:v>
                </c:pt>
                <c:pt idx="300">
                  <c:v>764.05</c:v>
                </c:pt>
                <c:pt idx="301">
                  <c:v>824.60000000000014</c:v>
                </c:pt>
                <c:pt idx="302">
                  <c:v>824.60000000000014</c:v>
                </c:pt>
                <c:pt idx="303">
                  <c:v>824.60000000000014</c:v>
                </c:pt>
                <c:pt idx="304">
                  <c:v>824.60000000000014</c:v>
                </c:pt>
                <c:pt idx="305">
                  <c:v>824.60000000000014</c:v>
                </c:pt>
                <c:pt idx="306">
                  <c:v>824.60000000000014</c:v>
                </c:pt>
                <c:pt idx="307">
                  <c:v>677.6</c:v>
                </c:pt>
                <c:pt idx="308">
                  <c:v>928.40000000000009</c:v>
                </c:pt>
                <c:pt idx="309">
                  <c:v>677.6</c:v>
                </c:pt>
                <c:pt idx="310">
                  <c:v>677.6</c:v>
                </c:pt>
                <c:pt idx="311">
                  <c:v>677.6</c:v>
                </c:pt>
                <c:pt idx="312">
                  <c:v>928.40000000000009</c:v>
                </c:pt>
                <c:pt idx="313">
                  <c:v>862.40000000000009</c:v>
                </c:pt>
                <c:pt idx="314">
                  <c:v>928.40000000000009</c:v>
                </c:pt>
                <c:pt idx="315">
                  <c:v>818.40000000000009</c:v>
                </c:pt>
                <c:pt idx="316">
                  <c:v>928.40000000000009</c:v>
                </c:pt>
                <c:pt idx="317">
                  <c:v>862.40000000000009</c:v>
                </c:pt>
                <c:pt idx="318">
                  <c:v>500</c:v>
                </c:pt>
                <c:pt idx="319">
                  <c:v>500</c:v>
                </c:pt>
                <c:pt idx="320">
                  <c:v>771.74999999999989</c:v>
                </c:pt>
                <c:pt idx="321">
                  <c:v>771.74999999999989</c:v>
                </c:pt>
                <c:pt idx="322">
                  <c:v>771.74999999999989</c:v>
                </c:pt>
                <c:pt idx="323">
                  <c:v>771.74999999999989</c:v>
                </c:pt>
                <c:pt idx="324">
                  <c:v>771.74999999999989</c:v>
                </c:pt>
                <c:pt idx="325">
                  <c:v>771.74999999999989</c:v>
                </c:pt>
                <c:pt idx="326">
                  <c:v>771.74999999999989</c:v>
                </c:pt>
                <c:pt idx="327">
                  <c:v>771.74999999999989</c:v>
                </c:pt>
                <c:pt idx="328">
                  <c:v>771.74999999999989</c:v>
                </c:pt>
                <c:pt idx="329">
                  <c:v>771.74999999999989</c:v>
                </c:pt>
                <c:pt idx="330">
                  <c:v>771.74999999999989</c:v>
                </c:pt>
                <c:pt idx="331">
                  <c:v>771.74999999999989</c:v>
                </c:pt>
                <c:pt idx="332">
                  <c:v>771.74999999999989</c:v>
                </c:pt>
                <c:pt idx="333">
                  <c:v>754.59999999999991</c:v>
                </c:pt>
                <c:pt idx="334">
                  <c:v>754.59999999999991</c:v>
                </c:pt>
                <c:pt idx="335">
                  <c:v>754.59999999999991</c:v>
                </c:pt>
                <c:pt idx="336">
                  <c:v>754.59999999999991</c:v>
                </c:pt>
                <c:pt idx="337">
                  <c:v>754.59999999999991</c:v>
                </c:pt>
                <c:pt idx="338">
                  <c:v>754.59999999999991</c:v>
                </c:pt>
                <c:pt idx="339">
                  <c:v>754.59999999999991</c:v>
                </c:pt>
                <c:pt idx="340">
                  <c:v>754.59999999999991</c:v>
                </c:pt>
                <c:pt idx="341">
                  <c:v>754.59999999999991</c:v>
                </c:pt>
                <c:pt idx="342">
                  <c:v>754.59999999999991</c:v>
                </c:pt>
                <c:pt idx="343">
                  <c:v>754.59999999999991</c:v>
                </c:pt>
                <c:pt idx="344">
                  <c:v>754.59999999999991</c:v>
                </c:pt>
                <c:pt idx="345">
                  <c:v>754.59999999999991</c:v>
                </c:pt>
                <c:pt idx="346">
                  <c:v>754.59999999999991</c:v>
                </c:pt>
                <c:pt idx="347">
                  <c:v>754.59999999999991</c:v>
                </c:pt>
                <c:pt idx="348">
                  <c:v>754.59999999999991</c:v>
                </c:pt>
                <c:pt idx="349">
                  <c:v>754.59999999999991</c:v>
                </c:pt>
                <c:pt idx="350">
                  <c:v>754.59999999999991</c:v>
                </c:pt>
                <c:pt idx="351">
                  <c:v>754.59999999999991</c:v>
                </c:pt>
                <c:pt idx="352">
                  <c:v>754.59999999999991</c:v>
                </c:pt>
                <c:pt idx="353">
                  <c:v>754.59999999999991</c:v>
                </c:pt>
                <c:pt idx="354">
                  <c:v>754.59999999999991</c:v>
                </c:pt>
                <c:pt idx="355">
                  <c:v>754.59999999999991</c:v>
                </c:pt>
                <c:pt idx="356">
                  <c:v>754.59999999999991</c:v>
                </c:pt>
                <c:pt idx="357">
                  <c:v>912</c:v>
                </c:pt>
                <c:pt idx="358">
                  <c:v>912</c:v>
                </c:pt>
                <c:pt idx="359">
                  <c:v>912</c:v>
                </c:pt>
                <c:pt idx="360">
                  <c:v>912</c:v>
                </c:pt>
                <c:pt idx="361">
                  <c:v>690</c:v>
                </c:pt>
                <c:pt idx="362">
                  <c:v>850.8</c:v>
                </c:pt>
                <c:pt idx="363">
                  <c:v>1063.1999999999998</c:v>
                </c:pt>
                <c:pt idx="364">
                  <c:v>1063.1999999999998</c:v>
                </c:pt>
                <c:pt idx="365">
                  <c:v>1063.1999999999998</c:v>
                </c:pt>
                <c:pt idx="366">
                  <c:v>1063.1999999999998</c:v>
                </c:pt>
                <c:pt idx="367">
                  <c:v>1063.1999999999998</c:v>
                </c:pt>
                <c:pt idx="368">
                  <c:v>1063.1999999999998</c:v>
                </c:pt>
                <c:pt idx="369">
                  <c:v>1063.1999999999998</c:v>
                </c:pt>
                <c:pt idx="370">
                  <c:v>1063.1999999999998</c:v>
                </c:pt>
                <c:pt idx="371">
                  <c:v>1063.1999999999998</c:v>
                </c:pt>
                <c:pt idx="372">
                  <c:v>660</c:v>
                </c:pt>
                <c:pt idx="373">
                  <c:v>643.79999999999995</c:v>
                </c:pt>
                <c:pt idx="374">
                  <c:v>643.79999999999995</c:v>
                </c:pt>
                <c:pt idx="375">
                  <c:v>783.8</c:v>
                </c:pt>
                <c:pt idx="376">
                  <c:v>891.8</c:v>
                </c:pt>
                <c:pt idx="377">
                  <c:v>891.8</c:v>
                </c:pt>
                <c:pt idx="378">
                  <c:v>891.8</c:v>
                </c:pt>
                <c:pt idx="379">
                  <c:v>891.8</c:v>
                </c:pt>
                <c:pt idx="380">
                  <c:v>891.8</c:v>
                </c:pt>
                <c:pt idx="381">
                  <c:v>891.8</c:v>
                </c:pt>
                <c:pt idx="382">
                  <c:v>891.8</c:v>
                </c:pt>
                <c:pt idx="383">
                  <c:v>891.8</c:v>
                </c:pt>
                <c:pt idx="384">
                  <c:v>891.8</c:v>
                </c:pt>
                <c:pt idx="385">
                  <c:v>891.8</c:v>
                </c:pt>
                <c:pt idx="386">
                  <c:v>891.8</c:v>
                </c:pt>
                <c:pt idx="387">
                  <c:v>891.8</c:v>
                </c:pt>
                <c:pt idx="388">
                  <c:v>601.75</c:v>
                </c:pt>
                <c:pt idx="389">
                  <c:v>596.74999999999989</c:v>
                </c:pt>
                <c:pt idx="390">
                  <c:v>596.74999999999989</c:v>
                </c:pt>
                <c:pt idx="391">
                  <c:v>890</c:v>
                </c:pt>
                <c:pt idx="392">
                  <c:v>890</c:v>
                </c:pt>
                <c:pt idx="393">
                  <c:v>890</c:v>
                </c:pt>
                <c:pt idx="394">
                  <c:v>890</c:v>
                </c:pt>
                <c:pt idx="395">
                  <c:v>890</c:v>
                </c:pt>
                <c:pt idx="396">
                  <c:v>890</c:v>
                </c:pt>
                <c:pt idx="397">
                  <c:v>771.74999999999989</c:v>
                </c:pt>
                <c:pt idx="398">
                  <c:v>949.94999999999993</c:v>
                </c:pt>
                <c:pt idx="399">
                  <c:v>942.75</c:v>
                </c:pt>
                <c:pt idx="400">
                  <c:v>771.74999999999989</c:v>
                </c:pt>
                <c:pt idx="401">
                  <c:v>697.5</c:v>
                </c:pt>
                <c:pt idx="402">
                  <c:v>771.74999999999989</c:v>
                </c:pt>
                <c:pt idx="403">
                  <c:v>771.74999999999989</c:v>
                </c:pt>
                <c:pt idx="404">
                  <c:v>771.74999999999989</c:v>
                </c:pt>
                <c:pt idx="405">
                  <c:v>771.74999999999989</c:v>
                </c:pt>
                <c:pt idx="406">
                  <c:v>771.74999999999989</c:v>
                </c:pt>
                <c:pt idx="407">
                  <c:v>697.5</c:v>
                </c:pt>
                <c:pt idx="408">
                  <c:v>771.74999999999989</c:v>
                </c:pt>
                <c:pt idx="409">
                  <c:v>771.74999999999989</c:v>
                </c:pt>
                <c:pt idx="410">
                  <c:v>720.3</c:v>
                </c:pt>
                <c:pt idx="411">
                  <c:v>720.3</c:v>
                </c:pt>
                <c:pt idx="412">
                  <c:v>720.3</c:v>
                </c:pt>
                <c:pt idx="413">
                  <c:v>720.3</c:v>
                </c:pt>
                <c:pt idx="414">
                  <c:v>720.3</c:v>
                </c:pt>
                <c:pt idx="415">
                  <c:v>720.3</c:v>
                </c:pt>
                <c:pt idx="416">
                  <c:v>720.3</c:v>
                </c:pt>
                <c:pt idx="417">
                  <c:v>720.3</c:v>
                </c:pt>
                <c:pt idx="418">
                  <c:v>720.3</c:v>
                </c:pt>
                <c:pt idx="419">
                  <c:v>720.3</c:v>
                </c:pt>
                <c:pt idx="420">
                  <c:v>720.3</c:v>
                </c:pt>
                <c:pt idx="421">
                  <c:v>976</c:v>
                </c:pt>
                <c:pt idx="422">
                  <c:v>976</c:v>
                </c:pt>
                <c:pt idx="423">
                  <c:v>976</c:v>
                </c:pt>
                <c:pt idx="424">
                  <c:v>976</c:v>
                </c:pt>
                <c:pt idx="425">
                  <c:v>976</c:v>
                </c:pt>
                <c:pt idx="426">
                  <c:v>976</c:v>
                </c:pt>
                <c:pt idx="427">
                  <c:v>976</c:v>
                </c:pt>
                <c:pt idx="428">
                  <c:v>827.75</c:v>
                </c:pt>
                <c:pt idx="429">
                  <c:v>943.24999999999989</c:v>
                </c:pt>
                <c:pt idx="430">
                  <c:v>943.24999999999989</c:v>
                </c:pt>
                <c:pt idx="431">
                  <c:v>943.24999999999989</c:v>
                </c:pt>
                <c:pt idx="432">
                  <c:v>943.24999999999989</c:v>
                </c:pt>
                <c:pt idx="433">
                  <c:v>943.24999999999989</c:v>
                </c:pt>
                <c:pt idx="434">
                  <c:v>943.24999999999989</c:v>
                </c:pt>
                <c:pt idx="435">
                  <c:v>943.24999999999989</c:v>
                </c:pt>
                <c:pt idx="436">
                  <c:v>943.24999999999989</c:v>
                </c:pt>
                <c:pt idx="437">
                  <c:v>943.24999999999989</c:v>
                </c:pt>
                <c:pt idx="438">
                  <c:v>855</c:v>
                </c:pt>
                <c:pt idx="439">
                  <c:v>765</c:v>
                </c:pt>
                <c:pt idx="440">
                  <c:v>2205</c:v>
                </c:pt>
                <c:pt idx="441">
                  <c:v>2205</c:v>
                </c:pt>
                <c:pt idx="442">
                  <c:v>600.25</c:v>
                </c:pt>
                <c:pt idx="443">
                  <c:v>600.25</c:v>
                </c:pt>
                <c:pt idx="444">
                  <c:v>600.25</c:v>
                </c:pt>
                <c:pt idx="445">
                  <c:v>1029</c:v>
                </c:pt>
                <c:pt idx="446">
                  <c:v>1029</c:v>
                </c:pt>
                <c:pt idx="447">
                  <c:v>1029</c:v>
                </c:pt>
                <c:pt idx="448">
                  <c:v>771.74999999999989</c:v>
                </c:pt>
                <c:pt idx="449">
                  <c:v>771.74999999999989</c:v>
                </c:pt>
                <c:pt idx="450">
                  <c:v>771.74999999999989</c:v>
                </c:pt>
                <c:pt idx="451">
                  <c:v>771.74999999999989</c:v>
                </c:pt>
                <c:pt idx="452">
                  <c:v>1094.6999999999998</c:v>
                </c:pt>
                <c:pt idx="453">
                  <c:v>1094.6999999999998</c:v>
                </c:pt>
                <c:pt idx="454">
                  <c:v>1094.6999999999998</c:v>
                </c:pt>
                <c:pt idx="455">
                  <c:v>771.74999999999989</c:v>
                </c:pt>
                <c:pt idx="456">
                  <c:v>771.74999999999989</c:v>
                </c:pt>
                <c:pt idx="457">
                  <c:v>771.74999999999989</c:v>
                </c:pt>
                <c:pt idx="458">
                  <c:v>771.74999999999989</c:v>
                </c:pt>
                <c:pt idx="459">
                  <c:v>771.74999999999989</c:v>
                </c:pt>
                <c:pt idx="460">
                  <c:v>771.74999999999989</c:v>
                </c:pt>
                <c:pt idx="461">
                  <c:v>771.74999999999989</c:v>
                </c:pt>
                <c:pt idx="462">
                  <c:v>771.74999999999989</c:v>
                </c:pt>
                <c:pt idx="463">
                  <c:v>807</c:v>
                </c:pt>
                <c:pt idx="464">
                  <c:v>732.8</c:v>
                </c:pt>
                <c:pt idx="465">
                  <c:v>916</c:v>
                </c:pt>
                <c:pt idx="466">
                  <c:v>807</c:v>
                </c:pt>
                <c:pt idx="467">
                  <c:v>807</c:v>
                </c:pt>
                <c:pt idx="468">
                  <c:v>807</c:v>
                </c:pt>
                <c:pt idx="469">
                  <c:v>807</c:v>
                </c:pt>
                <c:pt idx="470">
                  <c:v>807</c:v>
                </c:pt>
                <c:pt idx="471">
                  <c:v>807</c:v>
                </c:pt>
                <c:pt idx="472">
                  <c:v>1092.3</c:v>
                </c:pt>
                <c:pt idx="473">
                  <c:v>738.1</c:v>
                </c:pt>
                <c:pt idx="474">
                  <c:v>1076.0749999999998</c:v>
                </c:pt>
                <c:pt idx="475">
                  <c:v>753.77499999999998</c:v>
                </c:pt>
                <c:pt idx="476">
                  <c:v>1200.5</c:v>
                </c:pt>
                <c:pt idx="477">
                  <c:v>1088.5</c:v>
                </c:pt>
                <c:pt idx="478">
                  <c:v>1190</c:v>
                </c:pt>
                <c:pt idx="479">
                  <c:v>1190</c:v>
                </c:pt>
                <c:pt idx="480">
                  <c:v>1190</c:v>
                </c:pt>
                <c:pt idx="481">
                  <c:v>1190</c:v>
                </c:pt>
                <c:pt idx="482">
                  <c:v>1190</c:v>
                </c:pt>
                <c:pt idx="483">
                  <c:v>1190</c:v>
                </c:pt>
                <c:pt idx="484">
                  <c:v>1190</c:v>
                </c:pt>
                <c:pt idx="485">
                  <c:v>1200.5</c:v>
                </c:pt>
                <c:pt idx="486">
                  <c:v>1088.5</c:v>
                </c:pt>
                <c:pt idx="487">
                  <c:v>1190</c:v>
                </c:pt>
                <c:pt idx="488">
                  <c:v>1190</c:v>
                </c:pt>
                <c:pt idx="489">
                  <c:v>1190</c:v>
                </c:pt>
                <c:pt idx="490">
                  <c:v>1190</c:v>
                </c:pt>
                <c:pt idx="491">
                  <c:v>1190</c:v>
                </c:pt>
                <c:pt idx="492">
                  <c:v>1190</c:v>
                </c:pt>
                <c:pt idx="493">
                  <c:v>1190</c:v>
                </c:pt>
                <c:pt idx="494">
                  <c:v>1190</c:v>
                </c:pt>
                <c:pt idx="495">
                  <c:v>1190</c:v>
                </c:pt>
                <c:pt idx="496">
                  <c:v>1190</c:v>
                </c:pt>
                <c:pt idx="497">
                  <c:v>652.5</c:v>
                </c:pt>
                <c:pt idx="498">
                  <c:v>652.5</c:v>
                </c:pt>
                <c:pt idx="499">
                  <c:v>652.5</c:v>
                </c:pt>
                <c:pt idx="500">
                  <c:v>948</c:v>
                </c:pt>
                <c:pt idx="501">
                  <c:v>948</c:v>
                </c:pt>
                <c:pt idx="502">
                  <c:v>948</c:v>
                </c:pt>
                <c:pt idx="503">
                  <c:v>711</c:v>
                </c:pt>
                <c:pt idx="504">
                  <c:v>948</c:v>
                </c:pt>
                <c:pt idx="505">
                  <c:v>948</c:v>
                </c:pt>
                <c:pt idx="506">
                  <c:v>711</c:v>
                </c:pt>
                <c:pt idx="507">
                  <c:v>825</c:v>
                </c:pt>
                <c:pt idx="508">
                  <c:v>825</c:v>
                </c:pt>
                <c:pt idx="509">
                  <c:v>825</c:v>
                </c:pt>
                <c:pt idx="510">
                  <c:v>825</c:v>
                </c:pt>
                <c:pt idx="511">
                  <c:v>825</c:v>
                </c:pt>
                <c:pt idx="512">
                  <c:v>803</c:v>
                </c:pt>
                <c:pt idx="513">
                  <c:v>803</c:v>
                </c:pt>
                <c:pt idx="514">
                  <c:v>803</c:v>
                </c:pt>
                <c:pt idx="515">
                  <c:v>803</c:v>
                </c:pt>
                <c:pt idx="516">
                  <c:v>803</c:v>
                </c:pt>
                <c:pt idx="517">
                  <c:v>803</c:v>
                </c:pt>
                <c:pt idx="518">
                  <c:v>825</c:v>
                </c:pt>
                <c:pt idx="519">
                  <c:v>803</c:v>
                </c:pt>
                <c:pt idx="520">
                  <c:v>803</c:v>
                </c:pt>
                <c:pt idx="521">
                  <c:v>825</c:v>
                </c:pt>
                <c:pt idx="522">
                  <c:v>825</c:v>
                </c:pt>
                <c:pt idx="523">
                  <c:v>756.25</c:v>
                </c:pt>
                <c:pt idx="524">
                  <c:v>756.25</c:v>
                </c:pt>
                <c:pt idx="525">
                  <c:v>756.25</c:v>
                </c:pt>
                <c:pt idx="526">
                  <c:v>842.80000000000007</c:v>
                </c:pt>
                <c:pt idx="527">
                  <c:v>847.1</c:v>
                </c:pt>
                <c:pt idx="528">
                  <c:v>756.25</c:v>
                </c:pt>
                <c:pt idx="529">
                  <c:v>815.76</c:v>
                </c:pt>
                <c:pt idx="530">
                  <c:v>817.41</c:v>
                </c:pt>
                <c:pt idx="531">
                  <c:v>825</c:v>
                </c:pt>
                <c:pt idx="532">
                  <c:v>1098.57</c:v>
                </c:pt>
                <c:pt idx="533">
                  <c:v>1098.57</c:v>
                </c:pt>
                <c:pt idx="534">
                  <c:v>817.41</c:v>
                </c:pt>
                <c:pt idx="535">
                  <c:v>1098.57</c:v>
                </c:pt>
                <c:pt idx="536">
                  <c:v>1018.0000000000001</c:v>
                </c:pt>
                <c:pt idx="537">
                  <c:v>1071.5999999999999</c:v>
                </c:pt>
                <c:pt idx="538">
                  <c:v>1071.5999999999999</c:v>
                </c:pt>
                <c:pt idx="539">
                  <c:v>1018.0000000000001</c:v>
                </c:pt>
                <c:pt idx="540">
                  <c:v>722.4</c:v>
                </c:pt>
                <c:pt idx="541">
                  <c:v>712.4</c:v>
                </c:pt>
                <c:pt idx="542">
                  <c:v>1018.0000000000001</c:v>
                </c:pt>
                <c:pt idx="543">
                  <c:v>744.4</c:v>
                </c:pt>
                <c:pt idx="544">
                  <c:v>876.80000000000007</c:v>
                </c:pt>
                <c:pt idx="545">
                  <c:v>876.80000000000007</c:v>
                </c:pt>
                <c:pt idx="546">
                  <c:v>1080.4499999999998</c:v>
                </c:pt>
                <c:pt idx="547">
                  <c:v>986.34</c:v>
                </c:pt>
                <c:pt idx="548">
                  <c:v>986.34</c:v>
                </c:pt>
                <c:pt idx="549">
                  <c:v>986.34</c:v>
                </c:pt>
                <c:pt idx="550">
                  <c:v>1046.1499999999999</c:v>
                </c:pt>
                <c:pt idx="551">
                  <c:v>859.60500000000002</c:v>
                </c:pt>
                <c:pt idx="552">
                  <c:v>686</c:v>
                </c:pt>
                <c:pt idx="553">
                  <c:v>686</c:v>
                </c:pt>
                <c:pt idx="554">
                  <c:v>1011.8499999999999</c:v>
                </c:pt>
                <c:pt idx="555">
                  <c:v>1029</c:v>
                </c:pt>
                <c:pt idx="556">
                  <c:v>1166.1999999999998</c:v>
                </c:pt>
                <c:pt idx="557">
                  <c:v>1166.1999999999998</c:v>
                </c:pt>
                <c:pt idx="558">
                  <c:v>891.8</c:v>
                </c:pt>
                <c:pt idx="559">
                  <c:v>891.8</c:v>
                </c:pt>
                <c:pt idx="560">
                  <c:v>664.95</c:v>
                </c:pt>
                <c:pt idx="561">
                  <c:v>484.75</c:v>
                </c:pt>
                <c:pt idx="562">
                  <c:v>498.59999999999997</c:v>
                </c:pt>
                <c:pt idx="563">
                  <c:v>720.3</c:v>
                </c:pt>
                <c:pt idx="564">
                  <c:v>700</c:v>
                </c:pt>
                <c:pt idx="565">
                  <c:v>720.3</c:v>
                </c:pt>
                <c:pt idx="566">
                  <c:v>686</c:v>
                </c:pt>
                <c:pt idx="567">
                  <c:v>720.3</c:v>
                </c:pt>
                <c:pt idx="568">
                  <c:v>686</c:v>
                </c:pt>
                <c:pt idx="569">
                  <c:v>839.71500000000003</c:v>
                </c:pt>
                <c:pt idx="570">
                  <c:v>839.71500000000003</c:v>
                </c:pt>
                <c:pt idx="571">
                  <c:v>839.71500000000003</c:v>
                </c:pt>
                <c:pt idx="572">
                  <c:v>839.71500000000003</c:v>
                </c:pt>
                <c:pt idx="573">
                  <c:v>728.9</c:v>
                </c:pt>
                <c:pt idx="574">
                  <c:v>728.9</c:v>
                </c:pt>
                <c:pt idx="575">
                  <c:v>728.9</c:v>
                </c:pt>
                <c:pt idx="576">
                  <c:v>728.9</c:v>
                </c:pt>
                <c:pt idx="577">
                  <c:v>728.9</c:v>
                </c:pt>
                <c:pt idx="578">
                  <c:v>728.9</c:v>
                </c:pt>
                <c:pt idx="579">
                  <c:v>728.9</c:v>
                </c:pt>
                <c:pt idx="580">
                  <c:v>728.9</c:v>
                </c:pt>
                <c:pt idx="581">
                  <c:v>728.9</c:v>
                </c:pt>
                <c:pt idx="582">
                  <c:v>812.69999999999993</c:v>
                </c:pt>
                <c:pt idx="583">
                  <c:v>831.40500000000009</c:v>
                </c:pt>
                <c:pt idx="584">
                  <c:v>782.38499999999999</c:v>
                </c:pt>
                <c:pt idx="585">
                  <c:v>782.38499999999999</c:v>
                </c:pt>
                <c:pt idx="586">
                  <c:v>831.40500000000009</c:v>
                </c:pt>
                <c:pt idx="587">
                  <c:v>737.44999999999993</c:v>
                </c:pt>
                <c:pt idx="588">
                  <c:v>771.74999999999989</c:v>
                </c:pt>
                <c:pt idx="589">
                  <c:v>771.74999999999989</c:v>
                </c:pt>
                <c:pt idx="590">
                  <c:v>771.74999999999989</c:v>
                </c:pt>
                <c:pt idx="591">
                  <c:v>771.74999999999989</c:v>
                </c:pt>
                <c:pt idx="592">
                  <c:v>771.74999999999989</c:v>
                </c:pt>
                <c:pt idx="593">
                  <c:v>771.74999999999989</c:v>
                </c:pt>
                <c:pt idx="594">
                  <c:v>771.74999999999989</c:v>
                </c:pt>
                <c:pt idx="595">
                  <c:v>771.74999999999989</c:v>
                </c:pt>
                <c:pt idx="596">
                  <c:v>771.74999999999989</c:v>
                </c:pt>
                <c:pt idx="597">
                  <c:v>771.74999999999989</c:v>
                </c:pt>
                <c:pt idx="598">
                  <c:v>728.9</c:v>
                </c:pt>
                <c:pt idx="599">
                  <c:v>1094.6999999999998</c:v>
                </c:pt>
                <c:pt idx="600">
                  <c:v>1094.6999999999998</c:v>
                </c:pt>
                <c:pt idx="601">
                  <c:v>1094.6999999999998</c:v>
                </c:pt>
                <c:pt idx="602">
                  <c:v>1094.6999999999998</c:v>
                </c:pt>
                <c:pt idx="603">
                  <c:v>1094.6999999999998</c:v>
                </c:pt>
                <c:pt idx="604">
                  <c:v>1094.6999999999998</c:v>
                </c:pt>
                <c:pt idx="605">
                  <c:v>1094.6999999999998</c:v>
                </c:pt>
                <c:pt idx="606">
                  <c:v>999.59999999999991</c:v>
                </c:pt>
                <c:pt idx="607">
                  <c:v>999.59999999999991</c:v>
                </c:pt>
                <c:pt idx="608">
                  <c:v>999.59999999999991</c:v>
                </c:pt>
                <c:pt idx="609">
                  <c:v>999.59999999999991</c:v>
                </c:pt>
                <c:pt idx="610">
                  <c:v>857.49999999999989</c:v>
                </c:pt>
                <c:pt idx="611">
                  <c:v>857.49999999999989</c:v>
                </c:pt>
                <c:pt idx="612">
                  <c:v>857.49999999999989</c:v>
                </c:pt>
                <c:pt idx="613">
                  <c:v>857.49999999999989</c:v>
                </c:pt>
                <c:pt idx="614">
                  <c:v>668.24999999999989</c:v>
                </c:pt>
                <c:pt idx="615">
                  <c:v>657.25</c:v>
                </c:pt>
                <c:pt idx="616">
                  <c:v>715</c:v>
                </c:pt>
                <c:pt idx="617">
                  <c:v>715</c:v>
                </c:pt>
                <c:pt idx="618">
                  <c:v>715</c:v>
                </c:pt>
                <c:pt idx="619">
                  <c:v>781.2</c:v>
                </c:pt>
                <c:pt idx="620">
                  <c:v>781.2</c:v>
                </c:pt>
                <c:pt idx="621">
                  <c:v>749.7</c:v>
                </c:pt>
                <c:pt idx="622">
                  <c:v>1005.795</c:v>
                </c:pt>
                <c:pt idx="623">
                  <c:v>771.74999999999989</c:v>
                </c:pt>
                <c:pt idx="624">
                  <c:v>771.74999999999989</c:v>
                </c:pt>
                <c:pt idx="625">
                  <c:v>771.74999999999989</c:v>
                </c:pt>
                <c:pt idx="626">
                  <c:v>692.5</c:v>
                </c:pt>
                <c:pt idx="627">
                  <c:v>692.5</c:v>
                </c:pt>
                <c:pt idx="628">
                  <c:v>692.5</c:v>
                </c:pt>
                <c:pt idx="629">
                  <c:v>692.5</c:v>
                </c:pt>
                <c:pt idx="630">
                  <c:v>1078.8</c:v>
                </c:pt>
                <c:pt idx="631">
                  <c:v>816.2299999999999</c:v>
                </c:pt>
                <c:pt idx="632">
                  <c:v>1015.56</c:v>
                </c:pt>
                <c:pt idx="633">
                  <c:v>813.75</c:v>
                </c:pt>
                <c:pt idx="634">
                  <c:v>1015.56</c:v>
                </c:pt>
                <c:pt idx="635">
                  <c:v>813.75</c:v>
                </c:pt>
                <c:pt idx="636">
                  <c:v>813.75</c:v>
                </c:pt>
                <c:pt idx="637">
                  <c:v>1015.56</c:v>
                </c:pt>
                <c:pt idx="638">
                  <c:v>943.24999999999989</c:v>
                </c:pt>
                <c:pt idx="639">
                  <c:v>1131.8999999999999</c:v>
                </c:pt>
                <c:pt idx="640">
                  <c:v>943.24999999999989</c:v>
                </c:pt>
                <c:pt idx="641">
                  <c:v>1131.8999999999999</c:v>
                </c:pt>
                <c:pt idx="642">
                  <c:v>726.69999999999993</c:v>
                </c:pt>
                <c:pt idx="643">
                  <c:v>1372</c:v>
                </c:pt>
                <c:pt idx="644">
                  <c:v>1372</c:v>
                </c:pt>
                <c:pt idx="645">
                  <c:v>542.1</c:v>
                </c:pt>
                <c:pt idx="646">
                  <c:v>717.5</c:v>
                </c:pt>
                <c:pt idx="647">
                  <c:v>717.5</c:v>
                </c:pt>
                <c:pt idx="648">
                  <c:v>715.95</c:v>
                </c:pt>
                <c:pt idx="649">
                  <c:v>634.54999999999995</c:v>
                </c:pt>
                <c:pt idx="650">
                  <c:v>634.54999999999995</c:v>
                </c:pt>
                <c:pt idx="651">
                  <c:v>634.54999999999995</c:v>
                </c:pt>
                <c:pt idx="652">
                  <c:v>634.54999999999995</c:v>
                </c:pt>
                <c:pt idx="653">
                  <c:v>634.54999999999995</c:v>
                </c:pt>
                <c:pt idx="654">
                  <c:v>634.54999999999995</c:v>
                </c:pt>
                <c:pt idx="655">
                  <c:v>634.54999999999995</c:v>
                </c:pt>
                <c:pt idx="656">
                  <c:v>634.54999999999995</c:v>
                </c:pt>
                <c:pt idx="657">
                  <c:v>634.54999999999995</c:v>
                </c:pt>
                <c:pt idx="658">
                  <c:v>724.55000000000007</c:v>
                </c:pt>
                <c:pt idx="659">
                  <c:v>724.55000000000007</c:v>
                </c:pt>
                <c:pt idx="660">
                  <c:v>724.55000000000007</c:v>
                </c:pt>
                <c:pt idx="661">
                  <c:v>724.55000000000007</c:v>
                </c:pt>
                <c:pt idx="662">
                  <c:v>795.5</c:v>
                </c:pt>
                <c:pt idx="663">
                  <c:v>724.55000000000007</c:v>
                </c:pt>
                <c:pt idx="664">
                  <c:v>795.5</c:v>
                </c:pt>
                <c:pt idx="665">
                  <c:v>795.5</c:v>
                </c:pt>
                <c:pt idx="666">
                  <c:v>795.5</c:v>
                </c:pt>
                <c:pt idx="667">
                  <c:v>690</c:v>
                </c:pt>
                <c:pt idx="668">
                  <c:v>834</c:v>
                </c:pt>
                <c:pt idx="669">
                  <c:v>834</c:v>
                </c:pt>
                <c:pt idx="670">
                  <c:v>690</c:v>
                </c:pt>
                <c:pt idx="671">
                  <c:v>690</c:v>
                </c:pt>
                <c:pt idx="672">
                  <c:v>990.93500000000006</c:v>
                </c:pt>
                <c:pt idx="673">
                  <c:v>990.93500000000006</c:v>
                </c:pt>
                <c:pt idx="674">
                  <c:v>990.93500000000006</c:v>
                </c:pt>
                <c:pt idx="675">
                  <c:v>990.93500000000006</c:v>
                </c:pt>
                <c:pt idx="676">
                  <c:v>737.44999999999993</c:v>
                </c:pt>
                <c:pt idx="677">
                  <c:v>737.44999999999993</c:v>
                </c:pt>
                <c:pt idx="678">
                  <c:v>850.54000000000008</c:v>
                </c:pt>
                <c:pt idx="679">
                  <c:v>737.44999999999993</c:v>
                </c:pt>
                <c:pt idx="680">
                  <c:v>737.44999999999993</c:v>
                </c:pt>
                <c:pt idx="681">
                  <c:v>737.44999999999993</c:v>
                </c:pt>
                <c:pt idx="682">
                  <c:v>737.44999999999993</c:v>
                </c:pt>
                <c:pt idx="683">
                  <c:v>963.63</c:v>
                </c:pt>
                <c:pt idx="684">
                  <c:v>952.88</c:v>
                </c:pt>
                <c:pt idx="685">
                  <c:v>952.88</c:v>
                </c:pt>
                <c:pt idx="686">
                  <c:v>753.77499999999998</c:v>
                </c:pt>
                <c:pt idx="687">
                  <c:v>979.82499999999982</c:v>
                </c:pt>
                <c:pt idx="688">
                  <c:v>753.77499999999998</c:v>
                </c:pt>
                <c:pt idx="689">
                  <c:v>979.82499999999982</c:v>
                </c:pt>
                <c:pt idx="690">
                  <c:v>996.05</c:v>
                </c:pt>
                <c:pt idx="691">
                  <c:v>738.1</c:v>
                </c:pt>
                <c:pt idx="692">
                  <c:v>1092.3</c:v>
                </c:pt>
                <c:pt idx="693">
                  <c:v>1076.0749999999998</c:v>
                </c:pt>
                <c:pt idx="694">
                  <c:v>753.77499999999998</c:v>
                </c:pt>
                <c:pt idx="695">
                  <c:v>738.1</c:v>
                </c:pt>
                <c:pt idx="696">
                  <c:v>753.77499999999998</c:v>
                </c:pt>
                <c:pt idx="697">
                  <c:v>738.1</c:v>
                </c:pt>
                <c:pt idx="698">
                  <c:v>1076.0749999999998</c:v>
                </c:pt>
                <c:pt idx="699">
                  <c:v>1092.3</c:v>
                </c:pt>
                <c:pt idx="700">
                  <c:v>1082.9499999999998</c:v>
                </c:pt>
                <c:pt idx="701">
                  <c:v>915.47500000000002</c:v>
                </c:pt>
                <c:pt idx="702">
                  <c:v>915.47500000000002</c:v>
                </c:pt>
                <c:pt idx="703">
                  <c:v>915.47500000000002</c:v>
                </c:pt>
                <c:pt idx="704">
                  <c:v>915.47500000000002</c:v>
                </c:pt>
                <c:pt idx="705">
                  <c:v>915.47500000000002</c:v>
                </c:pt>
                <c:pt idx="706">
                  <c:v>1082.9499999999998</c:v>
                </c:pt>
                <c:pt idx="707">
                  <c:v>962.77500000000009</c:v>
                </c:pt>
                <c:pt idx="708">
                  <c:v>962.77500000000009</c:v>
                </c:pt>
                <c:pt idx="709">
                  <c:v>962.77500000000009</c:v>
                </c:pt>
                <c:pt idx="710">
                  <c:v>962.77500000000009</c:v>
                </c:pt>
                <c:pt idx="711">
                  <c:v>962.77500000000009</c:v>
                </c:pt>
                <c:pt idx="712">
                  <c:v>915.47500000000002</c:v>
                </c:pt>
                <c:pt idx="713">
                  <c:v>962.77500000000009</c:v>
                </c:pt>
                <c:pt idx="714">
                  <c:v>1082.9499999999998</c:v>
                </c:pt>
                <c:pt idx="715">
                  <c:v>915.47500000000002</c:v>
                </c:pt>
                <c:pt idx="716">
                  <c:v>915.47500000000002</c:v>
                </c:pt>
                <c:pt idx="717">
                  <c:v>943.24999999999989</c:v>
                </c:pt>
                <c:pt idx="718">
                  <c:v>857.49999999999989</c:v>
                </c:pt>
                <c:pt idx="719">
                  <c:v>857.49999999999989</c:v>
                </c:pt>
                <c:pt idx="720">
                  <c:v>857.49999999999989</c:v>
                </c:pt>
                <c:pt idx="721">
                  <c:v>857.49999999999989</c:v>
                </c:pt>
                <c:pt idx="722">
                  <c:v>857.49999999999989</c:v>
                </c:pt>
                <c:pt idx="723">
                  <c:v>857.49999999999989</c:v>
                </c:pt>
                <c:pt idx="724">
                  <c:v>696.5</c:v>
                </c:pt>
                <c:pt idx="725">
                  <c:v>1022.0000000000001</c:v>
                </c:pt>
                <c:pt idx="726">
                  <c:v>1155.3499999999999</c:v>
                </c:pt>
                <c:pt idx="727">
                  <c:v>1509.1999999999998</c:v>
                </c:pt>
                <c:pt idx="728">
                  <c:v>1509.1999999999998</c:v>
                </c:pt>
                <c:pt idx="729">
                  <c:v>433.65000000000003</c:v>
                </c:pt>
                <c:pt idx="730">
                  <c:v>1131.8999999999999</c:v>
                </c:pt>
                <c:pt idx="731">
                  <c:v>1166.1999999999998</c:v>
                </c:pt>
                <c:pt idx="732">
                  <c:v>548.79999999999995</c:v>
                </c:pt>
                <c:pt idx="733">
                  <c:v>548.79999999999995</c:v>
                </c:pt>
                <c:pt idx="734">
                  <c:v>548.79999999999995</c:v>
                </c:pt>
                <c:pt idx="735">
                  <c:v>548.79999999999995</c:v>
                </c:pt>
                <c:pt idx="736">
                  <c:v>548.79999999999995</c:v>
                </c:pt>
                <c:pt idx="737">
                  <c:v>548.79999999999995</c:v>
                </c:pt>
                <c:pt idx="738">
                  <c:v>548.79999999999995</c:v>
                </c:pt>
                <c:pt idx="739">
                  <c:v>548.79999999999995</c:v>
                </c:pt>
                <c:pt idx="740">
                  <c:v>548.79999999999995</c:v>
                </c:pt>
                <c:pt idx="741">
                  <c:v>548.79999999999995</c:v>
                </c:pt>
                <c:pt idx="742">
                  <c:v>548.79999999999995</c:v>
                </c:pt>
                <c:pt idx="743">
                  <c:v>548.79999999999995</c:v>
                </c:pt>
                <c:pt idx="744">
                  <c:v>548.79999999999995</c:v>
                </c:pt>
                <c:pt idx="745">
                  <c:v>548.79999999999995</c:v>
                </c:pt>
                <c:pt idx="746">
                  <c:v>600.25</c:v>
                </c:pt>
                <c:pt idx="747">
                  <c:v>600.25</c:v>
                </c:pt>
                <c:pt idx="748">
                  <c:v>600.25</c:v>
                </c:pt>
                <c:pt idx="749">
                  <c:v>930.30000000000007</c:v>
                </c:pt>
                <c:pt idx="750">
                  <c:v>930.30000000000007</c:v>
                </c:pt>
                <c:pt idx="751">
                  <c:v>930.30000000000007</c:v>
                </c:pt>
                <c:pt idx="752">
                  <c:v>697.72500000000002</c:v>
                </c:pt>
                <c:pt idx="753">
                  <c:v>870.30000000000007</c:v>
                </c:pt>
                <c:pt idx="754">
                  <c:v>870.30000000000007</c:v>
                </c:pt>
                <c:pt idx="755">
                  <c:v>1029</c:v>
                </c:pt>
                <c:pt idx="756">
                  <c:v>771.74999999999989</c:v>
                </c:pt>
                <c:pt idx="757">
                  <c:v>857.49999999999989</c:v>
                </c:pt>
                <c:pt idx="758">
                  <c:v>720.3</c:v>
                </c:pt>
                <c:pt idx="759">
                  <c:v>720.3</c:v>
                </c:pt>
                <c:pt idx="760">
                  <c:v>720.3</c:v>
                </c:pt>
                <c:pt idx="761">
                  <c:v>720.3</c:v>
                </c:pt>
                <c:pt idx="762">
                  <c:v>720.3</c:v>
                </c:pt>
                <c:pt idx="763">
                  <c:v>720.3</c:v>
                </c:pt>
                <c:pt idx="764">
                  <c:v>720.3</c:v>
                </c:pt>
                <c:pt idx="765">
                  <c:v>720.3</c:v>
                </c:pt>
                <c:pt idx="766">
                  <c:v>720.3</c:v>
                </c:pt>
                <c:pt idx="767">
                  <c:v>720.3</c:v>
                </c:pt>
                <c:pt idx="768">
                  <c:v>720.3</c:v>
                </c:pt>
                <c:pt idx="769">
                  <c:v>720.3</c:v>
                </c:pt>
                <c:pt idx="770">
                  <c:v>720.3</c:v>
                </c:pt>
                <c:pt idx="771">
                  <c:v>720.3</c:v>
                </c:pt>
                <c:pt idx="772">
                  <c:v>857.49999999999989</c:v>
                </c:pt>
                <c:pt idx="773">
                  <c:v>857.49999999999989</c:v>
                </c:pt>
                <c:pt idx="774">
                  <c:v>807.49999999999989</c:v>
                </c:pt>
                <c:pt idx="775">
                  <c:v>757.5</c:v>
                </c:pt>
                <c:pt idx="776">
                  <c:v>857.49999999999989</c:v>
                </c:pt>
                <c:pt idx="777">
                  <c:v>857.49999999999989</c:v>
                </c:pt>
                <c:pt idx="778">
                  <c:v>757.5</c:v>
                </c:pt>
                <c:pt idx="779">
                  <c:v>857.49999999999989</c:v>
                </c:pt>
                <c:pt idx="780">
                  <c:v>807.49999999999989</c:v>
                </c:pt>
                <c:pt idx="781">
                  <c:v>857.49999999999989</c:v>
                </c:pt>
                <c:pt idx="782">
                  <c:v>857.49999999999989</c:v>
                </c:pt>
                <c:pt idx="783">
                  <c:v>857.49999999999989</c:v>
                </c:pt>
                <c:pt idx="784">
                  <c:v>952</c:v>
                </c:pt>
                <c:pt idx="785">
                  <c:v>952</c:v>
                </c:pt>
                <c:pt idx="786">
                  <c:v>952</c:v>
                </c:pt>
              </c:numCache>
            </c:numRef>
          </c:xVal>
          <c:yVal>
            <c:numRef>
              <c:f>'[Automobile Market analysis part 2.xlsx]Task 5.b'!$E$2:$E$790</c:f>
              <c:numCache>
                <c:formatCode>0.00</c:formatCode>
                <c:ptCount val="789"/>
                <c:pt idx="0">
                  <c:v>1.1538461538461537</c:v>
                </c:pt>
                <c:pt idx="1">
                  <c:v>1.1538461538461537</c:v>
                </c:pt>
                <c:pt idx="2">
                  <c:v>0.87463556851311974</c:v>
                </c:pt>
                <c:pt idx="3">
                  <c:v>1.1538461538461537</c:v>
                </c:pt>
                <c:pt idx="4">
                  <c:v>1.1538461538461537</c:v>
                </c:pt>
                <c:pt idx="5">
                  <c:v>1.1538461538461537</c:v>
                </c:pt>
                <c:pt idx="6">
                  <c:v>1.2971971276349317</c:v>
                </c:pt>
                <c:pt idx="7">
                  <c:v>1.2971971276349317</c:v>
                </c:pt>
                <c:pt idx="8">
                  <c:v>1.2971971276349317</c:v>
                </c:pt>
                <c:pt idx="9">
                  <c:v>1.2971971276349317</c:v>
                </c:pt>
                <c:pt idx="10">
                  <c:v>1.2971971276349317</c:v>
                </c:pt>
                <c:pt idx="11">
                  <c:v>1.2971971276349317</c:v>
                </c:pt>
                <c:pt idx="12">
                  <c:v>1.2971971276349317</c:v>
                </c:pt>
                <c:pt idx="13">
                  <c:v>1.2971971276349317</c:v>
                </c:pt>
                <c:pt idx="14">
                  <c:v>1.2971971276349317</c:v>
                </c:pt>
                <c:pt idx="15">
                  <c:v>1.2971971276349317</c:v>
                </c:pt>
                <c:pt idx="16">
                  <c:v>1.2971971276349317</c:v>
                </c:pt>
                <c:pt idx="17">
                  <c:v>1.2971971276349317</c:v>
                </c:pt>
                <c:pt idx="18">
                  <c:v>2.9629629629629628</c:v>
                </c:pt>
                <c:pt idx="19">
                  <c:v>2.9629629629629628</c:v>
                </c:pt>
                <c:pt idx="20">
                  <c:v>3.0769230769230771</c:v>
                </c:pt>
                <c:pt idx="21">
                  <c:v>2.332361516034986</c:v>
                </c:pt>
                <c:pt idx="22">
                  <c:v>2.332361516034986</c:v>
                </c:pt>
                <c:pt idx="23">
                  <c:v>2.2580645161290325</c:v>
                </c:pt>
                <c:pt idx="24">
                  <c:v>2.2580645161290325</c:v>
                </c:pt>
                <c:pt idx="25">
                  <c:v>1.62526120269329</c:v>
                </c:pt>
                <c:pt idx="26">
                  <c:v>2.2580645161290325</c:v>
                </c:pt>
                <c:pt idx="27">
                  <c:v>2.0408163265306127</c:v>
                </c:pt>
                <c:pt idx="28">
                  <c:v>2.2580645161290325</c:v>
                </c:pt>
                <c:pt idx="29">
                  <c:v>1.7073170731707317</c:v>
                </c:pt>
                <c:pt idx="30">
                  <c:v>3.498542274052479</c:v>
                </c:pt>
                <c:pt idx="31">
                  <c:v>2.0408163265306127</c:v>
                </c:pt>
                <c:pt idx="32">
                  <c:v>2.0408163265306127</c:v>
                </c:pt>
                <c:pt idx="33">
                  <c:v>2.0408163265306127</c:v>
                </c:pt>
                <c:pt idx="34">
                  <c:v>2.0408163265306127</c:v>
                </c:pt>
                <c:pt idx="35">
                  <c:v>2.0408163265306127</c:v>
                </c:pt>
                <c:pt idx="36">
                  <c:v>3.498542274052479</c:v>
                </c:pt>
                <c:pt idx="37">
                  <c:v>2.0408163265306127</c:v>
                </c:pt>
                <c:pt idx="38">
                  <c:v>2.0408163265306127</c:v>
                </c:pt>
                <c:pt idx="39">
                  <c:v>2.0408163265306127</c:v>
                </c:pt>
                <c:pt idx="40">
                  <c:v>1.494449188727583</c:v>
                </c:pt>
                <c:pt idx="41">
                  <c:v>1.494449188727583</c:v>
                </c:pt>
                <c:pt idx="42">
                  <c:v>1.494449188727583</c:v>
                </c:pt>
                <c:pt idx="43">
                  <c:v>1.494449188727583</c:v>
                </c:pt>
                <c:pt idx="44">
                  <c:v>1.4632107023411369</c:v>
                </c:pt>
                <c:pt idx="45">
                  <c:v>1.4632107023411369</c:v>
                </c:pt>
                <c:pt idx="46">
                  <c:v>1.4632107023411369</c:v>
                </c:pt>
                <c:pt idx="47">
                  <c:v>1.5555555555555556</c:v>
                </c:pt>
                <c:pt idx="48">
                  <c:v>1.5555555555555556</c:v>
                </c:pt>
                <c:pt idx="49">
                  <c:v>1.5555555555555556</c:v>
                </c:pt>
                <c:pt idx="50">
                  <c:v>1.5555555555555556</c:v>
                </c:pt>
                <c:pt idx="51">
                  <c:v>1.5555555555555556</c:v>
                </c:pt>
                <c:pt idx="52">
                  <c:v>1.5555555555555556</c:v>
                </c:pt>
                <c:pt idx="53">
                  <c:v>1.5555555555555556</c:v>
                </c:pt>
                <c:pt idx="54">
                  <c:v>1.5555555555555556</c:v>
                </c:pt>
                <c:pt idx="55">
                  <c:v>1.6456672666495242</c:v>
                </c:pt>
                <c:pt idx="56">
                  <c:v>1.6456672666495242</c:v>
                </c:pt>
                <c:pt idx="57">
                  <c:v>1.5318334131163236</c:v>
                </c:pt>
                <c:pt idx="58">
                  <c:v>1.5651748593788213</c:v>
                </c:pt>
                <c:pt idx="59">
                  <c:v>1.6456672666495242</c:v>
                </c:pt>
                <c:pt idx="60">
                  <c:v>1.9335347432024168</c:v>
                </c:pt>
                <c:pt idx="61">
                  <c:v>1.6456672666495242</c:v>
                </c:pt>
                <c:pt idx="62">
                  <c:v>2.332361516034986</c:v>
                </c:pt>
                <c:pt idx="63">
                  <c:v>2.332361516034986</c:v>
                </c:pt>
                <c:pt idx="64">
                  <c:v>2.332361516034986</c:v>
                </c:pt>
                <c:pt idx="65">
                  <c:v>2.332361516034986</c:v>
                </c:pt>
                <c:pt idx="66">
                  <c:v>2.7430661383724475</c:v>
                </c:pt>
                <c:pt idx="67">
                  <c:v>2.7059530968129883</c:v>
                </c:pt>
                <c:pt idx="68">
                  <c:v>2.0505809979494187</c:v>
                </c:pt>
                <c:pt idx="69">
                  <c:v>2.7430661383724475</c:v>
                </c:pt>
                <c:pt idx="70">
                  <c:v>2.0746887966804985</c:v>
                </c:pt>
                <c:pt idx="71">
                  <c:v>2.0746887966804985</c:v>
                </c:pt>
                <c:pt idx="72">
                  <c:v>2.7059530968129883</c:v>
                </c:pt>
                <c:pt idx="73">
                  <c:v>2.0746887966804985</c:v>
                </c:pt>
                <c:pt idx="74">
                  <c:v>2.7430661383724475</c:v>
                </c:pt>
                <c:pt idx="75">
                  <c:v>2.0746887966804985</c:v>
                </c:pt>
                <c:pt idx="76">
                  <c:v>2.7430661383724475</c:v>
                </c:pt>
                <c:pt idx="77">
                  <c:v>2.0505809979494187</c:v>
                </c:pt>
                <c:pt idx="78">
                  <c:v>2.7430661383724475</c:v>
                </c:pt>
                <c:pt idx="79">
                  <c:v>2.0746887966804985</c:v>
                </c:pt>
                <c:pt idx="80">
                  <c:v>2.1489621489621489</c:v>
                </c:pt>
                <c:pt idx="81">
                  <c:v>2.1489621489621489</c:v>
                </c:pt>
                <c:pt idx="82">
                  <c:v>2.1489621489621489</c:v>
                </c:pt>
                <c:pt idx="83">
                  <c:v>2.1489621489621489</c:v>
                </c:pt>
                <c:pt idx="84">
                  <c:v>2.4739949395558054</c:v>
                </c:pt>
                <c:pt idx="85">
                  <c:v>2.4739949395558054</c:v>
                </c:pt>
                <c:pt idx="86">
                  <c:v>2.4739949395558054</c:v>
                </c:pt>
                <c:pt idx="87">
                  <c:v>2.4739949395558054</c:v>
                </c:pt>
                <c:pt idx="88">
                  <c:v>2.5072886297376096</c:v>
                </c:pt>
                <c:pt idx="89">
                  <c:v>2.5072886297376096</c:v>
                </c:pt>
                <c:pt idx="90">
                  <c:v>2.6875</c:v>
                </c:pt>
                <c:pt idx="91">
                  <c:v>2.5072886297376096</c:v>
                </c:pt>
                <c:pt idx="92">
                  <c:v>2.5072886297376096</c:v>
                </c:pt>
                <c:pt idx="93">
                  <c:v>2.5072886297376096</c:v>
                </c:pt>
                <c:pt idx="94">
                  <c:v>2.4418604651162794</c:v>
                </c:pt>
                <c:pt idx="95">
                  <c:v>2.3728813559322033</c:v>
                </c:pt>
                <c:pt idx="96">
                  <c:v>2.4489795918367352</c:v>
                </c:pt>
                <c:pt idx="97">
                  <c:v>2.8213166144200628</c:v>
                </c:pt>
                <c:pt idx="98">
                  <c:v>2.1983390327308259</c:v>
                </c:pt>
                <c:pt idx="99">
                  <c:v>2.8301886792452828</c:v>
                </c:pt>
                <c:pt idx="100">
                  <c:v>2.1983390327308259</c:v>
                </c:pt>
                <c:pt idx="101">
                  <c:v>2.8301886792452828</c:v>
                </c:pt>
                <c:pt idx="102">
                  <c:v>2.1983390327308259</c:v>
                </c:pt>
                <c:pt idx="103">
                  <c:v>2.8301886792452828</c:v>
                </c:pt>
                <c:pt idx="104">
                  <c:v>2.2004889975550124</c:v>
                </c:pt>
                <c:pt idx="105">
                  <c:v>2.8213166144200628</c:v>
                </c:pt>
                <c:pt idx="106">
                  <c:v>2.8301886792452828</c:v>
                </c:pt>
                <c:pt idx="107">
                  <c:v>2.8301886792452828</c:v>
                </c:pt>
                <c:pt idx="108">
                  <c:v>2.1983390327308259</c:v>
                </c:pt>
                <c:pt idx="109">
                  <c:v>2.1574344023323619</c:v>
                </c:pt>
                <c:pt idx="110">
                  <c:v>2.1574344023323619</c:v>
                </c:pt>
                <c:pt idx="111">
                  <c:v>2.1574344023323619</c:v>
                </c:pt>
                <c:pt idx="112">
                  <c:v>2.1574344023323619</c:v>
                </c:pt>
                <c:pt idx="113">
                  <c:v>2.1574344023323619</c:v>
                </c:pt>
                <c:pt idx="114">
                  <c:v>2.1574344023323619</c:v>
                </c:pt>
                <c:pt idx="115">
                  <c:v>2.0108695652173916</c:v>
                </c:pt>
                <c:pt idx="116">
                  <c:v>2.1574344023323619</c:v>
                </c:pt>
                <c:pt idx="117">
                  <c:v>2.1574344023323619</c:v>
                </c:pt>
                <c:pt idx="118">
                  <c:v>2.1574344023323619</c:v>
                </c:pt>
                <c:pt idx="119">
                  <c:v>2.1574344023323619</c:v>
                </c:pt>
                <c:pt idx="120">
                  <c:v>2.1574344023323619</c:v>
                </c:pt>
                <c:pt idx="121">
                  <c:v>3</c:v>
                </c:pt>
                <c:pt idx="122">
                  <c:v>3</c:v>
                </c:pt>
                <c:pt idx="123">
                  <c:v>3</c:v>
                </c:pt>
                <c:pt idx="124">
                  <c:v>2.3076923076923075</c:v>
                </c:pt>
                <c:pt idx="125">
                  <c:v>2.3076923076923075</c:v>
                </c:pt>
                <c:pt idx="126">
                  <c:v>2.3076923076923075</c:v>
                </c:pt>
                <c:pt idx="127">
                  <c:v>2.6470588235294117</c:v>
                </c:pt>
                <c:pt idx="128">
                  <c:v>2.3684210526315788</c:v>
                </c:pt>
                <c:pt idx="129">
                  <c:v>2.1574344023323619</c:v>
                </c:pt>
                <c:pt idx="130">
                  <c:v>2.1574344023323619</c:v>
                </c:pt>
                <c:pt idx="131">
                  <c:v>1.5948275862068966</c:v>
                </c:pt>
                <c:pt idx="132">
                  <c:v>2.1574344023323619</c:v>
                </c:pt>
                <c:pt idx="133">
                  <c:v>1.5948275862068966</c:v>
                </c:pt>
                <c:pt idx="134">
                  <c:v>2.1574344023323619</c:v>
                </c:pt>
                <c:pt idx="135">
                  <c:v>1.5948275862068966</c:v>
                </c:pt>
                <c:pt idx="136">
                  <c:v>1.5948275862068966</c:v>
                </c:pt>
                <c:pt idx="137">
                  <c:v>2.1574344023323619</c:v>
                </c:pt>
                <c:pt idx="138">
                  <c:v>2.1574344023323619</c:v>
                </c:pt>
                <c:pt idx="139">
                  <c:v>2.1574344023323619</c:v>
                </c:pt>
                <c:pt idx="140">
                  <c:v>1.5948275862068966</c:v>
                </c:pt>
                <c:pt idx="141">
                  <c:v>1.5948275862068966</c:v>
                </c:pt>
                <c:pt idx="142">
                  <c:v>1.5948275862068966</c:v>
                </c:pt>
                <c:pt idx="143">
                  <c:v>2.332361516034986</c:v>
                </c:pt>
                <c:pt idx="144">
                  <c:v>2.332361516034986</c:v>
                </c:pt>
                <c:pt idx="145">
                  <c:v>2.332361516034986</c:v>
                </c:pt>
                <c:pt idx="146">
                  <c:v>2.4489795918367352</c:v>
                </c:pt>
                <c:pt idx="147">
                  <c:v>2.4489795918367352</c:v>
                </c:pt>
                <c:pt idx="148">
                  <c:v>2.4489795918367352</c:v>
                </c:pt>
                <c:pt idx="149">
                  <c:v>2.4489795918367352</c:v>
                </c:pt>
                <c:pt idx="150">
                  <c:v>2.4489795918367352</c:v>
                </c:pt>
                <c:pt idx="151">
                  <c:v>2.4350649350649349</c:v>
                </c:pt>
                <c:pt idx="152">
                  <c:v>2.4350649350649349</c:v>
                </c:pt>
                <c:pt idx="153">
                  <c:v>2.4304617877396706</c:v>
                </c:pt>
                <c:pt idx="154">
                  <c:v>2.4350649350649349</c:v>
                </c:pt>
                <c:pt idx="155">
                  <c:v>2.6239067055393588</c:v>
                </c:pt>
                <c:pt idx="156">
                  <c:v>2.6239067055393588</c:v>
                </c:pt>
                <c:pt idx="157">
                  <c:v>2.6239067055393588</c:v>
                </c:pt>
                <c:pt idx="158">
                  <c:v>2.4304617877396706</c:v>
                </c:pt>
                <c:pt idx="159">
                  <c:v>2.4489795918367352</c:v>
                </c:pt>
                <c:pt idx="160">
                  <c:v>2.4489795918367352</c:v>
                </c:pt>
                <c:pt idx="161">
                  <c:v>2.4489795918367352</c:v>
                </c:pt>
                <c:pt idx="162">
                  <c:v>2.332361516034986</c:v>
                </c:pt>
                <c:pt idx="163">
                  <c:v>2.332361516034986</c:v>
                </c:pt>
                <c:pt idx="164">
                  <c:v>2.332361516034986</c:v>
                </c:pt>
                <c:pt idx="165">
                  <c:v>2.332361516034986</c:v>
                </c:pt>
                <c:pt idx="166">
                  <c:v>2.332361516034986</c:v>
                </c:pt>
                <c:pt idx="167">
                  <c:v>2.4489795918367352</c:v>
                </c:pt>
                <c:pt idx="168">
                  <c:v>2.4489795918367352</c:v>
                </c:pt>
                <c:pt idx="169">
                  <c:v>2.4489795918367352</c:v>
                </c:pt>
                <c:pt idx="170">
                  <c:v>2.4489795918367352</c:v>
                </c:pt>
                <c:pt idx="171">
                  <c:v>2.332361516034986</c:v>
                </c:pt>
                <c:pt idx="172">
                  <c:v>3.0100334448160537</c:v>
                </c:pt>
                <c:pt idx="173">
                  <c:v>2.9702970297029707</c:v>
                </c:pt>
                <c:pt idx="174">
                  <c:v>2.0496470052379867</c:v>
                </c:pt>
                <c:pt idx="175">
                  <c:v>2.0501138952164006</c:v>
                </c:pt>
                <c:pt idx="176">
                  <c:v>2.0737327188940093</c:v>
                </c:pt>
                <c:pt idx="177">
                  <c:v>3.0100334448160537</c:v>
                </c:pt>
                <c:pt idx="178">
                  <c:v>3.0100334448160537</c:v>
                </c:pt>
                <c:pt idx="179">
                  <c:v>2.0501138952164006</c:v>
                </c:pt>
                <c:pt idx="180">
                  <c:v>2.0737327188940093</c:v>
                </c:pt>
                <c:pt idx="181">
                  <c:v>3.0100334448160537</c:v>
                </c:pt>
                <c:pt idx="182">
                  <c:v>2.903225806451613</c:v>
                </c:pt>
                <c:pt idx="183">
                  <c:v>2.5876940770557795</c:v>
                </c:pt>
                <c:pt idx="184">
                  <c:v>2.2167487684729061</c:v>
                </c:pt>
                <c:pt idx="185">
                  <c:v>2.2167487684729061</c:v>
                </c:pt>
                <c:pt idx="186">
                  <c:v>2.5876940770557795</c:v>
                </c:pt>
                <c:pt idx="187">
                  <c:v>2.2167487684729061</c:v>
                </c:pt>
                <c:pt idx="188">
                  <c:v>2.6260504201680672</c:v>
                </c:pt>
                <c:pt idx="189">
                  <c:v>2.6260504201680672</c:v>
                </c:pt>
                <c:pt idx="190">
                  <c:v>2.6260504201680672</c:v>
                </c:pt>
                <c:pt idx="191">
                  <c:v>2.1574344023323619</c:v>
                </c:pt>
                <c:pt idx="192">
                  <c:v>2.1574344023323619</c:v>
                </c:pt>
                <c:pt idx="193">
                  <c:v>2.1574344023323619</c:v>
                </c:pt>
                <c:pt idx="194">
                  <c:v>2.1574344023323619</c:v>
                </c:pt>
                <c:pt idx="195">
                  <c:v>2.1574344023323619</c:v>
                </c:pt>
                <c:pt idx="196">
                  <c:v>4.0816326530612255</c:v>
                </c:pt>
                <c:pt idx="197">
                  <c:v>4.0816326530612255</c:v>
                </c:pt>
                <c:pt idx="198">
                  <c:v>4.1399416909620994</c:v>
                </c:pt>
                <c:pt idx="199">
                  <c:v>4.1399416909620994</c:v>
                </c:pt>
                <c:pt idx="200">
                  <c:v>5.28</c:v>
                </c:pt>
                <c:pt idx="201">
                  <c:v>3.965154701111445</c:v>
                </c:pt>
                <c:pt idx="202">
                  <c:v>3.965154701111445</c:v>
                </c:pt>
                <c:pt idx="203">
                  <c:v>3.965154701111445</c:v>
                </c:pt>
                <c:pt idx="204">
                  <c:v>3.965154701111445</c:v>
                </c:pt>
                <c:pt idx="205">
                  <c:v>3.8773148148148144</c:v>
                </c:pt>
                <c:pt idx="206">
                  <c:v>3.8773148148148144</c:v>
                </c:pt>
                <c:pt idx="207">
                  <c:v>3.8773148148148144</c:v>
                </c:pt>
                <c:pt idx="208">
                  <c:v>2.6239067055393588</c:v>
                </c:pt>
                <c:pt idx="209">
                  <c:v>2.6239067055393588</c:v>
                </c:pt>
                <c:pt idx="210">
                  <c:v>2.6239067055393588</c:v>
                </c:pt>
                <c:pt idx="211">
                  <c:v>5.2956521739130435</c:v>
                </c:pt>
                <c:pt idx="212">
                  <c:v>5</c:v>
                </c:pt>
                <c:pt idx="213">
                  <c:v>9.6666666666666661</c:v>
                </c:pt>
                <c:pt idx="214">
                  <c:v>5.2069425901201596</c:v>
                </c:pt>
                <c:pt idx="215">
                  <c:v>5.2069425901201596</c:v>
                </c:pt>
                <c:pt idx="216">
                  <c:v>5.2069425901201596</c:v>
                </c:pt>
                <c:pt idx="217">
                  <c:v>4.5481049562682214</c:v>
                </c:pt>
                <c:pt idx="218">
                  <c:v>2.6822157434402336</c:v>
                </c:pt>
                <c:pt idx="219">
                  <c:v>4.5481049562682214</c:v>
                </c:pt>
                <c:pt idx="220">
                  <c:v>2.0408163265306127</c:v>
                </c:pt>
                <c:pt idx="221">
                  <c:v>2.0408163265306127</c:v>
                </c:pt>
                <c:pt idx="222">
                  <c:v>2.0408163265306127</c:v>
                </c:pt>
                <c:pt idx="223">
                  <c:v>2.0408163265306127</c:v>
                </c:pt>
                <c:pt idx="224">
                  <c:v>2.0408163265306127</c:v>
                </c:pt>
                <c:pt idx="225">
                  <c:v>2.0408163265306127</c:v>
                </c:pt>
                <c:pt idx="226">
                  <c:v>2.0408163265306127</c:v>
                </c:pt>
                <c:pt idx="227">
                  <c:v>2.0408163265306127</c:v>
                </c:pt>
                <c:pt idx="228">
                  <c:v>1.5743440233236152</c:v>
                </c:pt>
                <c:pt idx="229">
                  <c:v>1.5743440233236152</c:v>
                </c:pt>
                <c:pt idx="230">
                  <c:v>1.5743440233236152</c:v>
                </c:pt>
                <c:pt idx="231">
                  <c:v>1.5743440233236152</c:v>
                </c:pt>
                <c:pt idx="232">
                  <c:v>1.5743440233236152</c:v>
                </c:pt>
                <c:pt idx="233">
                  <c:v>1.5743440233236152</c:v>
                </c:pt>
                <c:pt idx="234">
                  <c:v>1.5743440233236152</c:v>
                </c:pt>
                <c:pt idx="235">
                  <c:v>1.5743440233236152</c:v>
                </c:pt>
                <c:pt idx="236">
                  <c:v>1.5743440233236152</c:v>
                </c:pt>
                <c:pt idx="237">
                  <c:v>1.5743440233236152</c:v>
                </c:pt>
                <c:pt idx="238">
                  <c:v>1.7073170731707317</c:v>
                </c:pt>
                <c:pt idx="239">
                  <c:v>1.5555555555555556</c:v>
                </c:pt>
                <c:pt idx="240">
                  <c:v>1.5555555555555556</c:v>
                </c:pt>
                <c:pt idx="241">
                  <c:v>1.5555555555555556</c:v>
                </c:pt>
                <c:pt idx="242">
                  <c:v>1.5555555555555556</c:v>
                </c:pt>
                <c:pt idx="243">
                  <c:v>2.0408163265306127</c:v>
                </c:pt>
                <c:pt idx="244">
                  <c:v>1.5555555555555556</c:v>
                </c:pt>
                <c:pt idx="245">
                  <c:v>1.7073170731707317</c:v>
                </c:pt>
                <c:pt idx="246">
                  <c:v>1.5555555555555556</c:v>
                </c:pt>
                <c:pt idx="247">
                  <c:v>1.5555555555555556</c:v>
                </c:pt>
                <c:pt idx="248">
                  <c:v>1.5555555555555556</c:v>
                </c:pt>
                <c:pt idx="249">
                  <c:v>1.7916666666666667</c:v>
                </c:pt>
                <c:pt idx="250">
                  <c:v>1.7916666666666667</c:v>
                </c:pt>
                <c:pt idx="251">
                  <c:v>2.2239462115334883</c:v>
                </c:pt>
                <c:pt idx="252">
                  <c:v>2.2239462115334883</c:v>
                </c:pt>
                <c:pt idx="253">
                  <c:v>2.5072886297376096</c:v>
                </c:pt>
                <c:pt idx="254">
                  <c:v>2.5072886297376096</c:v>
                </c:pt>
                <c:pt idx="255">
                  <c:v>2.0802377414561666</c:v>
                </c:pt>
                <c:pt idx="256">
                  <c:v>2.0802377414561666</c:v>
                </c:pt>
                <c:pt idx="257">
                  <c:v>1.471515661130965</c:v>
                </c:pt>
                <c:pt idx="258">
                  <c:v>1.471515661130965</c:v>
                </c:pt>
                <c:pt idx="259">
                  <c:v>1.471515661130965</c:v>
                </c:pt>
                <c:pt idx="260">
                  <c:v>2.0802377414561666</c:v>
                </c:pt>
                <c:pt idx="261">
                  <c:v>2.0802377414561666</c:v>
                </c:pt>
                <c:pt idx="262">
                  <c:v>1.471515661130965</c:v>
                </c:pt>
                <c:pt idx="263">
                  <c:v>2.0802377414561666</c:v>
                </c:pt>
                <c:pt idx="264">
                  <c:v>1.471515661130965</c:v>
                </c:pt>
                <c:pt idx="265">
                  <c:v>2.0802377414561666</c:v>
                </c:pt>
                <c:pt idx="266">
                  <c:v>1.471515661130965</c:v>
                </c:pt>
                <c:pt idx="267">
                  <c:v>2.0802377414561666</c:v>
                </c:pt>
                <c:pt idx="268">
                  <c:v>2.0802377414561666</c:v>
                </c:pt>
                <c:pt idx="269">
                  <c:v>2.0802377414561666</c:v>
                </c:pt>
                <c:pt idx="270">
                  <c:v>1.471515661130965</c:v>
                </c:pt>
                <c:pt idx="271">
                  <c:v>1.471515661130965</c:v>
                </c:pt>
                <c:pt idx="272">
                  <c:v>1.471515661130965</c:v>
                </c:pt>
                <c:pt idx="273">
                  <c:v>1.471515661130965</c:v>
                </c:pt>
                <c:pt idx="274">
                  <c:v>1.471515661130965</c:v>
                </c:pt>
                <c:pt idx="275">
                  <c:v>2.0802377414561666</c:v>
                </c:pt>
                <c:pt idx="276">
                  <c:v>2.0802377414561666</c:v>
                </c:pt>
                <c:pt idx="277">
                  <c:v>2.5</c:v>
                </c:pt>
                <c:pt idx="278">
                  <c:v>2.1574344023323619</c:v>
                </c:pt>
                <c:pt idx="279">
                  <c:v>2.1574344023323619</c:v>
                </c:pt>
                <c:pt idx="280">
                  <c:v>2.1574344023323619</c:v>
                </c:pt>
                <c:pt idx="281">
                  <c:v>2.1574344023323619</c:v>
                </c:pt>
                <c:pt idx="282">
                  <c:v>2.1574344023323619</c:v>
                </c:pt>
                <c:pt idx="283">
                  <c:v>2.1574344023323619</c:v>
                </c:pt>
                <c:pt idx="284">
                  <c:v>2.1574344023323619</c:v>
                </c:pt>
                <c:pt idx="285">
                  <c:v>2.1574344023323619</c:v>
                </c:pt>
                <c:pt idx="286">
                  <c:v>2.1574344023323619</c:v>
                </c:pt>
                <c:pt idx="287">
                  <c:v>2.1574344023323619</c:v>
                </c:pt>
                <c:pt idx="288">
                  <c:v>2.1574344023323619</c:v>
                </c:pt>
                <c:pt idx="289">
                  <c:v>2.1574344023323619</c:v>
                </c:pt>
                <c:pt idx="290">
                  <c:v>2.1574344023323619</c:v>
                </c:pt>
                <c:pt idx="291">
                  <c:v>2.1574344023323619</c:v>
                </c:pt>
                <c:pt idx="292">
                  <c:v>2.1574344023323619</c:v>
                </c:pt>
                <c:pt idx="293">
                  <c:v>2.1574344023323619</c:v>
                </c:pt>
                <c:pt idx="294">
                  <c:v>2.1574344023323619</c:v>
                </c:pt>
                <c:pt idx="295">
                  <c:v>2.1574344023323619</c:v>
                </c:pt>
                <c:pt idx="296">
                  <c:v>2.1574344023323619</c:v>
                </c:pt>
                <c:pt idx="297">
                  <c:v>1.7917675544794189</c:v>
                </c:pt>
                <c:pt idx="298">
                  <c:v>1.7917675544794189</c:v>
                </c:pt>
                <c:pt idx="299">
                  <c:v>1.7917675544794189</c:v>
                </c:pt>
                <c:pt idx="300">
                  <c:v>1.7917675544794189</c:v>
                </c:pt>
                <c:pt idx="301">
                  <c:v>1.4855687606112056</c:v>
                </c:pt>
                <c:pt idx="302">
                  <c:v>1.4855687606112056</c:v>
                </c:pt>
                <c:pt idx="303">
                  <c:v>1.4855687606112056</c:v>
                </c:pt>
                <c:pt idx="304">
                  <c:v>1.4855687606112056</c:v>
                </c:pt>
                <c:pt idx="305">
                  <c:v>1.4855687606112056</c:v>
                </c:pt>
                <c:pt idx="306">
                  <c:v>1.4855687606112056</c:v>
                </c:pt>
                <c:pt idx="307">
                  <c:v>2.8571428571428568</c:v>
                </c:pt>
                <c:pt idx="308">
                  <c:v>2.0853080568720381</c:v>
                </c:pt>
                <c:pt idx="309">
                  <c:v>2.8571428571428568</c:v>
                </c:pt>
                <c:pt idx="310">
                  <c:v>2.8571428571428568</c:v>
                </c:pt>
                <c:pt idx="311">
                  <c:v>2.8571428571428568</c:v>
                </c:pt>
                <c:pt idx="312">
                  <c:v>2.0853080568720381</c:v>
                </c:pt>
                <c:pt idx="313">
                  <c:v>2.2448979591836733</c:v>
                </c:pt>
                <c:pt idx="314">
                  <c:v>2.0853080568720381</c:v>
                </c:pt>
                <c:pt idx="315">
                  <c:v>2.3655913978494625</c:v>
                </c:pt>
                <c:pt idx="316">
                  <c:v>2.0853080568720381</c:v>
                </c:pt>
                <c:pt idx="317">
                  <c:v>2.2448979591836733</c:v>
                </c:pt>
                <c:pt idx="318">
                  <c:v>3.2</c:v>
                </c:pt>
                <c:pt idx="319">
                  <c:v>3.2</c:v>
                </c:pt>
                <c:pt idx="320">
                  <c:v>2.6239067055393588</c:v>
                </c:pt>
                <c:pt idx="321">
                  <c:v>2.6239067055393588</c:v>
                </c:pt>
                <c:pt idx="322">
                  <c:v>2.6239067055393588</c:v>
                </c:pt>
                <c:pt idx="323">
                  <c:v>2.6239067055393588</c:v>
                </c:pt>
                <c:pt idx="324">
                  <c:v>2.6239067055393588</c:v>
                </c:pt>
                <c:pt idx="325">
                  <c:v>2.6239067055393588</c:v>
                </c:pt>
                <c:pt idx="326">
                  <c:v>2.6239067055393588</c:v>
                </c:pt>
                <c:pt idx="327">
                  <c:v>2.6239067055393588</c:v>
                </c:pt>
                <c:pt idx="328">
                  <c:v>2.6239067055393588</c:v>
                </c:pt>
                <c:pt idx="329">
                  <c:v>2.6239067055393588</c:v>
                </c:pt>
                <c:pt idx="330">
                  <c:v>2.6239067055393588</c:v>
                </c:pt>
                <c:pt idx="331">
                  <c:v>2.6239067055393588</c:v>
                </c:pt>
                <c:pt idx="332">
                  <c:v>2.6239067055393588</c:v>
                </c:pt>
                <c:pt idx="333">
                  <c:v>2.565597667638484</c:v>
                </c:pt>
                <c:pt idx="334">
                  <c:v>2.565597667638484</c:v>
                </c:pt>
                <c:pt idx="335">
                  <c:v>2.565597667638484</c:v>
                </c:pt>
                <c:pt idx="336">
                  <c:v>2.565597667638484</c:v>
                </c:pt>
                <c:pt idx="337">
                  <c:v>2.565597667638484</c:v>
                </c:pt>
                <c:pt idx="338">
                  <c:v>2.565597667638484</c:v>
                </c:pt>
                <c:pt idx="339">
                  <c:v>2.565597667638484</c:v>
                </c:pt>
                <c:pt idx="340">
                  <c:v>2.565597667638484</c:v>
                </c:pt>
                <c:pt idx="341">
                  <c:v>2.565597667638484</c:v>
                </c:pt>
                <c:pt idx="342">
                  <c:v>2.565597667638484</c:v>
                </c:pt>
                <c:pt idx="343">
                  <c:v>2.565597667638484</c:v>
                </c:pt>
                <c:pt idx="344">
                  <c:v>2.565597667638484</c:v>
                </c:pt>
                <c:pt idx="345">
                  <c:v>2.565597667638484</c:v>
                </c:pt>
                <c:pt idx="346">
                  <c:v>2.565597667638484</c:v>
                </c:pt>
                <c:pt idx="347">
                  <c:v>2.565597667638484</c:v>
                </c:pt>
                <c:pt idx="348">
                  <c:v>2.565597667638484</c:v>
                </c:pt>
                <c:pt idx="349">
                  <c:v>2.565597667638484</c:v>
                </c:pt>
                <c:pt idx="350">
                  <c:v>2.565597667638484</c:v>
                </c:pt>
                <c:pt idx="351">
                  <c:v>2.565597667638484</c:v>
                </c:pt>
                <c:pt idx="352">
                  <c:v>2.565597667638484</c:v>
                </c:pt>
                <c:pt idx="353">
                  <c:v>2.565597667638484</c:v>
                </c:pt>
                <c:pt idx="354">
                  <c:v>2.565597667638484</c:v>
                </c:pt>
                <c:pt idx="355">
                  <c:v>2.565597667638484</c:v>
                </c:pt>
                <c:pt idx="356">
                  <c:v>2.565597667638484</c:v>
                </c:pt>
                <c:pt idx="357">
                  <c:v>3.9473684210526319</c:v>
                </c:pt>
                <c:pt idx="358">
                  <c:v>3.9473684210526319</c:v>
                </c:pt>
                <c:pt idx="359">
                  <c:v>3.9473684210526319</c:v>
                </c:pt>
                <c:pt idx="360">
                  <c:v>3.9473684210526319</c:v>
                </c:pt>
                <c:pt idx="361">
                  <c:v>5.2173913043478262</c:v>
                </c:pt>
                <c:pt idx="362">
                  <c:v>4.2313117066290546</c:v>
                </c:pt>
                <c:pt idx="363">
                  <c:v>2.1670428893905189</c:v>
                </c:pt>
                <c:pt idx="364">
                  <c:v>2.1670428893905189</c:v>
                </c:pt>
                <c:pt idx="365">
                  <c:v>2.1670428893905189</c:v>
                </c:pt>
                <c:pt idx="366">
                  <c:v>2.1670428893905189</c:v>
                </c:pt>
                <c:pt idx="367">
                  <c:v>2.1670428893905189</c:v>
                </c:pt>
                <c:pt idx="368">
                  <c:v>2.1670428893905189</c:v>
                </c:pt>
                <c:pt idx="369">
                  <c:v>2.1670428893905189</c:v>
                </c:pt>
                <c:pt idx="370">
                  <c:v>2.1670428893905189</c:v>
                </c:pt>
                <c:pt idx="371">
                  <c:v>2.1670428893905189</c:v>
                </c:pt>
                <c:pt idx="372">
                  <c:v>2.4242424242424243</c:v>
                </c:pt>
                <c:pt idx="373">
                  <c:v>2.4852438645542096</c:v>
                </c:pt>
                <c:pt idx="374">
                  <c:v>2.4852438645542096</c:v>
                </c:pt>
                <c:pt idx="375">
                  <c:v>2.041337075784639</c:v>
                </c:pt>
                <c:pt idx="376">
                  <c:v>3.0320699708454812</c:v>
                </c:pt>
                <c:pt idx="377">
                  <c:v>3.0320699708454812</c:v>
                </c:pt>
                <c:pt idx="378">
                  <c:v>3.0320699708454812</c:v>
                </c:pt>
                <c:pt idx="379">
                  <c:v>3.0320699708454812</c:v>
                </c:pt>
                <c:pt idx="380">
                  <c:v>3.0320699708454812</c:v>
                </c:pt>
                <c:pt idx="381">
                  <c:v>3.0320699708454812</c:v>
                </c:pt>
                <c:pt idx="382">
                  <c:v>3.0320699708454812</c:v>
                </c:pt>
                <c:pt idx="383">
                  <c:v>3.0320699708454812</c:v>
                </c:pt>
                <c:pt idx="384">
                  <c:v>3.0320699708454812</c:v>
                </c:pt>
                <c:pt idx="385">
                  <c:v>3.0320699708454812</c:v>
                </c:pt>
                <c:pt idx="386">
                  <c:v>3.0320699708454812</c:v>
                </c:pt>
                <c:pt idx="387">
                  <c:v>3.0320699708454812</c:v>
                </c:pt>
                <c:pt idx="388">
                  <c:v>4.1545492314083923</c:v>
                </c:pt>
                <c:pt idx="389">
                  <c:v>4.1893590280687061</c:v>
                </c:pt>
                <c:pt idx="390">
                  <c:v>4.1893590280687061</c:v>
                </c:pt>
                <c:pt idx="391">
                  <c:v>2.8089887640449436</c:v>
                </c:pt>
                <c:pt idx="392">
                  <c:v>2.8089887640449436</c:v>
                </c:pt>
                <c:pt idx="393">
                  <c:v>2.8089887640449436</c:v>
                </c:pt>
                <c:pt idx="394">
                  <c:v>2.8089887640449436</c:v>
                </c:pt>
                <c:pt idx="395">
                  <c:v>2.8089887640449436</c:v>
                </c:pt>
                <c:pt idx="396">
                  <c:v>2.8089887640449436</c:v>
                </c:pt>
                <c:pt idx="397">
                  <c:v>2.6239067055393588</c:v>
                </c:pt>
                <c:pt idx="398">
                  <c:v>2.1316911416390334</c:v>
                </c:pt>
                <c:pt idx="399">
                  <c:v>2.1479713603818618</c:v>
                </c:pt>
                <c:pt idx="400">
                  <c:v>2.6239067055393588</c:v>
                </c:pt>
                <c:pt idx="401">
                  <c:v>2.903225806451613</c:v>
                </c:pt>
                <c:pt idx="402">
                  <c:v>2.6239067055393588</c:v>
                </c:pt>
                <c:pt idx="403">
                  <c:v>2.6239067055393588</c:v>
                </c:pt>
                <c:pt idx="404">
                  <c:v>2.6239067055393588</c:v>
                </c:pt>
                <c:pt idx="405">
                  <c:v>2.6239067055393588</c:v>
                </c:pt>
                <c:pt idx="406">
                  <c:v>2.6239067055393588</c:v>
                </c:pt>
                <c:pt idx="407">
                  <c:v>2.903225806451613</c:v>
                </c:pt>
                <c:pt idx="408">
                  <c:v>2.6239067055393588</c:v>
                </c:pt>
                <c:pt idx="409">
                  <c:v>2.6239067055393588</c:v>
                </c:pt>
                <c:pt idx="410">
                  <c:v>2.4489795918367352</c:v>
                </c:pt>
                <c:pt idx="411">
                  <c:v>2.4489795918367352</c:v>
                </c:pt>
                <c:pt idx="412">
                  <c:v>2.4489795918367352</c:v>
                </c:pt>
                <c:pt idx="413">
                  <c:v>2.4489795918367352</c:v>
                </c:pt>
                <c:pt idx="414">
                  <c:v>2.4489795918367352</c:v>
                </c:pt>
                <c:pt idx="415">
                  <c:v>2.4489795918367352</c:v>
                </c:pt>
                <c:pt idx="416">
                  <c:v>2.4489795918367352</c:v>
                </c:pt>
                <c:pt idx="417">
                  <c:v>2.4489795918367352</c:v>
                </c:pt>
                <c:pt idx="418">
                  <c:v>2.4489795918367352</c:v>
                </c:pt>
                <c:pt idx="419">
                  <c:v>2.4489795918367352</c:v>
                </c:pt>
                <c:pt idx="420">
                  <c:v>2.4489795918367352</c:v>
                </c:pt>
                <c:pt idx="421">
                  <c:v>2.5614754098360657</c:v>
                </c:pt>
                <c:pt idx="422">
                  <c:v>2.5614754098360657</c:v>
                </c:pt>
                <c:pt idx="423">
                  <c:v>2.5614754098360657</c:v>
                </c:pt>
                <c:pt idx="424">
                  <c:v>2.5614754098360657</c:v>
                </c:pt>
                <c:pt idx="425">
                  <c:v>2.5614754098360657</c:v>
                </c:pt>
                <c:pt idx="426">
                  <c:v>2.5614754098360657</c:v>
                </c:pt>
                <c:pt idx="427">
                  <c:v>2.5614754098360657</c:v>
                </c:pt>
                <c:pt idx="428">
                  <c:v>3.6544850498338866</c:v>
                </c:pt>
                <c:pt idx="429">
                  <c:v>3.2069970845481053</c:v>
                </c:pt>
                <c:pt idx="430">
                  <c:v>3.2069970845481053</c:v>
                </c:pt>
                <c:pt idx="431">
                  <c:v>3.2069970845481053</c:v>
                </c:pt>
                <c:pt idx="432">
                  <c:v>3.2069970845481053</c:v>
                </c:pt>
                <c:pt idx="433">
                  <c:v>3.2069970845481053</c:v>
                </c:pt>
                <c:pt idx="434">
                  <c:v>3.2069970845481053</c:v>
                </c:pt>
                <c:pt idx="435">
                  <c:v>3.2069970845481053</c:v>
                </c:pt>
                <c:pt idx="436">
                  <c:v>3.2069970845481053</c:v>
                </c:pt>
                <c:pt idx="437">
                  <c:v>3.2069970845481053</c:v>
                </c:pt>
                <c:pt idx="438">
                  <c:v>2.3684210526315788</c:v>
                </c:pt>
                <c:pt idx="439">
                  <c:v>2.6470588235294117</c:v>
                </c:pt>
                <c:pt idx="440">
                  <c:v>0.91836734693877553</c:v>
                </c:pt>
                <c:pt idx="441">
                  <c:v>0.91836734693877553</c:v>
                </c:pt>
                <c:pt idx="442">
                  <c:v>2.0408163265306127</c:v>
                </c:pt>
                <c:pt idx="443">
                  <c:v>2.0408163265306127</c:v>
                </c:pt>
                <c:pt idx="444">
                  <c:v>2.0408163265306127</c:v>
                </c:pt>
                <c:pt idx="445">
                  <c:v>3.498542274052479</c:v>
                </c:pt>
                <c:pt idx="446">
                  <c:v>3.498542274052479</c:v>
                </c:pt>
                <c:pt idx="447">
                  <c:v>3.498542274052479</c:v>
                </c:pt>
                <c:pt idx="448">
                  <c:v>2.6239067055393588</c:v>
                </c:pt>
                <c:pt idx="449">
                  <c:v>2.6239067055393588</c:v>
                </c:pt>
                <c:pt idx="450">
                  <c:v>2.6239067055393588</c:v>
                </c:pt>
                <c:pt idx="451">
                  <c:v>2.6239067055393588</c:v>
                </c:pt>
                <c:pt idx="452">
                  <c:v>3.2885722115648126</c:v>
                </c:pt>
                <c:pt idx="453">
                  <c:v>3.2885722115648126</c:v>
                </c:pt>
                <c:pt idx="454">
                  <c:v>3.2885722115648126</c:v>
                </c:pt>
                <c:pt idx="455">
                  <c:v>2.6239067055393588</c:v>
                </c:pt>
                <c:pt idx="456">
                  <c:v>2.6239067055393588</c:v>
                </c:pt>
                <c:pt idx="457">
                  <c:v>2.6239067055393588</c:v>
                </c:pt>
                <c:pt idx="458">
                  <c:v>2.6239067055393588</c:v>
                </c:pt>
                <c:pt idx="459">
                  <c:v>2.6239067055393588</c:v>
                </c:pt>
                <c:pt idx="460">
                  <c:v>2.6239067055393588</c:v>
                </c:pt>
                <c:pt idx="461">
                  <c:v>2.6239067055393588</c:v>
                </c:pt>
                <c:pt idx="462">
                  <c:v>2.6239067055393588</c:v>
                </c:pt>
                <c:pt idx="463">
                  <c:v>4.4609665427509304</c:v>
                </c:pt>
                <c:pt idx="464">
                  <c:v>8.7336244541484707</c:v>
                </c:pt>
                <c:pt idx="465">
                  <c:v>6.9868995633187776</c:v>
                </c:pt>
                <c:pt idx="466">
                  <c:v>4.4609665427509304</c:v>
                </c:pt>
                <c:pt idx="467">
                  <c:v>4.4609665427509304</c:v>
                </c:pt>
                <c:pt idx="468">
                  <c:v>4.4609665427509304</c:v>
                </c:pt>
                <c:pt idx="469">
                  <c:v>4.4609665427509304</c:v>
                </c:pt>
                <c:pt idx="470">
                  <c:v>4.4609665427509304</c:v>
                </c:pt>
                <c:pt idx="471">
                  <c:v>4.4609665427509304</c:v>
                </c:pt>
                <c:pt idx="472">
                  <c:v>2.7693856998992947</c:v>
                </c:pt>
                <c:pt idx="473">
                  <c:v>4.0983606557377055</c:v>
                </c:pt>
                <c:pt idx="474">
                  <c:v>2.8111423460260672</c:v>
                </c:pt>
                <c:pt idx="475">
                  <c:v>4.0131338927398756</c:v>
                </c:pt>
                <c:pt idx="476">
                  <c:v>4.0816326530612255</c:v>
                </c:pt>
                <c:pt idx="477">
                  <c:v>4.5016077170418001</c:v>
                </c:pt>
                <c:pt idx="478">
                  <c:v>4.117647058823529</c:v>
                </c:pt>
                <c:pt idx="479">
                  <c:v>4.117647058823529</c:v>
                </c:pt>
                <c:pt idx="480">
                  <c:v>4.117647058823529</c:v>
                </c:pt>
                <c:pt idx="481">
                  <c:v>4.117647058823529</c:v>
                </c:pt>
                <c:pt idx="482">
                  <c:v>4.117647058823529</c:v>
                </c:pt>
                <c:pt idx="483">
                  <c:v>4.117647058823529</c:v>
                </c:pt>
                <c:pt idx="484">
                  <c:v>4.117647058823529</c:v>
                </c:pt>
                <c:pt idx="485">
                  <c:v>4.0816326530612255</c:v>
                </c:pt>
                <c:pt idx="486">
                  <c:v>4.5016077170418001</c:v>
                </c:pt>
                <c:pt idx="487">
                  <c:v>4.117647058823529</c:v>
                </c:pt>
                <c:pt idx="488">
                  <c:v>4.117647058823529</c:v>
                </c:pt>
                <c:pt idx="489">
                  <c:v>4.117647058823529</c:v>
                </c:pt>
                <c:pt idx="490">
                  <c:v>4.117647058823529</c:v>
                </c:pt>
                <c:pt idx="491">
                  <c:v>4.117647058823529</c:v>
                </c:pt>
                <c:pt idx="492">
                  <c:v>4.117647058823529</c:v>
                </c:pt>
                <c:pt idx="493">
                  <c:v>4.117647058823529</c:v>
                </c:pt>
                <c:pt idx="494">
                  <c:v>4.117647058823529</c:v>
                </c:pt>
                <c:pt idx="495">
                  <c:v>4.117647058823529</c:v>
                </c:pt>
                <c:pt idx="496">
                  <c:v>4.117647058823529</c:v>
                </c:pt>
                <c:pt idx="497">
                  <c:v>3.103448275862069</c:v>
                </c:pt>
                <c:pt idx="498">
                  <c:v>3.103448275862069</c:v>
                </c:pt>
                <c:pt idx="499">
                  <c:v>3.103448275862069</c:v>
                </c:pt>
                <c:pt idx="500">
                  <c:v>3.7974683544303796</c:v>
                </c:pt>
                <c:pt idx="501">
                  <c:v>3.7974683544303796</c:v>
                </c:pt>
                <c:pt idx="502">
                  <c:v>3.7974683544303796</c:v>
                </c:pt>
                <c:pt idx="503">
                  <c:v>2.8481012658227844</c:v>
                </c:pt>
                <c:pt idx="504">
                  <c:v>3.7974683544303796</c:v>
                </c:pt>
                <c:pt idx="505">
                  <c:v>3.7974683544303796</c:v>
                </c:pt>
                <c:pt idx="506">
                  <c:v>2.8481012658227844</c:v>
                </c:pt>
                <c:pt idx="507">
                  <c:v>3.6666666666666665</c:v>
                </c:pt>
                <c:pt idx="508">
                  <c:v>3.6666666666666665</c:v>
                </c:pt>
                <c:pt idx="509">
                  <c:v>3.6666666666666665</c:v>
                </c:pt>
                <c:pt idx="510">
                  <c:v>3.6666666666666665</c:v>
                </c:pt>
                <c:pt idx="511">
                  <c:v>3.6666666666666665</c:v>
                </c:pt>
                <c:pt idx="512">
                  <c:v>3.7671232876712328</c:v>
                </c:pt>
                <c:pt idx="513">
                  <c:v>3.7671232876712328</c:v>
                </c:pt>
                <c:pt idx="514">
                  <c:v>3.7671232876712328</c:v>
                </c:pt>
                <c:pt idx="515">
                  <c:v>3.7671232876712328</c:v>
                </c:pt>
                <c:pt idx="516">
                  <c:v>3.7671232876712328</c:v>
                </c:pt>
                <c:pt idx="517">
                  <c:v>3.7671232876712328</c:v>
                </c:pt>
                <c:pt idx="518">
                  <c:v>3.6666666666666665</c:v>
                </c:pt>
                <c:pt idx="519">
                  <c:v>3.7671232876712328</c:v>
                </c:pt>
                <c:pt idx="520">
                  <c:v>3.7671232876712328</c:v>
                </c:pt>
                <c:pt idx="521">
                  <c:v>3.6666666666666665</c:v>
                </c:pt>
                <c:pt idx="522">
                  <c:v>3.6666666666666665</c:v>
                </c:pt>
                <c:pt idx="523">
                  <c:v>4</c:v>
                </c:pt>
                <c:pt idx="524">
                  <c:v>4</c:v>
                </c:pt>
                <c:pt idx="525">
                  <c:v>4</c:v>
                </c:pt>
                <c:pt idx="526">
                  <c:v>2.193877551020408</c:v>
                </c:pt>
                <c:pt idx="527">
                  <c:v>2.1827411167512691</c:v>
                </c:pt>
                <c:pt idx="528">
                  <c:v>4</c:v>
                </c:pt>
                <c:pt idx="529">
                  <c:v>5.3398058252427187</c:v>
                </c:pt>
                <c:pt idx="530">
                  <c:v>5.3290270488494142</c:v>
                </c:pt>
                <c:pt idx="531">
                  <c:v>5.28</c:v>
                </c:pt>
                <c:pt idx="532">
                  <c:v>3.965154701111445</c:v>
                </c:pt>
                <c:pt idx="533">
                  <c:v>3.965154701111445</c:v>
                </c:pt>
                <c:pt idx="534">
                  <c:v>5.3290270488494142</c:v>
                </c:pt>
                <c:pt idx="535">
                  <c:v>3.965154701111445</c:v>
                </c:pt>
                <c:pt idx="536">
                  <c:v>6.2868369351669937</c:v>
                </c:pt>
                <c:pt idx="537">
                  <c:v>5.9723777528928705</c:v>
                </c:pt>
                <c:pt idx="538">
                  <c:v>5.9723777528928705</c:v>
                </c:pt>
                <c:pt idx="539">
                  <c:v>6.2868369351669937</c:v>
                </c:pt>
                <c:pt idx="540">
                  <c:v>8.8593576965669989</c:v>
                </c:pt>
                <c:pt idx="541">
                  <c:v>8.9837170129140951</c:v>
                </c:pt>
                <c:pt idx="542">
                  <c:v>6.2868369351669937</c:v>
                </c:pt>
                <c:pt idx="543">
                  <c:v>8.5975282106394424</c:v>
                </c:pt>
                <c:pt idx="544">
                  <c:v>7.2992700729927007</c:v>
                </c:pt>
                <c:pt idx="545">
                  <c:v>7.2992700729927007</c:v>
                </c:pt>
                <c:pt idx="546">
                  <c:v>3.6734693877551021</c:v>
                </c:pt>
                <c:pt idx="547">
                  <c:v>2.6370217166494312</c:v>
                </c:pt>
                <c:pt idx="548">
                  <c:v>2.6370217166494312</c:v>
                </c:pt>
                <c:pt idx="549">
                  <c:v>2.6370217166494312</c:v>
                </c:pt>
                <c:pt idx="550">
                  <c:v>3.5568513119533529</c:v>
                </c:pt>
                <c:pt idx="551">
                  <c:v>3.0258083654701871</c:v>
                </c:pt>
                <c:pt idx="552">
                  <c:v>2.332361516034986</c:v>
                </c:pt>
                <c:pt idx="553">
                  <c:v>2.332361516034986</c:v>
                </c:pt>
                <c:pt idx="554">
                  <c:v>3.4402332361516037</c:v>
                </c:pt>
                <c:pt idx="555">
                  <c:v>3.498542274052479</c:v>
                </c:pt>
                <c:pt idx="556">
                  <c:v>3.9650145772594754</c:v>
                </c:pt>
                <c:pt idx="557">
                  <c:v>3.9650145772594754</c:v>
                </c:pt>
                <c:pt idx="558">
                  <c:v>3.0320699708454812</c:v>
                </c:pt>
                <c:pt idx="559">
                  <c:v>3.0320699708454812</c:v>
                </c:pt>
                <c:pt idx="560">
                  <c:v>13.006993006993007</c:v>
                </c:pt>
                <c:pt idx="561">
                  <c:v>2.5270758122743682</c:v>
                </c:pt>
                <c:pt idx="562">
                  <c:v>2.5992779783393503</c:v>
                </c:pt>
                <c:pt idx="563">
                  <c:v>2.4489795918367352</c:v>
                </c:pt>
                <c:pt idx="564">
                  <c:v>2.2857142857142856</c:v>
                </c:pt>
                <c:pt idx="565">
                  <c:v>2.4489795918367352</c:v>
                </c:pt>
                <c:pt idx="566">
                  <c:v>2.332361516034986</c:v>
                </c:pt>
                <c:pt idx="567">
                  <c:v>2.4489795918367352</c:v>
                </c:pt>
                <c:pt idx="568">
                  <c:v>2.332361516034986</c:v>
                </c:pt>
                <c:pt idx="569">
                  <c:v>1.6303150473672614</c:v>
                </c:pt>
                <c:pt idx="570">
                  <c:v>1.6303150473672614</c:v>
                </c:pt>
                <c:pt idx="571">
                  <c:v>1.6303150473672614</c:v>
                </c:pt>
                <c:pt idx="572">
                  <c:v>1.6303150473672614</c:v>
                </c:pt>
                <c:pt idx="573">
                  <c:v>1.8781725888324874</c:v>
                </c:pt>
                <c:pt idx="574">
                  <c:v>1.8781725888324874</c:v>
                </c:pt>
                <c:pt idx="575">
                  <c:v>1.8781725888324874</c:v>
                </c:pt>
                <c:pt idx="576">
                  <c:v>1.8781725888324874</c:v>
                </c:pt>
                <c:pt idx="577">
                  <c:v>1.8781725888324874</c:v>
                </c:pt>
                <c:pt idx="578">
                  <c:v>1.8781725888324874</c:v>
                </c:pt>
                <c:pt idx="579">
                  <c:v>1.8781725888324874</c:v>
                </c:pt>
                <c:pt idx="580">
                  <c:v>1.8781725888324874</c:v>
                </c:pt>
                <c:pt idx="581">
                  <c:v>1.8781725888324874</c:v>
                </c:pt>
                <c:pt idx="582">
                  <c:v>2.2751322751322753</c:v>
                </c:pt>
                <c:pt idx="583">
                  <c:v>2.2239462115334883</c:v>
                </c:pt>
                <c:pt idx="584">
                  <c:v>2.3632866172025282</c:v>
                </c:pt>
                <c:pt idx="585">
                  <c:v>2.3632866172025282</c:v>
                </c:pt>
                <c:pt idx="586">
                  <c:v>2.2239462115334883</c:v>
                </c:pt>
                <c:pt idx="587">
                  <c:v>2.5072886297376096</c:v>
                </c:pt>
                <c:pt idx="588">
                  <c:v>2.6239067055393588</c:v>
                </c:pt>
                <c:pt idx="589">
                  <c:v>2.6239067055393588</c:v>
                </c:pt>
                <c:pt idx="590">
                  <c:v>2.6239067055393588</c:v>
                </c:pt>
                <c:pt idx="591">
                  <c:v>2.6239067055393588</c:v>
                </c:pt>
                <c:pt idx="592">
                  <c:v>2.6239067055393588</c:v>
                </c:pt>
                <c:pt idx="593">
                  <c:v>2.6239067055393588</c:v>
                </c:pt>
                <c:pt idx="594">
                  <c:v>2.6239067055393588</c:v>
                </c:pt>
                <c:pt idx="595">
                  <c:v>2.6239067055393588</c:v>
                </c:pt>
                <c:pt idx="596">
                  <c:v>2.6239067055393588</c:v>
                </c:pt>
                <c:pt idx="597">
                  <c:v>2.6239067055393588</c:v>
                </c:pt>
                <c:pt idx="598">
                  <c:v>1.8781725888324874</c:v>
                </c:pt>
                <c:pt idx="599">
                  <c:v>3.2885722115648126</c:v>
                </c:pt>
                <c:pt idx="600">
                  <c:v>3.2885722115648126</c:v>
                </c:pt>
                <c:pt idx="601">
                  <c:v>3.2885722115648126</c:v>
                </c:pt>
                <c:pt idx="602">
                  <c:v>3.2885722115648126</c:v>
                </c:pt>
                <c:pt idx="603">
                  <c:v>3.2885722115648126</c:v>
                </c:pt>
                <c:pt idx="604">
                  <c:v>3.2885722115648126</c:v>
                </c:pt>
                <c:pt idx="605">
                  <c:v>3.2885722115648126</c:v>
                </c:pt>
                <c:pt idx="606">
                  <c:v>2.3049219687875149</c:v>
                </c:pt>
                <c:pt idx="607">
                  <c:v>2.3049219687875149</c:v>
                </c:pt>
                <c:pt idx="608">
                  <c:v>2.3049219687875149</c:v>
                </c:pt>
                <c:pt idx="609">
                  <c:v>2.3049219687875149</c:v>
                </c:pt>
                <c:pt idx="610">
                  <c:v>2.915451895043732</c:v>
                </c:pt>
                <c:pt idx="611">
                  <c:v>2.915451895043732</c:v>
                </c:pt>
                <c:pt idx="612">
                  <c:v>2.915451895043732</c:v>
                </c:pt>
                <c:pt idx="613">
                  <c:v>2.915451895043732</c:v>
                </c:pt>
                <c:pt idx="614">
                  <c:v>4.5267489711934159</c:v>
                </c:pt>
                <c:pt idx="615">
                  <c:v>4.6025104602510467</c:v>
                </c:pt>
                <c:pt idx="616">
                  <c:v>4.2307692307692308</c:v>
                </c:pt>
                <c:pt idx="617">
                  <c:v>4.2307692307692308</c:v>
                </c:pt>
                <c:pt idx="618">
                  <c:v>4.2307692307692308</c:v>
                </c:pt>
                <c:pt idx="619">
                  <c:v>5.0806451612903221</c:v>
                </c:pt>
                <c:pt idx="620">
                  <c:v>5.0806451612903221</c:v>
                </c:pt>
                <c:pt idx="621">
                  <c:v>5.2941176470588234</c:v>
                </c:pt>
                <c:pt idx="622">
                  <c:v>3.9461321641089881</c:v>
                </c:pt>
                <c:pt idx="623">
                  <c:v>2.6239067055393588</c:v>
                </c:pt>
                <c:pt idx="624">
                  <c:v>2.6239067055393588</c:v>
                </c:pt>
                <c:pt idx="625">
                  <c:v>2.6239067055393588</c:v>
                </c:pt>
                <c:pt idx="626">
                  <c:v>3.6101083032490977</c:v>
                </c:pt>
                <c:pt idx="627">
                  <c:v>3.6101083032490977</c:v>
                </c:pt>
                <c:pt idx="628">
                  <c:v>3.6101083032490977</c:v>
                </c:pt>
                <c:pt idx="629">
                  <c:v>3.6101083032490977</c:v>
                </c:pt>
                <c:pt idx="630">
                  <c:v>3.5632183908045985</c:v>
                </c:pt>
                <c:pt idx="631">
                  <c:v>4.70945689327763</c:v>
                </c:pt>
                <c:pt idx="632">
                  <c:v>3.785103785103785</c:v>
                </c:pt>
                <c:pt idx="633">
                  <c:v>4.7238095238095239</c:v>
                </c:pt>
                <c:pt idx="634">
                  <c:v>3.785103785103785</c:v>
                </c:pt>
                <c:pt idx="635">
                  <c:v>4.7238095238095239</c:v>
                </c:pt>
                <c:pt idx="636">
                  <c:v>4.7238095238095239</c:v>
                </c:pt>
                <c:pt idx="637">
                  <c:v>3.785103785103785</c:v>
                </c:pt>
                <c:pt idx="638">
                  <c:v>3.2069970845481053</c:v>
                </c:pt>
                <c:pt idx="639">
                  <c:v>3.8483965014577262</c:v>
                </c:pt>
                <c:pt idx="640">
                  <c:v>3.2069970845481053</c:v>
                </c:pt>
                <c:pt idx="641">
                  <c:v>3.8483965014577262</c:v>
                </c:pt>
                <c:pt idx="642">
                  <c:v>2.5443786982248522</c:v>
                </c:pt>
                <c:pt idx="643">
                  <c:v>4.664723032069972</c:v>
                </c:pt>
                <c:pt idx="644">
                  <c:v>4.664723032069972</c:v>
                </c:pt>
                <c:pt idx="645">
                  <c:v>6.6408411732152741</c:v>
                </c:pt>
                <c:pt idx="646">
                  <c:v>1.7073170731707317</c:v>
                </c:pt>
                <c:pt idx="647">
                  <c:v>1.7073170731707317</c:v>
                </c:pt>
                <c:pt idx="648">
                  <c:v>1.912144702842377</c:v>
                </c:pt>
                <c:pt idx="649">
                  <c:v>2.1574344023323619</c:v>
                </c:pt>
                <c:pt idx="650">
                  <c:v>2.1574344023323619</c:v>
                </c:pt>
                <c:pt idx="651">
                  <c:v>2.1574344023323619</c:v>
                </c:pt>
                <c:pt idx="652">
                  <c:v>2.1574344023323619</c:v>
                </c:pt>
                <c:pt idx="653">
                  <c:v>2.1574344023323619</c:v>
                </c:pt>
                <c:pt idx="654">
                  <c:v>2.1574344023323619</c:v>
                </c:pt>
                <c:pt idx="655">
                  <c:v>2.1574344023323619</c:v>
                </c:pt>
                <c:pt idx="656">
                  <c:v>2.1574344023323619</c:v>
                </c:pt>
                <c:pt idx="657">
                  <c:v>2.1574344023323619</c:v>
                </c:pt>
                <c:pt idx="658">
                  <c:v>2.5519287833827891</c:v>
                </c:pt>
                <c:pt idx="659">
                  <c:v>2.5519287833827891</c:v>
                </c:pt>
                <c:pt idx="660">
                  <c:v>2.5519287833827891</c:v>
                </c:pt>
                <c:pt idx="661">
                  <c:v>2.5519287833827891</c:v>
                </c:pt>
                <c:pt idx="662">
                  <c:v>2.3243243243243241</c:v>
                </c:pt>
                <c:pt idx="663">
                  <c:v>2.5519287833827891</c:v>
                </c:pt>
                <c:pt idx="664">
                  <c:v>2.3243243243243241</c:v>
                </c:pt>
                <c:pt idx="665">
                  <c:v>2.3243243243243241</c:v>
                </c:pt>
                <c:pt idx="666">
                  <c:v>2.3243243243243241</c:v>
                </c:pt>
                <c:pt idx="667">
                  <c:v>5.2173913043478262</c:v>
                </c:pt>
                <c:pt idx="668">
                  <c:v>4.3165467625899279</c:v>
                </c:pt>
                <c:pt idx="669">
                  <c:v>4.3165467625899279</c:v>
                </c:pt>
                <c:pt idx="670">
                  <c:v>5.2173913043478262</c:v>
                </c:pt>
                <c:pt idx="671">
                  <c:v>5.2173913043478262</c:v>
                </c:pt>
                <c:pt idx="672">
                  <c:v>1.8659145150791927</c:v>
                </c:pt>
                <c:pt idx="673">
                  <c:v>1.8659145150791927</c:v>
                </c:pt>
                <c:pt idx="674">
                  <c:v>1.8659145150791927</c:v>
                </c:pt>
                <c:pt idx="675">
                  <c:v>1.8659145150791927</c:v>
                </c:pt>
                <c:pt idx="676">
                  <c:v>2.5072886297376096</c:v>
                </c:pt>
                <c:pt idx="677">
                  <c:v>2.5072886297376096</c:v>
                </c:pt>
                <c:pt idx="678">
                  <c:v>2.1739130434782608</c:v>
                </c:pt>
                <c:pt idx="679">
                  <c:v>2.5072886297376096</c:v>
                </c:pt>
                <c:pt idx="680">
                  <c:v>2.5072886297376096</c:v>
                </c:pt>
                <c:pt idx="681">
                  <c:v>2.5072886297376096</c:v>
                </c:pt>
                <c:pt idx="682">
                  <c:v>2.5072886297376096</c:v>
                </c:pt>
                <c:pt idx="683">
                  <c:v>1.9187862561356537</c:v>
                </c:pt>
                <c:pt idx="684">
                  <c:v>1.9404332129963897</c:v>
                </c:pt>
                <c:pt idx="685">
                  <c:v>1.9404332129963897</c:v>
                </c:pt>
                <c:pt idx="686">
                  <c:v>4.0131338927398756</c:v>
                </c:pt>
                <c:pt idx="687">
                  <c:v>3.0872859949480778</c:v>
                </c:pt>
                <c:pt idx="688">
                  <c:v>4.0131338927398756</c:v>
                </c:pt>
                <c:pt idx="689">
                  <c:v>3.0872859949480778</c:v>
                </c:pt>
                <c:pt idx="690">
                  <c:v>3.0369961347321923</c:v>
                </c:pt>
                <c:pt idx="691">
                  <c:v>4.0983606557377055</c:v>
                </c:pt>
                <c:pt idx="692">
                  <c:v>2.7693856998992947</c:v>
                </c:pt>
                <c:pt idx="693">
                  <c:v>2.8111423460260672</c:v>
                </c:pt>
                <c:pt idx="694">
                  <c:v>4.0131338927398756</c:v>
                </c:pt>
                <c:pt idx="695">
                  <c:v>4.0983606557377055</c:v>
                </c:pt>
                <c:pt idx="696">
                  <c:v>4.0131338927398756</c:v>
                </c:pt>
                <c:pt idx="697">
                  <c:v>4.0983606557377055</c:v>
                </c:pt>
                <c:pt idx="698">
                  <c:v>2.8111423460260672</c:v>
                </c:pt>
                <c:pt idx="699">
                  <c:v>2.7693856998992947</c:v>
                </c:pt>
                <c:pt idx="700">
                  <c:v>2.7932960893854752</c:v>
                </c:pt>
                <c:pt idx="701">
                  <c:v>3.3042955842595378</c:v>
                </c:pt>
                <c:pt idx="702">
                  <c:v>3.3042955842595378</c:v>
                </c:pt>
                <c:pt idx="703">
                  <c:v>3.3042955842595378</c:v>
                </c:pt>
                <c:pt idx="704">
                  <c:v>3.3042955842595378</c:v>
                </c:pt>
                <c:pt idx="705">
                  <c:v>3.3042955842595378</c:v>
                </c:pt>
                <c:pt idx="706">
                  <c:v>2.7932960893854752</c:v>
                </c:pt>
                <c:pt idx="707">
                  <c:v>3.1419594401599538</c:v>
                </c:pt>
                <c:pt idx="708">
                  <c:v>3.1419594401599538</c:v>
                </c:pt>
                <c:pt idx="709">
                  <c:v>3.1419594401599538</c:v>
                </c:pt>
                <c:pt idx="710">
                  <c:v>3.1419594401599538</c:v>
                </c:pt>
                <c:pt idx="711">
                  <c:v>3.1419594401599538</c:v>
                </c:pt>
                <c:pt idx="712">
                  <c:v>3.3042955842595378</c:v>
                </c:pt>
                <c:pt idx="713">
                  <c:v>3.1419594401599538</c:v>
                </c:pt>
                <c:pt idx="714">
                  <c:v>2.7932960893854752</c:v>
                </c:pt>
                <c:pt idx="715">
                  <c:v>3.3042955842595378</c:v>
                </c:pt>
                <c:pt idx="716">
                  <c:v>3.3042955842595378</c:v>
                </c:pt>
                <c:pt idx="717">
                  <c:v>3.2069970845481053</c:v>
                </c:pt>
                <c:pt idx="718">
                  <c:v>2.915451895043732</c:v>
                </c:pt>
                <c:pt idx="719">
                  <c:v>2.915451895043732</c:v>
                </c:pt>
                <c:pt idx="720">
                  <c:v>2.915451895043732</c:v>
                </c:pt>
                <c:pt idx="721">
                  <c:v>2.915451895043732</c:v>
                </c:pt>
                <c:pt idx="722">
                  <c:v>2.915451895043732</c:v>
                </c:pt>
                <c:pt idx="723">
                  <c:v>2.915451895043732</c:v>
                </c:pt>
                <c:pt idx="724">
                  <c:v>7.0351758793969861</c:v>
                </c:pt>
                <c:pt idx="725">
                  <c:v>4.7945205479452051</c:v>
                </c:pt>
                <c:pt idx="726">
                  <c:v>4.2411390487730998</c:v>
                </c:pt>
                <c:pt idx="727">
                  <c:v>5.1311953352769679</c:v>
                </c:pt>
                <c:pt idx="728">
                  <c:v>5.1311953352769679</c:v>
                </c:pt>
                <c:pt idx="729">
                  <c:v>11.299435028248588</c:v>
                </c:pt>
                <c:pt idx="730">
                  <c:v>3.8483965014577262</c:v>
                </c:pt>
                <c:pt idx="731">
                  <c:v>3.9650145772594754</c:v>
                </c:pt>
                <c:pt idx="732">
                  <c:v>1.8658892128279885</c:v>
                </c:pt>
                <c:pt idx="733">
                  <c:v>1.8658892128279885</c:v>
                </c:pt>
                <c:pt idx="734">
                  <c:v>1.8658892128279885</c:v>
                </c:pt>
                <c:pt idx="735">
                  <c:v>1.8658892128279885</c:v>
                </c:pt>
                <c:pt idx="736">
                  <c:v>1.8658892128279885</c:v>
                </c:pt>
                <c:pt idx="737">
                  <c:v>1.8658892128279885</c:v>
                </c:pt>
                <c:pt idx="738">
                  <c:v>1.8658892128279885</c:v>
                </c:pt>
                <c:pt idx="739">
                  <c:v>1.8658892128279885</c:v>
                </c:pt>
                <c:pt idx="740">
                  <c:v>1.8658892128279885</c:v>
                </c:pt>
                <c:pt idx="741">
                  <c:v>1.8658892128279885</c:v>
                </c:pt>
                <c:pt idx="742">
                  <c:v>1.8658892128279885</c:v>
                </c:pt>
                <c:pt idx="743">
                  <c:v>1.8658892128279885</c:v>
                </c:pt>
                <c:pt idx="744">
                  <c:v>1.8658892128279885</c:v>
                </c:pt>
                <c:pt idx="745">
                  <c:v>1.8658892128279885</c:v>
                </c:pt>
                <c:pt idx="746">
                  <c:v>2.0408163265306127</c:v>
                </c:pt>
                <c:pt idx="747">
                  <c:v>2.0408163265306127</c:v>
                </c:pt>
                <c:pt idx="748">
                  <c:v>2.0408163265306127</c:v>
                </c:pt>
                <c:pt idx="749">
                  <c:v>3.8697194453402126</c:v>
                </c:pt>
                <c:pt idx="750">
                  <c:v>3.8697194453402126</c:v>
                </c:pt>
                <c:pt idx="751">
                  <c:v>3.8697194453402126</c:v>
                </c:pt>
                <c:pt idx="752">
                  <c:v>2.9022895840051595</c:v>
                </c:pt>
                <c:pt idx="753">
                  <c:v>4.1365046535677346</c:v>
                </c:pt>
                <c:pt idx="754">
                  <c:v>4.1365046535677346</c:v>
                </c:pt>
                <c:pt idx="755">
                  <c:v>3.498542274052479</c:v>
                </c:pt>
                <c:pt idx="756">
                  <c:v>2.6239067055393588</c:v>
                </c:pt>
                <c:pt idx="757">
                  <c:v>2.915451895043732</c:v>
                </c:pt>
                <c:pt idx="758">
                  <c:v>2.4489795918367352</c:v>
                </c:pt>
                <c:pt idx="759">
                  <c:v>2.4489795918367352</c:v>
                </c:pt>
                <c:pt idx="760">
                  <c:v>2.4489795918367352</c:v>
                </c:pt>
                <c:pt idx="761">
                  <c:v>2.4489795918367352</c:v>
                </c:pt>
                <c:pt idx="762">
                  <c:v>2.4489795918367352</c:v>
                </c:pt>
                <c:pt idx="763">
                  <c:v>2.4489795918367352</c:v>
                </c:pt>
                <c:pt idx="764">
                  <c:v>2.4489795918367352</c:v>
                </c:pt>
                <c:pt idx="765">
                  <c:v>2.4489795918367352</c:v>
                </c:pt>
                <c:pt idx="766">
                  <c:v>2.4489795918367352</c:v>
                </c:pt>
                <c:pt idx="767">
                  <c:v>2.4489795918367352</c:v>
                </c:pt>
                <c:pt idx="768">
                  <c:v>2.4489795918367352</c:v>
                </c:pt>
                <c:pt idx="769">
                  <c:v>2.4489795918367352</c:v>
                </c:pt>
                <c:pt idx="770">
                  <c:v>2.4489795918367352</c:v>
                </c:pt>
                <c:pt idx="771">
                  <c:v>2.4489795918367352</c:v>
                </c:pt>
                <c:pt idx="772">
                  <c:v>2.915451895043732</c:v>
                </c:pt>
                <c:pt idx="773">
                  <c:v>2.915451895043732</c:v>
                </c:pt>
                <c:pt idx="774">
                  <c:v>3.0959752321981426</c:v>
                </c:pt>
                <c:pt idx="775">
                  <c:v>3.3003300330033003</c:v>
                </c:pt>
                <c:pt idx="776">
                  <c:v>2.915451895043732</c:v>
                </c:pt>
                <c:pt idx="777">
                  <c:v>2.915451895043732</c:v>
                </c:pt>
                <c:pt idx="778">
                  <c:v>3.3003300330033003</c:v>
                </c:pt>
                <c:pt idx="779">
                  <c:v>2.915451895043732</c:v>
                </c:pt>
                <c:pt idx="780">
                  <c:v>3.0959752321981426</c:v>
                </c:pt>
                <c:pt idx="781">
                  <c:v>2.915451895043732</c:v>
                </c:pt>
                <c:pt idx="782">
                  <c:v>2.915451895043732</c:v>
                </c:pt>
                <c:pt idx="783">
                  <c:v>2.915451895043732</c:v>
                </c:pt>
                <c:pt idx="784">
                  <c:v>2.6260504201680672</c:v>
                </c:pt>
                <c:pt idx="785">
                  <c:v>2.6260504201680672</c:v>
                </c:pt>
                <c:pt idx="786">
                  <c:v>2.6260504201680672</c:v>
                </c:pt>
              </c:numCache>
            </c:numRef>
          </c:yVal>
          <c:smooth val="0"/>
          <c:extLst>
            <c:ext xmlns:c16="http://schemas.microsoft.com/office/drawing/2014/chart" uri="{C3380CC4-5D6E-409C-BE32-E72D297353CC}">
              <c16:uniqueId val="{00000001-2589-48C5-B786-9DF04E6264BE}"/>
            </c:ext>
          </c:extLst>
        </c:ser>
        <c:dLbls>
          <c:showLegendKey val="0"/>
          <c:showVal val="0"/>
          <c:showCatName val="0"/>
          <c:showSerName val="0"/>
          <c:showPercent val="0"/>
          <c:showBubbleSize val="0"/>
        </c:dLbls>
        <c:axId val="1456577104"/>
        <c:axId val="1456571824"/>
      </c:scatterChart>
      <c:valAx>
        <c:axId val="145657710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456571824"/>
        <c:crosses val="autoZero"/>
        <c:crossBetween val="midCat"/>
      </c:valAx>
      <c:valAx>
        <c:axId val="145657182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456577104"/>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70" baseline="0">
                <a:solidFill>
                  <a:schemeClr val="dk1">
                    <a:lumMod val="50000"/>
                    <a:lumOff val="50000"/>
                  </a:schemeClr>
                </a:solidFill>
                <a:latin typeface="+mn-lt"/>
                <a:ea typeface="+mn-ea"/>
                <a:cs typeface="+mn-cs"/>
              </a:defRPr>
            </a:pPr>
            <a:r>
              <a:rPr lang="en-US" sz="1100"/>
              <a:t>Correlation between Speed and Fuel Efficiency</a:t>
            </a:r>
          </a:p>
        </c:rich>
      </c:tx>
      <c:layout>
        <c:manualLayout>
          <c:xMode val="edge"/>
          <c:yMode val="edge"/>
          <c:x val="0.13459867448471108"/>
          <c:y val="2.9143954311736643E-2"/>
        </c:manualLayout>
      </c:layout>
      <c:overlay val="0"/>
      <c:spPr>
        <a:noFill/>
        <a:ln>
          <a:noFill/>
        </a:ln>
        <a:effectLst/>
      </c:spPr>
      <c:txPr>
        <a:bodyPr rot="0" spcFirstLastPara="1" vertOverflow="ellipsis" vert="horz" wrap="square" anchor="ctr" anchorCtr="1"/>
        <a:lstStyle/>
        <a:p>
          <a:pPr>
            <a:defRPr sz="1100"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'[Automobile Market analysis part 2.xlsx]Task 5.b'!$F$1</c:f>
              <c:strCache>
                <c:ptCount val="1"/>
                <c:pt idx="0">
                  <c:v>Fuel Used (ltr)</c:v>
                </c:pt>
              </c:strCache>
            </c:strRef>
          </c:tx>
          <c:spPr>
            <a:ln w="25400">
              <a:noFill/>
            </a:ln>
            <a:effectLst/>
          </c:spPr>
          <c:marker>
            <c:symbol val="circle"/>
            <c:size val="4"/>
            <c:spPr>
              <a:solidFill>
                <a:schemeClr val="accent1"/>
              </a:solidFill>
              <a:ln w="9525" cap="flat" cmpd="sng" algn="ctr">
                <a:solidFill>
                  <a:schemeClr val="accent1"/>
                </a:solidFill>
                <a:round/>
              </a:ln>
              <a:effectLst/>
            </c:spPr>
          </c:marker>
          <c:trendline>
            <c:spPr>
              <a:ln w="63500" cap="rnd" cmpd="sng" algn="ctr">
                <a:solidFill>
                  <a:schemeClr val="accent1">
                    <a:alpha val="25000"/>
                  </a:schemeClr>
                </a:solidFill>
                <a:round/>
              </a:ln>
              <a:effectLst/>
            </c:spPr>
            <c:trendlineType val="linear"/>
            <c:dispRSqr val="0"/>
            <c:dispEq val="0"/>
          </c:trendline>
          <c:xVal>
            <c:numRef>
              <c:f>'[Automobile Market analysis part 2.xlsx]Task 5.b'!$E$2:$E$790</c:f>
              <c:numCache>
                <c:formatCode>0.00</c:formatCode>
                <c:ptCount val="789"/>
                <c:pt idx="0">
                  <c:v>1.1538461538461537</c:v>
                </c:pt>
                <c:pt idx="1">
                  <c:v>1.1538461538461537</c:v>
                </c:pt>
                <c:pt idx="2">
                  <c:v>0.87463556851311974</c:v>
                </c:pt>
                <c:pt idx="3">
                  <c:v>1.1538461538461537</c:v>
                </c:pt>
                <c:pt idx="4">
                  <c:v>1.1538461538461537</c:v>
                </c:pt>
                <c:pt idx="5">
                  <c:v>1.1538461538461537</c:v>
                </c:pt>
                <c:pt idx="6">
                  <c:v>1.2971971276349317</c:v>
                </c:pt>
                <c:pt idx="7">
                  <c:v>1.2971971276349317</c:v>
                </c:pt>
                <c:pt idx="8">
                  <c:v>1.2971971276349317</c:v>
                </c:pt>
                <c:pt idx="9">
                  <c:v>1.2971971276349317</c:v>
                </c:pt>
                <c:pt idx="10">
                  <c:v>1.2971971276349317</c:v>
                </c:pt>
                <c:pt idx="11">
                  <c:v>1.2971971276349317</c:v>
                </c:pt>
                <c:pt idx="12">
                  <c:v>1.2971971276349317</c:v>
                </c:pt>
                <c:pt idx="13">
                  <c:v>1.2971971276349317</c:v>
                </c:pt>
                <c:pt idx="14">
                  <c:v>1.2971971276349317</c:v>
                </c:pt>
                <c:pt idx="15">
                  <c:v>1.2971971276349317</c:v>
                </c:pt>
                <c:pt idx="16">
                  <c:v>1.2971971276349317</c:v>
                </c:pt>
                <c:pt idx="17">
                  <c:v>1.2971971276349317</c:v>
                </c:pt>
                <c:pt idx="18">
                  <c:v>2.9629629629629628</c:v>
                </c:pt>
                <c:pt idx="19">
                  <c:v>2.9629629629629628</c:v>
                </c:pt>
                <c:pt idx="20">
                  <c:v>3.0769230769230771</c:v>
                </c:pt>
                <c:pt idx="21">
                  <c:v>2.332361516034986</c:v>
                </c:pt>
                <c:pt idx="22">
                  <c:v>2.332361516034986</c:v>
                </c:pt>
                <c:pt idx="23">
                  <c:v>2.2580645161290325</c:v>
                </c:pt>
                <c:pt idx="24">
                  <c:v>2.2580645161290325</c:v>
                </c:pt>
                <c:pt idx="25">
                  <c:v>1.62526120269329</c:v>
                </c:pt>
                <c:pt idx="26">
                  <c:v>2.2580645161290325</c:v>
                </c:pt>
                <c:pt idx="27">
                  <c:v>2.0408163265306127</c:v>
                </c:pt>
                <c:pt idx="28">
                  <c:v>2.2580645161290325</c:v>
                </c:pt>
                <c:pt idx="29">
                  <c:v>1.7073170731707317</c:v>
                </c:pt>
                <c:pt idx="30">
                  <c:v>3.498542274052479</c:v>
                </c:pt>
                <c:pt idx="31">
                  <c:v>2.0408163265306127</c:v>
                </c:pt>
                <c:pt idx="32">
                  <c:v>2.0408163265306127</c:v>
                </c:pt>
                <c:pt idx="33">
                  <c:v>2.0408163265306127</c:v>
                </c:pt>
                <c:pt idx="34">
                  <c:v>2.0408163265306127</c:v>
                </c:pt>
                <c:pt idx="35">
                  <c:v>2.0408163265306127</c:v>
                </c:pt>
                <c:pt idx="36">
                  <c:v>3.498542274052479</c:v>
                </c:pt>
                <c:pt idx="37">
                  <c:v>2.0408163265306127</c:v>
                </c:pt>
                <c:pt idx="38">
                  <c:v>2.0408163265306127</c:v>
                </c:pt>
                <c:pt idx="39">
                  <c:v>2.0408163265306127</c:v>
                </c:pt>
                <c:pt idx="40">
                  <c:v>1.494449188727583</c:v>
                </c:pt>
                <c:pt idx="41">
                  <c:v>1.494449188727583</c:v>
                </c:pt>
                <c:pt idx="42">
                  <c:v>1.494449188727583</c:v>
                </c:pt>
                <c:pt idx="43">
                  <c:v>1.494449188727583</c:v>
                </c:pt>
                <c:pt idx="44">
                  <c:v>1.4632107023411369</c:v>
                </c:pt>
                <c:pt idx="45">
                  <c:v>1.4632107023411369</c:v>
                </c:pt>
                <c:pt idx="46">
                  <c:v>1.4632107023411369</c:v>
                </c:pt>
                <c:pt idx="47">
                  <c:v>1.5555555555555556</c:v>
                </c:pt>
                <c:pt idx="48">
                  <c:v>1.5555555555555556</c:v>
                </c:pt>
                <c:pt idx="49">
                  <c:v>1.5555555555555556</c:v>
                </c:pt>
                <c:pt idx="50">
                  <c:v>1.5555555555555556</c:v>
                </c:pt>
                <c:pt idx="51">
                  <c:v>1.5555555555555556</c:v>
                </c:pt>
                <c:pt idx="52">
                  <c:v>1.5555555555555556</c:v>
                </c:pt>
                <c:pt idx="53">
                  <c:v>1.5555555555555556</c:v>
                </c:pt>
                <c:pt idx="54">
                  <c:v>1.5555555555555556</c:v>
                </c:pt>
                <c:pt idx="55">
                  <c:v>1.6456672666495242</c:v>
                </c:pt>
                <c:pt idx="56">
                  <c:v>1.6456672666495242</c:v>
                </c:pt>
                <c:pt idx="57">
                  <c:v>1.5318334131163236</c:v>
                </c:pt>
                <c:pt idx="58">
                  <c:v>1.5651748593788213</c:v>
                </c:pt>
                <c:pt idx="59">
                  <c:v>1.6456672666495242</c:v>
                </c:pt>
                <c:pt idx="60">
                  <c:v>1.9335347432024168</c:v>
                </c:pt>
                <c:pt idx="61">
                  <c:v>1.6456672666495242</c:v>
                </c:pt>
                <c:pt idx="62">
                  <c:v>2.332361516034986</c:v>
                </c:pt>
                <c:pt idx="63">
                  <c:v>2.332361516034986</c:v>
                </c:pt>
                <c:pt idx="64">
                  <c:v>2.332361516034986</c:v>
                </c:pt>
                <c:pt idx="65">
                  <c:v>2.332361516034986</c:v>
                </c:pt>
                <c:pt idx="66">
                  <c:v>2.7430661383724475</c:v>
                </c:pt>
                <c:pt idx="67">
                  <c:v>2.7059530968129883</c:v>
                </c:pt>
                <c:pt idx="68">
                  <c:v>2.0505809979494187</c:v>
                </c:pt>
                <c:pt idx="69">
                  <c:v>2.7430661383724475</c:v>
                </c:pt>
                <c:pt idx="70">
                  <c:v>2.0746887966804985</c:v>
                </c:pt>
                <c:pt idx="71">
                  <c:v>2.0746887966804985</c:v>
                </c:pt>
                <c:pt idx="72">
                  <c:v>2.7059530968129883</c:v>
                </c:pt>
                <c:pt idx="73">
                  <c:v>2.0746887966804985</c:v>
                </c:pt>
                <c:pt idx="74">
                  <c:v>2.7430661383724475</c:v>
                </c:pt>
                <c:pt idx="75">
                  <c:v>2.0746887966804985</c:v>
                </c:pt>
                <c:pt idx="76">
                  <c:v>2.7430661383724475</c:v>
                </c:pt>
                <c:pt idx="77">
                  <c:v>2.0505809979494187</c:v>
                </c:pt>
                <c:pt idx="78">
                  <c:v>2.7430661383724475</c:v>
                </c:pt>
                <c:pt idx="79">
                  <c:v>2.0746887966804985</c:v>
                </c:pt>
                <c:pt idx="80">
                  <c:v>2.1489621489621489</c:v>
                </c:pt>
                <c:pt idx="81">
                  <c:v>2.1489621489621489</c:v>
                </c:pt>
                <c:pt idx="82">
                  <c:v>2.1489621489621489</c:v>
                </c:pt>
                <c:pt idx="83">
                  <c:v>2.1489621489621489</c:v>
                </c:pt>
                <c:pt idx="84">
                  <c:v>2.4739949395558054</c:v>
                </c:pt>
                <c:pt idx="85">
                  <c:v>2.4739949395558054</c:v>
                </c:pt>
                <c:pt idx="86">
                  <c:v>2.4739949395558054</c:v>
                </c:pt>
                <c:pt idx="87">
                  <c:v>2.4739949395558054</c:v>
                </c:pt>
                <c:pt idx="88">
                  <c:v>2.5072886297376096</c:v>
                </c:pt>
                <c:pt idx="89">
                  <c:v>2.5072886297376096</c:v>
                </c:pt>
                <c:pt idx="90">
                  <c:v>2.6875</c:v>
                </c:pt>
                <c:pt idx="91">
                  <c:v>2.5072886297376096</c:v>
                </c:pt>
                <c:pt idx="92">
                  <c:v>2.5072886297376096</c:v>
                </c:pt>
                <c:pt idx="93">
                  <c:v>2.5072886297376096</c:v>
                </c:pt>
                <c:pt idx="94">
                  <c:v>2.4418604651162794</c:v>
                </c:pt>
                <c:pt idx="95">
                  <c:v>2.3728813559322033</c:v>
                </c:pt>
                <c:pt idx="96">
                  <c:v>2.4489795918367352</c:v>
                </c:pt>
                <c:pt idx="97">
                  <c:v>2.8213166144200628</c:v>
                </c:pt>
                <c:pt idx="98">
                  <c:v>2.1983390327308259</c:v>
                </c:pt>
                <c:pt idx="99">
                  <c:v>2.8301886792452828</c:v>
                </c:pt>
                <c:pt idx="100">
                  <c:v>2.1983390327308259</c:v>
                </c:pt>
                <c:pt idx="101">
                  <c:v>2.8301886792452828</c:v>
                </c:pt>
                <c:pt idx="102">
                  <c:v>2.1983390327308259</c:v>
                </c:pt>
                <c:pt idx="103">
                  <c:v>2.8301886792452828</c:v>
                </c:pt>
                <c:pt idx="104">
                  <c:v>2.2004889975550124</c:v>
                </c:pt>
                <c:pt idx="105">
                  <c:v>2.8213166144200628</c:v>
                </c:pt>
                <c:pt idx="106">
                  <c:v>2.8301886792452828</c:v>
                </c:pt>
                <c:pt idx="107">
                  <c:v>2.8301886792452828</c:v>
                </c:pt>
                <c:pt idx="108">
                  <c:v>2.1983390327308259</c:v>
                </c:pt>
                <c:pt idx="109">
                  <c:v>2.1574344023323619</c:v>
                </c:pt>
                <c:pt idx="110">
                  <c:v>2.1574344023323619</c:v>
                </c:pt>
                <c:pt idx="111">
                  <c:v>2.1574344023323619</c:v>
                </c:pt>
                <c:pt idx="112">
                  <c:v>2.1574344023323619</c:v>
                </c:pt>
                <c:pt idx="113">
                  <c:v>2.1574344023323619</c:v>
                </c:pt>
                <c:pt idx="114">
                  <c:v>2.1574344023323619</c:v>
                </c:pt>
                <c:pt idx="115">
                  <c:v>2.0108695652173916</c:v>
                </c:pt>
                <c:pt idx="116">
                  <c:v>2.1574344023323619</c:v>
                </c:pt>
                <c:pt idx="117">
                  <c:v>2.1574344023323619</c:v>
                </c:pt>
                <c:pt idx="118">
                  <c:v>2.1574344023323619</c:v>
                </c:pt>
                <c:pt idx="119">
                  <c:v>2.1574344023323619</c:v>
                </c:pt>
                <c:pt idx="120">
                  <c:v>2.1574344023323619</c:v>
                </c:pt>
                <c:pt idx="121">
                  <c:v>3</c:v>
                </c:pt>
                <c:pt idx="122">
                  <c:v>3</c:v>
                </c:pt>
                <c:pt idx="123">
                  <c:v>3</c:v>
                </c:pt>
                <c:pt idx="124">
                  <c:v>2.3076923076923075</c:v>
                </c:pt>
                <c:pt idx="125">
                  <c:v>2.3076923076923075</c:v>
                </c:pt>
                <c:pt idx="126">
                  <c:v>2.3076923076923075</c:v>
                </c:pt>
                <c:pt idx="127">
                  <c:v>2.6470588235294117</c:v>
                </c:pt>
                <c:pt idx="128">
                  <c:v>2.3684210526315788</c:v>
                </c:pt>
                <c:pt idx="129">
                  <c:v>2.1574344023323619</c:v>
                </c:pt>
                <c:pt idx="130">
                  <c:v>2.1574344023323619</c:v>
                </c:pt>
                <c:pt idx="131">
                  <c:v>1.5948275862068966</c:v>
                </c:pt>
                <c:pt idx="132">
                  <c:v>2.1574344023323619</c:v>
                </c:pt>
                <c:pt idx="133">
                  <c:v>1.5948275862068966</c:v>
                </c:pt>
                <c:pt idx="134">
                  <c:v>2.1574344023323619</c:v>
                </c:pt>
                <c:pt idx="135">
                  <c:v>1.5948275862068966</c:v>
                </c:pt>
                <c:pt idx="136">
                  <c:v>1.5948275862068966</c:v>
                </c:pt>
                <c:pt idx="137">
                  <c:v>2.1574344023323619</c:v>
                </c:pt>
                <c:pt idx="138">
                  <c:v>2.1574344023323619</c:v>
                </c:pt>
                <c:pt idx="139">
                  <c:v>2.1574344023323619</c:v>
                </c:pt>
                <c:pt idx="140">
                  <c:v>1.5948275862068966</c:v>
                </c:pt>
                <c:pt idx="141">
                  <c:v>1.5948275862068966</c:v>
                </c:pt>
                <c:pt idx="142">
                  <c:v>1.5948275862068966</c:v>
                </c:pt>
                <c:pt idx="143">
                  <c:v>2.332361516034986</c:v>
                </c:pt>
                <c:pt idx="144">
                  <c:v>2.332361516034986</c:v>
                </c:pt>
                <c:pt idx="145">
                  <c:v>2.332361516034986</c:v>
                </c:pt>
                <c:pt idx="146">
                  <c:v>2.4489795918367352</c:v>
                </c:pt>
                <c:pt idx="147">
                  <c:v>2.4489795918367352</c:v>
                </c:pt>
                <c:pt idx="148">
                  <c:v>2.4489795918367352</c:v>
                </c:pt>
                <c:pt idx="149">
                  <c:v>2.4489795918367352</c:v>
                </c:pt>
                <c:pt idx="150">
                  <c:v>2.4489795918367352</c:v>
                </c:pt>
                <c:pt idx="151">
                  <c:v>2.4350649350649349</c:v>
                </c:pt>
                <c:pt idx="152">
                  <c:v>2.4350649350649349</c:v>
                </c:pt>
                <c:pt idx="153">
                  <c:v>2.4304617877396706</c:v>
                </c:pt>
                <c:pt idx="154">
                  <c:v>2.4350649350649349</c:v>
                </c:pt>
                <c:pt idx="155">
                  <c:v>2.6239067055393588</c:v>
                </c:pt>
                <c:pt idx="156">
                  <c:v>2.6239067055393588</c:v>
                </c:pt>
                <c:pt idx="157">
                  <c:v>2.6239067055393588</c:v>
                </c:pt>
                <c:pt idx="158">
                  <c:v>2.4304617877396706</c:v>
                </c:pt>
                <c:pt idx="159">
                  <c:v>2.4489795918367352</c:v>
                </c:pt>
                <c:pt idx="160">
                  <c:v>2.4489795918367352</c:v>
                </c:pt>
                <c:pt idx="161">
                  <c:v>2.4489795918367352</c:v>
                </c:pt>
                <c:pt idx="162">
                  <c:v>2.332361516034986</c:v>
                </c:pt>
                <c:pt idx="163">
                  <c:v>2.332361516034986</c:v>
                </c:pt>
                <c:pt idx="164">
                  <c:v>2.332361516034986</c:v>
                </c:pt>
                <c:pt idx="165">
                  <c:v>2.332361516034986</c:v>
                </c:pt>
                <c:pt idx="166">
                  <c:v>2.332361516034986</c:v>
                </c:pt>
                <c:pt idx="167">
                  <c:v>2.4489795918367352</c:v>
                </c:pt>
                <c:pt idx="168">
                  <c:v>2.4489795918367352</c:v>
                </c:pt>
                <c:pt idx="169">
                  <c:v>2.4489795918367352</c:v>
                </c:pt>
                <c:pt idx="170">
                  <c:v>2.4489795918367352</c:v>
                </c:pt>
                <c:pt idx="171">
                  <c:v>2.332361516034986</c:v>
                </c:pt>
                <c:pt idx="172">
                  <c:v>3.0100334448160537</c:v>
                </c:pt>
                <c:pt idx="173">
                  <c:v>2.9702970297029707</c:v>
                </c:pt>
                <c:pt idx="174">
                  <c:v>2.0496470052379867</c:v>
                </c:pt>
                <c:pt idx="175">
                  <c:v>2.0501138952164006</c:v>
                </c:pt>
                <c:pt idx="176">
                  <c:v>2.0737327188940093</c:v>
                </c:pt>
                <c:pt idx="177">
                  <c:v>3.0100334448160537</c:v>
                </c:pt>
                <c:pt idx="178">
                  <c:v>3.0100334448160537</c:v>
                </c:pt>
                <c:pt idx="179">
                  <c:v>2.0501138952164006</c:v>
                </c:pt>
                <c:pt idx="180">
                  <c:v>2.0737327188940093</c:v>
                </c:pt>
                <c:pt idx="181">
                  <c:v>3.0100334448160537</c:v>
                </c:pt>
                <c:pt idx="182">
                  <c:v>2.903225806451613</c:v>
                </c:pt>
                <c:pt idx="183">
                  <c:v>2.5876940770557795</c:v>
                </c:pt>
                <c:pt idx="184">
                  <c:v>2.2167487684729061</c:v>
                </c:pt>
                <c:pt idx="185">
                  <c:v>2.2167487684729061</c:v>
                </c:pt>
                <c:pt idx="186">
                  <c:v>2.5876940770557795</c:v>
                </c:pt>
                <c:pt idx="187">
                  <c:v>2.2167487684729061</c:v>
                </c:pt>
                <c:pt idx="188">
                  <c:v>2.6260504201680672</c:v>
                </c:pt>
                <c:pt idx="189">
                  <c:v>2.6260504201680672</c:v>
                </c:pt>
                <c:pt idx="190">
                  <c:v>2.6260504201680672</c:v>
                </c:pt>
                <c:pt idx="191">
                  <c:v>2.1574344023323619</c:v>
                </c:pt>
                <c:pt idx="192">
                  <c:v>2.1574344023323619</c:v>
                </c:pt>
                <c:pt idx="193">
                  <c:v>2.1574344023323619</c:v>
                </c:pt>
                <c:pt idx="194">
                  <c:v>2.1574344023323619</c:v>
                </c:pt>
                <c:pt idx="195">
                  <c:v>2.1574344023323619</c:v>
                </c:pt>
                <c:pt idx="196">
                  <c:v>4.0816326530612255</c:v>
                </c:pt>
                <c:pt idx="197">
                  <c:v>4.0816326530612255</c:v>
                </c:pt>
                <c:pt idx="198">
                  <c:v>4.1399416909620994</c:v>
                </c:pt>
                <c:pt idx="199">
                  <c:v>4.1399416909620994</c:v>
                </c:pt>
                <c:pt idx="200">
                  <c:v>5.28</c:v>
                </c:pt>
                <c:pt idx="201">
                  <c:v>3.965154701111445</c:v>
                </c:pt>
                <c:pt idx="202">
                  <c:v>3.965154701111445</c:v>
                </c:pt>
                <c:pt idx="203">
                  <c:v>3.965154701111445</c:v>
                </c:pt>
                <c:pt idx="204">
                  <c:v>3.965154701111445</c:v>
                </c:pt>
                <c:pt idx="205">
                  <c:v>3.8773148148148144</c:v>
                </c:pt>
                <c:pt idx="206">
                  <c:v>3.8773148148148144</c:v>
                </c:pt>
                <c:pt idx="207">
                  <c:v>3.8773148148148144</c:v>
                </c:pt>
                <c:pt idx="208">
                  <c:v>2.6239067055393588</c:v>
                </c:pt>
                <c:pt idx="209">
                  <c:v>2.6239067055393588</c:v>
                </c:pt>
                <c:pt idx="210">
                  <c:v>2.6239067055393588</c:v>
                </c:pt>
                <c:pt idx="211">
                  <c:v>5.2956521739130435</c:v>
                </c:pt>
                <c:pt idx="212">
                  <c:v>5</c:v>
                </c:pt>
                <c:pt idx="213">
                  <c:v>9.6666666666666661</c:v>
                </c:pt>
                <c:pt idx="214">
                  <c:v>5.2069425901201596</c:v>
                </c:pt>
                <c:pt idx="215">
                  <c:v>5.2069425901201596</c:v>
                </c:pt>
                <c:pt idx="216">
                  <c:v>5.2069425901201596</c:v>
                </c:pt>
                <c:pt idx="217">
                  <c:v>4.5481049562682214</c:v>
                </c:pt>
                <c:pt idx="218">
                  <c:v>2.6822157434402336</c:v>
                </c:pt>
                <c:pt idx="219">
                  <c:v>4.5481049562682214</c:v>
                </c:pt>
                <c:pt idx="220">
                  <c:v>2.0408163265306127</c:v>
                </c:pt>
                <c:pt idx="221">
                  <c:v>2.0408163265306127</c:v>
                </c:pt>
                <c:pt idx="222">
                  <c:v>2.0408163265306127</c:v>
                </c:pt>
                <c:pt idx="223">
                  <c:v>2.0408163265306127</c:v>
                </c:pt>
                <c:pt idx="224">
                  <c:v>2.0408163265306127</c:v>
                </c:pt>
                <c:pt idx="225">
                  <c:v>2.0408163265306127</c:v>
                </c:pt>
                <c:pt idx="226">
                  <c:v>2.0408163265306127</c:v>
                </c:pt>
                <c:pt idx="227">
                  <c:v>2.0408163265306127</c:v>
                </c:pt>
                <c:pt idx="228">
                  <c:v>1.5743440233236152</c:v>
                </c:pt>
                <c:pt idx="229">
                  <c:v>1.5743440233236152</c:v>
                </c:pt>
                <c:pt idx="230">
                  <c:v>1.5743440233236152</c:v>
                </c:pt>
                <c:pt idx="231">
                  <c:v>1.5743440233236152</c:v>
                </c:pt>
                <c:pt idx="232">
                  <c:v>1.5743440233236152</c:v>
                </c:pt>
                <c:pt idx="233">
                  <c:v>1.5743440233236152</c:v>
                </c:pt>
                <c:pt idx="234">
                  <c:v>1.5743440233236152</c:v>
                </c:pt>
                <c:pt idx="235">
                  <c:v>1.5743440233236152</c:v>
                </c:pt>
                <c:pt idx="236">
                  <c:v>1.5743440233236152</c:v>
                </c:pt>
                <c:pt idx="237">
                  <c:v>1.5743440233236152</c:v>
                </c:pt>
                <c:pt idx="238">
                  <c:v>1.7073170731707317</c:v>
                </c:pt>
                <c:pt idx="239">
                  <c:v>1.5555555555555556</c:v>
                </c:pt>
                <c:pt idx="240">
                  <c:v>1.5555555555555556</c:v>
                </c:pt>
                <c:pt idx="241">
                  <c:v>1.5555555555555556</c:v>
                </c:pt>
                <c:pt idx="242">
                  <c:v>1.5555555555555556</c:v>
                </c:pt>
                <c:pt idx="243">
                  <c:v>2.0408163265306127</c:v>
                </c:pt>
                <c:pt idx="244">
                  <c:v>1.5555555555555556</c:v>
                </c:pt>
                <c:pt idx="245">
                  <c:v>1.7073170731707317</c:v>
                </c:pt>
                <c:pt idx="246">
                  <c:v>1.5555555555555556</c:v>
                </c:pt>
                <c:pt idx="247">
                  <c:v>1.5555555555555556</c:v>
                </c:pt>
                <c:pt idx="248">
                  <c:v>1.5555555555555556</c:v>
                </c:pt>
                <c:pt idx="249">
                  <c:v>1.7916666666666667</c:v>
                </c:pt>
                <c:pt idx="250">
                  <c:v>1.7916666666666667</c:v>
                </c:pt>
                <c:pt idx="251">
                  <c:v>2.2239462115334883</c:v>
                </c:pt>
                <c:pt idx="252">
                  <c:v>2.2239462115334883</c:v>
                </c:pt>
                <c:pt idx="253">
                  <c:v>2.5072886297376096</c:v>
                </c:pt>
                <c:pt idx="254">
                  <c:v>2.5072886297376096</c:v>
                </c:pt>
                <c:pt idx="255">
                  <c:v>2.0802377414561666</c:v>
                </c:pt>
                <c:pt idx="256">
                  <c:v>2.0802377414561666</c:v>
                </c:pt>
                <c:pt idx="257">
                  <c:v>1.471515661130965</c:v>
                </c:pt>
                <c:pt idx="258">
                  <c:v>1.471515661130965</c:v>
                </c:pt>
                <c:pt idx="259">
                  <c:v>1.471515661130965</c:v>
                </c:pt>
                <c:pt idx="260">
                  <c:v>2.0802377414561666</c:v>
                </c:pt>
                <c:pt idx="261">
                  <c:v>2.0802377414561666</c:v>
                </c:pt>
                <c:pt idx="262">
                  <c:v>1.471515661130965</c:v>
                </c:pt>
                <c:pt idx="263">
                  <c:v>2.0802377414561666</c:v>
                </c:pt>
                <c:pt idx="264">
                  <c:v>1.471515661130965</c:v>
                </c:pt>
                <c:pt idx="265">
                  <c:v>2.0802377414561666</c:v>
                </c:pt>
                <c:pt idx="266">
                  <c:v>1.471515661130965</c:v>
                </c:pt>
                <c:pt idx="267">
                  <c:v>2.0802377414561666</c:v>
                </c:pt>
                <c:pt idx="268">
                  <c:v>2.0802377414561666</c:v>
                </c:pt>
                <c:pt idx="269">
                  <c:v>2.0802377414561666</c:v>
                </c:pt>
                <c:pt idx="270">
                  <c:v>1.471515661130965</c:v>
                </c:pt>
                <c:pt idx="271">
                  <c:v>1.471515661130965</c:v>
                </c:pt>
                <c:pt idx="272">
                  <c:v>1.471515661130965</c:v>
                </c:pt>
                <c:pt idx="273">
                  <c:v>1.471515661130965</c:v>
                </c:pt>
                <c:pt idx="274">
                  <c:v>1.471515661130965</c:v>
                </c:pt>
                <c:pt idx="275">
                  <c:v>2.0802377414561666</c:v>
                </c:pt>
                <c:pt idx="276">
                  <c:v>2.0802377414561666</c:v>
                </c:pt>
                <c:pt idx="277">
                  <c:v>2.5</c:v>
                </c:pt>
                <c:pt idx="278">
                  <c:v>2.1574344023323619</c:v>
                </c:pt>
                <c:pt idx="279">
                  <c:v>2.1574344023323619</c:v>
                </c:pt>
                <c:pt idx="280">
                  <c:v>2.1574344023323619</c:v>
                </c:pt>
                <c:pt idx="281">
                  <c:v>2.1574344023323619</c:v>
                </c:pt>
                <c:pt idx="282">
                  <c:v>2.1574344023323619</c:v>
                </c:pt>
                <c:pt idx="283">
                  <c:v>2.1574344023323619</c:v>
                </c:pt>
                <c:pt idx="284">
                  <c:v>2.1574344023323619</c:v>
                </c:pt>
                <c:pt idx="285">
                  <c:v>2.1574344023323619</c:v>
                </c:pt>
                <c:pt idx="286">
                  <c:v>2.1574344023323619</c:v>
                </c:pt>
                <c:pt idx="287">
                  <c:v>2.1574344023323619</c:v>
                </c:pt>
                <c:pt idx="288">
                  <c:v>2.1574344023323619</c:v>
                </c:pt>
                <c:pt idx="289">
                  <c:v>2.1574344023323619</c:v>
                </c:pt>
                <c:pt idx="290">
                  <c:v>2.1574344023323619</c:v>
                </c:pt>
                <c:pt idx="291">
                  <c:v>2.1574344023323619</c:v>
                </c:pt>
                <c:pt idx="292">
                  <c:v>2.1574344023323619</c:v>
                </c:pt>
                <c:pt idx="293">
                  <c:v>2.1574344023323619</c:v>
                </c:pt>
                <c:pt idx="294">
                  <c:v>2.1574344023323619</c:v>
                </c:pt>
                <c:pt idx="295">
                  <c:v>2.1574344023323619</c:v>
                </c:pt>
                <c:pt idx="296">
                  <c:v>2.1574344023323619</c:v>
                </c:pt>
                <c:pt idx="297">
                  <c:v>1.7917675544794189</c:v>
                </c:pt>
                <c:pt idx="298">
                  <c:v>1.7917675544794189</c:v>
                </c:pt>
                <c:pt idx="299">
                  <c:v>1.7917675544794189</c:v>
                </c:pt>
                <c:pt idx="300">
                  <c:v>1.7917675544794189</c:v>
                </c:pt>
                <c:pt idx="301">
                  <c:v>1.4855687606112056</c:v>
                </c:pt>
                <c:pt idx="302">
                  <c:v>1.4855687606112056</c:v>
                </c:pt>
                <c:pt idx="303">
                  <c:v>1.4855687606112056</c:v>
                </c:pt>
                <c:pt idx="304">
                  <c:v>1.4855687606112056</c:v>
                </c:pt>
                <c:pt idx="305">
                  <c:v>1.4855687606112056</c:v>
                </c:pt>
                <c:pt idx="306">
                  <c:v>1.4855687606112056</c:v>
                </c:pt>
                <c:pt idx="307">
                  <c:v>2.8571428571428568</c:v>
                </c:pt>
                <c:pt idx="308">
                  <c:v>2.0853080568720381</c:v>
                </c:pt>
                <c:pt idx="309">
                  <c:v>2.8571428571428568</c:v>
                </c:pt>
                <c:pt idx="310">
                  <c:v>2.8571428571428568</c:v>
                </c:pt>
                <c:pt idx="311">
                  <c:v>2.8571428571428568</c:v>
                </c:pt>
                <c:pt idx="312">
                  <c:v>2.0853080568720381</c:v>
                </c:pt>
                <c:pt idx="313">
                  <c:v>2.2448979591836733</c:v>
                </c:pt>
                <c:pt idx="314">
                  <c:v>2.0853080568720381</c:v>
                </c:pt>
                <c:pt idx="315">
                  <c:v>2.3655913978494625</c:v>
                </c:pt>
                <c:pt idx="316">
                  <c:v>2.0853080568720381</c:v>
                </c:pt>
                <c:pt idx="317">
                  <c:v>2.2448979591836733</c:v>
                </c:pt>
                <c:pt idx="318">
                  <c:v>3.2</c:v>
                </c:pt>
                <c:pt idx="319">
                  <c:v>3.2</c:v>
                </c:pt>
                <c:pt idx="320">
                  <c:v>2.6239067055393588</c:v>
                </c:pt>
                <c:pt idx="321">
                  <c:v>2.6239067055393588</c:v>
                </c:pt>
                <c:pt idx="322">
                  <c:v>2.6239067055393588</c:v>
                </c:pt>
                <c:pt idx="323">
                  <c:v>2.6239067055393588</c:v>
                </c:pt>
                <c:pt idx="324">
                  <c:v>2.6239067055393588</c:v>
                </c:pt>
                <c:pt idx="325">
                  <c:v>2.6239067055393588</c:v>
                </c:pt>
                <c:pt idx="326">
                  <c:v>2.6239067055393588</c:v>
                </c:pt>
                <c:pt idx="327">
                  <c:v>2.6239067055393588</c:v>
                </c:pt>
                <c:pt idx="328">
                  <c:v>2.6239067055393588</c:v>
                </c:pt>
                <c:pt idx="329">
                  <c:v>2.6239067055393588</c:v>
                </c:pt>
                <c:pt idx="330">
                  <c:v>2.6239067055393588</c:v>
                </c:pt>
                <c:pt idx="331">
                  <c:v>2.6239067055393588</c:v>
                </c:pt>
                <c:pt idx="332">
                  <c:v>2.6239067055393588</c:v>
                </c:pt>
                <c:pt idx="333">
                  <c:v>2.565597667638484</c:v>
                </c:pt>
                <c:pt idx="334">
                  <c:v>2.565597667638484</c:v>
                </c:pt>
                <c:pt idx="335">
                  <c:v>2.565597667638484</c:v>
                </c:pt>
                <c:pt idx="336">
                  <c:v>2.565597667638484</c:v>
                </c:pt>
                <c:pt idx="337">
                  <c:v>2.565597667638484</c:v>
                </c:pt>
                <c:pt idx="338">
                  <c:v>2.565597667638484</c:v>
                </c:pt>
                <c:pt idx="339">
                  <c:v>2.565597667638484</c:v>
                </c:pt>
                <c:pt idx="340">
                  <c:v>2.565597667638484</c:v>
                </c:pt>
                <c:pt idx="341">
                  <c:v>2.565597667638484</c:v>
                </c:pt>
                <c:pt idx="342">
                  <c:v>2.565597667638484</c:v>
                </c:pt>
                <c:pt idx="343">
                  <c:v>2.565597667638484</c:v>
                </c:pt>
                <c:pt idx="344">
                  <c:v>2.565597667638484</c:v>
                </c:pt>
                <c:pt idx="345">
                  <c:v>2.565597667638484</c:v>
                </c:pt>
                <c:pt idx="346">
                  <c:v>2.565597667638484</c:v>
                </c:pt>
                <c:pt idx="347">
                  <c:v>2.565597667638484</c:v>
                </c:pt>
                <c:pt idx="348">
                  <c:v>2.565597667638484</c:v>
                </c:pt>
                <c:pt idx="349">
                  <c:v>2.565597667638484</c:v>
                </c:pt>
                <c:pt idx="350">
                  <c:v>2.565597667638484</c:v>
                </c:pt>
                <c:pt idx="351">
                  <c:v>2.565597667638484</c:v>
                </c:pt>
                <c:pt idx="352">
                  <c:v>2.565597667638484</c:v>
                </c:pt>
                <c:pt idx="353">
                  <c:v>2.565597667638484</c:v>
                </c:pt>
                <c:pt idx="354">
                  <c:v>2.565597667638484</c:v>
                </c:pt>
                <c:pt idx="355">
                  <c:v>2.565597667638484</c:v>
                </c:pt>
                <c:pt idx="356">
                  <c:v>2.565597667638484</c:v>
                </c:pt>
                <c:pt idx="357">
                  <c:v>3.9473684210526319</c:v>
                </c:pt>
                <c:pt idx="358">
                  <c:v>3.9473684210526319</c:v>
                </c:pt>
                <c:pt idx="359">
                  <c:v>3.9473684210526319</c:v>
                </c:pt>
                <c:pt idx="360">
                  <c:v>3.9473684210526319</c:v>
                </c:pt>
                <c:pt idx="361">
                  <c:v>5.2173913043478262</c:v>
                </c:pt>
                <c:pt idx="362">
                  <c:v>4.2313117066290546</c:v>
                </c:pt>
                <c:pt idx="363">
                  <c:v>2.1670428893905189</c:v>
                </c:pt>
                <c:pt idx="364">
                  <c:v>2.1670428893905189</c:v>
                </c:pt>
                <c:pt idx="365">
                  <c:v>2.1670428893905189</c:v>
                </c:pt>
                <c:pt idx="366">
                  <c:v>2.1670428893905189</c:v>
                </c:pt>
                <c:pt idx="367">
                  <c:v>2.1670428893905189</c:v>
                </c:pt>
                <c:pt idx="368">
                  <c:v>2.1670428893905189</c:v>
                </c:pt>
                <c:pt idx="369">
                  <c:v>2.1670428893905189</c:v>
                </c:pt>
                <c:pt idx="370">
                  <c:v>2.1670428893905189</c:v>
                </c:pt>
                <c:pt idx="371">
                  <c:v>2.1670428893905189</c:v>
                </c:pt>
                <c:pt idx="372">
                  <c:v>2.4242424242424243</c:v>
                </c:pt>
                <c:pt idx="373">
                  <c:v>2.4852438645542096</c:v>
                </c:pt>
                <c:pt idx="374">
                  <c:v>2.4852438645542096</c:v>
                </c:pt>
                <c:pt idx="375">
                  <c:v>2.041337075784639</c:v>
                </c:pt>
                <c:pt idx="376">
                  <c:v>3.0320699708454812</c:v>
                </c:pt>
                <c:pt idx="377">
                  <c:v>3.0320699708454812</c:v>
                </c:pt>
                <c:pt idx="378">
                  <c:v>3.0320699708454812</c:v>
                </c:pt>
                <c:pt idx="379">
                  <c:v>3.0320699708454812</c:v>
                </c:pt>
                <c:pt idx="380">
                  <c:v>3.0320699708454812</c:v>
                </c:pt>
                <c:pt idx="381">
                  <c:v>3.0320699708454812</c:v>
                </c:pt>
                <c:pt idx="382">
                  <c:v>3.0320699708454812</c:v>
                </c:pt>
                <c:pt idx="383">
                  <c:v>3.0320699708454812</c:v>
                </c:pt>
                <c:pt idx="384">
                  <c:v>3.0320699708454812</c:v>
                </c:pt>
                <c:pt idx="385">
                  <c:v>3.0320699708454812</c:v>
                </c:pt>
                <c:pt idx="386">
                  <c:v>3.0320699708454812</c:v>
                </c:pt>
                <c:pt idx="387">
                  <c:v>3.0320699708454812</c:v>
                </c:pt>
                <c:pt idx="388">
                  <c:v>4.1545492314083923</c:v>
                </c:pt>
                <c:pt idx="389">
                  <c:v>4.1893590280687061</c:v>
                </c:pt>
                <c:pt idx="390">
                  <c:v>4.1893590280687061</c:v>
                </c:pt>
                <c:pt idx="391">
                  <c:v>2.8089887640449436</c:v>
                </c:pt>
                <c:pt idx="392">
                  <c:v>2.8089887640449436</c:v>
                </c:pt>
                <c:pt idx="393">
                  <c:v>2.8089887640449436</c:v>
                </c:pt>
                <c:pt idx="394">
                  <c:v>2.8089887640449436</c:v>
                </c:pt>
                <c:pt idx="395">
                  <c:v>2.8089887640449436</c:v>
                </c:pt>
                <c:pt idx="396">
                  <c:v>2.8089887640449436</c:v>
                </c:pt>
                <c:pt idx="397">
                  <c:v>2.6239067055393588</c:v>
                </c:pt>
                <c:pt idx="398">
                  <c:v>2.1316911416390334</c:v>
                </c:pt>
                <c:pt idx="399">
                  <c:v>2.1479713603818618</c:v>
                </c:pt>
                <c:pt idx="400">
                  <c:v>2.6239067055393588</c:v>
                </c:pt>
                <c:pt idx="401">
                  <c:v>2.903225806451613</c:v>
                </c:pt>
                <c:pt idx="402">
                  <c:v>2.6239067055393588</c:v>
                </c:pt>
                <c:pt idx="403">
                  <c:v>2.6239067055393588</c:v>
                </c:pt>
                <c:pt idx="404">
                  <c:v>2.6239067055393588</c:v>
                </c:pt>
                <c:pt idx="405">
                  <c:v>2.6239067055393588</c:v>
                </c:pt>
                <c:pt idx="406">
                  <c:v>2.6239067055393588</c:v>
                </c:pt>
                <c:pt idx="407">
                  <c:v>2.903225806451613</c:v>
                </c:pt>
                <c:pt idx="408">
                  <c:v>2.6239067055393588</c:v>
                </c:pt>
                <c:pt idx="409">
                  <c:v>2.6239067055393588</c:v>
                </c:pt>
                <c:pt idx="410">
                  <c:v>2.4489795918367352</c:v>
                </c:pt>
                <c:pt idx="411">
                  <c:v>2.4489795918367352</c:v>
                </c:pt>
                <c:pt idx="412">
                  <c:v>2.4489795918367352</c:v>
                </c:pt>
                <c:pt idx="413">
                  <c:v>2.4489795918367352</c:v>
                </c:pt>
                <c:pt idx="414">
                  <c:v>2.4489795918367352</c:v>
                </c:pt>
                <c:pt idx="415">
                  <c:v>2.4489795918367352</c:v>
                </c:pt>
                <c:pt idx="416">
                  <c:v>2.4489795918367352</c:v>
                </c:pt>
                <c:pt idx="417">
                  <c:v>2.4489795918367352</c:v>
                </c:pt>
                <c:pt idx="418">
                  <c:v>2.4489795918367352</c:v>
                </c:pt>
                <c:pt idx="419">
                  <c:v>2.4489795918367352</c:v>
                </c:pt>
                <c:pt idx="420">
                  <c:v>2.4489795918367352</c:v>
                </c:pt>
                <c:pt idx="421">
                  <c:v>2.5614754098360657</c:v>
                </c:pt>
                <c:pt idx="422">
                  <c:v>2.5614754098360657</c:v>
                </c:pt>
                <c:pt idx="423">
                  <c:v>2.5614754098360657</c:v>
                </c:pt>
                <c:pt idx="424">
                  <c:v>2.5614754098360657</c:v>
                </c:pt>
                <c:pt idx="425">
                  <c:v>2.5614754098360657</c:v>
                </c:pt>
                <c:pt idx="426">
                  <c:v>2.5614754098360657</c:v>
                </c:pt>
                <c:pt idx="427">
                  <c:v>2.5614754098360657</c:v>
                </c:pt>
                <c:pt idx="428">
                  <c:v>3.6544850498338866</c:v>
                </c:pt>
                <c:pt idx="429">
                  <c:v>3.2069970845481053</c:v>
                </c:pt>
                <c:pt idx="430">
                  <c:v>3.2069970845481053</c:v>
                </c:pt>
                <c:pt idx="431">
                  <c:v>3.2069970845481053</c:v>
                </c:pt>
                <c:pt idx="432">
                  <c:v>3.2069970845481053</c:v>
                </c:pt>
                <c:pt idx="433">
                  <c:v>3.2069970845481053</c:v>
                </c:pt>
                <c:pt idx="434">
                  <c:v>3.2069970845481053</c:v>
                </c:pt>
                <c:pt idx="435">
                  <c:v>3.2069970845481053</c:v>
                </c:pt>
                <c:pt idx="436">
                  <c:v>3.2069970845481053</c:v>
                </c:pt>
                <c:pt idx="437">
                  <c:v>3.2069970845481053</c:v>
                </c:pt>
                <c:pt idx="438">
                  <c:v>2.3684210526315788</c:v>
                </c:pt>
                <c:pt idx="439">
                  <c:v>2.6470588235294117</c:v>
                </c:pt>
                <c:pt idx="440">
                  <c:v>0.91836734693877553</c:v>
                </c:pt>
                <c:pt idx="441">
                  <c:v>0.91836734693877553</c:v>
                </c:pt>
                <c:pt idx="442">
                  <c:v>2.0408163265306127</c:v>
                </c:pt>
                <c:pt idx="443">
                  <c:v>2.0408163265306127</c:v>
                </c:pt>
                <c:pt idx="444">
                  <c:v>2.0408163265306127</c:v>
                </c:pt>
                <c:pt idx="445">
                  <c:v>3.498542274052479</c:v>
                </c:pt>
                <c:pt idx="446">
                  <c:v>3.498542274052479</c:v>
                </c:pt>
                <c:pt idx="447">
                  <c:v>3.498542274052479</c:v>
                </c:pt>
                <c:pt idx="448">
                  <c:v>2.6239067055393588</c:v>
                </c:pt>
                <c:pt idx="449">
                  <c:v>2.6239067055393588</c:v>
                </c:pt>
                <c:pt idx="450">
                  <c:v>2.6239067055393588</c:v>
                </c:pt>
                <c:pt idx="451">
                  <c:v>2.6239067055393588</c:v>
                </c:pt>
                <c:pt idx="452">
                  <c:v>3.2885722115648126</c:v>
                </c:pt>
                <c:pt idx="453">
                  <c:v>3.2885722115648126</c:v>
                </c:pt>
                <c:pt idx="454">
                  <c:v>3.2885722115648126</c:v>
                </c:pt>
                <c:pt idx="455">
                  <c:v>2.6239067055393588</c:v>
                </c:pt>
                <c:pt idx="456">
                  <c:v>2.6239067055393588</c:v>
                </c:pt>
                <c:pt idx="457">
                  <c:v>2.6239067055393588</c:v>
                </c:pt>
                <c:pt idx="458">
                  <c:v>2.6239067055393588</c:v>
                </c:pt>
                <c:pt idx="459">
                  <c:v>2.6239067055393588</c:v>
                </c:pt>
                <c:pt idx="460">
                  <c:v>2.6239067055393588</c:v>
                </c:pt>
                <c:pt idx="461">
                  <c:v>2.6239067055393588</c:v>
                </c:pt>
                <c:pt idx="462">
                  <c:v>2.6239067055393588</c:v>
                </c:pt>
                <c:pt idx="463">
                  <c:v>4.4609665427509304</c:v>
                </c:pt>
                <c:pt idx="464">
                  <c:v>8.7336244541484707</c:v>
                </c:pt>
                <c:pt idx="465">
                  <c:v>6.9868995633187776</c:v>
                </c:pt>
                <c:pt idx="466">
                  <c:v>4.4609665427509304</c:v>
                </c:pt>
                <c:pt idx="467">
                  <c:v>4.4609665427509304</c:v>
                </c:pt>
                <c:pt idx="468">
                  <c:v>4.4609665427509304</c:v>
                </c:pt>
                <c:pt idx="469">
                  <c:v>4.4609665427509304</c:v>
                </c:pt>
                <c:pt idx="470">
                  <c:v>4.4609665427509304</c:v>
                </c:pt>
                <c:pt idx="471">
                  <c:v>4.4609665427509304</c:v>
                </c:pt>
                <c:pt idx="472">
                  <c:v>2.7693856998992947</c:v>
                </c:pt>
                <c:pt idx="473">
                  <c:v>4.0983606557377055</c:v>
                </c:pt>
                <c:pt idx="474">
                  <c:v>2.8111423460260672</c:v>
                </c:pt>
                <c:pt idx="475">
                  <c:v>4.0131338927398756</c:v>
                </c:pt>
                <c:pt idx="476">
                  <c:v>4.0816326530612255</c:v>
                </c:pt>
                <c:pt idx="477">
                  <c:v>4.5016077170418001</c:v>
                </c:pt>
                <c:pt idx="478">
                  <c:v>4.117647058823529</c:v>
                </c:pt>
                <c:pt idx="479">
                  <c:v>4.117647058823529</c:v>
                </c:pt>
                <c:pt idx="480">
                  <c:v>4.117647058823529</c:v>
                </c:pt>
                <c:pt idx="481">
                  <c:v>4.117647058823529</c:v>
                </c:pt>
                <c:pt idx="482">
                  <c:v>4.117647058823529</c:v>
                </c:pt>
                <c:pt idx="483">
                  <c:v>4.117647058823529</c:v>
                </c:pt>
                <c:pt idx="484">
                  <c:v>4.117647058823529</c:v>
                </c:pt>
                <c:pt idx="485">
                  <c:v>4.0816326530612255</c:v>
                </c:pt>
                <c:pt idx="486">
                  <c:v>4.5016077170418001</c:v>
                </c:pt>
                <c:pt idx="487">
                  <c:v>4.117647058823529</c:v>
                </c:pt>
                <c:pt idx="488">
                  <c:v>4.117647058823529</c:v>
                </c:pt>
                <c:pt idx="489">
                  <c:v>4.117647058823529</c:v>
                </c:pt>
                <c:pt idx="490">
                  <c:v>4.117647058823529</c:v>
                </c:pt>
                <c:pt idx="491">
                  <c:v>4.117647058823529</c:v>
                </c:pt>
                <c:pt idx="492">
                  <c:v>4.117647058823529</c:v>
                </c:pt>
                <c:pt idx="493">
                  <c:v>4.117647058823529</c:v>
                </c:pt>
                <c:pt idx="494">
                  <c:v>4.117647058823529</c:v>
                </c:pt>
                <c:pt idx="495">
                  <c:v>4.117647058823529</c:v>
                </c:pt>
                <c:pt idx="496">
                  <c:v>4.117647058823529</c:v>
                </c:pt>
                <c:pt idx="497">
                  <c:v>3.103448275862069</c:v>
                </c:pt>
                <c:pt idx="498">
                  <c:v>3.103448275862069</c:v>
                </c:pt>
                <c:pt idx="499">
                  <c:v>3.103448275862069</c:v>
                </c:pt>
                <c:pt idx="500">
                  <c:v>3.7974683544303796</c:v>
                </c:pt>
                <c:pt idx="501">
                  <c:v>3.7974683544303796</c:v>
                </c:pt>
                <c:pt idx="502">
                  <c:v>3.7974683544303796</c:v>
                </c:pt>
                <c:pt idx="503">
                  <c:v>2.8481012658227844</c:v>
                </c:pt>
                <c:pt idx="504">
                  <c:v>3.7974683544303796</c:v>
                </c:pt>
                <c:pt idx="505">
                  <c:v>3.7974683544303796</c:v>
                </c:pt>
                <c:pt idx="506">
                  <c:v>2.8481012658227844</c:v>
                </c:pt>
                <c:pt idx="507">
                  <c:v>3.6666666666666665</c:v>
                </c:pt>
                <c:pt idx="508">
                  <c:v>3.6666666666666665</c:v>
                </c:pt>
                <c:pt idx="509">
                  <c:v>3.6666666666666665</c:v>
                </c:pt>
                <c:pt idx="510">
                  <c:v>3.6666666666666665</c:v>
                </c:pt>
                <c:pt idx="511">
                  <c:v>3.6666666666666665</c:v>
                </c:pt>
                <c:pt idx="512">
                  <c:v>3.7671232876712328</c:v>
                </c:pt>
                <c:pt idx="513">
                  <c:v>3.7671232876712328</c:v>
                </c:pt>
                <c:pt idx="514">
                  <c:v>3.7671232876712328</c:v>
                </c:pt>
                <c:pt idx="515">
                  <c:v>3.7671232876712328</c:v>
                </c:pt>
                <c:pt idx="516">
                  <c:v>3.7671232876712328</c:v>
                </c:pt>
                <c:pt idx="517">
                  <c:v>3.7671232876712328</c:v>
                </c:pt>
                <c:pt idx="518">
                  <c:v>3.6666666666666665</c:v>
                </c:pt>
                <c:pt idx="519">
                  <c:v>3.7671232876712328</c:v>
                </c:pt>
                <c:pt idx="520">
                  <c:v>3.7671232876712328</c:v>
                </c:pt>
                <c:pt idx="521">
                  <c:v>3.6666666666666665</c:v>
                </c:pt>
                <c:pt idx="522">
                  <c:v>3.6666666666666665</c:v>
                </c:pt>
                <c:pt idx="523">
                  <c:v>4</c:v>
                </c:pt>
                <c:pt idx="524">
                  <c:v>4</c:v>
                </c:pt>
                <c:pt idx="525">
                  <c:v>4</c:v>
                </c:pt>
                <c:pt idx="526">
                  <c:v>2.193877551020408</c:v>
                </c:pt>
                <c:pt idx="527">
                  <c:v>2.1827411167512691</c:v>
                </c:pt>
                <c:pt idx="528">
                  <c:v>4</c:v>
                </c:pt>
                <c:pt idx="529">
                  <c:v>5.3398058252427187</c:v>
                </c:pt>
                <c:pt idx="530">
                  <c:v>5.3290270488494142</c:v>
                </c:pt>
                <c:pt idx="531">
                  <c:v>5.28</c:v>
                </c:pt>
                <c:pt idx="532">
                  <c:v>3.965154701111445</c:v>
                </c:pt>
                <c:pt idx="533">
                  <c:v>3.965154701111445</c:v>
                </c:pt>
                <c:pt idx="534">
                  <c:v>5.3290270488494142</c:v>
                </c:pt>
                <c:pt idx="535">
                  <c:v>3.965154701111445</c:v>
                </c:pt>
                <c:pt idx="536">
                  <c:v>6.2868369351669937</c:v>
                </c:pt>
                <c:pt idx="537">
                  <c:v>5.9723777528928705</c:v>
                </c:pt>
                <c:pt idx="538">
                  <c:v>5.9723777528928705</c:v>
                </c:pt>
                <c:pt idx="539">
                  <c:v>6.2868369351669937</c:v>
                </c:pt>
                <c:pt idx="540">
                  <c:v>8.8593576965669989</c:v>
                </c:pt>
                <c:pt idx="541">
                  <c:v>8.9837170129140951</c:v>
                </c:pt>
                <c:pt idx="542">
                  <c:v>6.2868369351669937</c:v>
                </c:pt>
                <c:pt idx="543">
                  <c:v>8.5975282106394424</c:v>
                </c:pt>
                <c:pt idx="544">
                  <c:v>7.2992700729927007</c:v>
                </c:pt>
                <c:pt idx="545">
                  <c:v>7.2992700729927007</c:v>
                </c:pt>
                <c:pt idx="546">
                  <c:v>3.6734693877551021</c:v>
                </c:pt>
                <c:pt idx="547">
                  <c:v>2.6370217166494312</c:v>
                </c:pt>
                <c:pt idx="548">
                  <c:v>2.6370217166494312</c:v>
                </c:pt>
                <c:pt idx="549">
                  <c:v>2.6370217166494312</c:v>
                </c:pt>
                <c:pt idx="550">
                  <c:v>3.5568513119533529</c:v>
                </c:pt>
                <c:pt idx="551">
                  <c:v>3.0258083654701871</c:v>
                </c:pt>
                <c:pt idx="552">
                  <c:v>2.332361516034986</c:v>
                </c:pt>
                <c:pt idx="553">
                  <c:v>2.332361516034986</c:v>
                </c:pt>
                <c:pt idx="554">
                  <c:v>3.4402332361516037</c:v>
                </c:pt>
                <c:pt idx="555">
                  <c:v>3.498542274052479</c:v>
                </c:pt>
                <c:pt idx="556">
                  <c:v>3.9650145772594754</c:v>
                </c:pt>
                <c:pt idx="557">
                  <c:v>3.9650145772594754</c:v>
                </c:pt>
                <c:pt idx="558">
                  <c:v>3.0320699708454812</c:v>
                </c:pt>
                <c:pt idx="559">
                  <c:v>3.0320699708454812</c:v>
                </c:pt>
                <c:pt idx="560">
                  <c:v>13.006993006993007</c:v>
                </c:pt>
                <c:pt idx="561">
                  <c:v>2.5270758122743682</c:v>
                </c:pt>
                <c:pt idx="562">
                  <c:v>2.5992779783393503</c:v>
                </c:pt>
                <c:pt idx="563">
                  <c:v>2.4489795918367352</c:v>
                </c:pt>
                <c:pt idx="564">
                  <c:v>2.2857142857142856</c:v>
                </c:pt>
                <c:pt idx="565">
                  <c:v>2.4489795918367352</c:v>
                </c:pt>
                <c:pt idx="566">
                  <c:v>2.332361516034986</c:v>
                </c:pt>
                <c:pt idx="567">
                  <c:v>2.4489795918367352</c:v>
                </c:pt>
                <c:pt idx="568">
                  <c:v>2.332361516034986</c:v>
                </c:pt>
                <c:pt idx="569">
                  <c:v>1.6303150473672614</c:v>
                </c:pt>
                <c:pt idx="570">
                  <c:v>1.6303150473672614</c:v>
                </c:pt>
                <c:pt idx="571">
                  <c:v>1.6303150473672614</c:v>
                </c:pt>
                <c:pt idx="572">
                  <c:v>1.6303150473672614</c:v>
                </c:pt>
                <c:pt idx="573">
                  <c:v>1.8781725888324874</c:v>
                </c:pt>
                <c:pt idx="574">
                  <c:v>1.8781725888324874</c:v>
                </c:pt>
                <c:pt idx="575">
                  <c:v>1.8781725888324874</c:v>
                </c:pt>
                <c:pt idx="576">
                  <c:v>1.8781725888324874</c:v>
                </c:pt>
                <c:pt idx="577">
                  <c:v>1.8781725888324874</c:v>
                </c:pt>
                <c:pt idx="578">
                  <c:v>1.8781725888324874</c:v>
                </c:pt>
                <c:pt idx="579">
                  <c:v>1.8781725888324874</c:v>
                </c:pt>
                <c:pt idx="580">
                  <c:v>1.8781725888324874</c:v>
                </c:pt>
                <c:pt idx="581">
                  <c:v>1.8781725888324874</c:v>
                </c:pt>
                <c:pt idx="582">
                  <c:v>2.2751322751322753</c:v>
                </c:pt>
                <c:pt idx="583">
                  <c:v>2.2239462115334883</c:v>
                </c:pt>
                <c:pt idx="584">
                  <c:v>2.3632866172025282</c:v>
                </c:pt>
                <c:pt idx="585">
                  <c:v>2.3632866172025282</c:v>
                </c:pt>
                <c:pt idx="586">
                  <c:v>2.2239462115334883</c:v>
                </c:pt>
                <c:pt idx="587">
                  <c:v>2.5072886297376096</c:v>
                </c:pt>
                <c:pt idx="588">
                  <c:v>2.6239067055393588</c:v>
                </c:pt>
                <c:pt idx="589">
                  <c:v>2.6239067055393588</c:v>
                </c:pt>
                <c:pt idx="590">
                  <c:v>2.6239067055393588</c:v>
                </c:pt>
                <c:pt idx="591">
                  <c:v>2.6239067055393588</c:v>
                </c:pt>
                <c:pt idx="592">
                  <c:v>2.6239067055393588</c:v>
                </c:pt>
                <c:pt idx="593">
                  <c:v>2.6239067055393588</c:v>
                </c:pt>
                <c:pt idx="594">
                  <c:v>2.6239067055393588</c:v>
                </c:pt>
                <c:pt idx="595">
                  <c:v>2.6239067055393588</c:v>
                </c:pt>
                <c:pt idx="596">
                  <c:v>2.6239067055393588</c:v>
                </c:pt>
                <c:pt idx="597">
                  <c:v>2.6239067055393588</c:v>
                </c:pt>
                <c:pt idx="598">
                  <c:v>1.8781725888324874</c:v>
                </c:pt>
                <c:pt idx="599">
                  <c:v>3.2885722115648126</c:v>
                </c:pt>
                <c:pt idx="600">
                  <c:v>3.2885722115648126</c:v>
                </c:pt>
                <c:pt idx="601">
                  <c:v>3.2885722115648126</c:v>
                </c:pt>
                <c:pt idx="602">
                  <c:v>3.2885722115648126</c:v>
                </c:pt>
                <c:pt idx="603">
                  <c:v>3.2885722115648126</c:v>
                </c:pt>
                <c:pt idx="604">
                  <c:v>3.2885722115648126</c:v>
                </c:pt>
                <c:pt idx="605">
                  <c:v>3.2885722115648126</c:v>
                </c:pt>
                <c:pt idx="606">
                  <c:v>2.3049219687875149</c:v>
                </c:pt>
                <c:pt idx="607">
                  <c:v>2.3049219687875149</c:v>
                </c:pt>
                <c:pt idx="608">
                  <c:v>2.3049219687875149</c:v>
                </c:pt>
                <c:pt idx="609">
                  <c:v>2.3049219687875149</c:v>
                </c:pt>
                <c:pt idx="610">
                  <c:v>2.915451895043732</c:v>
                </c:pt>
                <c:pt idx="611">
                  <c:v>2.915451895043732</c:v>
                </c:pt>
                <c:pt idx="612">
                  <c:v>2.915451895043732</c:v>
                </c:pt>
                <c:pt idx="613">
                  <c:v>2.915451895043732</c:v>
                </c:pt>
                <c:pt idx="614">
                  <c:v>4.5267489711934159</c:v>
                </c:pt>
                <c:pt idx="615">
                  <c:v>4.6025104602510467</c:v>
                </c:pt>
                <c:pt idx="616">
                  <c:v>4.2307692307692308</c:v>
                </c:pt>
                <c:pt idx="617">
                  <c:v>4.2307692307692308</c:v>
                </c:pt>
                <c:pt idx="618">
                  <c:v>4.2307692307692308</c:v>
                </c:pt>
                <c:pt idx="619">
                  <c:v>5.0806451612903221</c:v>
                </c:pt>
                <c:pt idx="620">
                  <c:v>5.0806451612903221</c:v>
                </c:pt>
                <c:pt idx="621">
                  <c:v>5.2941176470588234</c:v>
                </c:pt>
                <c:pt idx="622">
                  <c:v>3.9461321641089881</c:v>
                </c:pt>
                <c:pt idx="623">
                  <c:v>2.6239067055393588</c:v>
                </c:pt>
                <c:pt idx="624">
                  <c:v>2.6239067055393588</c:v>
                </c:pt>
                <c:pt idx="625">
                  <c:v>2.6239067055393588</c:v>
                </c:pt>
                <c:pt idx="626">
                  <c:v>3.6101083032490977</c:v>
                </c:pt>
                <c:pt idx="627">
                  <c:v>3.6101083032490977</c:v>
                </c:pt>
                <c:pt idx="628">
                  <c:v>3.6101083032490977</c:v>
                </c:pt>
                <c:pt idx="629">
                  <c:v>3.6101083032490977</c:v>
                </c:pt>
                <c:pt idx="630">
                  <c:v>3.5632183908045985</c:v>
                </c:pt>
                <c:pt idx="631">
                  <c:v>4.70945689327763</c:v>
                </c:pt>
                <c:pt idx="632">
                  <c:v>3.785103785103785</c:v>
                </c:pt>
                <c:pt idx="633">
                  <c:v>4.7238095238095239</c:v>
                </c:pt>
                <c:pt idx="634">
                  <c:v>3.785103785103785</c:v>
                </c:pt>
                <c:pt idx="635">
                  <c:v>4.7238095238095239</c:v>
                </c:pt>
                <c:pt idx="636">
                  <c:v>4.7238095238095239</c:v>
                </c:pt>
                <c:pt idx="637">
                  <c:v>3.785103785103785</c:v>
                </c:pt>
                <c:pt idx="638">
                  <c:v>3.2069970845481053</c:v>
                </c:pt>
                <c:pt idx="639">
                  <c:v>3.8483965014577262</c:v>
                </c:pt>
                <c:pt idx="640">
                  <c:v>3.2069970845481053</c:v>
                </c:pt>
                <c:pt idx="641">
                  <c:v>3.8483965014577262</c:v>
                </c:pt>
                <c:pt idx="642">
                  <c:v>2.5443786982248522</c:v>
                </c:pt>
                <c:pt idx="643">
                  <c:v>4.664723032069972</c:v>
                </c:pt>
                <c:pt idx="644">
                  <c:v>4.664723032069972</c:v>
                </c:pt>
                <c:pt idx="645">
                  <c:v>6.6408411732152741</c:v>
                </c:pt>
                <c:pt idx="646">
                  <c:v>1.7073170731707317</c:v>
                </c:pt>
                <c:pt idx="647">
                  <c:v>1.7073170731707317</c:v>
                </c:pt>
                <c:pt idx="648">
                  <c:v>1.912144702842377</c:v>
                </c:pt>
                <c:pt idx="649">
                  <c:v>2.1574344023323619</c:v>
                </c:pt>
                <c:pt idx="650">
                  <c:v>2.1574344023323619</c:v>
                </c:pt>
                <c:pt idx="651">
                  <c:v>2.1574344023323619</c:v>
                </c:pt>
                <c:pt idx="652">
                  <c:v>2.1574344023323619</c:v>
                </c:pt>
                <c:pt idx="653">
                  <c:v>2.1574344023323619</c:v>
                </c:pt>
                <c:pt idx="654">
                  <c:v>2.1574344023323619</c:v>
                </c:pt>
                <c:pt idx="655">
                  <c:v>2.1574344023323619</c:v>
                </c:pt>
                <c:pt idx="656">
                  <c:v>2.1574344023323619</c:v>
                </c:pt>
                <c:pt idx="657">
                  <c:v>2.1574344023323619</c:v>
                </c:pt>
                <c:pt idx="658">
                  <c:v>2.5519287833827891</c:v>
                </c:pt>
                <c:pt idx="659">
                  <c:v>2.5519287833827891</c:v>
                </c:pt>
                <c:pt idx="660">
                  <c:v>2.5519287833827891</c:v>
                </c:pt>
                <c:pt idx="661">
                  <c:v>2.5519287833827891</c:v>
                </c:pt>
                <c:pt idx="662">
                  <c:v>2.3243243243243241</c:v>
                </c:pt>
                <c:pt idx="663">
                  <c:v>2.5519287833827891</c:v>
                </c:pt>
                <c:pt idx="664">
                  <c:v>2.3243243243243241</c:v>
                </c:pt>
                <c:pt idx="665">
                  <c:v>2.3243243243243241</c:v>
                </c:pt>
                <c:pt idx="666">
                  <c:v>2.3243243243243241</c:v>
                </c:pt>
                <c:pt idx="667">
                  <c:v>5.2173913043478262</c:v>
                </c:pt>
                <c:pt idx="668">
                  <c:v>4.3165467625899279</c:v>
                </c:pt>
                <c:pt idx="669">
                  <c:v>4.3165467625899279</c:v>
                </c:pt>
                <c:pt idx="670">
                  <c:v>5.2173913043478262</c:v>
                </c:pt>
                <c:pt idx="671">
                  <c:v>5.2173913043478262</c:v>
                </c:pt>
                <c:pt idx="672">
                  <c:v>1.8659145150791927</c:v>
                </c:pt>
                <c:pt idx="673">
                  <c:v>1.8659145150791927</c:v>
                </c:pt>
                <c:pt idx="674">
                  <c:v>1.8659145150791927</c:v>
                </c:pt>
                <c:pt idx="675">
                  <c:v>1.8659145150791927</c:v>
                </c:pt>
                <c:pt idx="676">
                  <c:v>2.5072886297376096</c:v>
                </c:pt>
                <c:pt idx="677">
                  <c:v>2.5072886297376096</c:v>
                </c:pt>
                <c:pt idx="678">
                  <c:v>2.1739130434782608</c:v>
                </c:pt>
                <c:pt idx="679">
                  <c:v>2.5072886297376096</c:v>
                </c:pt>
                <c:pt idx="680">
                  <c:v>2.5072886297376096</c:v>
                </c:pt>
                <c:pt idx="681">
                  <c:v>2.5072886297376096</c:v>
                </c:pt>
                <c:pt idx="682">
                  <c:v>2.5072886297376096</c:v>
                </c:pt>
                <c:pt idx="683">
                  <c:v>1.9187862561356537</c:v>
                </c:pt>
                <c:pt idx="684">
                  <c:v>1.9404332129963897</c:v>
                </c:pt>
                <c:pt idx="685">
                  <c:v>1.9404332129963897</c:v>
                </c:pt>
                <c:pt idx="686">
                  <c:v>4.0131338927398756</c:v>
                </c:pt>
                <c:pt idx="687">
                  <c:v>3.0872859949480778</c:v>
                </c:pt>
                <c:pt idx="688">
                  <c:v>4.0131338927398756</c:v>
                </c:pt>
                <c:pt idx="689">
                  <c:v>3.0872859949480778</c:v>
                </c:pt>
                <c:pt idx="690">
                  <c:v>3.0369961347321923</c:v>
                </c:pt>
                <c:pt idx="691">
                  <c:v>4.0983606557377055</c:v>
                </c:pt>
                <c:pt idx="692">
                  <c:v>2.7693856998992947</c:v>
                </c:pt>
                <c:pt idx="693">
                  <c:v>2.8111423460260672</c:v>
                </c:pt>
                <c:pt idx="694">
                  <c:v>4.0131338927398756</c:v>
                </c:pt>
                <c:pt idx="695">
                  <c:v>4.0983606557377055</c:v>
                </c:pt>
                <c:pt idx="696">
                  <c:v>4.0131338927398756</c:v>
                </c:pt>
                <c:pt idx="697">
                  <c:v>4.0983606557377055</c:v>
                </c:pt>
                <c:pt idx="698">
                  <c:v>2.8111423460260672</c:v>
                </c:pt>
                <c:pt idx="699">
                  <c:v>2.7693856998992947</c:v>
                </c:pt>
                <c:pt idx="700">
                  <c:v>2.7932960893854752</c:v>
                </c:pt>
                <c:pt idx="701">
                  <c:v>3.3042955842595378</c:v>
                </c:pt>
                <c:pt idx="702">
                  <c:v>3.3042955842595378</c:v>
                </c:pt>
                <c:pt idx="703">
                  <c:v>3.3042955842595378</c:v>
                </c:pt>
                <c:pt idx="704">
                  <c:v>3.3042955842595378</c:v>
                </c:pt>
                <c:pt idx="705">
                  <c:v>3.3042955842595378</c:v>
                </c:pt>
                <c:pt idx="706">
                  <c:v>2.7932960893854752</c:v>
                </c:pt>
                <c:pt idx="707">
                  <c:v>3.1419594401599538</c:v>
                </c:pt>
                <c:pt idx="708">
                  <c:v>3.1419594401599538</c:v>
                </c:pt>
                <c:pt idx="709">
                  <c:v>3.1419594401599538</c:v>
                </c:pt>
                <c:pt idx="710">
                  <c:v>3.1419594401599538</c:v>
                </c:pt>
                <c:pt idx="711">
                  <c:v>3.1419594401599538</c:v>
                </c:pt>
                <c:pt idx="712">
                  <c:v>3.3042955842595378</c:v>
                </c:pt>
                <c:pt idx="713">
                  <c:v>3.1419594401599538</c:v>
                </c:pt>
                <c:pt idx="714">
                  <c:v>2.7932960893854752</c:v>
                </c:pt>
                <c:pt idx="715">
                  <c:v>3.3042955842595378</c:v>
                </c:pt>
                <c:pt idx="716">
                  <c:v>3.3042955842595378</c:v>
                </c:pt>
                <c:pt idx="717">
                  <c:v>3.2069970845481053</c:v>
                </c:pt>
                <c:pt idx="718">
                  <c:v>2.915451895043732</c:v>
                </c:pt>
                <c:pt idx="719">
                  <c:v>2.915451895043732</c:v>
                </c:pt>
                <c:pt idx="720">
                  <c:v>2.915451895043732</c:v>
                </c:pt>
                <c:pt idx="721">
                  <c:v>2.915451895043732</c:v>
                </c:pt>
                <c:pt idx="722">
                  <c:v>2.915451895043732</c:v>
                </c:pt>
                <c:pt idx="723">
                  <c:v>2.915451895043732</c:v>
                </c:pt>
                <c:pt idx="724">
                  <c:v>7.0351758793969861</c:v>
                </c:pt>
                <c:pt idx="725">
                  <c:v>4.7945205479452051</c:v>
                </c:pt>
                <c:pt idx="726">
                  <c:v>4.2411390487730998</c:v>
                </c:pt>
                <c:pt idx="727">
                  <c:v>5.1311953352769679</c:v>
                </c:pt>
                <c:pt idx="728">
                  <c:v>5.1311953352769679</c:v>
                </c:pt>
                <c:pt idx="729">
                  <c:v>11.299435028248588</c:v>
                </c:pt>
                <c:pt idx="730">
                  <c:v>3.8483965014577262</c:v>
                </c:pt>
                <c:pt idx="731">
                  <c:v>3.9650145772594754</c:v>
                </c:pt>
                <c:pt idx="732">
                  <c:v>1.8658892128279885</c:v>
                </c:pt>
                <c:pt idx="733">
                  <c:v>1.8658892128279885</c:v>
                </c:pt>
                <c:pt idx="734">
                  <c:v>1.8658892128279885</c:v>
                </c:pt>
                <c:pt idx="735">
                  <c:v>1.8658892128279885</c:v>
                </c:pt>
                <c:pt idx="736">
                  <c:v>1.8658892128279885</c:v>
                </c:pt>
                <c:pt idx="737">
                  <c:v>1.8658892128279885</c:v>
                </c:pt>
                <c:pt idx="738">
                  <c:v>1.8658892128279885</c:v>
                </c:pt>
                <c:pt idx="739">
                  <c:v>1.8658892128279885</c:v>
                </c:pt>
                <c:pt idx="740">
                  <c:v>1.8658892128279885</c:v>
                </c:pt>
                <c:pt idx="741">
                  <c:v>1.8658892128279885</c:v>
                </c:pt>
                <c:pt idx="742">
                  <c:v>1.8658892128279885</c:v>
                </c:pt>
                <c:pt idx="743">
                  <c:v>1.8658892128279885</c:v>
                </c:pt>
                <c:pt idx="744">
                  <c:v>1.8658892128279885</c:v>
                </c:pt>
                <c:pt idx="745">
                  <c:v>1.8658892128279885</c:v>
                </c:pt>
                <c:pt idx="746">
                  <c:v>2.0408163265306127</c:v>
                </c:pt>
                <c:pt idx="747">
                  <c:v>2.0408163265306127</c:v>
                </c:pt>
                <c:pt idx="748">
                  <c:v>2.0408163265306127</c:v>
                </c:pt>
                <c:pt idx="749">
                  <c:v>3.8697194453402126</c:v>
                </c:pt>
                <c:pt idx="750">
                  <c:v>3.8697194453402126</c:v>
                </c:pt>
                <c:pt idx="751">
                  <c:v>3.8697194453402126</c:v>
                </c:pt>
                <c:pt idx="752">
                  <c:v>2.9022895840051595</c:v>
                </c:pt>
                <c:pt idx="753">
                  <c:v>4.1365046535677346</c:v>
                </c:pt>
                <c:pt idx="754">
                  <c:v>4.1365046535677346</c:v>
                </c:pt>
                <c:pt idx="755">
                  <c:v>3.498542274052479</c:v>
                </c:pt>
                <c:pt idx="756">
                  <c:v>2.6239067055393588</c:v>
                </c:pt>
                <c:pt idx="757">
                  <c:v>2.915451895043732</c:v>
                </c:pt>
                <c:pt idx="758">
                  <c:v>2.4489795918367352</c:v>
                </c:pt>
                <c:pt idx="759">
                  <c:v>2.4489795918367352</c:v>
                </c:pt>
                <c:pt idx="760">
                  <c:v>2.4489795918367352</c:v>
                </c:pt>
                <c:pt idx="761">
                  <c:v>2.4489795918367352</c:v>
                </c:pt>
                <c:pt idx="762">
                  <c:v>2.4489795918367352</c:v>
                </c:pt>
                <c:pt idx="763">
                  <c:v>2.4489795918367352</c:v>
                </c:pt>
                <c:pt idx="764">
                  <c:v>2.4489795918367352</c:v>
                </c:pt>
                <c:pt idx="765">
                  <c:v>2.4489795918367352</c:v>
                </c:pt>
                <c:pt idx="766">
                  <c:v>2.4489795918367352</c:v>
                </c:pt>
                <c:pt idx="767">
                  <c:v>2.4489795918367352</c:v>
                </c:pt>
                <c:pt idx="768">
                  <c:v>2.4489795918367352</c:v>
                </c:pt>
                <c:pt idx="769">
                  <c:v>2.4489795918367352</c:v>
                </c:pt>
                <c:pt idx="770">
                  <c:v>2.4489795918367352</c:v>
                </c:pt>
                <c:pt idx="771">
                  <c:v>2.4489795918367352</c:v>
                </c:pt>
                <c:pt idx="772">
                  <c:v>2.915451895043732</c:v>
                </c:pt>
                <c:pt idx="773">
                  <c:v>2.915451895043732</c:v>
                </c:pt>
                <c:pt idx="774">
                  <c:v>3.0959752321981426</c:v>
                </c:pt>
                <c:pt idx="775">
                  <c:v>3.3003300330033003</c:v>
                </c:pt>
                <c:pt idx="776">
                  <c:v>2.915451895043732</c:v>
                </c:pt>
                <c:pt idx="777">
                  <c:v>2.915451895043732</c:v>
                </c:pt>
                <c:pt idx="778">
                  <c:v>3.3003300330033003</c:v>
                </c:pt>
                <c:pt idx="779">
                  <c:v>2.915451895043732</c:v>
                </c:pt>
                <c:pt idx="780">
                  <c:v>3.0959752321981426</c:v>
                </c:pt>
                <c:pt idx="781">
                  <c:v>2.915451895043732</c:v>
                </c:pt>
                <c:pt idx="782">
                  <c:v>2.915451895043732</c:v>
                </c:pt>
                <c:pt idx="783">
                  <c:v>2.915451895043732</c:v>
                </c:pt>
                <c:pt idx="784">
                  <c:v>2.6260504201680672</c:v>
                </c:pt>
                <c:pt idx="785">
                  <c:v>2.6260504201680672</c:v>
                </c:pt>
                <c:pt idx="786">
                  <c:v>2.6260504201680672</c:v>
                </c:pt>
              </c:numCache>
            </c:numRef>
          </c:xVal>
          <c:yVal>
            <c:numRef>
              <c:f>'[Automobile Market analysis part 2.xlsx]Task 5.b'!$F$2:$F$790</c:f>
              <c:numCache>
                <c:formatCode>General</c:formatCode>
                <c:ptCount val="789"/>
                <c:pt idx="0">
                  <c:v>24</c:v>
                </c:pt>
                <c:pt idx="1">
                  <c:v>24</c:v>
                </c:pt>
                <c:pt idx="2">
                  <c:v>15.000000000000002</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60.000000000000007</c:v>
                </c:pt>
                <c:pt idx="31">
                  <c:v>35</c:v>
                </c:pt>
                <c:pt idx="32">
                  <c:v>35</c:v>
                </c:pt>
                <c:pt idx="33">
                  <c:v>35</c:v>
                </c:pt>
                <c:pt idx="34">
                  <c:v>35</c:v>
                </c:pt>
                <c:pt idx="35">
                  <c:v>35</c:v>
                </c:pt>
                <c:pt idx="36">
                  <c:v>60.000000000000007</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52.000000000000007</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47.999999999999993</c:v>
                </c:pt>
                <c:pt idx="364">
                  <c:v>47.999999999999993</c:v>
                </c:pt>
                <c:pt idx="365">
                  <c:v>47.999999999999993</c:v>
                </c:pt>
                <c:pt idx="366">
                  <c:v>47.999999999999993</c:v>
                </c:pt>
                <c:pt idx="367">
                  <c:v>47.999999999999993</c:v>
                </c:pt>
                <c:pt idx="368">
                  <c:v>47.999999999999993</c:v>
                </c:pt>
                <c:pt idx="369">
                  <c:v>47.999999999999993</c:v>
                </c:pt>
                <c:pt idx="370">
                  <c:v>47.999999999999993</c:v>
                </c:pt>
                <c:pt idx="371">
                  <c:v>47.999999999999993</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49.999999999999993</c:v>
                </c:pt>
                <c:pt idx="390">
                  <c:v>49.999999999999993</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60.000000000000007</c:v>
                </c:pt>
                <c:pt idx="446">
                  <c:v>60.000000000000007</c:v>
                </c:pt>
                <c:pt idx="447">
                  <c:v>60.000000000000007</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62.999999999999993</c:v>
                </c:pt>
                <c:pt idx="547">
                  <c:v>51</c:v>
                </c:pt>
                <c:pt idx="548">
                  <c:v>51</c:v>
                </c:pt>
                <c:pt idx="549">
                  <c:v>51</c:v>
                </c:pt>
                <c:pt idx="550">
                  <c:v>61</c:v>
                </c:pt>
                <c:pt idx="551">
                  <c:v>51</c:v>
                </c:pt>
                <c:pt idx="552">
                  <c:v>40</c:v>
                </c:pt>
                <c:pt idx="553">
                  <c:v>40</c:v>
                </c:pt>
                <c:pt idx="554">
                  <c:v>59</c:v>
                </c:pt>
                <c:pt idx="555">
                  <c:v>60.000000000000007</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60.000000000000007</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4405-4EAE-957E-782C1B64BFA9}"/>
            </c:ext>
          </c:extLst>
        </c:ser>
        <c:dLbls>
          <c:showLegendKey val="0"/>
          <c:showVal val="0"/>
          <c:showCatName val="0"/>
          <c:showSerName val="0"/>
          <c:showPercent val="0"/>
          <c:showBubbleSize val="0"/>
        </c:dLbls>
        <c:axId val="1456594384"/>
        <c:axId val="1456568944"/>
      </c:scatterChart>
      <c:valAx>
        <c:axId val="1456594384"/>
        <c:scaling>
          <c:orientation val="minMax"/>
        </c:scaling>
        <c:delete val="0"/>
        <c:axPos val="b"/>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456568944"/>
        <c:crosses val="autoZero"/>
        <c:crossBetween val="midCat"/>
      </c:valAx>
      <c:valAx>
        <c:axId val="14565689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456594384"/>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US" sz="1100"/>
              <a:t>Correlation between Fuel efficiency and Mileage</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'[Automobile Market analysis part 2.xlsx]Task 5.b'!$C$1</c:f>
              <c:strCache>
                <c:ptCount val="1"/>
                <c:pt idx="0">
                  <c:v>Fuel efficiency</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'[Automobile Market analysis part 2.xlsx]Task 5.b'!$B$2:$B$790</c:f>
              <c:numCache>
                <c:formatCode>0</c:formatCode>
                <c:ptCount val="789"/>
                <c:pt idx="0">
                  <c:v>20.8</c:v>
                </c:pt>
                <c:pt idx="1">
                  <c:v>20.8</c:v>
                </c:pt>
                <c:pt idx="2">
                  <c:v>17.149999999999999</c:v>
                </c:pt>
                <c:pt idx="3">
                  <c:v>20.8</c:v>
                </c:pt>
                <c:pt idx="4">
                  <c:v>20.8</c:v>
                </c:pt>
                <c:pt idx="5">
                  <c:v>20.8</c:v>
                </c:pt>
                <c:pt idx="6">
                  <c:v>21.585000000000001</c:v>
                </c:pt>
                <c:pt idx="7">
                  <c:v>21.585000000000001</c:v>
                </c:pt>
                <c:pt idx="8">
                  <c:v>21.585000000000001</c:v>
                </c:pt>
                <c:pt idx="9">
                  <c:v>21.585000000000001</c:v>
                </c:pt>
                <c:pt idx="10">
                  <c:v>21.585000000000001</c:v>
                </c:pt>
                <c:pt idx="11">
                  <c:v>21.585000000000001</c:v>
                </c:pt>
                <c:pt idx="12">
                  <c:v>21.585000000000001</c:v>
                </c:pt>
                <c:pt idx="13">
                  <c:v>21.585000000000001</c:v>
                </c:pt>
                <c:pt idx="14">
                  <c:v>21.585000000000001</c:v>
                </c:pt>
                <c:pt idx="15">
                  <c:v>21.585000000000001</c:v>
                </c:pt>
                <c:pt idx="16">
                  <c:v>21.585000000000001</c:v>
                </c:pt>
                <c:pt idx="17">
                  <c:v>21.585000000000001</c:v>
                </c:pt>
                <c:pt idx="18">
                  <c:v>13.5</c:v>
                </c:pt>
                <c:pt idx="19">
                  <c:v>13.5</c:v>
                </c:pt>
                <c:pt idx="20">
                  <c:v>13</c:v>
                </c:pt>
                <c:pt idx="21">
                  <c:v>17.149999999999999</c:v>
                </c:pt>
                <c:pt idx="22">
                  <c:v>17.149999999999999</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15.950000000000001</c:v>
                </c:pt>
                <c:pt idx="98">
                  <c:v>20.47</c:v>
                </c:pt>
                <c:pt idx="99">
                  <c:v>15.9</c:v>
                </c:pt>
                <c:pt idx="100">
                  <c:v>20.47</c:v>
                </c:pt>
                <c:pt idx="101">
                  <c:v>15.9</c:v>
                </c:pt>
                <c:pt idx="102">
                  <c:v>20.47</c:v>
                </c:pt>
                <c:pt idx="103">
                  <c:v>15.9</c:v>
                </c:pt>
                <c:pt idx="104">
                  <c:v>20.45</c:v>
                </c:pt>
                <c:pt idx="105">
                  <c:v>15.950000000000001</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15.149999999999999</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xVal>
          <c:yVal>
            <c:numRef>
              <c:f>'[Automobile Market analysis part 2.xlsx]Task 5.b'!$C$2:$C$790</c:f>
              <c:numCache>
                <c:formatCode>General</c:formatCode>
                <c:ptCount val="789"/>
                <c:pt idx="0">
                  <c:v>20.8</c:v>
                </c:pt>
                <c:pt idx="1">
                  <c:v>20.8</c:v>
                </c:pt>
                <c:pt idx="2">
                  <c:v>17.149999999999999</c:v>
                </c:pt>
                <c:pt idx="3">
                  <c:v>20.8</c:v>
                </c:pt>
                <c:pt idx="4">
                  <c:v>20.8</c:v>
                </c:pt>
                <c:pt idx="5">
                  <c:v>20.8</c:v>
                </c:pt>
                <c:pt idx="6">
                  <c:v>21.585000000000001</c:v>
                </c:pt>
                <c:pt idx="7">
                  <c:v>21.585000000000001</c:v>
                </c:pt>
                <c:pt idx="8">
                  <c:v>21.585000000000001</c:v>
                </c:pt>
                <c:pt idx="9">
                  <c:v>21.585000000000001</c:v>
                </c:pt>
                <c:pt idx="10">
                  <c:v>21.585000000000001</c:v>
                </c:pt>
                <c:pt idx="11">
                  <c:v>21.585000000000001</c:v>
                </c:pt>
                <c:pt idx="12">
                  <c:v>21.585000000000001</c:v>
                </c:pt>
                <c:pt idx="13">
                  <c:v>21.585000000000001</c:v>
                </c:pt>
                <c:pt idx="14">
                  <c:v>21.585000000000001</c:v>
                </c:pt>
                <c:pt idx="15">
                  <c:v>21.585000000000001</c:v>
                </c:pt>
                <c:pt idx="16">
                  <c:v>21.585000000000001</c:v>
                </c:pt>
                <c:pt idx="17">
                  <c:v>21.585000000000001</c:v>
                </c:pt>
                <c:pt idx="18">
                  <c:v>13.5</c:v>
                </c:pt>
                <c:pt idx="19">
                  <c:v>13.5</c:v>
                </c:pt>
                <c:pt idx="20">
                  <c:v>13</c:v>
                </c:pt>
                <c:pt idx="21">
                  <c:v>17.149999999999999</c:v>
                </c:pt>
                <c:pt idx="22">
                  <c:v>17.149999999999999</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c:v>
                </c:pt>
                <c:pt idx="98">
                  <c:v>20.47</c:v>
                </c:pt>
                <c:pt idx="99">
                  <c:v>15.9</c:v>
                </c:pt>
                <c:pt idx="100">
                  <c:v>20.47</c:v>
                </c:pt>
                <c:pt idx="101">
                  <c:v>15.9</c:v>
                </c:pt>
                <c:pt idx="102">
                  <c:v>20.47</c:v>
                </c:pt>
                <c:pt idx="103">
                  <c:v>15.9</c:v>
                </c:pt>
                <c:pt idx="104">
                  <c:v>20.45</c:v>
                </c:pt>
                <c:pt idx="105">
                  <c:v>15.95</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15.149999999999997</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yVal>
          <c:smooth val="0"/>
          <c:extLst>
            <c:ext xmlns:c16="http://schemas.microsoft.com/office/drawing/2014/chart" uri="{C3380CC4-5D6E-409C-BE32-E72D297353CC}">
              <c16:uniqueId val="{00000001-40A6-4FD1-90AA-07D14E571803}"/>
            </c:ext>
          </c:extLst>
        </c:ser>
        <c:dLbls>
          <c:showLegendKey val="0"/>
          <c:showVal val="0"/>
          <c:showCatName val="0"/>
          <c:showSerName val="0"/>
          <c:showPercent val="0"/>
          <c:showBubbleSize val="0"/>
        </c:dLbls>
        <c:axId val="2047622688"/>
        <c:axId val="2047618368"/>
      </c:scatterChart>
      <c:valAx>
        <c:axId val="2047622688"/>
        <c:scaling>
          <c:orientation val="minMax"/>
        </c:scaling>
        <c:delete val="0"/>
        <c:axPos val="b"/>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7618368"/>
        <c:crosses val="autoZero"/>
        <c:crossBetween val="midCat"/>
      </c:valAx>
      <c:valAx>
        <c:axId val="2047618368"/>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76226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[DS1_C1_S6_Car_Data.xlsx]Task3!PivotTable46</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dirty="0">
                <a:latin typeface="Calibri" panose="020F0502020204030204" pitchFamily="34" charset="0"/>
                <a:cs typeface="Calibri" panose="020F0502020204030204" pitchFamily="34" charset="0"/>
              </a:rPr>
              <a:t>Top 3 Cars Manufacturer with Highest no hatchback body type</a:t>
            </a:r>
            <a:r>
              <a:rPr lang="en-US" dirty="0"/>
              <a:t>.</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no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lumMod val="75000"/>
              <a:alpha val="85000"/>
            </a:schemeClr>
          </a:solidFill>
          <a:ln w="9525" cap="flat" cmpd="sng" algn="ctr">
            <a:solidFill>
              <a:schemeClr val="lt1">
                <a:alpha val="50000"/>
              </a:schemeClr>
            </a:solidFill>
            <a:round/>
          </a:ln>
          <a:effectLst/>
        </c:spPr>
      </c:pivotFmt>
      <c:pivotFmt>
        <c:idx val="2"/>
        <c:spPr>
          <a:solidFill>
            <a:schemeClr val="bg1">
              <a:lumMod val="75000"/>
              <a:alpha val="85000"/>
            </a:schemeClr>
          </a:solidFill>
          <a:ln w="9525" cap="flat" cmpd="sng" algn="ctr">
            <a:noFill/>
            <a:round/>
          </a:ln>
          <a:effectLst/>
        </c:spPr>
      </c:pivotFmt>
      <c:pivotFmt>
        <c:idx val="3"/>
        <c:spPr>
          <a:solidFill>
            <a:schemeClr val="bg1">
              <a:lumMod val="75000"/>
              <a:alpha val="85000"/>
            </a:schemeClr>
          </a:solidFill>
          <a:ln w="9525" cap="flat" cmpd="sng" algn="ctr">
            <a:noFill/>
            <a:round/>
          </a:ln>
          <a:effectLst/>
        </c:spPr>
      </c:pivotFmt>
      <c:pivotFmt>
        <c:idx val="4"/>
        <c:spPr>
          <a:solidFill>
            <a:schemeClr val="bg1">
              <a:lumMod val="75000"/>
              <a:alpha val="85000"/>
            </a:schemeClr>
          </a:solidFill>
          <a:ln w="9525" cap="flat" cmpd="sng" algn="ctr">
            <a:noFill/>
            <a:round/>
          </a:ln>
          <a:effectLst/>
        </c:spPr>
      </c:pivotFmt>
      <c:pivotFmt>
        <c:idx val="5"/>
        <c:spPr>
          <a:solidFill>
            <a:schemeClr val="bg1">
              <a:lumMod val="75000"/>
              <a:alpha val="85000"/>
            </a:schemeClr>
          </a:solidFill>
          <a:ln w="9525" cap="flat" cmpd="sng" algn="ctr">
            <a:noFill/>
            <a:round/>
          </a:ln>
          <a:effectLst/>
        </c:spPr>
      </c:pivotFmt>
      <c:pivotFmt>
        <c:idx val="6"/>
        <c:spPr>
          <a:solidFill>
            <a:schemeClr val="accent1">
              <a:alpha val="85000"/>
            </a:schemeClr>
          </a:solidFill>
          <a:ln w="9525" cap="flat" cmpd="sng" algn="ctr">
            <a:noFill/>
            <a:round/>
          </a:ln>
          <a:effectLst/>
        </c:spPr>
      </c:pivotFmt>
      <c:pivotFmt>
        <c:idx val="7"/>
        <c:spPr>
          <a:solidFill>
            <a:schemeClr val="accent1">
              <a:alpha val="85000"/>
            </a:schemeClr>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alpha val="85000"/>
            </a:schemeClr>
          </a:solidFill>
          <a:ln w="9525" cap="flat" cmpd="sng" algn="ctr">
            <a:noFill/>
            <a:round/>
          </a:ln>
          <a:effectLst/>
        </c:spPr>
      </c:pivotFmt>
      <c:pivotFmt>
        <c:idx val="9"/>
        <c:spPr>
          <a:solidFill>
            <a:schemeClr val="bg1">
              <a:lumMod val="75000"/>
              <a:alpha val="85000"/>
            </a:schemeClr>
          </a:solidFill>
          <a:ln w="9525" cap="flat" cmpd="sng" algn="ctr">
            <a:noFill/>
            <a:round/>
          </a:ln>
          <a:effectLst/>
        </c:spPr>
      </c:pivotFmt>
      <c:pivotFmt>
        <c:idx val="10"/>
        <c:spPr>
          <a:solidFill>
            <a:schemeClr val="bg1">
              <a:lumMod val="75000"/>
              <a:alpha val="85000"/>
            </a:schemeClr>
          </a:solidFill>
          <a:ln w="9525" cap="flat" cmpd="sng" algn="ctr">
            <a:noFill/>
            <a:round/>
          </a:ln>
          <a:effectLst/>
        </c:spPr>
      </c:pivotFmt>
      <c:pivotFmt>
        <c:idx val="11"/>
        <c:spPr>
          <a:solidFill>
            <a:schemeClr val="bg1">
              <a:lumMod val="75000"/>
              <a:alpha val="85000"/>
            </a:schemeClr>
          </a:solidFill>
          <a:ln w="9525" cap="flat" cmpd="sng" algn="ctr">
            <a:noFill/>
            <a:round/>
          </a:ln>
          <a:effectLst/>
        </c:spPr>
      </c:pivotFmt>
      <c:pivotFmt>
        <c:idx val="12"/>
        <c:spPr>
          <a:solidFill>
            <a:schemeClr val="bg1">
              <a:lumMod val="75000"/>
              <a:alpha val="85000"/>
            </a:schemeClr>
          </a:solidFill>
          <a:ln w="9525" cap="flat" cmpd="sng" algn="ctr">
            <a:solidFill>
              <a:schemeClr val="lt1">
                <a:alpha val="50000"/>
              </a:schemeClr>
            </a:solidFill>
            <a:round/>
          </a:ln>
          <a:effectLst/>
        </c:spPr>
      </c:pivotFmt>
      <c:pivotFmt>
        <c:idx val="13"/>
        <c:spPr>
          <a:solidFill>
            <a:schemeClr val="accent1">
              <a:alpha val="85000"/>
            </a:schemeClr>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bg1">
              <a:lumMod val="75000"/>
              <a:alpha val="85000"/>
            </a:schemeClr>
          </a:solidFill>
          <a:ln w="9525" cap="flat" cmpd="sng" algn="ctr">
            <a:noFill/>
            <a:round/>
          </a:ln>
          <a:effectLst/>
        </c:spPr>
      </c:pivotFmt>
      <c:pivotFmt>
        <c:idx val="15"/>
        <c:spPr>
          <a:solidFill>
            <a:schemeClr val="bg1">
              <a:lumMod val="75000"/>
              <a:alpha val="85000"/>
            </a:schemeClr>
          </a:solidFill>
          <a:ln w="9525" cap="flat" cmpd="sng" algn="ctr">
            <a:noFill/>
            <a:round/>
          </a:ln>
          <a:effectLst/>
        </c:spPr>
      </c:pivotFmt>
      <c:pivotFmt>
        <c:idx val="16"/>
        <c:spPr>
          <a:solidFill>
            <a:schemeClr val="bg1">
              <a:lumMod val="75000"/>
              <a:alpha val="85000"/>
            </a:schemeClr>
          </a:solidFill>
          <a:ln w="9525" cap="flat" cmpd="sng" algn="ctr">
            <a:noFill/>
            <a:round/>
          </a:ln>
          <a:effectLst/>
        </c:spPr>
      </c:pivotFmt>
      <c:pivotFmt>
        <c:idx val="17"/>
        <c:spPr>
          <a:solidFill>
            <a:schemeClr val="bg1">
              <a:lumMod val="75000"/>
              <a:alpha val="85000"/>
            </a:schemeClr>
          </a:solidFill>
          <a:ln w="9525" cap="flat" cmpd="sng" algn="ctr">
            <a:noFill/>
            <a:round/>
          </a:ln>
          <a:effectLst/>
        </c:spPr>
      </c:pivotFmt>
      <c:pivotFmt>
        <c:idx val="18"/>
        <c:spPr>
          <a:solidFill>
            <a:schemeClr val="bg1">
              <a:lumMod val="75000"/>
              <a:alpha val="85000"/>
            </a:schemeClr>
          </a:solidFill>
          <a:ln w="9525" cap="flat" cmpd="sng" algn="ctr">
            <a:solidFill>
              <a:schemeClr val="lt1">
                <a:alpha val="50000"/>
              </a:schemeClr>
            </a:solidFill>
            <a:round/>
          </a:ln>
          <a:effectLst/>
        </c:spPr>
      </c:pivotFmt>
    </c:pivotFmts>
    <c:plotArea>
      <c:layout/>
      <c:barChart>
        <c:barDir val="bar"/>
        <c:grouping val="clustered"/>
        <c:varyColors val="0"/>
        <c:ser>
          <c:idx val="0"/>
          <c:order val="0"/>
          <c:tx>
            <c:strRef>
              <c:f>Task3!$E$2</c:f>
              <c:strCache>
                <c:ptCount val="1"/>
                <c:pt idx="0">
                  <c:v>Total</c:v>
                </c:pt>
              </c:strCache>
            </c:strRef>
          </c:tx>
          <c:spPr>
            <a:solidFill>
              <a:schemeClr val="accent1">
                <a:alpha val="85000"/>
              </a:schemeClr>
            </a:solidFill>
            <a:ln w="9525" cap="flat" cmpd="sng" algn="ctr">
              <a:noFill/>
              <a:round/>
            </a:ln>
            <a:effectLst/>
          </c:spPr>
          <c:invertIfNegative val="0"/>
          <c:dPt>
            <c:idx val="0"/>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1-0AFA-4800-B4F2-7265B90214F0}"/>
              </c:ext>
            </c:extLst>
          </c:dPt>
          <c:dPt>
            <c:idx val="1"/>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3-0AFA-4800-B4F2-7265B90214F0}"/>
              </c:ext>
            </c:extLst>
          </c:dPt>
          <c:dPt>
            <c:idx val="2"/>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5-0AFA-4800-B4F2-7265B90214F0}"/>
              </c:ext>
            </c:extLst>
          </c:dPt>
          <c:dPt>
            <c:idx val="3"/>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7-0AFA-4800-B4F2-7265B90214F0}"/>
              </c:ext>
            </c:extLst>
          </c:dPt>
          <c:dPt>
            <c:idx val="4"/>
            <c:invertIfNegative val="0"/>
            <c:bubble3D val="0"/>
            <c:spPr>
              <a:solidFill>
                <a:schemeClr val="bg1">
                  <a:lumMod val="7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9-0AFA-4800-B4F2-7265B90214F0}"/>
              </c:ext>
            </c:extLst>
          </c:dPt>
          <c:dPt>
            <c:idx val="7"/>
            <c:invertIfNegative val="0"/>
            <c:bubble3D val="0"/>
            <c:extLst>
              <c:ext xmlns:c16="http://schemas.microsoft.com/office/drawing/2014/chart" uri="{C3380CC4-5D6E-409C-BE32-E72D297353CC}">
                <c16:uniqueId val="{0000000A-0AFA-4800-B4F2-7265B90214F0}"/>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Task3!$D$3:$D$12</c:f>
              <c:multiLvlStrCache>
                <c:ptCount val="8"/>
                <c:lvl>
                  <c:pt idx="0">
                    <c:v>Volkswagen</c:v>
                  </c:pt>
                  <c:pt idx="1">
                    <c:v>Ford</c:v>
                  </c:pt>
                  <c:pt idx="2">
                    <c:v>Renault</c:v>
                  </c:pt>
                  <c:pt idx="3">
                    <c:v>Toyota</c:v>
                  </c:pt>
                  <c:pt idx="4">
                    <c:v>Mahindra</c:v>
                  </c:pt>
                  <c:pt idx="5">
                    <c:v>Tata</c:v>
                  </c:pt>
                  <c:pt idx="6">
                    <c:v>Hyundai</c:v>
                  </c:pt>
                  <c:pt idx="7">
                    <c:v>Suzuki</c:v>
                  </c:pt>
                </c:lvl>
                <c:lvl>
                  <c:pt idx="0">
                    <c:v>Hatchback</c:v>
                  </c:pt>
                </c:lvl>
              </c:multiLvlStrCache>
            </c:multiLvlStrRef>
          </c:cat>
          <c:val>
            <c:numRef>
              <c:f>Task3!$E$3:$E$12</c:f>
              <c:numCache>
                <c:formatCode>General</c:formatCode>
                <c:ptCount val="8"/>
                <c:pt idx="0">
                  <c:v>10</c:v>
                </c:pt>
                <c:pt idx="1">
                  <c:v>11</c:v>
                </c:pt>
                <c:pt idx="2">
                  <c:v>12</c:v>
                </c:pt>
                <c:pt idx="3">
                  <c:v>25</c:v>
                </c:pt>
                <c:pt idx="4">
                  <c:v>28</c:v>
                </c:pt>
                <c:pt idx="5">
                  <c:v>36</c:v>
                </c:pt>
                <c:pt idx="6">
                  <c:v>46</c:v>
                </c:pt>
                <c:pt idx="7">
                  <c:v>96</c:v>
                </c:pt>
              </c:numCache>
            </c:numRef>
          </c:val>
          <c:extLst>
            <c:ext xmlns:c16="http://schemas.microsoft.com/office/drawing/2014/chart" uri="{C3380CC4-5D6E-409C-BE32-E72D297353CC}">
              <c16:uniqueId val="{0000000B-0AFA-4800-B4F2-7265B90214F0}"/>
            </c:ext>
          </c:extLst>
        </c:ser>
        <c:dLbls>
          <c:dLblPos val="inEnd"/>
          <c:showLegendKey val="0"/>
          <c:showVal val="1"/>
          <c:showCatName val="0"/>
          <c:showSerName val="0"/>
          <c:showPercent val="0"/>
          <c:showBubbleSize val="0"/>
        </c:dLbls>
        <c:gapWidth val="65"/>
        <c:axId val="1974527280"/>
        <c:axId val="1974528240"/>
      </c:barChart>
      <c:catAx>
        <c:axId val="197452728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74528240"/>
        <c:crosses val="autoZero"/>
        <c:auto val="1"/>
        <c:lblAlgn val="ctr"/>
        <c:lblOffset val="100"/>
        <c:noMultiLvlLbl val="0"/>
      </c:catAx>
      <c:valAx>
        <c:axId val="197452824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97452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200" dirty="0">
                <a:latin typeface="Calibri" panose="020F0502020204030204" pitchFamily="34" charset="0"/>
                <a:cs typeface="Calibri" panose="020F0502020204030204" pitchFamily="34" charset="0"/>
              </a:rPr>
              <a:t>Priority Features for Family cars</a:t>
            </a:r>
          </a:p>
        </c:rich>
      </c:tx>
      <c:layout>
        <c:manualLayout>
          <c:xMode val="edge"/>
          <c:yMode val="edge"/>
          <c:x val="0.21621728757458278"/>
          <c:y val="2.082093504032211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'[DS1_C1_S6_Car_Data.xlsx]Task 7'!$A$777</c:f>
              <c:strCache>
                <c:ptCount val="1"/>
                <c:pt idx="0">
                  <c:v>City_Mileage_km_litre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7'!$B$777:$C$777</c:f>
              <c:numCache>
                <c:formatCode>General</c:formatCode>
                <c:ptCount val="2"/>
                <c:pt idx="0">
                  <c:v>21.04</c:v>
                </c:pt>
                <c:pt idx="1">
                  <c:v>18.489999999999998</c:v>
                </c:pt>
              </c:numCache>
            </c:numRef>
          </c:val>
          <c:extLst>
            <c:ext xmlns:c16="http://schemas.microsoft.com/office/drawing/2014/chart" uri="{C3380CC4-5D6E-409C-BE32-E72D297353CC}">
              <c16:uniqueId val="{00000000-847D-4E4C-B086-6C275DF05CB5}"/>
            </c:ext>
          </c:extLst>
        </c:ser>
        <c:ser>
          <c:idx val="1"/>
          <c:order val="1"/>
          <c:tx>
            <c:strRef>
              <c:f>'[DS1_C1_S6_Car_Data.xlsx]Task 7'!$A$778</c:f>
              <c:strCache>
                <c:ptCount val="1"/>
                <c:pt idx="0">
                  <c:v>Size of the Car (Meter^3)</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7'!$B$778:$C$778</c:f>
              <c:numCache>
                <c:formatCode>0.00</c:formatCode>
                <c:ptCount val="2"/>
                <c:pt idx="0">
                  <c:v>13.365568606</c:v>
                </c:pt>
                <c:pt idx="1">
                  <c:v>14.630088000000002</c:v>
                </c:pt>
              </c:numCache>
            </c:numRef>
          </c:val>
          <c:extLst>
            <c:ext xmlns:c16="http://schemas.microsoft.com/office/drawing/2014/chart" uri="{C3380CC4-5D6E-409C-BE32-E72D297353CC}">
              <c16:uniqueId val="{00000001-847D-4E4C-B086-6C275DF05CB5}"/>
            </c:ext>
          </c:extLst>
        </c:ser>
        <c:ser>
          <c:idx val="2"/>
          <c:order val="2"/>
          <c:tx>
            <c:strRef>
              <c:f>'[DS1_C1_S6_Car_Data.xlsx]Task 7'!$A$779</c:f>
              <c:strCache>
                <c:ptCount val="1"/>
                <c:pt idx="0">
                  <c:v>Seating_Capacity</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7'!$B$779:$C$779</c:f>
              <c:numCache>
                <c:formatCode>General</c:formatCode>
                <c:ptCount val="2"/>
                <c:pt idx="0">
                  <c:v>8</c:v>
                </c:pt>
                <c:pt idx="1">
                  <c:v>9</c:v>
                </c:pt>
              </c:numCache>
            </c:numRef>
          </c:val>
          <c:extLst>
            <c:ext xmlns:c16="http://schemas.microsoft.com/office/drawing/2014/chart" uri="{C3380CC4-5D6E-409C-BE32-E72D297353CC}">
              <c16:uniqueId val="{00000002-847D-4E4C-B086-6C275DF05CB5}"/>
            </c:ext>
          </c:extLst>
        </c:ser>
        <c:ser>
          <c:idx val="3"/>
          <c:order val="3"/>
          <c:tx>
            <c:strRef>
              <c:f>'[DS1_C1_S6_Car_Data.xlsx]Task 7'!$A$780</c:f>
              <c:strCache>
                <c:ptCount val="1"/>
                <c:pt idx="0">
                  <c:v>Child_Safety_Locks</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7'!$B$780:$C$780</c:f>
              <c:numCache>
                <c:formatCode>General</c:formatCode>
                <c:ptCount val="2"/>
                <c:pt idx="0">
                  <c:v>0</c:v>
                </c:pt>
                <c:pt idx="1">
                  <c:v>0</c:v>
                </c:pt>
              </c:numCache>
            </c:numRef>
          </c:val>
          <c:extLst>
            <c:ext xmlns:c16="http://schemas.microsoft.com/office/drawing/2014/chart" uri="{C3380CC4-5D6E-409C-BE32-E72D297353CC}">
              <c16:uniqueId val="{00000003-847D-4E4C-B086-6C275DF05CB5}"/>
            </c:ext>
          </c:extLst>
        </c:ser>
        <c:ser>
          <c:idx val="4"/>
          <c:order val="4"/>
          <c:tx>
            <c:strRef>
              <c:f>'[DS1_C1_S6_Car_Data.xlsx]Task 7'!$A$781</c:f>
              <c:strCache>
                <c:ptCount val="1"/>
                <c:pt idx="0">
                  <c:v>Infotainment_Screen</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7'!$B$781:$C$781</c:f>
              <c:numCache>
                <c:formatCode>General</c:formatCode>
                <c:ptCount val="2"/>
                <c:pt idx="0">
                  <c:v>0</c:v>
                </c:pt>
                <c:pt idx="1">
                  <c:v>0</c:v>
                </c:pt>
              </c:numCache>
            </c:numRef>
          </c:val>
          <c:extLst>
            <c:ext xmlns:c16="http://schemas.microsoft.com/office/drawing/2014/chart" uri="{C3380CC4-5D6E-409C-BE32-E72D297353CC}">
              <c16:uniqueId val="{00000004-847D-4E4C-B086-6C275DF05CB5}"/>
            </c:ext>
          </c:extLst>
        </c:ser>
        <c:ser>
          <c:idx val="5"/>
          <c:order val="5"/>
          <c:tx>
            <c:strRef>
              <c:f>'[DS1_C1_S6_Car_Data.xlsx]Task 7'!$A$782</c:f>
              <c:strCache>
                <c:ptCount val="1"/>
                <c:pt idx="0">
                  <c:v>Type</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7'!$B$782:$C$782</c:f>
              <c:numCache>
                <c:formatCode>General</c:formatCode>
                <c:ptCount val="2"/>
                <c:pt idx="0">
                  <c:v>0</c:v>
                </c:pt>
                <c:pt idx="1">
                  <c:v>0</c:v>
                </c:pt>
              </c:numCache>
            </c:numRef>
          </c:val>
          <c:extLst>
            <c:ext xmlns:c16="http://schemas.microsoft.com/office/drawing/2014/chart" uri="{C3380CC4-5D6E-409C-BE32-E72D297353CC}">
              <c16:uniqueId val="{00000005-847D-4E4C-B086-6C275DF05CB5}"/>
            </c:ext>
          </c:extLst>
        </c:ser>
        <c:dLbls>
          <c:dLblPos val="outEnd"/>
          <c:showLegendKey val="0"/>
          <c:showVal val="1"/>
          <c:showCatName val="0"/>
          <c:showSerName val="0"/>
          <c:showPercent val="0"/>
          <c:showBubbleSize val="0"/>
        </c:dLbls>
        <c:gapWidth val="65"/>
        <c:axId val="187196128"/>
        <c:axId val="187198048"/>
      </c:barChart>
      <c:catAx>
        <c:axId val="1871961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87198048"/>
        <c:crosses val="autoZero"/>
        <c:auto val="1"/>
        <c:lblAlgn val="ctr"/>
        <c:lblOffset val="100"/>
        <c:noMultiLvlLbl val="0"/>
      </c:catAx>
      <c:valAx>
        <c:axId val="187198048"/>
        <c:scaling>
          <c:orientation val="minMax"/>
        </c:scaling>
        <c:delete val="1"/>
        <c:axPos val="l"/>
        <c:numFmt formatCode="General" sourceLinked="1"/>
        <c:majorTickMark val="none"/>
        <c:minorTickMark val="none"/>
        <c:tickLblPos val="nextTo"/>
        <c:crossAx val="18719612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[Automobile Market analysis part 2-backup.xlsx]Task 1!PivotTable5</c:name>
    <c:fmtId val="-1"/>
  </c:pivotSource>
  <c:chart>
    <c:title>
      <c:tx>
        <c:rich>
          <a:bodyPr rot="0" spcFirstLastPara="1" vertOverflow="ellipsis" vert="horz" wrap="square" anchor="ctr" anchorCtr="1"/>
          <a:lstStyle/>
          <a:p>
            <a:pPr>
              <a:defRPr sz="1100" b="1" i="0" u="none" strike="noStrike" kern="1200" baseline="0">
                <a:solidFill>
                  <a:schemeClr val="dk1">
                    <a:lumMod val="75000"/>
                    <a:lumOff val="25000"/>
                  </a:schemeClr>
                </a:solidFill>
                <a:latin typeface="Calibri" panose="020F0502020204030204" pitchFamily="34" charset="0"/>
                <a:ea typeface="+mn-ea"/>
                <a:cs typeface="Calibri" panose="020F0502020204030204" pitchFamily="34" charset="0"/>
              </a:defRPr>
            </a:pPr>
            <a:r>
              <a:rPr lang="en-US" sz="1100">
                <a:latin typeface="Calibri" panose="020F0502020204030204" pitchFamily="34" charset="0"/>
                <a:cs typeface="Calibri" panose="020F0502020204030204" pitchFamily="34" charset="0"/>
              </a:rPr>
              <a:t>Top 2 Manufacturers produce widest range od variants for each models </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dk1">
                  <a:lumMod val="75000"/>
                  <a:lumOff val="25000"/>
                </a:schemeClr>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1'!$G$3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 1'!$F$4:$F$43</c:f>
              <c:multiLvlStrCache>
                <c:ptCount val="37"/>
                <c:lvl>
                  <c:pt idx="0">
                    <c:v>Swift</c:v>
                  </c:pt>
                  <c:pt idx="1">
                    <c:v>Dzire</c:v>
                  </c:pt>
                  <c:pt idx="2">
                    <c:v>Wagon</c:v>
                  </c:pt>
                  <c:pt idx="3">
                    <c:v>Ciaz</c:v>
                  </c:pt>
                  <c:pt idx="4">
                    <c:v>Baleno</c:v>
                  </c:pt>
                  <c:pt idx="5">
                    <c:v>Celerio</c:v>
                  </c:pt>
                  <c:pt idx="6">
                    <c:v>S-Presso</c:v>
                  </c:pt>
                  <c:pt idx="7">
                    <c:v>Ertiga</c:v>
                  </c:pt>
                  <c:pt idx="8">
                    <c:v>Vitara Brezza</c:v>
                  </c:pt>
                  <c:pt idx="9">
                    <c:v>Celerio X</c:v>
                  </c:pt>
                  <c:pt idx="10">
                    <c:v>Alto</c:v>
                  </c:pt>
                  <c:pt idx="11">
                    <c:v>Ignis</c:v>
                  </c:pt>
                  <c:pt idx="12">
                    <c:v>Alto K10</c:v>
                  </c:pt>
                  <c:pt idx="13">
                    <c:v>Eeco</c:v>
                  </c:pt>
                  <c:pt idx="14">
                    <c:v>S-Cross</c:v>
                  </c:pt>
                  <c:pt idx="15">
                    <c:v>Xl6</c:v>
                  </c:pt>
                  <c:pt idx="16">
                    <c:v>Dzire Tour</c:v>
                  </c:pt>
                  <c:pt idx="17">
                    <c:v>Omni</c:v>
                  </c:pt>
                  <c:pt idx="18">
                    <c:v>Celerio Tour</c:v>
                  </c:pt>
                  <c:pt idx="19">
                    <c:v>Alto 800 Tour</c:v>
                  </c:pt>
                  <c:pt idx="20">
                    <c:v>Gypsy</c:v>
                  </c:pt>
                  <c:pt idx="21">
                    <c:v>Baleno Rs</c:v>
                  </c:pt>
                  <c:pt idx="22">
                    <c:v>Creta</c:v>
                  </c:pt>
                  <c:pt idx="23">
                    <c:v>Verna</c:v>
                  </c:pt>
                  <c:pt idx="24">
                    <c:v>Venue</c:v>
                  </c:pt>
                  <c:pt idx="25">
                    <c:v>Aura</c:v>
                  </c:pt>
                  <c:pt idx="26">
                    <c:v>Elite I20</c:v>
                  </c:pt>
                  <c:pt idx="27">
                    <c:v>Grand I10 Nios</c:v>
                  </c:pt>
                  <c:pt idx="28">
                    <c:v>Xcent</c:v>
                  </c:pt>
                  <c:pt idx="29">
                    <c:v>Tucson</c:v>
                  </c:pt>
                  <c:pt idx="30">
                    <c:v>Santro</c:v>
                  </c:pt>
                  <c:pt idx="31">
                    <c:v>Grand I10</c:v>
                  </c:pt>
                  <c:pt idx="32">
                    <c:v>Xcent Prime</c:v>
                  </c:pt>
                  <c:pt idx="33">
                    <c:v>Grand I10 Prime</c:v>
                  </c:pt>
                  <c:pt idx="34">
                    <c:v>Elantra</c:v>
                  </c:pt>
                  <c:pt idx="35">
                    <c:v>I20 Active</c:v>
                  </c:pt>
                  <c:pt idx="36">
                    <c:v>Kona 5</c:v>
                  </c:pt>
                </c:lvl>
                <c:lvl>
                  <c:pt idx="0">
                    <c:v>Suzuki</c:v>
                  </c:pt>
                  <c:pt idx="22">
                    <c:v>Hyundai</c:v>
                  </c:pt>
                </c:lvl>
              </c:multiLvlStrCache>
            </c:multiLvlStrRef>
          </c:cat>
          <c:val>
            <c:numRef>
              <c:f>'Task 1'!$G$4:$G$43</c:f>
              <c:numCache>
                <c:formatCode>General</c:formatCode>
                <c:ptCount val="37"/>
                <c:pt idx="0">
                  <c:v>14</c:v>
                </c:pt>
                <c:pt idx="1">
                  <c:v>14</c:v>
                </c:pt>
                <c:pt idx="2">
                  <c:v>14</c:v>
                </c:pt>
                <c:pt idx="3">
                  <c:v>14</c:v>
                </c:pt>
                <c:pt idx="4">
                  <c:v>13</c:v>
                </c:pt>
                <c:pt idx="5">
                  <c:v>11</c:v>
                </c:pt>
                <c:pt idx="6">
                  <c:v>10</c:v>
                </c:pt>
                <c:pt idx="7">
                  <c:v>10</c:v>
                </c:pt>
                <c:pt idx="8">
                  <c:v>9</c:v>
                </c:pt>
                <c:pt idx="9">
                  <c:v>8</c:v>
                </c:pt>
                <c:pt idx="10">
                  <c:v>8</c:v>
                </c:pt>
                <c:pt idx="11">
                  <c:v>7</c:v>
                </c:pt>
                <c:pt idx="12">
                  <c:v>6</c:v>
                </c:pt>
                <c:pt idx="13">
                  <c:v>5</c:v>
                </c:pt>
                <c:pt idx="14">
                  <c:v>4</c:v>
                </c:pt>
                <c:pt idx="15">
                  <c:v>4</c:v>
                </c:pt>
                <c:pt idx="16">
                  <c:v>3</c:v>
                </c:pt>
                <c:pt idx="17">
                  <c:v>2</c:v>
                </c:pt>
                <c:pt idx="18">
                  <c:v>2</c:v>
                </c:pt>
                <c:pt idx="19">
                  <c:v>2</c:v>
                </c:pt>
                <c:pt idx="20">
                  <c:v>2</c:v>
                </c:pt>
                <c:pt idx="21">
                  <c:v>1</c:v>
                </c:pt>
                <c:pt idx="22">
                  <c:v>18</c:v>
                </c:pt>
                <c:pt idx="23">
                  <c:v>13</c:v>
                </c:pt>
                <c:pt idx="24">
                  <c:v>13</c:v>
                </c:pt>
                <c:pt idx="25">
                  <c:v>12</c:v>
                </c:pt>
                <c:pt idx="26">
                  <c:v>12</c:v>
                </c:pt>
                <c:pt idx="27">
                  <c:v>10</c:v>
                </c:pt>
                <c:pt idx="28">
                  <c:v>9</c:v>
                </c:pt>
                <c:pt idx="29">
                  <c:v>8</c:v>
                </c:pt>
                <c:pt idx="30">
                  <c:v>8</c:v>
                </c:pt>
                <c:pt idx="31">
                  <c:v>6</c:v>
                </c:pt>
                <c:pt idx="32">
                  <c:v>6</c:v>
                </c:pt>
                <c:pt idx="33">
                  <c:v>6</c:v>
                </c:pt>
                <c:pt idx="34">
                  <c:v>4</c:v>
                </c:pt>
                <c:pt idx="35">
                  <c:v>4</c:v>
                </c:pt>
                <c:pt idx="36">
                  <c:v>1</c:v>
                </c:pt>
              </c:numCache>
            </c:numRef>
          </c:val>
          <c:extLst>
            <c:ext xmlns:c16="http://schemas.microsoft.com/office/drawing/2014/chart" uri="{C3380CC4-5D6E-409C-BE32-E72D297353CC}">
              <c16:uniqueId val="{00000000-587A-4213-A02F-A5E0BD744275}"/>
            </c:ext>
          </c:extLst>
        </c:ser>
        <c:dLbls>
          <c:dLblPos val="outEnd"/>
          <c:showLegendKey val="0"/>
          <c:showVal val="1"/>
          <c:showCatName val="0"/>
          <c:showSerName val="0"/>
          <c:showPercent val="0"/>
          <c:showBubbleSize val="0"/>
        </c:dLbls>
        <c:gapWidth val="65"/>
        <c:axId val="616560031"/>
        <c:axId val="616574431"/>
      </c:barChart>
      <c:catAx>
        <c:axId val="61656003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16574431"/>
        <c:crosses val="autoZero"/>
        <c:auto val="1"/>
        <c:lblAlgn val="ctr"/>
        <c:lblOffset val="100"/>
        <c:noMultiLvlLbl val="0"/>
      </c:catAx>
      <c:valAx>
        <c:axId val="616574431"/>
        <c:scaling>
          <c:orientation val="minMax"/>
        </c:scaling>
        <c:delete val="1"/>
        <c:axPos val="l"/>
        <c:numFmt formatCode="General" sourceLinked="1"/>
        <c:majorTickMark val="none"/>
        <c:minorTickMark val="none"/>
        <c:tickLblPos val="nextTo"/>
        <c:crossAx val="616560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[Automobile Market analysis part 2-backup.xlsx]Task 5.c!PivotTable56</c:name>
    <c:fmtId val="-1"/>
  </c:pivotSource>
  <c:chart>
    <c:title>
      <c:tx>
        <c:rich>
          <a:bodyPr rot="0" spcFirstLastPara="1" vertOverflow="ellipsis" vert="horz" wrap="square" anchor="ctr" anchorCtr="1"/>
          <a:lstStyle/>
          <a:p>
            <a:pPr>
              <a:defRPr sz="1100" b="1" i="0" u="none" strike="noStrike" kern="1200" baseline="0">
                <a:solidFill>
                  <a:schemeClr val="dk1">
                    <a:lumMod val="75000"/>
                    <a:lumOff val="25000"/>
                  </a:schemeClr>
                </a:solidFill>
                <a:latin typeface="Calibri" panose="020F0502020204030204" pitchFamily="34" charset="0"/>
                <a:ea typeface="+mn-ea"/>
                <a:cs typeface="Calibri" panose="020F0502020204030204" pitchFamily="34" charset="0"/>
              </a:defRPr>
            </a:pPr>
            <a:r>
              <a:rPr lang="en-US" sz="1100">
                <a:latin typeface="Calibri" panose="020F0502020204030204" pitchFamily="34" charset="0"/>
                <a:cs typeface="Calibri" panose="020F0502020204030204" pitchFamily="34" charset="0"/>
              </a:rPr>
              <a:t>Analysis</a:t>
            </a:r>
            <a:r>
              <a:rPr lang="en-US" sz="1100" baseline="0">
                <a:latin typeface="Calibri" panose="020F0502020204030204" pitchFamily="34" charset="0"/>
                <a:cs typeface="Calibri" panose="020F0502020204030204" pitchFamily="34" charset="0"/>
              </a:rPr>
              <a:t> of Fuel Efficiency for different Fuel type cars</a:t>
            </a:r>
            <a:endParaRPr lang="en-US" sz="110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100" b="1" i="0" u="none" strike="noStrike" kern="1200" baseline="0">
              <a:solidFill>
                <a:schemeClr val="dk1">
                  <a:lumMod val="75000"/>
                  <a:lumOff val="25000"/>
                </a:schemeClr>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 5.c'!$N$7</c:f>
              <c:strCache>
                <c:ptCount val="1"/>
                <c:pt idx="0">
                  <c:v>Count of Body_Type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 5.c'!$M$8:$M$27</c:f>
              <c:multiLvlStrCache>
                <c:ptCount val="12"/>
                <c:lvl>
                  <c:pt idx="0">
                    <c:v>Manual</c:v>
                  </c:pt>
                  <c:pt idx="1">
                    <c:v>Automatic</c:v>
                  </c:pt>
                  <c:pt idx="2">
                    <c:v>AMT</c:v>
                  </c:pt>
                  <c:pt idx="3">
                    <c:v>Automatic</c:v>
                  </c:pt>
                  <c:pt idx="4">
                    <c:v>Manual</c:v>
                  </c:pt>
                  <c:pt idx="5">
                    <c:v>Manual</c:v>
                  </c:pt>
                  <c:pt idx="6">
                    <c:v>AMT</c:v>
                  </c:pt>
                  <c:pt idx="7">
                    <c:v>Automatic</c:v>
                  </c:pt>
                  <c:pt idx="8">
                    <c:v>Manual</c:v>
                  </c:pt>
                  <c:pt idx="9">
                    <c:v>Automatic</c:v>
                  </c:pt>
                  <c:pt idx="10">
                    <c:v>Manual</c:v>
                  </c:pt>
                  <c:pt idx="11">
                    <c:v>Automatic</c:v>
                  </c:pt>
                </c:lvl>
                <c:lvl>
                  <c:pt idx="0">
                    <c:v>Crossover</c:v>
                  </c:pt>
                  <c:pt idx="1">
                    <c:v>Crossover, SUV</c:v>
                  </c:pt>
                  <c:pt idx="2">
                    <c:v>Hatchback</c:v>
                  </c:pt>
                  <c:pt idx="5">
                    <c:v>MUV</c:v>
                  </c:pt>
                  <c:pt idx="6">
                    <c:v>Sedan</c:v>
                  </c:pt>
                  <c:pt idx="9">
                    <c:v>SUV</c:v>
                  </c:pt>
                  <c:pt idx="11">
                    <c:v>SUV, Crossover</c:v>
                  </c:pt>
                </c:lvl>
              </c:multiLvlStrCache>
            </c:multiLvlStrRef>
          </c:cat>
          <c:val>
            <c:numRef>
              <c:f>'Task 5.c'!$N$8:$N$27</c:f>
              <c:numCache>
                <c:formatCode>General</c:formatCode>
                <c:ptCount val="12"/>
                <c:pt idx="0">
                  <c:v>4</c:v>
                </c:pt>
                <c:pt idx="1">
                  <c:v>1</c:v>
                </c:pt>
                <c:pt idx="2">
                  <c:v>5</c:v>
                </c:pt>
                <c:pt idx="3">
                  <c:v>19</c:v>
                </c:pt>
                <c:pt idx="4">
                  <c:v>95</c:v>
                </c:pt>
                <c:pt idx="5">
                  <c:v>7</c:v>
                </c:pt>
                <c:pt idx="6">
                  <c:v>3</c:v>
                </c:pt>
                <c:pt idx="7">
                  <c:v>9</c:v>
                </c:pt>
                <c:pt idx="8">
                  <c:v>40</c:v>
                </c:pt>
                <c:pt idx="9">
                  <c:v>3</c:v>
                </c:pt>
                <c:pt idx="10">
                  <c:v>9</c:v>
                </c:pt>
                <c:pt idx="11">
                  <c:v>2</c:v>
                </c:pt>
              </c:numCache>
            </c:numRef>
          </c:val>
          <c:extLst>
            <c:ext xmlns:c16="http://schemas.microsoft.com/office/drawing/2014/chart" uri="{C3380CC4-5D6E-409C-BE32-E72D297353CC}">
              <c16:uniqueId val="{00000000-F8A2-48A4-9C01-E03C1E97A3A9}"/>
            </c:ext>
          </c:extLst>
        </c:ser>
        <c:ser>
          <c:idx val="1"/>
          <c:order val="1"/>
          <c:tx>
            <c:strRef>
              <c:f>'Task 5.c'!$O$7</c:f>
              <c:strCache>
                <c:ptCount val="1"/>
                <c:pt idx="0">
                  <c:v>Count of Type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 5.c'!$M$8:$M$27</c:f>
              <c:multiLvlStrCache>
                <c:ptCount val="12"/>
                <c:lvl>
                  <c:pt idx="0">
                    <c:v>Manual</c:v>
                  </c:pt>
                  <c:pt idx="1">
                    <c:v>Automatic</c:v>
                  </c:pt>
                  <c:pt idx="2">
                    <c:v>AMT</c:v>
                  </c:pt>
                  <c:pt idx="3">
                    <c:v>Automatic</c:v>
                  </c:pt>
                  <c:pt idx="4">
                    <c:v>Manual</c:v>
                  </c:pt>
                  <c:pt idx="5">
                    <c:v>Manual</c:v>
                  </c:pt>
                  <c:pt idx="6">
                    <c:v>AMT</c:v>
                  </c:pt>
                  <c:pt idx="7">
                    <c:v>Automatic</c:v>
                  </c:pt>
                  <c:pt idx="8">
                    <c:v>Manual</c:v>
                  </c:pt>
                  <c:pt idx="9">
                    <c:v>Automatic</c:v>
                  </c:pt>
                  <c:pt idx="10">
                    <c:v>Manual</c:v>
                  </c:pt>
                  <c:pt idx="11">
                    <c:v>Automatic</c:v>
                  </c:pt>
                </c:lvl>
                <c:lvl>
                  <c:pt idx="0">
                    <c:v>Crossover</c:v>
                  </c:pt>
                  <c:pt idx="1">
                    <c:v>Crossover, SUV</c:v>
                  </c:pt>
                  <c:pt idx="2">
                    <c:v>Hatchback</c:v>
                  </c:pt>
                  <c:pt idx="5">
                    <c:v>MUV</c:v>
                  </c:pt>
                  <c:pt idx="6">
                    <c:v>Sedan</c:v>
                  </c:pt>
                  <c:pt idx="9">
                    <c:v>SUV</c:v>
                  </c:pt>
                  <c:pt idx="11">
                    <c:v>SUV, Crossover</c:v>
                  </c:pt>
                </c:lvl>
              </c:multiLvlStrCache>
            </c:multiLvlStrRef>
          </c:cat>
          <c:val>
            <c:numRef>
              <c:f>'Task 5.c'!$O$8:$O$27</c:f>
              <c:numCache>
                <c:formatCode>General</c:formatCode>
                <c:ptCount val="12"/>
                <c:pt idx="0">
                  <c:v>4</c:v>
                </c:pt>
                <c:pt idx="1">
                  <c:v>1</c:v>
                </c:pt>
                <c:pt idx="2">
                  <c:v>5</c:v>
                </c:pt>
                <c:pt idx="3">
                  <c:v>19</c:v>
                </c:pt>
                <c:pt idx="4">
                  <c:v>95</c:v>
                </c:pt>
                <c:pt idx="5">
                  <c:v>7</c:v>
                </c:pt>
                <c:pt idx="6">
                  <c:v>3</c:v>
                </c:pt>
                <c:pt idx="7">
                  <c:v>9</c:v>
                </c:pt>
                <c:pt idx="8">
                  <c:v>40</c:v>
                </c:pt>
                <c:pt idx="9">
                  <c:v>3</c:v>
                </c:pt>
                <c:pt idx="10">
                  <c:v>9</c:v>
                </c:pt>
                <c:pt idx="11">
                  <c:v>2</c:v>
                </c:pt>
              </c:numCache>
            </c:numRef>
          </c:val>
          <c:extLst>
            <c:ext xmlns:c16="http://schemas.microsoft.com/office/drawing/2014/chart" uri="{C3380CC4-5D6E-409C-BE32-E72D297353CC}">
              <c16:uniqueId val="{00000001-F8A2-48A4-9C01-E03C1E97A3A9}"/>
            </c:ext>
          </c:extLst>
        </c:ser>
        <c:dLbls>
          <c:dLblPos val="outEnd"/>
          <c:showLegendKey val="0"/>
          <c:showVal val="1"/>
          <c:showCatName val="0"/>
          <c:showSerName val="0"/>
          <c:showPercent val="0"/>
          <c:showBubbleSize val="0"/>
        </c:dLbls>
        <c:gapWidth val="65"/>
        <c:axId val="1399855248"/>
        <c:axId val="1399843728"/>
      </c:barChart>
      <c:catAx>
        <c:axId val="139985524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99843728"/>
        <c:crosses val="autoZero"/>
        <c:auto val="1"/>
        <c:lblAlgn val="ctr"/>
        <c:lblOffset val="100"/>
        <c:noMultiLvlLbl val="0"/>
      </c:catAx>
      <c:valAx>
        <c:axId val="1399843728"/>
        <c:scaling>
          <c:orientation val="minMax"/>
        </c:scaling>
        <c:delete val="1"/>
        <c:axPos val="b"/>
        <c:numFmt formatCode="General" sourceLinked="1"/>
        <c:majorTickMark val="none"/>
        <c:minorTickMark val="none"/>
        <c:tickLblPos val="nextTo"/>
        <c:crossAx val="1399855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[DS1_C1_S6_Car_Data.xlsx]Task3!PivotTable46</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dirty="0">
                <a:latin typeface="Calibri" panose="020F0502020204030204" pitchFamily="34" charset="0"/>
                <a:cs typeface="Calibri" panose="020F0502020204030204" pitchFamily="34" charset="0"/>
              </a:rPr>
              <a:t>Top 3 Cars Manufacturer with Highest no hatchback body type</a:t>
            </a:r>
            <a:r>
              <a:rPr lang="en-US" dirty="0"/>
              <a:t>.</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no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lumMod val="75000"/>
              <a:alpha val="85000"/>
            </a:schemeClr>
          </a:solidFill>
          <a:ln w="9525" cap="flat" cmpd="sng" algn="ctr">
            <a:solidFill>
              <a:schemeClr val="lt1">
                <a:alpha val="50000"/>
              </a:schemeClr>
            </a:solidFill>
            <a:round/>
          </a:ln>
          <a:effectLst/>
        </c:spPr>
      </c:pivotFmt>
      <c:pivotFmt>
        <c:idx val="2"/>
        <c:spPr>
          <a:solidFill>
            <a:schemeClr val="bg1">
              <a:lumMod val="75000"/>
              <a:alpha val="85000"/>
            </a:schemeClr>
          </a:solidFill>
          <a:ln w="9525" cap="flat" cmpd="sng" algn="ctr">
            <a:noFill/>
            <a:round/>
          </a:ln>
          <a:effectLst/>
        </c:spPr>
      </c:pivotFmt>
      <c:pivotFmt>
        <c:idx val="3"/>
        <c:spPr>
          <a:solidFill>
            <a:schemeClr val="bg1">
              <a:lumMod val="75000"/>
              <a:alpha val="85000"/>
            </a:schemeClr>
          </a:solidFill>
          <a:ln w="9525" cap="flat" cmpd="sng" algn="ctr">
            <a:noFill/>
            <a:round/>
          </a:ln>
          <a:effectLst/>
        </c:spPr>
      </c:pivotFmt>
      <c:pivotFmt>
        <c:idx val="4"/>
        <c:spPr>
          <a:solidFill>
            <a:schemeClr val="bg1">
              <a:lumMod val="75000"/>
              <a:alpha val="85000"/>
            </a:schemeClr>
          </a:solidFill>
          <a:ln w="9525" cap="flat" cmpd="sng" algn="ctr">
            <a:noFill/>
            <a:round/>
          </a:ln>
          <a:effectLst/>
        </c:spPr>
      </c:pivotFmt>
      <c:pivotFmt>
        <c:idx val="5"/>
        <c:spPr>
          <a:solidFill>
            <a:schemeClr val="bg1">
              <a:lumMod val="75000"/>
              <a:alpha val="85000"/>
            </a:schemeClr>
          </a:solidFill>
          <a:ln w="9525" cap="flat" cmpd="sng" algn="ctr">
            <a:noFill/>
            <a:round/>
          </a:ln>
          <a:effectLst/>
        </c:spPr>
      </c:pivotFmt>
      <c:pivotFmt>
        <c:idx val="6"/>
        <c:spPr>
          <a:solidFill>
            <a:schemeClr val="accent1">
              <a:alpha val="85000"/>
            </a:schemeClr>
          </a:solidFill>
          <a:ln w="9525" cap="flat" cmpd="sng" algn="ctr">
            <a:noFill/>
            <a:round/>
          </a:ln>
          <a:effectLst/>
        </c:spPr>
      </c:pivotFmt>
      <c:pivotFmt>
        <c:idx val="7"/>
        <c:spPr>
          <a:solidFill>
            <a:schemeClr val="accent1">
              <a:alpha val="85000"/>
            </a:schemeClr>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alpha val="85000"/>
            </a:schemeClr>
          </a:solidFill>
          <a:ln w="9525" cap="flat" cmpd="sng" algn="ctr">
            <a:noFill/>
            <a:round/>
          </a:ln>
          <a:effectLst/>
        </c:spPr>
      </c:pivotFmt>
      <c:pivotFmt>
        <c:idx val="9"/>
        <c:spPr>
          <a:solidFill>
            <a:schemeClr val="bg1">
              <a:lumMod val="75000"/>
              <a:alpha val="85000"/>
            </a:schemeClr>
          </a:solidFill>
          <a:ln w="9525" cap="flat" cmpd="sng" algn="ctr">
            <a:noFill/>
            <a:round/>
          </a:ln>
          <a:effectLst/>
        </c:spPr>
      </c:pivotFmt>
      <c:pivotFmt>
        <c:idx val="10"/>
        <c:spPr>
          <a:solidFill>
            <a:schemeClr val="bg1">
              <a:lumMod val="75000"/>
              <a:alpha val="85000"/>
            </a:schemeClr>
          </a:solidFill>
          <a:ln w="9525" cap="flat" cmpd="sng" algn="ctr">
            <a:noFill/>
            <a:round/>
          </a:ln>
          <a:effectLst/>
        </c:spPr>
      </c:pivotFmt>
      <c:pivotFmt>
        <c:idx val="11"/>
        <c:spPr>
          <a:solidFill>
            <a:schemeClr val="bg1">
              <a:lumMod val="75000"/>
              <a:alpha val="85000"/>
            </a:schemeClr>
          </a:solidFill>
          <a:ln w="9525" cap="flat" cmpd="sng" algn="ctr">
            <a:noFill/>
            <a:round/>
          </a:ln>
          <a:effectLst/>
        </c:spPr>
      </c:pivotFmt>
      <c:pivotFmt>
        <c:idx val="12"/>
        <c:spPr>
          <a:solidFill>
            <a:schemeClr val="bg1">
              <a:lumMod val="75000"/>
              <a:alpha val="85000"/>
            </a:schemeClr>
          </a:solidFill>
          <a:ln w="9525" cap="flat" cmpd="sng" algn="ctr">
            <a:solidFill>
              <a:schemeClr val="lt1">
                <a:alpha val="50000"/>
              </a:schemeClr>
            </a:solidFill>
            <a:round/>
          </a:ln>
          <a:effectLst/>
        </c:spPr>
      </c:pivotFmt>
      <c:pivotFmt>
        <c:idx val="13"/>
        <c:spPr>
          <a:solidFill>
            <a:schemeClr val="accent1">
              <a:alpha val="85000"/>
            </a:schemeClr>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bg1">
              <a:lumMod val="75000"/>
              <a:alpha val="85000"/>
            </a:schemeClr>
          </a:solidFill>
          <a:ln w="9525" cap="flat" cmpd="sng" algn="ctr">
            <a:noFill/>
            <a:round/>
          </a:ln>
          <a:effectLst/>
        </c:spPr>
      </c:pivotFmt>
      <c:pivotFmt>
        <c:idx val="15"/>
        <c:spPr>
          <a:solidFill>
            <a:schemeClr val="bg1">
              <a:lumMod val="75000"/>
              <a:alpha val="85000"/>
            </a:schemeClr>
          </a:solidFill>
          <a:ln w="9525" cap="flat" cmpd="sng" algn="ctr">
            <a:noFill/>
            <a:round/>
          </a:ln>
          <a:effectLst/>
        </c:spPr>
      </c:pivotFmt>
      <c:pivotFmt>
        <c:idx val="16"/>
        <c:spPr>
          <a:solidFill>
            <a:schemeClr val="bg1">
              <a:lumMod val="75000"/>
              <a:alpha val="85000"/>
            </a:schemeClr>
          </a:solidFill>
          <a:ln w="9525" cap="flat" cmpd="sng" algn="ctr">
            <a:noFill/>
            <a:round/>
          </a:ln>
          <a:effectLst/>
        </c:spPr>
      </c:pivotFmt>
      <c:pivotFmt>
        <c:idx val="17"/>
        <c:spPr>
          <a:solidFill>
            <a:schemeClr val="bg1">
              <a:lumMod val="75000"/>
              <a:alpha val="85000"/>
            </a:schemeClr>
          </a:solidFill>
          <a:ln w="9525" cap="flat" cmpd="sng" algn="ctr">
            <a:noFill/>
            <a:round/>
          </a:ln>
          <a:effectLst/>
        </c:spPr>
      </c:pivotFmt>
      <c:pivotFmt>
        <c:idx val="18"/>
        <c:spPr>
          <a:solidFill>
            <a:schemeClr val="bg1">
              <a:lumMod val="75000"/>
              <a:alpha val="85000"/>
            </a:schemeClr>
          </a:solidFill>
          <a:ln w="9525" cap="flat" cmpd="sng" algn="ctr">
            <a:solidFill>
              <a:schemeClr val="lt1">
                <a:alpha val="50000"/>
              </a:schemeClr>
            </a:solidFill>
            <a:round/>
          </a:ln>
          <a:effectLst/>
        </c:spPr>
      </c:pivotFmt>
    </c:pivotFmts>
    <c:plotArea>
      <c:layout/>
      <c:barChart>
        <c:barDir val="bar"/>
        <c:grouping val="clustered"/>
        <c:varyColors val="0"/>
        <c:ser>
          <c:idx val="0"/>
          <c:order val="0"/>
          <c:tx>
            <c:strRef>
              <c:f>Task3!$E$2</c:f>
              <c:strCache>
                <c:ptCount val="1"/>
                <c:pt idx="0">
                  <c:v>Total</c:v>
                </c:pt>
              </c:strCache>
            </c:strRef>
          </c:tx>
          <c:spPr>
            <a:solidFill>
              <a:schemeClr val="accent1">
                <a:alpha val="85000"/>
              </a:schemeClr>
            </a:solidFill>
            <a:ln w="9525" cap="flat" cmpd="sng" algn="ctr">
              <a:noFill/>
              <a:round/>
            </a:ln>
            <a:effectLst/>
          </c:spPr>
          <c:invertIfNegative val="0"/>
          <c:dPt>
            <c:idx val="0"/>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1-E200-43AF-8B80-706DB7659D11}"/>
              </c:ext>
            </c:extLst>
          </c:dPt>
          <c:dPt>
            <c:idx val="1"/>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3-E200-43AF-8B80-706DB7659D11}"/>
              </c:ext>
            </c:extLst>
          </c:dPt>
          <c:dPt>
            <c:idx val="2"/>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5-E200-43AF-8B80-706DB7659D11}"/>
              </c:ext>
            </c:extLst>
          </c:dPt>
          <c:dPt>
            <c:idx val="3"/>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7-E200-43AF-8B80-706DB7659D11}"/>
              </c:ext>
            </c:extLst>
          </c:dPt>
          <c:dPt>
            <c:idx val="4"/>
            <c:invertIfNegative val="0"/>
            <c:bubble3D val="0"/>
            <c:spPr>
              <a:solidFill>
                <a:schemeClr val="bg1">
                  <a:lumMod val="7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9-E200-43AF-8B80-706DB7659D11}"/>
              </c:ext>
            </c:extLst>
          </c:dPt>
          <c:dPt>
            <c:idx val="7"/>
            <c:invertIfNegative val="0"/>
            <c:bubble3D val="0"/>
            <c:extLst>
              <c:ext xmlns:c16="http://schemas.microsoft.com/office/drawing/2014/chart" uri="{C3380CC4-5D6E-409C-BE32-E72D297353CC}">
                <c16:uniqueId val="{0000000A-E200-43AF-8B80-706DB7659D1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Task3!$D$3:$D$12</c:f>
              <c:multiLvlStrCache>
                <c:ptCount val="8"/>
                <c:lvl>
                  <c:pt idx="0">
                    <c:v>Volkswagen</c:v>
                  </c:pt>
                  <c:pt idx="1">
                    <c:v>Ford</c:v>
                  </c:pt>
                  <c:pt idx="2">
                    <c:v>Renault</c:v>
                  </c:pt>
                  <c:pt idx="3">
                    <c:v>Toyota</c:v>
                  </c:pt>
                  <c:pt idx="4">
                    <c:v>Mahindra</c:v>
                  </c:pt>
                  <c:pt idx="5">
                    <c:v>Tata</c:v>
                  </c:pt>
                  <c:pt idx="6">
                    <c:v>Hyundai</c:v>
                  </c:pt>
                  <c:pt idx="7">
                    <c:v>Suzuki</c:v>
                  </c:pt>
                </c:lvl>
                <c:lvl>
                  <c:pt idx="0">
                    <c:v>Hatchback</c:v>
                  </c:pt>
                </c:lvl>
              </c:multiLvlStrCache>
            </c:multiLvlStrRef>
          </c:cat>
          <c:val>
            <c:numRef>
              <c:f>Task3!$E$3:$E$12</c:f>
              <c:numCache>
                <c:formatCode>General</c:formatCode>
                <c:ptCount val="8"/>
                <c:pt idx="0">
                  <c:v>10</c:v>
                </c:pt>
                <c:pt idx="1">
                  <c:v>11</c:v>
                </c:pt>
                <c:pt idx="2">
                  <c:v>12</c:v>
                </c:pt>
                <c:pt idx="3">
                  <c:v>25</c:v>
                </c:pt>
                <c:pt idx="4">
                  <c:v>28</c:v>
                </c:pt>
                <c:pt idx="5">
                  <c:v>36</c:v>
                </c:pt>
                <c:pt idx="6">
                  <c:v>46</c:v>
                </c:pt>
                <c:pt idx="7">
                  <c:v>96</c:v>
                </c:pt>
              </c:numCache>
            </c:numRef>
          </c:val>
          <c:extLst>
            <c:ext xmlns:c16="http://schemas.microsoft.com/office/drawing/2014/chart" uri="{C3380CC4-5D6E-409C-BE32-E72D297353CC}">
              <c16:uniqueId val="{0000000B-E200-43AF-8B80-706DB7659D11}"/>
            </c:ext>
          </c:extLst>
        </c:ser>
        <c:dLbls>
          <c:dLblPos val="inEnd"/>
          <c:showLegendKey val="0"/>
          <c:showVal val="1"/>
          <c:showCatName val="0"/>
          <c:showSerName val="0"/>
          <c:showPercent val="0"/>
          <c:showBubbleSize val="0"/>
        </c:dLbls>
        <c:gapWidth val="65"/>
        <c:axId val="1974527280"/>
        <c:axId val="1974528240"/>
      </c:barChart>
      <c:catAx>
        <c:axId val="197452728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74528240"/>
        <c:crosses val="autoZero"/>
        <c:auto val="1"/>
        <c:lblAlgn val="ctr"/>
        <c:lblOffset val="100"/>
        <c:noMultiLvlLbl val="0"/>
      </c:catAx>
      <c:valAx>
        <c:axId val="197452824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97452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t>Correlation</a:t>
            </a:r>
            <a:r>
              <a:rPr lang="en-US" sz="1200" b="1" baseline="0" dirty="0"/>
              <a:t> of </a:t>
            </a:r>
            <a:r>
              <a:rPr lang="en-US" sz="1200" b="1" i="0" u="none" strike="noStrike" kern="1200" spc="0" baseline="0" dirty="0">
                <a:solidFill>
                  <a:sysClr val="windowText" lastClr="000000">
                    <a:lumMod val="65000"/>
                    <a:lumOff val="35000"/>
                  </a:sysClr>
                </a:solidFill>
              </a:rPr>
              <a:t>Displacement Vs </a:t>
            </a:r>
            <a:r>
              <a:rPr lang="en-US" sz="1200" b="1" dirty="0"/>
              <a:t>Mile</a:t>
            </a:r>
            <a:r>
              <a:rPr lang="en-US" sz="1200" dirty="0"/>
              <a:t>age </a:t>
            </a:r>
          </a:p>
        </c:rich>
      </c:tx>
      <c:layout>
        <c:manualLayout>
          <c:xMode val="edge"/>
          <c:yMode val="edge"/>
          <c:x val="0.1598281130009967"/>
          <c:y val="7.314573486772797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[DS1_C1_S6_Car_Data.xlsx]Task5!$B$1</c:f>
              <c:strCache>
                <c:ptCount val="1"/>
                <c:pt idx="0">
                  <c:v>City_Mileage_km_litre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[DS1_C1_S6_Car_Data.xlsx]Task5!$A$2:$A$788</c:f>
              <c:numCache>
                <c:formatCode>General</c:formatCode>
                <c:ptCount val="787"/>
                <c:pt idx="0">
                  <c:v>799</c:v>
                </c:pt>
                <c:pt idx="1">
                  <c:v>999</c:v>
                </c:pt>
                <c:pt idx="2">
                  <c:v>999</c:v>
                </c:pt>
                <c:pt idx="3">
                  <c:v>999</c:v>
                </c:pt>
                <c:pt idx="4">
                  <c:v>999</c:v>
                </c:pt>
                <c:pt idx="5">
                  <c:v>999</c:v>
                </c:pt>
                <c:pt idx="6">
                  <c:v>999</c:v>
                </c:pt>
                <c:pt idx="7">
                  <c:v>999</c:v>
                </c:pt>
                <c:pt idx="8">
                  <c:v>999</c:v>
                </c:pt>
                <c:pt idx="9">
                  <c:v>1086</c:v>
                </c:pt>
                <c:pt idx="10">
                  <c:v>1086</c:v>
                </c:pt>
                <c:pt idx="11">
                  <c:v>1086</c:v>
                </c:pt>
                <c:pt idx="12">
                  <c:v>1086</c:v>
                </c:pt>
                <c:pt idx="13">
                  <c:v>1199</c:v>
                </c:pt>
                <c:pt idx="14">
                  <c:v>1199</c:v>
                </c:pt>
                <c:pt idx="15">
                  <c:v>1199</c:v>
                </c:pt>
                <c:pt idx="16">
                  <c:v>1199</c:v>
                </c:pt>
                <c:pt idx="17">
                  <c:v>1199</c:v>
                </c:pt>
                <c:pt idx="18">
                  <c:v>1199</c:v>
                </c:pt>
                <c:pt idx="19">
                  <c:v>1199</c:v>
                </c:pt>
                <c:pt idx="20">
                  <c:v>1197</c:v>
                </c:pt>
                <c:pt idx="21">
                  <c:v>1197</c:v>
                </c:pt>
                <c:pt idx="22">
                  <c:v>1197</c:v>
                </c:pt>
                <c:pt idx="23">
                  <c:v>1364</c:v>
                </c:pt>
                <c:pt idx="24">
                  <c:v>1197</c:v>
                </c:pt>
                <c:pt idx="25">
                  <c:v>1197</c:v>
                </c:pt>
                <c:pt idx="26">
                  <c:v>1396</c:v>
                </c:pt>
                <c:pt idx="27">
                  <c:v>1197</c:v>
                </c:pt>
                <c:pt idx="28">
                  <c:v>1197</c:v>
                </c:pt>
                <c:pt idx="29">
                  <c:v>1396</c:v>
                </c:pt>
                <c:pt idx="30">
                  <c:v>1197</c:v>
                </c:pt>
                <c:pt idx="31">
                  <c:v>1197</c:v>
                </c:pt>
                <c:pt idx="32">
                  <c:v>1197</c:v>
                </c:pt>
                <c:pt idx="33">
                  <c:v>998</c:v>
                </c:pt>
                <c:pt idx="34">
                  <c:v>1186</c:v>
                </c:pt>
                <c:pt idx="35">
                  <c:v>1186</c:v>
                </c:pt>
                <c:pt idx="36">
                  <c:v>999</c:v>
                </c:pt>
                <c:pt idx="37">
                  <c:v>1498</c:v>
                </c:pt>
                <c:pt idx="38">
                  <c:v>1498</c:v>
                </c:pt>
                <c:pt idx="39">
                  <c:v>1498</c:v>
                </c:pt>
                <c:pt idx="40">
                  <c:v>1194</c:v>
                </c:pt>
                <c:pt idx="41">
                  <c:v>1194</c:v>
                </c:pt>
                <c:pt idx="42">
                  <c:v>1194</c:v>
                </c:pt>
                <c:pt idx="43">
                  <c:v>1498</c:v>
                </c:pt>
                <c:pt idx="44">
                  <c:v>1498</c:v>
                </c:pt>
                <c:pt idx="45">
                  <c:v>1498</c:v>
                </c:pt>
                <c:pt idx="46">
                  <c:v>999</c:v>
                </c:pt>
                <c:pt idx="47">
                  <c:v>1498</c:v>
                </c:pt>
                <c:pt idx="48">
                  <c:v>1498</c:v>
                </c:pt>
                <c:pt idx="49">
                  <c:v>1194</c:v>
                </c:pt>
                <c:pt idx="50">
                  <c:v>1194</c:v>
                </c:pt>
                <c:pt idx="51">
                  <c:v>1194</c:v>
                </c:pt>
                <c:pt idx="52">
                  <c:v>1498</c:v>
                </c:pt>
                <c:pt idx="53">
                  <c:v>1197</c:v>
                </c:pt>
                <c:pt idx="54">
                  <c:v>1197</c:v>
                </c:pt>
                <c:pt idx="55">
                  <c:v>2157</c:v>
                </c:pt>
                <c:pt idx="56">
                  <c:v>2157</c:v>
                </c:pt>
                <c:pt idx="57">
                  <c:v>1968</c:v>
                </c:pt>
                <c:pt idx="58">
                  <c:v>1968</c:v>
                </c:pt>
                <c:pt idx="59">
                  <c:v>1798</c:v>
                </c:pt>
                <c:pt idx="60">
                  <c:v>1968</c:v>
                </c:pt>
                <c:pt idx="61">
                  <c:v>1968</c:v>
                </c:pt>
                <c:pt idx="62">
                  <c:v>1968</c:v>
                </c:pt>
                <c:pt idx="63">
                  <c:v>1968</c:v>
                </c:pt>
                <c:pt idx="64">
                  <c:v>1995</c:v>
                </c:pt>
                <c:pt idx="65">
                  <c:v>1998</c:v>
                </c:pt>
                <c:pt idx="66">
                  <c:v>1995</c:v>
                </c:pt>
                <c:pt idx="67">
                  <c:v>2993</c:v>
                </c:pt>
                <c:pt idx="68">
                  <c:v>2993</c:v>
                </c:pt>
                <c:pt idx="69">
                  <c:v>2998</c:v>
                </c:pt>
                <c:pt idx="70">
                  <c:v>4951</c:v>
                </c:pt>
                <c:pt idx="71">
                  <c:v>2979</c:v>
                </c:pt>
                <c:pt idx="72">
                  <c:v>2982</c:v>
                </c:pt>
                <c:pt idx="73">
                  <c:v>2993</c:v>
                </c:pt>
                <c:pt idx="74">
                  <c:v>2993</c:v>
                </c:pt>
                <c:pt idx="75">
                  <c:v>2993</c:v>
                </c:pt>
                <c:pt idx="76">
                  <c:v>2998</c:v>
                </c:pt>
                <c:pt idx="77">
                  <c:v>2998</c:v>
                </c:pt>
                <c:pt idx="78">
                  <c:v>6592</c:v>
                </c:pt>
                <c:pt idx="79">
                  <c:v>796</c:v>
                </c:pt>
                <c:pt idx="80">
                  <c:v>998</c:v>
                </c:pt>
                <c:pt idx="81">
                  <c:v>998</c:v>
                </c:pt>
                <c:pt idx="82">
                  <c:v>1198</c:v>
                </c:pt>
                <c:pt idx="83">
                  <c:v>1198</c:v>
                </c:pt>
                <c:pt idx="84">
                  <c:v>1198</c:v>
                </c:pt>
                <c:pt idx="85">
                  <c:v>1198</c:v>
                </c:pt>
                <c:pt idx="86">
                  <c:v>1198</c:v>
                </c:pt>
                <c:pt idx="87">
                  <c:v>1198</c:v>
                </c:pt>
                <c:pt idx="88">
                  <c:v>1198</c:v>
                </c:pt>
                <c:pt idx="89">
                  <c:v>1198</c:v>
                </c:pt>
                <c:pt idx="90">
                  <c:v>1198</c:v>
                </c:pt>
                <c:pt idx="91">
                  <c:v>1198</c:v>
                </c:pt>
                <c:pt idx="92">
                  <c:v>1199</c:v>
                </c:pt>
                <c:pt idx="93">
                  <c:v>1199</c:v>
                </c:pt>
                <c:pt idx="94">
                  <c:v>1199</c:v>
                </c:pt>
                <c:pt idx="95">
                  <c:v>1497</c:v>
                </c:pt>
                <c:pt idx="96">
                  <c:v>1497</c:v>
                </c:pt>
                <c:pt idx="97">
                  <c:v>1497</c:v>
                </c:pt>
                <c:pt idx="98">
                  <c:v>1199</c:v>
                </c:pt>
                <c:pt idx="99">
                  <c:v>1199</c:v>
                </c:pt>
                <c:pt idx="100">
                  <c:v>1199</c:v>
                </c:pt>
                <c:pt idx="101">
                  <c:v>1199</c:v>
                </c:pt>
                <c:pt idx="102">
                  <c:v>1193</c:v>
                </c:pt>
                <c:pt idx="103">
                  <c:v>1248</c:v>
                </c:pt>
                <c:pt idx="104">
                  <c:v>1248</c:v>
                </c:pt>
                <c:pt idx="105">
                  <c:v>1248</c:v>
                </c:pt>
                <c:pt idx="106">
                  <c:v>998</c:v>
                </c:pt>
                <c:pt idx="107">
                  <c:v>998</c:v>
                </c:pt>
                <c:pt idx="108">
                  <c:v>998</c:v>
                </c:pt>
                <c:pt idx="109">
                  <c:v>998</c:v>
                </c:pt>
                <c:pt idx="110">
                  <c:v>1397</c:v>
                </c:pt>
                <c:pt idx="111">
                  <c:v>1397</c:v>
                </c:pt>
                <c:pt idx="112">
                  <c:v>1397</c:v>
                </c:pt>
                <c:pt idx="113">
                  <c:v>1198</c:v>
                </c:pt>
                <c:pt idx="114">
                  <c:v>1198</c:v>
                </c:pt>
                <c:pt idx="115">
                  <c:v>1198</c:v>
                </c:pt>
                <c:pt idx="116">
                  <c:v>1198</c:v>
                </c:pt>
                <c:pt idx="117">
                  <c:v>1198</c:v>
                </c:pt>
                <c:pt idx="118">
                  <c:v>1198</c:v>
                </c:pt>
                <c:pt idx="119">
                  <c:v>1198</c:v>
                </c:pt>
                <c:pt idx="120">
                  <c:v>1198</c:v>
                </c:pt>
                <c:pt idx="121">
                  <c:v>1198</c:v>
                </c:pt>
                <c:pt idx="122">
                  <c:v>1497</c:v>
                </c:pt>
                <c:pt idx="123">
                  <c:v>1497</c:v>
                </c:pt>
                <c:pt idx="124">
                  <c:v>1497</c:v>
                </c:pt>
                <c:pt idx="125">
                  <c:v>1497</c:v>
                </c:pt>
                <c:pt idx="126">
                  <c:v>1497</c:v>
                </c:pt>
                <c:pt idx="127">
                  <c:v>1497</c:v>
                </c:pt>
                <c:pt idx="128">
                  <c:v>1497</c:v>
                </c:pt>
                <c:pt idx="129">
                  <c:v>1497</c:v>
                </c:pt>
                <c:pt idx="130">
                  <c:v>1497</c:v>
                </c:pt>
                <c:pt idx="131">
                  <c:v>1248</c:v>
                </c:pt>
                <c:pt idx="132">
                  <c:v>1248</c:v>
                </c:pt>
                <c:pt idx="133">
                  <c:v>1248</c:v>
                </c:pt>
                <c:pt idx="134">
                  <c:v>1248</c:v>
                </c:pt>
                <c:pt idx="135">
                  <c:v>1248</c:v>
                </c:pt>
                <c:pt idx="136">
                  <c:v>1248</c:v>
                </c:pt>
                <c:pt idx="137">
                  <c:v>1248</c:v>
                </c:pt>
                <c:pt idx="138">
                  <c:v>1248</c:v>
                </c:pt>
                <c:pt idx="139">
                  <c:v>1197</c:v>
                </c:pt>
                <c:pt idx="140">
                  <c:v>1197</c:v>
                </c:pt>
                <c:pt idx="141">
                  <c:v>1396</c:v>
                </c:pt>
                <c:pt idx="142">
                  <c:v>1497</c:v>
                </c:pt>
                <c:pt idx="143">
                  <c:v>1497</c:v>
                </c:pt>
                <c:pt idx="144">
                  <c:v>1497</c:v>
                </c:pt>
                <c:pt idx="145">
                  <c:v>1498</c:v>
                </c:pt>
                <c:pt idx="146">
                  <c:v>1498</c:v>
                </c:pt>
                <c:pt idx="147">
                  <c:v>1498</c:v>
                </c:pt>
                <c:pt idx="148">
                  <c:v>1497</c:v>
                </c:pt>
                <c:pt idx="149">
                  <c:v>1498</c:v>
                </c:pt>
                <c:pt idx="150">
                  <c:v>1497</c:v>
                </c:pt>
                <c:pt idx="151">
                  <c:v>1498</c:v>
                </c:pt>
                <c:pt idx="152">
                  <c:v>1498</c:v>
                </c:pt>
                <c:pt idx="153">
                  <c:v>1498</c:v>
                </c:pt>
                <c:pt idx="154">
                  <c:v>1461</c:v>
                </c:pt>
                <c:pt idx="155">
                  <c:v>1461</c:v>
                </c:pt>
                <c:pt idx="156">
                  <c:v>1461</c:v>
                </c:pt>
                <c:pt idx="157">
                  <c:v>1461</c:v>
                </c:pt>
                <c:pt idx="158">
                  <c:v>1461</c:v>
                </c:pt>
                <c:pt idx="159">
                  <c:v>1591</c:v>
                </c:pt>
                <c:pt idx="160">
                  <c:v>1582</c:v>
                </c:pt>
                <c:pt idx="161">
                  <c:v>1582</c:v>
                </c:pt>
                <c:pt idx="162">
                  <c:v>1591</c:v>
                </c:pt>
                <c:pt idx="163">
                  <c:v>1582</c:v>
                </c:pt>
                <c:pt idx="164">
                  <c:v>1591</c:v>
                </c:pt>
                <c:pt idx="165">
                  <c:v>1396</c:v>
                </c:pt>
                <c:pt idx="166">
                  <c:v>1396</c:v>
                </c:pt>
                <c:pt idx="167">
                  <c:v>1591</c:v>
                </c:pt>
                <c:pt idx="168">
                  <c:v>1591</c:v>
                </c:pt>
                <c:pt idx="169">
                  <c:v>1582</c:v>
                </c:pt>
                <c:pt idx="170">
                  <c:v>1396</c:v>
                </c:pt>
                <c:pt idx="171">
                  <c:v>1396</c:v>
                </c:pt>
                <c:pt idx="172">
                  <c:v>1197</c:v>
                </c:pt>
                <c:pt idx="173">
                  <c:v>1197</c:v>
                </c:pt>
                <c:pt idx="174">
                  <c:v>1197</c:v>
                </c:pt>
                <c:pt idx="175">
                  <c:v>1497</c:v>
                </c:pt>
                <c:pt idx="176">
                  <c:v>1497</c:v>
                </c:pt>
                <c:pt idx="177">
                  <c:v>1497</c:v>
                </c:pt>
                <c:pt idx="178">
                  <c:v>1497</c:v>
                </c:pt>
                <c:pt idx="179">
                  <c:v>1497</c:v>
                </c:pt>
                <c:pt idx="180">
                  <c:v>1497</c:v>
                </c:pt>
                <c:pt idx="181">
                  <c:v>1461</c:v>
                </c:pt>
                <c:pt idx="182">
                  <c:v>1461</c:v>
                </c:pt>
                <c:pt idx="183">
                  <c:v>1598</c:v>
                </c:pt>
                <c:pt idx="184">
                  <c:v>1197</c:v>
                </c:pt>
                <c:pt idx="185">
                  <c:v>1197</c:v>
                </c:pt>
                <c:pt idx="186">
                  <c:v>1498</c:v>
                </c:pt>
                <c:pt idx="187">
                  <c:v>1498</c:v>
                </c:pt>
                <c:pt idx="188">
                  <c:v>1498</c:v>
                </c:pt>
                <c:pt idx="189">
                  <c:v>1462</c:v>
                </c:pt>
                <c:pt idx="190">
                  <c:v>1462</c:v>
                </c:pt>
                <c:pt idx="191">
                  <c:v>1462</c:v>
                </c:pt>
                <c:pt idx="192">
                  <c:v>1462</c:v>
                </c:pt>
                <c:pt idx="193">
                  <c:v>2179</c:v>
                </c:pt>
                <c:pt idx="194">
                  <c:v>2179</c:v>
                </c:pt>
                <c:pt idx="195">
                  <c:v>2179</c:v>
                </c:pt>
                <c:pt idx="196">
                  <c:v>1497</c:v>
                </c:pt>
                <c:pt idx="197">
                  <c:v>1497</c:v>
                </c:pt>
                <c:pt idx="198">
                  <c:v>1497</c:v>
                </c:pt>
                <c:pt idx="199">
                  <c:v>1497</c:v>
                </c:pt>
                <c:pt idx="200">
                  <c:v>2179</c:v>
                </c:pt>
                <c:pt idx="201">
                  <c:v>2179</c:v>
                </c:pt>
                <c:pt idx="202">
                  <c:v>2179</c:v>
                </c:pt>
                <c:pt idx="203">
                  <c:v>2179</c:v>
                </c:pt>
                <c:pt idx="204">
                  <c:v>2179</c:v>
                </c:pt>
                <c:pt idx="205">
                  <c:v>2179</c:v>
                </c:pt>
                <c:pt idx="206">
                  <c:v>2179</c:v>
                </c:pt>
                <c:pt idx="207">
                  <c:v>2179</c:v>
                </c:pt>
                <c:pt idx="208">
                  <c:v>2179</c:v>
                </c:pt>
                <c:pt idx="209">
                  <c:v>2179</c:v>
                </c:pt>
                <c:pt idx="210">
                  <c:v>2179</c:v>
                </c:pt>
                <c:pt idx="211">
                  <c:v>2179</c:v>
                </c:pt>
                <c:pt idx="212">
                  <c:v>2179</c:v>
                </c:pt>
                <c:pt idx="213">
                  <c:v>2179</c:v>
                </c:pt>
                <c:pt idx="214">
                  <c:v>2179</c:v>
                </c:pt>
                <c:pt idx="215">
                  <c:v>2179</c:v>
                </c:pt>
                <c:pt idx="216">
                  <c:v>2179</c:v>
                </c:pt>
                <c:pt idx="217">
                  <c:v>2179</c:v>
                </c:pt>
                <c:pt idx="218">
                  <c:v>2179</c:v>
                </c:pt>
                <c:pt idx="219">
                  <c:v>2179</c:v>
                </c:pt>
                <c:pt idx="220">
                  <c:v>2179</c:v>
                </c:pt>
                <c:pt idx="221">
                  <c:v>2179</c:v>
                </c:pt>
                <c:pt idx="222">
                  <c:v>2179</c:v>
                </c:pt>
                <c:pt idx="223">
                  <c:v>2179</c:v>
                </c:pt>
                <c:pt idx="224">
                  <c:v>2179</c:v>
                </c:pt>
                <c:pt idx="225">
                  <c:v>2179</c:v>
                </c:pt>
                <c:pt idx="226">
                  <c:v>2179</c:v>
                </c:pt>
                <c:pt idx="227">
                  <c:v>2179</c:v>
                </c:pt>
                <c:pt idx="228">
                  <c:v>2179</c:v>
                </c:pt>
                <c:pt idx="229">
                  <c:v>2179</c:v>
                </c:pt>
                <c:pt idx="230">
                  <c:v>2393</c:v>
                </c:pt>
                <c:pt idx="231">
                  <c:v>2393</c:v>
                </c:pt>
                <c:pt idx="232">
                  <c:v>2393</c:v>
                </c:pt>
                <c:pt idx="233">
                  <c:v>2694</c:v>
                </c:pt>
                <c:pt idx="234">
                  <c:v>2694</c:v>
                </c:pt>
                <c:pt idx="235">
                  <c:v>2393</c:v>
                </c:pt>
                <c:pt idx="236">
                  <c:v>2393</c:v>
                </c:pt>
                <c:pt idx="237">
                  <c:v>2393</c:v>
                </c:pt>
                <c:pt idx="238">
                  <c:v>2393</c:v>
                </c:pt>
                <c:pt idx="239">
                  <c:v>2694</c:v>
                </c:pt>
                <c:pt idx="240">
                  <c:v>1798</c:v>
                </c:pt>
                <c:pt idx="241">
                  <c:v>1798</c:v>
                </c:pt>
                <c:pt idx="242">
                  <c:v>1798</c:v>
                </c:pt>
                <c:pt idx="243">
                  <c:v>1798</c:v>
                </c:pt>
                <c:pt idx="244">
                  <c:v>1798</c:v>
                </c:pt>
                <c:pt idx="245">
                  <c:v>1798</c:v>
                </c:pt>
                <c:pt idx="246">
                  <c:v>1798</c:v>
                </c:pt>
                <c:pt idx="247">
                  <c:v>1968</c:v>
                </c:pt>
                <c:pt idx="248">
                  <c:v>1968</c:v>
                </c:pt>
                <c:pt idx="249">
                  <c:v>1798</c:v>
                </c:pt>
                <c:pt idx="250">
                  <c:v>1968</c:v>
                </c:pt>
                <c:pt idx="251">
                  <c:v>2755</c:v>
                </c:pt>
                <c:pt idx="252">
                  <c:v>2755</c:v>
                </c:pt>
                <c:pt idx="253">
                  <c:v>2755</c:v>
                </c:pt>
                <c:pt idx="254">
                  <c:v>2755</c:v>
                </c:pt>
                <c:pt idx="255">
                  <c:v>2694</c:v>
                </c:pt>
                <c:pt idx="256">
                  <c:v>2694</c:v>
                </c:pt>
                <c:pt idx="257">
                  <c:v>2755</c:v>
                </c:pt>
                <c:pt idx="258">
                  <c:v>3198</c:v>
                </c:pt>
                <c:pt idx="259">
                  <c:v>2198</c:v>
                </c:pt>
                <c:pt idx="260">
                  <c:v>2198</c:v>
                </c:pt>
                <c:pt idx="261">
                  <c:v>1968</c:v>
                </c:pt>
                <c:pt idx="262">
                  <c:v>1995</c:v>
                </c:pt>
                <c:pt idx="263">
                  <c:v>1995</c:v>
                </c:pt>
                <c:pt idx="264">
                  <c:v>1995</c:v>
                </c:pt>
                <c:pt idx="265">
                  <c:v>1998</c:v>
                </c:pt>
                <c:pt idx="266">
                  <c:v>1995</c:v>
                </c:pt>
                <c:pt idx="267">
                  <c:v>1995</c:v>
                </c:pt>
                <c:pt idx="268">
                  <c:v>1998</c:v>
                </c:pt>
                <c:pt idx="269">
                  <c:v>1995</c:v>
                </c:pt>
                <c:pt idx="270">
                  <c:v>2993</c:v>
                </c:pt>
                <c:pt idx="271">
                  <c:v>1998</c:v>
                </c:pt>
                <c:pt idx="272">
                  <c:v>1998</c:v>
                </c:pt>
                <c:pt idx="273">
                  <c:v>2998</c:v>
                </c:pt>
                <c:pt idx="274">
                  <c:v>4461</c:v>
                </c:pt>
                <c:pt idx="275">
                  <c:v>1498</c:v>
                </c:pt>
                <c:pt idx="276">
                  <c:v>1194</c:v>
                </c:pt>
                <c:pt idx="277">
                  <c:v>1498</c:v>
                </c:pt>
                <c:pt idx="278">
                  <c:v>1248</c:v>
                </c:pt>
                <c:pt idx="279">
                  <c:v>1197</c:v>
                </c:pt>
                <c:pt idx="280">
                  <c:v>1197</c:v>
                </c:pt>
                <c:pt idx="281">
                  <c:v>1197</c:v>
                </c:pt>
                <c:pt idx="282">
                  <c:v>1197</c:v>
                </c:pt>
                <c:pt idx="283">
                  <c:v>1197</c:v>
                </c:pt>
                <c:pt idx="284">
                  <c:v>1197</c:v>
                </c:pt>
                <c:pt idx="285">
                  <c:v>1462</c:v>
                </c:pt>
                <c:pt idx="286">
                  <c:v>1462</c:v>
                </c:pt>
                <c:pt idx="287">
                  <c:v>1462</c:v>
                </c:pt>
                <c:pt idx="288">
                  <c:v>1498</c:v>
                </c:pt>
                <c:pt idx="289">
                  <c:v>1498</c:v>
                </c:pt>
                <c:pt idx="290">
                  <c:v>998</c:v>
                </c:pt>
                <c:pt idx="291">
                  <c:v>1493</c:v>
                </c:pt>
                <c:pt idx="292">
                  <c:v>1493</c:v>
                </c:pt>
                <c:pt idx="293">
                  <c:v>1493</c:v>
                </c:pt>
                <c:pt idx="294">
                  <c:v>1493</c:v>
                </c:pt>
                <c:pt idx="295">
                  <c:v>1248</c:v>
                </c:pt>
                <c:pt idx="296">
                  <c:v>1248</c:v>
                </c:pt>
                <c:pt idx="297">
                  <c:v>1461</c:v>
                </c:pt>
                <c:pt idx="298">
                  <c:v>1498</c:v>
                </c:pt>
                <c:pt idx="299">
                  <c:v>1396.5</c:v>
                </c:pt>
                <c:pt idx="300">
                  <c:v>1396.5</c:v>
                </c:pt>
                <c:pt idx="301">
                  <c:v>1396.5</c:v>
                </c:pt>
                <c:pt idx="302">
                  <c:v>1999</c:v>
                </c:pt>
                <c:pt idx="303">
                  <c:v>1999</c:v>
                </c:pt>
                <c:pt idx="304">
                  <c:v>1999</c:v>
                </c:pt>
                <c:pt idx="305">
                  <c:v>1999</c:v>
                </c:pt>
                <c:pt idx="306">
                  <c:v>1995</c:v>
                </c:pt>
                <c:pt idx="307">
                  <c:v>1999</c:v>
                </c:pt>
                <c:pt idx="308">
                  <c:v>1995</c:v>
                </c:pt>
                <c:pt idx="309">
                  <c:v>1999</c:v>
                </c:pt>
                <c:pt idx="310">
                  <c:v>1995</c:v>
                </c:pt>
                <c:pt idx="311">
                  <c:v>1999</c:v>
                </c:pt>
                <c:pt idx="312">
                  <c:v>1999</c:v>
                </c:pt>
                <c:pt idx="313">
                  <c:v>1995</c:v>
                </c:pt>
                <c:pt idx="314">
                  <c:v>1968</c:v>
                </c:pt>
                <c:pt idx="315">
                  <c:v>1968</c:v>
                </c:pt>
                <c:pt idx="316">
                  <c:v>1968</c:v>
                </c:pt>
                <c:pt idx="317">
                  <c:v>1968</c:v>
                </c:pt>
                <c:pt idx="318">
                  <c:v>1798</c:v>
                </c:pt>
                <c:pt idx="319">
                  <c:v>2998</c:v>
                </c:pt>
                <c:pt idx="320">
                  <c:v>2993</c:v>
                </c:pt>
                <c:pt idx="321">
                  <c:v>2979</c:v>
                </c:pt>
                <c:pt idx="322">
                  <c:v>1197</c:v>
                </c:pt>
                <c:pt idx="323">
                  <c:v>1197</c:v>
                </c:pt>
                <c:pt idx="324">
                  <c:v>1197</c:v>
                </c:pt>
                <c:pt idx="325">
                  <c:v>1197</c:v>
                </c:pt>
                <c:pt idx="326">
                  <c:v>1186</c:v>
                </c:pt>
                <c:pt idx="327">
                  <c:v>1186</c:v>
                </c:pt>
                <c:pt idx="328">
                  <c:v>1197</c:v>
                </c:pt>
                <c:pt idx="329">
                  <c:v>1197</c:v>
                </c:pt>
                <c:pt idx="330">
                  <c:v>1197</c:v>
                </c:pt>
                <c:pt idx="331">
                  <c:v>1120</c:v>
                </c:pt>
                <c:pt idx="332">
                  <c:v>1248</c:v>
                </c:pt>
                <c:pt idx="333">
                  <c:v>1462</c:v>
                </c:pt>
                <c:pt idx="334">
                  <c:v>1462</c:v>
                </c:pt>
                <c:pt idx="335">
                  <c:v>1498</c:v>
                </c:pt>
                <c:pt idx="336">
                  <c:v>1591</c:v>
                </c:pt>
                <c:pt idx="337">
                  <c:v>1591</c:v>
                </c:pt>
                <c:pt idx="338">
                  <c:v>1591</c:v>
                </c:pt>
                <c:pt idx="339">
                  <c:v>1591</c:v>
                </c:pt>
                <c:pt idx="340">
                  <c:v>1396</c:v>
                </c:pt>
                <c:pt idx="341">
                  <c:v>1582</c:v>
                </c:pt>
                <c:pt idx="342">
                  <c:v>1582</c:v>
                </c:pt>
                <c:pt idx="343">
                  <c:v>1582</c:v>
                </c:pt>
                <c:pt idx="344">
                  <c:v>1582</c:v>
                </c:pt>
                <c:pt idx="345">
                  <c:v>1582</c:v>
                </c:pt>
                <c:pt idx="346">
                  <c:v>1591</c:v>
                </c:pt>
                <c:pt idx="347">
                  <c:v>1582</c:v>
                </c:pt>
                <c:pt idx="348">
                  <c:v>1591</c:v>
                </c:pt>
                <c:pt idx="349">
                  <c:v>1582</c:v>
                </c:pt>
                <c:pt idx="350">
                  <c:v>1956</c:v>
                </c:pt>
                <c:pt idx="351">
                  <c:v>1956</c:v>
                </c:pt>
                <c:pt idx="352">
                  <c:v>1956</c:v>
                </c:pt>
                <c:pt idx="353">
                  <c:v>1956</c:v>
                </c:pt>
                <c:pt idx="354">
                  <c:v>1956</c:v>
                </c:pt>
                <c:pt idx="355">
                  <c:v>1995</c:v>
                </c:pt>
                <c:pt idx="356">
                  <c:v>2993</c:v>
                </c:pt>
                <c:pt idx="357">
                  <c:v>1998</c:v>
                </c:pt>
                <c:pt idx="358">
                  <c:v>2993</c:v>
                </c:pt>
                <c:pt idx="359">
                  <c:v>2993</c:v>
                </c:pt>
                <c:pt idx="360">
                  <c:v>1995</c:v>
                </c:pt>
                <c:pt idx="361">
                  <c:v>4395</c:v>
                </c:pt>
                <c:pt idx="362">
                  <c:v>1197</c:v>
                </c:pt>
                <c:pt idx="363">
                  <c:v>1197</c:v>
                </c:pt>
                <c:pt idx="364">
                  <c:v>1199</c:v>
                </c:pt>
                <c:pt idx="365">
                  <c:v>1047</c:v>
                </c:pt>
                <c:pt idx="366">
                  <c:v>1199</c:v>
                </c:pt>
                <c:pt idx="367">
                  <c:v>1493</c:v>
                </c:pt>
                <c:pt idx="368">
                  <c:v>1493</c:v>
                </c:pt>
                <c:pt idx="369">
                  <c:v>1396.5</c:v>
                </c:pt>
                <c:pt idx="370">
                  <c:v>2487</c:v>
                </c:pt>
                <c:pt idx="371">
                  <c:v>1498</c:v>
                </c:pt>
                <c:pt idx="372">
                  <c:v>1496</c:v>
                </c:pt>
                <c:pt idx="373">
                  <c:v>1496</c:v>
                </c:pt>
                <c:pt idx="374">
                  <c:v>1496</c:v>
                </c:pt>
                <c:pt idx="375">
                  <c:v>1498</c:v>
                </c:pt>
                <c:pt idx="376">
                  <c:v>1498</c:v>
                </c:pt>
                <c:pt idx="377">
                  <c:v>1395</c:v>
                </c:pt>
                <c:pt idx="378">
                  <c:v>1968</c:v>
                </c:pt>
                <c:pt idx="379">
                  <c:v>1395</c:v>
                </c:pt>
                <c:pt idx="380">
                  <c:v>1798</c:v>
                </c:pt>
                <c:pt idx="381">
                  <c:v>1968</c:v>
                </c:pt>
                <c:pt idx="382">
                  <c:v>1968</c:v>
                </c:pt>
                <c:pt idx="383">
                  <c:v>1798</c:v>
                </c:pt>
                <c:pt idx="384">
                  <c:v>1968</c:v>
                </c:pt>
                <c:pt idx="385">
                  <c:v>1395</c:v>
                </c:pt>
                <c:pt idx="386">
                  <c:v>1968</c:v>
                </c:pt>
                <c:pt idx="387">
                  <c:v>1798</c:v>
                </c:pt>
                <c:pt idx="388">
                  <c:v>1968</c:v>
                </c:pt>
                <c:pt idx="389">
                  <c:v>1086</c:v>
                </c:pt>
                <c:pt idx="390">
                  <c:v>1197</c:v>
                </c:pt>
                <c:pt idx="391">
                  <c:v>1197</c:v>
                </c:pt>
                <c:pt idx="392">
                  <c:v>1194</c:v>
                </c:pt>
                <c:pt idx="393">
                  <c:v>1498</c:v>
                </c:pt>
                <c:pt idx="394">
                  <c:v>1194</c:v>
                </c:pt>
                <c:pt idx="395">
                  <c:v>1199</c:v>
                </c:pt>
                <c:pt idx="396">
                  <c:v>1193</c:v>
                </c:pt>
                <c:pt idx="397">
                  <c:v>1193</c:v>
                </c:pt>
                <c:pt idx="398">
                  <c:v>1248</c:v>
                </c:pt>
                <c:pt idx="399">
                  <c:v>1248</c:v>
                </c:pt>
                <c:pt idx="400">
                  <c:v>1248</c:v>
                </c:pt>
                <c:pt idx="401">
                  <c:v>1197</c:v>
                </c:pt>
                <c:pt idx="402">
                  <c:v>998</c:v>
                </c:pt>
                <c:pt idx="403">
                  <c:v>998</c:v>
                </c:pt>
                <c:pt idx="404">
                  <c:v>1197</c:v>
                </c:pt>
                <c:pt idx="405">
                  <c:v>1397</c:v>
                </c:pt>
                <c:pt idx="406">
                  <c:v>1198</c:v>
                </c:pt>
                <c:pt idx="407">
                  <c:v>1198</c:v>
                </c:pt>
                <c:pt idx="408">
                  <c:v>1497</c:v>
                </c:pt>
                <c:pt idx="409">
                  <c:v>1497</c:v>
                </c:pt>
                <c:pt idx="410">
                  <c:v>1461</c:v>
                </c:pt>
                <c:pt idx="411">
                  <c:v>1461</c:v>
                </c:pt>
                <c:pt idx="412">
                  <c:v>1396.5</c:v>
                </c:pt>
                <c:pt idx="413">
                  <c:v>1396.5</c:v>
                </c:pt>
                <c:pt idx="414">
                  <c:v>1498</c:v>
                </c:pt>
                <c:pt idx="415">
                  <c:v>1598</c:v>
                </c:pt>
                <c:pt idx="416">
                  <c:v>1498</c:v>
                </c:pt>
                <c:pt idx="417">
                  <c:v>1598</c:v>
                </c:pt>
                <c:pt idx="418">
                  <c:v>1995</c:v>
                </c:pt>
                <c:pt idx="419">
                  <c:v>1197</c:v>
                </c:pt>
                <c:pt idx="420">
                  <c:v>1498</c:v>
                </c:pt>
                <c:pt idx="421">
                  <c:v>1493</c:v>
                </c:pt>
                <c:pt idx="422">
                  <c:v>1493</c:v>
                </c:pt>
                <c:pt idx="423">
                  <c:v>2179</c:v>
                </c:pt>
                <c:pt idx="424">
                  <c:v>2179</c:v>
                </c:pt>
                <c:pt idx="425">
                  <c:v>1248</c:v>
                </c:pt>
                <c:pt idx="426">
                  <c:v>1462</c:v>
                </c:pt>
                <c:pt idx="427">
                  <c:v>1462</c:v>
                </c:pt>
                <c:pt idx="428">
                  <c:v>1498</c:v>
                </c:pt>
                <c:pt idx="429">
                  <c:v>1598</c:v>
                </c:pt>
                <c:pt idx="430">
                  <c:v>1498</c:v>
                </c:pt>
                <c:pt idx="431">
                  <c:v>1498</c:v>
                </c:pt>
                <c:pt idx="432">
                  <c:v>1598</c:v>
                </c:pt>
                <c:pt idx="433">
                  <c:v>1598</c:v>
                </c:pt>
                <c:pt idx="434">
                  <c:v>1598</c:v>
                </c:pt>
                <c:pt idx="435">
                  <c:v>1498</c:v>
                </c:pt>
                <c:pt idx="436">
                  <c:v>1498</c:v>
                </c:pt>
                <c:pt idx="437">
                  <c:v>998</c:v>
                </c:pt>
                <c:pt idx="438">
                  <c:v>1197</c:v>
                </c:pt>
                <c:pt idx="439">
                  <c:v>998</c:v>
                </c:pt>
                <c:pt idx="440">
                  <c:v>1197</c:v>
                </c:pt>
                <c:pt idx="441">
                  <c:v>624</c:v>
                </c:pt>
                <c:pt idx="442">
                  <c:v>624</c:v>
                </c:pt>
                <c:pt idx="443">
                  <c:v>624</c:v>
                </c:pt>
                <c:pt idx="444">
                  <c:v>624</c:v>
                </c:pt>
                <c:pt idx="445">
                  <c:v>624</c:v>
                </c:pt>
                <c:pt idx="446">
                  <c:v>624</c:v>
                </c:pt>
                <c:pt idx="447">
                  <c:v>799</c:v>
                </c:pt>
                <c:pt idx="448">
                  <c:v>799</c:v>
                </c:pt>
                <c:pt idx="449">
                  <c:v>799</c:v>
                </c:pt>
                <c:pt idx="450">
                  <c:v>1196</c:v>
                </c:pt>
                <c:pt idx="451">
                  <c:v>1196</c:v>
                </c:pt>
                <c:pt idx="452">
                  <c:v>1196</c:v>
                </c:pt>
                <c:pt idx="453">
                  <c:v>1196</c:v>
                </c:pt>
                <c:pt idx="454">
                  <c:v>1196</c:v>
                </c:pt>
                <c:pt idx="455">
                  <c:v>998</c:v>
                </c:pt>
                <c:pt idx="456">
                  <c:v>998</c:v>
                </c:pt>
                <c:pt idx="457">
                  <c:v>998</c:v>
                </c:pt>
                <c:pt idx="458">
                  <c:v>998</c:v>
                </c:pt>
                <c:pt idx="459">
                  <c:v>998</c:v>
                </c:pt>
                <c:pt idx="460">
                  <c:v>998</c:v>
                </c:pt>
                <c:pt idx="461">
                  <c:v>998</c:v>
                </c:pt>
                <c:pt idx="462">
                  <c:v>998</c:v>
                </c:pt>
                <c:pt idx="463">
                  <c:v>1086</c:v>
                </c:pt>
                <c:pt idx="464">
                  <c:v>1086</c:v>
                </c:pt>
                <c:pt idx="465">
                  <c:v>1086</c:v>
                </c:pt>
                <c:pt idx="466">
                  <c:v>1199</c:v>
                </c:pt>
                <c:pt idx="467">
                  <c:v>998</c:v>
                </c:pt>
                <c:pt idx="468">
                  <c:v>998</c:v>
                </c:pt>
                <c:pt idx="469">
                  <c:v>998</c:v>
                </c:pt>
                <c:pt idx="470">
                  <c:v>998</c:v>
                </c:pt>
                <c:pt idx="471">
                  <c:v>998</c:v>
                </c:pt>
                <c:pt idx="472">
                  <c:v>998</c:v>
                </c:pt>
                <c:pt idx="473">
                  <c:v>998</c:v>
                </c:pt>
                <c:pt idx="474">
                  <c:v>998</c:v>
                </c:pt>
                <c:pt idx="475">
                  <c:v>1197</c:v>
                </c:pt>
                <c:pt idx="476">
                  <c:v>1197</c:v>
                </c:pt>
                <c:pt idx="477">
                  <c:v>1197</c:v>
                </c:pt>
                <c:pt idx="478">
                  <c:v>999</c:v>
                </c:pt>
                <c:pt idx="479">
                  <c:v>999</c:v>
                </c:pt>
                <c:pt idx="480">
                  <c:v>999</c:v>
                </c:pt>
                <c:pt idx="481">
                  <c:v>999</c:v>
                </c:pt>
                <c:pt idx="482">
                  <c:v>1197</c:v>
                </c:pt>
                <c:pt idx="483">
                  <c:v>1197</c:v>
                </c:pt>
                <c:pt idx="484">
                  <c:v>1364</c:v>
                </c:pt>
                <c:pt idx="485">
                  <c:v>1197</c:v>
                </c:pt>
                <c:pt idx="486">
                  <c:v>1364</c:v>
                </c:pt>
                <c:pt idx="487">
                  <c:v>1364</c:v>
                </c:pt>
                <c:pt idx="488">
                  <c:v>1197</c:v>
                </c:pt>
                <c:pt idx="489">
                  <c:v>1364</c:v>
                </c:pt>
                <c:pt idx="490">
                  <c:v>1197</c:v>
                </c:pt>
                <c:pt idx="491">
                  <c:v>1364</c:v>
                </c:pt>
                <c:pt idx="492">
                  <c:v>1197</c:v>
                </c:pt>
                <c:pt idx="493">
                  <c:v>1364</c:v>
                </c:pt>
                <c:pt idx="494">
                  <c:v>1248</c:v>
                </c:pt>
                <c:pt idx="495">
                  <c:v>1248</c:v>
                </c:pt>
                <c:pt idx="496">
                  <c:v>1248</c:v>
                </c:pt>
                <c:pt idx="497">
                  <c:v>1248</c:v>
                </c:pt>
                <c:pt idx="498">
                  <c:v>1193</c:v>
                </c:pt>
                <c:pt idx="499">
                  <c:v>1193</c:v>
                </c:pt>
                <c:pt idx="500">
                  <c:v>1193</c:v>
                </c:pt>
                <c:pt idx="501">
                  <c:v>1193</c:v>
                </c:pt>
                <c:pt idx="502">
                  <c:v>1197</c:v>
                </c:pt>
                <c:pt idx="503">
                  <c:v>1197</c:v>
                </c:pt>
                <c:pt idx="504">
                  <c:v>1197</c:v>
                </c:pt>
                <c:pt idx="505">
                  <c:v>1197</c:v>
                </c:pt>
                <c:pt idx="506">
                  <c:v>1197</c:v>
                </c:pt>
                <c:pt idx="507">
                  <c:v>1197</c:v>
                </c:pt>
                <c:pt idx="508">
                  <c:v>1248</c:v>
                </c:pt>
                <c:pt idx="509">
                  <c:v>1197</c:v>
                </c:pt>
                <c:pt idx="510">
                  <c:v>1197</c:v>
                </c:pt>
                <c:pt idx="511">
                  <c:v>1197</c:v>
                </c:pt>
                <c:pt idx="512">
                  <c:v>1396</c:v>
                </c:pt>
                <c:pt idx="513">
                  <c:v>1197</c:v>
                </c:pt>
                <c:pt idx="514">
                  <c:v>1396</c:v>
                </c:pt>
                <c:pt idx="515">
                  <c:v>1396</c:v>
                </c:pt>
                <c:pt idx="516">
                  <c:v>1197</c:v>
                </c:pt>
                <c:pt idx="517">
                  <c:v>1197</c:v>
                </c:pt>
                <c:pt idx="518">
                  <c:v>1197</c:v>
                </c:pt>
                <c:pt idx="519">
                  <c:v>1197</c:v>
                </c:pt>
                <c:pt idx="520">
                  <c:v>1197</c:v>
                </c:pt>
                <c:pt idx="521">
                  <c:v>1186</c:v>
                </c:pt>
                <c:pt idx="522">
                  <c:v>1186</c:v>
                </c:pt>
                <c:pt idx="523">
                  <c:v>999</c:v>
                </c:pt>
                <c:pt idx="524">
                  <c:v>999</c:v>
                </c:pt>
                <c:pt idx="525">
                  <c:v>1498</c:v>
                </c:pt>
                <c:pt idx="526">
                  <c:v>1498</c:v>
                </c:pt>
                <c:pt idx="527">
                  <c:v>1197</c:v>
                </c:pt>
                <c:pt idx="528">
                  <c:v>1498</c:v>
                </c:pt>
                <c:pt idx="529">
                  <c:v>1197</c:v>
                </c:pt>
                <c:pt idx="530">
                  <c:v>1197</c:v>
                </c:pt>
                <c:pt idx="531">
                  <c:v>1248</c:v>
                </c:pt>
                <c:pt idx="532">
                  <c:v>1197</c:v>
                </c:pt>
                <c:pt idx="533">
                  <c:v>1248</c:v>
                </c:pt>
                <c:pt idx="534">
                  <c:v>1197</c:v>
                </c:pt>
                <c:pt idx="535">
                  <c:v>1248</c:v>
                </c:pt>
                <c:pt idx="536">
                  <c:v>1248</c:v>
                </c:pt>
                <c:pt idx="537">
                  <c:v>1197</c:v>
                </c:pt>
                <c:pt idx="538">
                  <c:v>1197</c:v>
                </c:pt>
                <c:pt idx="539">
                  <c:v>1197</c:v>
                </c:pt>
                <c:pt idx="540">
                  <c:v>1248</c:v>
                </c:pt>
                <c:pt idx="541">
                  <c:v>1248</c:v>
                </c:pt>
                <c:pt idx="542">
                  <c:v>1248</c:v>
                </c:pt>
                <c:pt idx="543">
                  <c:v>1498</c:v>
                </c:pt>
                <c:pt idx="544">
                  <c:v>1194</c:v>
                </c:pt>
                <c:pt idx="545">
                  <c:v>1498</c:v>
                </c:pt>
                <c:pt idx="546">
                  <c:v>1498</c:v>
                </c:pt>
                <c:pt idx="547">
                  <c:v>999</c:v>
                </c:pt>
                <c:pt idx="548">
                  <c:v>999</c:v>
                </c:pt>
                <c:pt idx="549">
                  <c:v>1194</c:v>
                </c:pt>
                <c:pt idx="550">
                  <c:v>1194</c:v>
                </c:pt>
                <c:pt idx="551">
                  <c:v>1498</c:v>
                </c:pt>
                <c:pt idx="552">
                  <c:v>1498</c:v>
                </c:pt>
                <c:pt idx="553">
                  <c:v>1498</c:v>
                </c:pt>
                <c:pt idx="554">
                  <c:v>1496</c:v>
                </c:pt>
                <c:pt idx="555">
                  <c:v>1496</c:v>
                </c:pt>
                <c:pt idx="556">
                  <c:v>1364</c:v>
                </c:pt>
                <c:pt idx="557">
                  <c:v>1364</c:v>
                </c:pt>
                <c:pt idx="558">
                  <c:v>1364</c:v>
                </c:pt>
                <c:pt idx="559">
                  <c:v>1496</c:v>
                </c:pt>
                <c:pt idx="560">
                  <c:v>1496</c:v>
                </c:pt>
                <c:pt idx="561">
                  <c:v>1364</c:v>
                </c:pt>
                <c:pt idx="562">
                  <c:v>1364</c:v>
                </c:pt>
                <c:pt idx="563">
                  <c:v>1496</c:v>
                </c:pt>
                <c:pt idx="564">
                  <c:v>1496</c:v>
                </c:pt>
                <c:pt idx="565">
                  <c:v>1197</c:v>
                </c:pt>
                <c:pt idx="566">
                  <c:v>1364</c:v>
                </c:pt>
                <c:pt idx="567">
                  <c:v>1364</c:v>
                </c:pt>
                <c:pt idx="568">
                  <c:v>1197</c:v>
                </c:pt>
                <c:pt idx="569">
                  <c:v>1364</c:v>
                </c:pt>
                <c:pt idx="570">
                  <c:v>1461</c:v>
                </c:pt>
                <c:pt idx="571">
                  <c:v>1461</c:v>
                </c:pt>
                <c:pt idx="572">
                  <c:v>1461</c:v>
                </c:pt>
                <c:pt idx="573">
                  <c:v>1197</c:v>
                </c:pt>
                <c:pt idx="574">
                  <c:v>1197</c:v>
                </c:pt>
                <c:pt idx="575">
                  <c:v>1197</c:v>
                </c:pt>
                <c:pt idx="576">
                  <c:v>796</c:v>
                </c:pt>
                <c:pt idx="577">
                  <c:v>796</c:v>
                </c:pt>
                <c:pt idx="578">
                  <c:v>796</c:v>
                </c:pt>
                <c:pt idx="579">
                  <c:v>796</c:v>
                </c:pt>
                <c:pt idx="580">
                  <c:v>796</c:v>
                </c:pt>
                <c:pt idx="581">
                  <c:v>796</c:v>
                </c:pt>
                <c:pt idx="582">
                  <c:v>796</c:v>
                </c:pt>
                <c:pt idx="583">
                  <c:v>998</c:v>
                </c:pt>
                <c:pt idx="584">
                  <c:v>998</c:v>
                </c:pt>
                <c:pt idx="585">
                  <c:v>998</c:v>
                </c:pt>
                <c:pt idx="586">
                  <c:v>998</c:v>
                </c:pt>
                <c:pt idx="587">
                  <c:v>998</c:v>
                </c:pt>
                <c:pt idx="588">
                  <c:v>998</c:v>
                </c:pt>
                <c:pt idx="589">
                  <c:v>998</c:v>
                </c:pt>
                <c:pt idx="590">
                  <c:v>998</c:v>
                </c:pt>
                <c:pt idx="591">
                  <c:v>998</c:v>
                </c:pt>
                <c:pt idx="592">
                  <c:v>998</c:v>
                </c:pt>
                <c:pt idx="593">
                  <c:v>998</c:v>
                </c:pt>
                <c:pt idx="594">
                  <c:v>998</c:v>
                </c:pt>
                <c:pt idx="595">
                  <c:v>998</c:v>
                </c:pt>
                <c:pt idx="596">
                  <c:v>998</c:v>
                </c:pt>
                <c:pt idx="597">
                  <c:v>998</c:v>
                </c:pt>
                <c:pt idx="598">
                  <c:v>998</c:v>
                </c:pt>
                <c:pt idx="599">
                  <c:v>998</c:v>
                </c:pt>
                <c:pt idx="600">
                  <c:v>998</c:v>
                </c:pt>
                <c:pt idx="601">
                  <c:v>998</c:v>
                </c:pt>
                <c:pt idx="602">
                  <c:v>1120</c:v>
                </c:pt>
                <c:pt idx="603">
                  <c:v>1120</c:v>
                </c:pt>
                <c:pt idx="604">
                  <c:v>1197</c:v>
                </c:pt>
                <c:pt idx="605">
                  <c:v>1197</c:v>
                </c:pt>
                <c:pt idx="606">
                  <c:v>1197</c:v>
                </c:pt>
                <c:pt idx="607">
                  <c:v>1197</c:v>
                </c:pt>
                <c:pt idx="608">
                  <c:v>1198</c:v>
                </c:pt>
                <c:pt idx="609">
                  <c:v>1198</c:v>
                </c:pt>
                <c:pt idx="610">
                  <c:v>1198</c:v>
                </c:pt>
                <c:pt idx="611">
                  <c:v>1198</c:v>
                </c:pt>
                <c:pt idx="612">
                  <c:v>1198</c:v>
                </c:pt>
                <c:pt idx="613">
                  <c:v>1198</c:v>
                </c:pt>
                <c:pt idx="614">
                  <c:v>1198</c:v>
                </c:pt>
                <c:pt idx="615">
                  <c:v>1198</c:v>
                </c:pt>
                <c:pt idx="616">
                  <c:v>1198</c:v>
                </c:pt>
                <c:pt idx="617">
                  <c:v>1198</c:v>
                </c:pt>
                <c:pt idx="618">
                  <c:v>1198</c:v>
                </c:pt>
                <c:pt idx="619">
                  <c:v>1198</c:v>
                </c:pt>
                <c:pt idx="620">
                  <c:v>1197</c:v>
                </c:pt>
                <c:pt idx="621">
                  <c:v>1197</c:v>
                </c:pt>
                <c:pt idx="622">
                  <c:v>1197</c:v>
                </c:pt>
                <c:pt idx="623">
                  <c:v>1197</c:v>
                </c:pt>
                <c:pt idx="624">
                  <c:v>1197</c:v>
                </c:pt>
                <c:pt idx="625">
                  <c:v>1197</c:v>
                </c:pt>
                <c:pt idx="626">
                  <c:v>1248</c:v>
                </c:pt>
                <c:pt idx="627">
                  <c:v>1248</c:v>
                </c:pt>
                <c:pt idx="628">
                  <c:v>1248</c:v>
                </c:pt>
                <c:pt idx="629">
                  <c:v>1248</c:v>
                </c:pt>
                <c:pt idx="630">
                  <c:v>1248</c:v>
                </c:pt>
                <c:pt idx="631">
                  <c:v>1248</c:v>
                </c:pt>
                <c:pt idx="632">
                  <c:v>1197</c:v>
                </c:pt>
                <c:pt idx="633">
                  <c:v>1248</c:v>
                </c:pt>
                <c:pt idx="634">
                  <c:v>1199</c:v>
                </c:pt>
                <c:pt idx="635">
                  <c:v>1199</c:v>
                </c:pt>
                <c:pt idx="636">
                  <c:v>1497</c:v>
                </c:pt>
                <c:pt idx="637">
                  <c:v>1497</c:v>
                </c:pt>
                <c:pt idx="638">
                  <c:v>1199</c:v>
                </c:pt>
                <c:pt idx="639">
                  <c:v>1193</c:v>
                </c:pt>
                <c:pt idx="640">
                  <c:v>1248</c:v>
                </c:pt>
                <c:pt idx="641">
                  <c:v>1298</c:v>
                </c:pt>
                <c:pt idx="642">
                  <c:v>1298</c:v>
                </c:pt>
                <c:pt idx="643">
                  <c:v>1397</c:v>
                </c:pt>
                <c:pt idx="644">
                  <c:v>1198</c:v>
                </c:pt>
                <c:pt idx="645">
                  <c:v>1497</c:v>
                </c:pt>
                <c:pt idx="646">
                  <c:v>1493</c:v>
                </c:pt>
                <c:pt idx="647">
                  <c:v>1493</c:v>
                </c:pt>
                <c:pt idx="648">
                  <c:v>1493</c:v>
                </c:pt>
                <c:pt idx="649">
                  <c:v>1493</c:v>
                </c:pt>
                <c:pt idx="650">
                  <c:v>2523</c:v>
                </c:pt>
                <c:pt idx="651">
                  <c:v>2523</c:v>
                </c:pt>
                <c:pt idx="652">
                  <c:v>1248</c:v>
                </c:pt>
                <c:pt idx="653">
                  <c:v>1197</c:v>
                </c:pt>
                <c:pt idx="654">
                  <c:v>1497</c:v>
                </c:pt>
                <c:pt idx="655">
                  <c:v>1498</c:v>
                </c:pt>
                <c:pt idx="656">
                  <c:v>1498</c:v>
                </c:pt>
                <c:pt idx="657">
                  <c:v>1461</c:v>
                </c:pt>
                <c:pt idx="658">
                  <c:v>1197</c:v>
                </c:pt>
                <c:pt idx="659">
                  <c:v>1497</c:v>
                </c:pt>
                <c:pt idx="660">
                  <c:v>1461</c:v>
                </c:pt>
                <c:pt idx="661">
                  <c:v>1461</c:v>
                </c:pt>
                <c:pt idx="662">
                  <c:v>1461</c:v>
                </c:pt>
                <c:pt idx="663">
                  <c:v>1598</c:v>
                </c:pt>
                <c:pt idx="664">
                  <c:v>1598</c:v>
                </c:pt>
                <c:pt idx="665">
                  <c:v>1498</c:v>
                </c:pt>
                <c:pt idx="666">
                  <c:v>1498</c:v>
                </c:pt>
                <c:pt idx="667">
                  <c:v>1498</c:v>
                </c:pt>
                <c:pt idx="668">
                  <c:v>1197</c:v>
                </c:pt>
                <c:pt idx="669">
                  <c:v>1396.5</c:v>
                </c:pt>
                <c:pt idx="670">
                  <c:v>1396.5</c:v>
                </c:pt>
                <c:pt idx="671">
                  <c:v>1396.5</c:v>
                </c:pt>
                <c:pt idx="672">
                  <c:v>2498</c:v>
                </c:pt>
                <c:pt idx="673">
                  <c:v>2498</c:v>
                </c:pt>
                <c:pt idx="674">
                  <c:v>2498</c:v>
                </c:pt>
                <c:pt idx="675">
                  <c:v>1497</c:v>
                </c:pt>
                <c:pt idx="676">
                  <c:v>1497</c:v>
                </c:pt>
                <c:pt idx="677">
                  <c:v>1497</c:v>
                </c:pt>
                <c:pt idx="678">
                  <c:v>1497</c:v>
                </c:pt>
                <c:pt idx="679">
                  <c:v>2523</c:v>
                </c:pt>
                <c:pt idx="680">
                  <c:v>2179</c:v>
                </c:pt>
                <c:pt idx="681">
                  <c:v>2179</c:v>
                </c:pt>
                <c:pt idx="682">
                  <c:v>2179</c:v>
                </c:pt>
                <c:pt idx="683">
                  <c:v>2179</c:v>
                </c:pt>
                <c:pt idx="684">
                  <c:v>2179</c:v>
                </c:pt>
                <c:pt idx="685">
                  <c:v>2179</c:v>
                </c:pt>
                <c:pt idx="686">
                  <c:v>72</c:v>
                </c:pt>
                <c:pt idx="687">
                  <c:v>72</c:v>
                </c:pt>
                <c:pt idx="688">
                  <c:v>72</c:v>
                </c:pt>
                <c:pt idx="689">
                  <c:v>2393</c:v>
                </c:pt>
                <c:pt idx="690">
                  <c:v>2393</c:v>
                </c:pt>
                <c:pt idx="691">
                  <c:v>2755</c:v>
                </c:pt>
                <c:pt idx="692">
                  <c:v>2755</c:v>
                </c:pt>
                <c:pt idx="693">
                  <c:v>2393</c:v>
                </c:pt>
                <c:pt idx="694">
                  <c:v>2393</c:v>
                </c:pt>
                <c:pt idx="695">
                  <c:v>1364</c:v>
                </c:pt>
                <c:pt idx="696">
                  <c:v>1364</c:v>
                </c:pt>
                <c:pt idx="697">
                  <c:v>796</c:v>
                </c:pt>
                <c:pt idx="698">
                  <c:v>796</c:v>
                </c:pt>
                <c:pt idx="699">
                  <c:v>1194</c:v>
                </c:pt>
                <c:pt idx="700">
                  <c:v>1498</c:v>
                </c:pt>
                <c:pt idx="701">
                  <c:v>1196</c:v>
                </c:pt>
                <c:pt idx="702">
                  <c:v>1248</c:v>
                </c:pt>
                <c:pt idx="703">
                  <c:v>1248</c:v>
                </c:pt>
                <c:pt idx="704">
                  <c:v>1248</c:v>
                </c:pt>
                <c:pt idx="705">
                  <c:v>1197</c:v>
                </c:pt>
                <c:pt idx="706">
                  <c:v>1197</c:v>
                </c:pt>
                <c:pt idx="707">
                  <c:v>1197</c:v>
                </c:pt>
                <c:pt idx="708">
                  <c:v>1197</c:v>
                </c:pt>
                <c:pt idx="709">
                  <c:v>1197</c:v>
                </c:pt>
                <c:pt idx="710">
                  <c:v>1197</c:v>
                </c:pt>
                <c:pt idx="711">
                  <c:v>1197</c:v>
                </c:pt>
                <c:pt idx="712">
                  <c:v>1197</c:v>
                </c:pt>
                <c:pt idx="713">
                  <c:v>1462</c:v>
                </c:pt>
                <c:pt idx="714">
                  <c:v>1462</c:v>
                </c:pt>
                <c:pt idx="715">
                  <c:v>1462</c:v>
                </c:pt>
                <c:pt idx="716">
                  <c:v>1462</c:v>
                </c:pt>
                <c:pt idx="717">
                  <c:v>1493</c:v>
                </c:pt>
                <c:pt idx="718">
                  <c:v>1248</c:v>
                </c:pt>
                <c:pt idx="719">
                  <c:v>1248</c:v>
                </c:pt>
                <c:pt idx="720">
                  <c:v>1498</c:v>
                </c:pt>
                <c:pt idx="721">
                  <c:v>1461</c:v>
                </c:pt>
                <c:pt idx="722">
                  <c:v>2489</c:v>
                </c:pt>
                <c:pt idx="723">
                  <c:v>2489</c:v>
                </c:pt>
                <c:pt idx="724">
                  <c:v>2179</c:v>
                </c:pt>
                <c:pt idx="725">
                  <c:v>2179</c:v>
                </c:pt>
                <c:pt idx="726">
                  <c:v>2179</c:v>
                </c:pt>
                <c:pt idx="727">
                  <c:v>2179</c:v>
                </c:pt>
                <c:pt idx="728">
                  <c:v>2179</c:v>
                </c:pt>
                <c:pt idx="729">
                  <c:v>796</c:v>
                </c:pt>
                <c:pt idx="730">
                  <c:v>796</c:v>
                </c:pt>
                <c:pt idx="731">
                  <c:v>1186</c:v>
                </c:pt>
                <c:pt idx="732">
                  <c:v>1197</c:v>
                </c:pt>
                <c:pt idx="733">
                  <c:v>1197</c:v>
                </c:pt>
                <c:pt idx="734">
                  <c:v>1197</c:v>
                </c:pt>
                <c:pt idx="735">
                  <c:v>1197</c:v>
                </c:pt>
                <c:pt idx="736">
                  <c:v>1120</c:v>
                </c:pt>
                <c:pt idx="737">
                  <c:v>1197</c:v>
                </c:pt>
                <c:pt idx="738">
                  <c:v>1120</c:v>
                </c:pt>
                <c:pt idx="739">
                  <c:v>1197</c:v>
                </c:pt>
                <c:pt idx="740">
                  <c:v>2523</c:v>
                </c:pt>
                <c:pt idx="741">
                  <c:v>2523</c:v>
                </c:pt>
                <c:pt idx="742">
                  <c:v>2523</c:v>
                </c:pt>
                <c:pt idx="743">
                  <c:v>2523</c:v>
                </c:pt>
                <c:pt idx="744">
                  <c:v>2523</c:v>
                </c:pt>
                <c:pt idx="745">
                  <c:v>1248</c:v>
                </c:pt>
                <c:pt idx="746">
                  <c:v>1248</c:v>
                </c:pt>
                <c:pt idx="747">
                  <c:v>1462</c:v>
                </c:pt>
                <c:pt idx="748">
                  <c:v>1462</c:v>
                </c:pt>
                <c:pt idx="749">
                  <c:v>1462</c:v>
                </c:pt>
                <c:pt idx="750">
                  <c:v>1498</c:v>
                </c:pt>
                <c:pt idx="751">
                  <c:v>1598</c:v>
                </c:pt>
                <c:pt idx="752">
                  <c:v>1498</c:v>
                </c:pt>
                <c:pt idx="753">
                  <c:v>1598</c:v>
                </c:pt>
                <c:pt idx="754">
                  <c:v>1498</c:v>
                </c:pt>
                <c:pt idx="755">
                  <c:v>1498</c:v>
                </c:pt>
                <c:pt idx="756">
                  <c:v>1598</c:v>
                </c:pt>
                <c:pt idx="757">
                  <c:v>1396</c:v>
                </c:pt>
                <c:pt idx="758">
                  <c:v>1591</c:v>
                </c:pt>
                <c:pt idx="759">
                  <c:v>1396</c:v>
                </c:pt>
                <c:pt idx="760">
                  <c:v>1591</c:v>
                </c:pt>
                <c:pt idx="761">
                  <c:v>1956</c:v>
                </c:pt>
                <c:pt idx="762">
                  <c:v>4395</c:v>
                </c:pt>
                <c:pt idx="763">
                  <c:v>998</c:v>
                </c:pt>
                <c:pt idx="764">
                  <c:v>998</c:v>
                </c:pt>
                <c:pt idx="765">
                  <c:v>1197</c:v>
                </c:pt>
                <c:pt idx="766">
                  <c:v>998</c:v>
                </c:pt>
                <c:pt idx="767">
                  <c:v>1197</c:v>
                </c:pt>
                <c:pt idx="768">
                  <c:v>998</c:v>
                </c:pt>
                <c:pt idx="769">
                  <c:v>998</c:v>
                </c:pt>
                <c:pt idx="770">
                  <c:v>998</c:v>
                </c:pt>
                <c:pt idx="771">
                  <c:v>1493</c:v>
                </c:pt>
                <c:pt idx="772">
                  <c:v>1493</c:v>
                </c:pt>
                <c:pt idx="773">
                  <c:v>1493</c:v>
                </c:pt>
                <c:pt idx="774">
                  <c:v>1493</c:v>
                </c:pt>
                <c:pt idx="775">
                  <c:v>2200</c:v>
                </c:pt>
                <c:pt idx="776">
                  <c:v>1496</c:v>
                </c:pt>
                <c:pt idx="777">
                  <c:v>1496</c:v>
                </c:pt>
                <c:pt idx="778">
                  <c:v>1496</c:v>
                </c:pt>
                <c:pt idx="779">
                  <c:v>1496</c:v>
                </c:pt>
                <c:pt idx="780">
                  <c:v>1496</c:v>
                </c:pt>
                <c:pt idx="781">
                  <c:v>1496</c:v>
                </c:pt>
                <c:pt idx="782">
                  <c:v>1496</c:v>
                </c:pt>
                <c:pt idx="783">
                  <c:v>1496</c:v>
                </c:pt>
                <c:pt idx="784">
                  <c:v>1461</c:v>
                </c:pt>
                <c:pt idx="785">
                  <c:v>1461</c:v>
                </c:pt>
                <c:pt idx="786">
                  <c:v>1461</c:v>
                </c:pt>
              </c:numCache>
            </c:numRef>
          </c:xVal>
          <c:yVal>
            <c:numRef>
              <c:f>[DS1_C1_S6_Car_Data.xlsx]Task5!$B$2:$B$788</c:f>
              <c:numCache>
                <c:formatCode>General</c:formatCode>
                <c:ptCount val="787"/>
                <c:pt idx="0">
                  <c:v>25.17</c:v>
                </c:pt>
                <c:pt idx="1">
                  <c:v>25.17</c:v>
                </c:pt>
                <c:pt idx="2">
                  <c:v>25.17</c:v>
                </c:pt>
                <c:pt idx="3">
                  <c:v>25.17</c:v>
                </c:pt>
                <c:pt idx="4">
                  <c:v>25.17</c:v>
                </c:pt>
                <c:pt idx="5">
                  <c:v>25.17</c:v>
                </c:pt>
                <c:pt idx="6">
                  <c:v>25.17</c:v>
                </c:pt>
                <c:pt idx="7">
                  <c:v>25.17</c:v>
                </c:pt>
                <c:pt idx="8">
                  <c:v>25.17</c:v>
                </c:pt>
                <c:pt idx="9">
                  <c:v>16.3</c:v>
                </c:pt>
                <c:pt idx="10">
                  <c:v>16.3</c:v>
                </c:pt>
                <c:pt idx="11">
                  <c:v>16.3</c:v>
                </c:pt>
                <c:pt idx="12">
                  <c:v>16.3</c:v>
                </c:pt>
                <c:pt idx="13">
                  <c:v>23.84</c:v>
                </c:pt>
                <c:pt idx="14">
                  <c:v>23.84</c:v>
                </c:pt>
                <c:pt idx="15">
                  <c:v>23.84</c:v>
                </c:pt>
                <c:pt idx="16">
                  <c:v>23.84</c:v>
                </c:pt>
                <c:pt idx="17">
                  <c:v>23.84</c:v>
                </c:pt>
                <c:pt idx="18">
                  <c:v>23.84</c:v>
                </c:pt>
                <c:pt idx="19">
                  <c:v>23.84</c:v>
                </c:pt>
                <c:pt idx="20">
                  <c:v>15.1</c:v>
                </c:pt>
                <c:pt idx="21">
                  <c:v>20.89</c:v>
                </c:pt>
                <c:pt idx="22">
                  <c:v>15.1</c:v>
                </c:pt>
                <c:pt idx="23">
                  <c:v>20.3</c:v>
                </c:pt>
                <c:pt idx="24">
                  <c:v>13.3</c:v>
                </c:pt>
                <c:pt idx="25">
                  <c:v>13.3</c:v>
                </c:pt>
                <c:pt idx="26">
                  <c:v>18.399999999999999</c:v>
                </c:pt>
                <c:pt idx="27">
                  <c:v>13.3</c:v>
                </c:pt>
                <c:pt idx="28">
                  <c:v>13.3</c:v>
                </c:pt>
                <c:pt idx="29">
                  <c:v>18.399999999999999</c:v>
                </c:pt>
                <c:pt idx="30">
                  <c:v>16.3</c:v>
                </c:pt>
                <c:pt idx="31">
                  <c:v>16.3</c:v>
                </c:pt>
                <c:pt idx="32">
                  <c:v>16.3</c:v>
                </c:pt>
                <c:pt idx="33">
                  <c:v>16.3</c:v>
                </c:pt>
                <c:pt idx="34">
                  <c:v>16.3</c:v>
                </c:pt>
                <c:pt idx="35">
                  <c:v>16.3</c:v>
                </c:pt>
                <c:pt idx="36">
                  <c:v>14</c:v>
                </c:pt>
                <c:pt idx="37">
                  <c:v>19</c:v>
                </c:pt>
                <c:pt idx="38">
                  <c:v>16.3</c:v>
                </c:pt>
                <c:pt idx="39">
                  <c:v>16.3</c:v>
                </c:pt>
                <c:pt idx="40">
                  <c:v>16.3</c:v>
                </c:pt>
                <c:pt idx="41">
                  <c:v>16.3</c:v>
                </c:pt>
                <c:pt idx="42">
                  <c:v>16.3</c:v>
                </c:pt>
                <c:pt idx="43">
                  <c:v>16.3</c:v>
                </c:pt>
                <c:pt idx="44">
                  <c:v>15.3</c:v>
                </c:pt>
                <c:pt idx="45">
                  <c:v>15.3</c:v>
                </c:pt>
                <c:pt idx="46">
                  <c:v>16.3</c:v>
                </c:pt>
                <c:pt idx="47">
                  <c:v>15.3</c:v>
                </c:pt>
                <c:pt idx="48">
                  <c:v>16.3</c:v>
                </c:pt>
                <c:pt idx="49">
                  <c:v>16.3</c:v>
                </c:pt>
                <c:pt idx="50">
                  <c:v>16.3</c:v>
                </c:pt>
                <c:pt idx="51">
                  <c:v>16.3</c:v>
                </c:pt>
                <c:pt idx="52">
                  <c:v>16.3</c:v>
                </c:pt>
                <c:pt idx="53">
                  <c:v>16.3</c:v>
                </c:pt>
                <c:pt idx="54">
                  <c:v>16.3</c:v>
                </c:pt>
                <c:pt idx="55">
                  <c:v>16.3</c:v>
                </c:pt>
                <c:pt idx="56">
                  <c:v>16.3</c:v>
                </c:pt>
                <c:pt idx="57">
                  <c:v>16.3</c:v>
                </c:pt>
                <c:pt idx="58">
                  <c:v>16.3</c:v>
                </c:pt>
                <c:pt idx="59">
                  <c:v>11.3</c:v>
                </c:pt>
                <c:pt idx="60">
                  <c:v>15.1</c:v>
                </c:pt>
                <c:pt idx="61">
                  <c:v>15.1</c:v>
                </c:pt>
                <c:pt idx="62">
                  <c:v>15.1</c:v>
                </c:pt>
                <c:pt idx="63">
                  <c:v>15.1</c:v>
                </c:pt>
                <c:pt idx="64">
                  <c:v>16</c:v>
                </c:pt>
                <c:pt idx="65">
                  <c:v>16</c:v>
                </c:pt>
                <c:pt idx="66">
                  <c:v>16</c:v>
                </c:pt>
                <c:pt idx="67">
                  <c:v>16.3</c:v>
                </c:pt>
                <c:pt idx="68">
                  <c:v>16.3</c:v>
                </c:pt>
                <c:pt idx="69">
                  <c:v>16.3</c:v>
                </c:pt>
                <c:pt idx="70">
                  <c:v>10</c:v>
                </c:pt>
                <c:pt idx="71">
                  <c:v>12.5</c:v>
                </c:pt>
                <c:pt idx="72">
                  <c:v>7</c:v>
                </c:pt>
                <c:pt idx="73">
                  <c:v>13.5</c:v>
                </c:pt>
                <c:pt idx="74">
                  <c:v>13.5</c:v>
                </c:pt>
                <c:pt idx="75">
                  <c:v>13.5</c:v>
                </c:pt>
                <c:pt idx="76">
                  <c:v>16.3</c:v>
                </c:pt>
                <c:pt idx="77">
                  <c:v>16.3</c:v>
                </c:pt>
                <c:pt idx="78">
                  <c:v>16.3</c:v>
                </c:pt>
                <c:pt idx="79">
                  <c:v>16.3</c:v>
                </c:pt>
                <c:pt idx="80">
                  <c:v>16.3</c:v>
                </c:pt>
                <c:pt idx="81">
                  <c:v>16.3</c:v>
                </c:pt>
                <c:pt idx="82">
                  <c:v>15.5</c:v>
                </c:pt>
                <c:pt idx="83">
                  <c:v>22.25</c:v>
                </c:pt>
                <c:pt idx="84">
                  <c:v>15.5</c:v>
                </c:pt>
                <c:pt idx="85">
                  <c:v>22.25</c:v>
                </c:pt>
                <c:pt idx="86">
                  <c:v>15.5</c:v>
                </c:pt>
                <c:pt idx="87">
                  <c:v>22.25</c:v>
                </c:pt>
                <c:pt idx="88">
                  <c:v>15.5</c:v>
                </c:pt>
                <c:pt idx="89">
                  <c:v>15.5</c:v>
                </c:pt>
                <c:pt idx="90">
                  <c:v>22.25</c:v>
                </c:pt>
                <c:pt idx="91">
                  <c:v>22.25</c:v>
                </c:pt>
                <c:pt idx="92">
                  <c:v>16.3</c:v>
                </c:pt>
                <c:pt idx="93">
                  <c:v>16.3</c:v>
                </c:pt>
                <c:pt idx="94">
                  <c:v>16.3</c:v>
                </c:pt>
                <c:pt idx="95">
                  <c:v>16.3</c:v>
                </c:pt>
                <c:pt idx="96">
                  <c:v>16.3</c:v>
                </c:pt>
                <c:pt idx="97">
                  <c:v>16.3</c:v>
                </c:pt>
                <c:pt idx="98">
                  <c:v>24.12</c:v>
                </c:pt>
                <c:pt idx="99">
                  <c:v>24.12</c:v>
                </c:pt>
                <c:pt idx="100">
                  <c:v>24.12</c:v>
                </c:pt>
                <c:pt idx="101">
                  <c:v>24.12</c:v>
                </c:pt>
                <c:pt idx="102">
                  <c:v>13.2</c:v>
                </c:pt>
                <c:pt idx="103">
                  <c:v>19.2</c:v>
                </c:pt>
                <c:pt idx="104">
                  <c:v>19.2</c:v>
                </c:pt>
                <c:pt idx="105">
                  <c:v>19.2</c:v>
                </c:pt>
                <c:pt idx="106">
                  <c:v>16.3</c:v>
                </c:pt>
                <c:pt idx="107">
                  <c:v>16.3</c:v>
                </c:pt>
                <c:pt idx="108">
                  <c:v>16.3</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16.3</c:v>
                </c:pt>
                <c:pt idx="122">
                  <c:v>16.3</c:v>
                </c:pt>
                <c:pt idx="123">
                  <c:v>16.3</c:v>
                </c:pt>
                <c:pt idx="124">
                  <c:v>16.3</c:v>
                </c:pt>
                <c:pt idx="125">
                  <c:v>16.3</c:v>
                </c:pt>
                <c:pt idx="126">
                  <c:v>16.3</c:v>
                </c:pt>
                <c:pt idx="127">
                  <c:v>16.3</c:v>
                </c:pt>
                <c:pt idx="128">
                  <c:v>16.3</c:v>
                </c:pt>
                <c:pt idx="129">
                  <c:v>16.3</c:v>
                </c:pt>
                <c:pt idx="130">
                  <c:v>16.3</c:v>
                </c:pt>
                <c:pt idx="131">
                  <c:v>20</c:v>
                </c:pt>
                <c:pt idx="132">
                  <c:v>20</c:v>
                </c:pt>
                <c:pt idx="133">
                  <c:v>20</c:v>
                </c:pt>
                <c:pt idx="134">
                  <c:v>20</c:v>
                </c:pt>
                <c:pt idx="135">
                  <c:v>20</c:v>
                </c:pt>
                <c:pt idx="136">
                  <c:v>20</c:v>
                </c:pt>
                <c:pt idx="137">
                  <c:v>20</c:v>
                </c:pt>
                <c:pt idx="138">
                  <c:v>20</c:v>
                </c:pt>
                <c:pt idx="139">
                  <c:v>15</c:v>
                </c:pt>
                <c:pt idx="140">
                  <c:v>15</c:v>
                </c:pt>
                <c:pt idx="141">
                  <c:v>21.19</c:v>
                </c:pt>
                <c:pt idx="142">
                  <c:v>16.3</c:v>
                </c:pt>
                <c:pt idx="143">
                  <c:v>16.3</c:v>
                </c:pt>
                <c:pt idx="144">
                  <c:v>16.3</c:v>
                </c:pt>
                <c:pt idx="145">
                  <c:v>16.3</c:v>
                </c:pt>
                <c:pt idx="146">
                  <c:v>16.3</c:v>
                </c:pt>
                <c:pt idx="147">
                  <c:v>16.3</c:v>
                </c:pt>
                <c:pt idx="148">
                  <c:v>16.3</c:v>
                </c:pt>
                <c:pt idx="149">
                  <c:v>16.3</c:v>
                </c:pt>
                <c:pt idx="150">
                  <c:v>16.3</c:v>
                </c:pt>
                <c:pt idx="151">
                  <c:v>16.3</c:v>
                </c:pt>
                <c:pt idx="152">
                  <c:v>10</c:v>
                </c:pt>
                <c:pt idx="153">
                  <c:v>10</c:v>
                </c:pt>
                <c:pt idx="154">
                  <c:v>16</c:v>
                </c:pt>
                <c:pt idx="155">
                  <c:v>16</c:v>
                </c:pt>
                <c:pt idx="156">
                  <c:v>16</c:v>
                </c:pt>
                <c:pt idx="157">
                  <c:v>16</c:v>
                </c:pt>
                <c:pt idx="158">
                  <c:v>16</c:v>
                </c:pt>
                <c:pt idx="159">
                  <c:v>16.3</c:v>
                </c:pt>
                <c:pt idx="160">
                  <c:v>19.899999999999999</c:v>
                </c:pt>
                <c:pt idx="161">
                  <c:v>19.899999999999999</c:v>
                </c:pt>
                <c:pt idx="162">
                  <c:v>16.3</c:v>
                </c:pt>
                <c:pt idx="163">
                  <c:v>14</c:v>
                </c:pt>
                <c:pt idx="164">
                  <c:v>16.3</c:v>
                </c:pt>
                <c:pt idx="165">
                  <c:v>16.3</c:v>
                </c:pt>
                <c:pt idx="166">
                  <c:v>16.3</c:v>
                </c:pt>
                <c:pt idx="167">
                  <c:v>16.3</c:v>
                </c:pt>
                <c:pt idx="168">
                  <c:v>16.3</c:v>
                </c:pt>
                <c:pt idx="169">
                  <c:v>14</c:v>
                </c:pt>
                <c:pt idx="170">
                  <c:v>16.3</c:v>
                </c:pt>
                <c:pt idx="171">
                  <c:v>16.3</c:v>
                </c:pt>
                <c:pt idx="172">
                  <c:v>16.3</c:v>
                </c:pt>
                <c:pt idx="173">
                  <c:v>16.3</c:v>
                </c:pt>
                <c:pt idx="174">
                  <c:v>16.3</c:v>
                </c:pt>
                <c:pt idx="175">
                  <c:v>16.3</c:v>
                </c:pt>
                <c:pt idx="176">
                  <c:v>16.3</c:v>
                </c:pt>
                <c:pt idx="177">
                  <c:v>16.3</c:v>
                </c:pt>
                <c:pt idx="178">
                  <c:v>16.3</c:v>
                </c:pt>
                <c:pt idx="179">
                  <c:v>16.3</c:v>
                </c:pt>
                <c:pt idx="180">
                  <c:v>16.3</c:v>
                </c:pt>
                <c:pt idx="181">
                  <c:v>21.04</c:v>
                </c:pt>
                <c:pt idx="182">
                  <c:v>21.04</c:v>
                </c:pt>
                <c:pt idx="183">
                  <c:v>16.3</c:v>
                </c:pt>
                <c:pt idx="184">
                  <c:v>16.3</c:v>
                </c:pt>
                <c:pt idx="185">
                  <c:v>16.3</c:v>
                </c:pt>
                <c:pt idx="186">
                  <c:v>16.3</c:v>
                </c:pt>
                <c:pt idx="187">
                  <c:v>16.3</c:v>
                </c:pt>
                <c:pt idx="188">
                  <c:v>16.3</c:v>
                </c:pt>
                <c:pt idx="189">
                  <c:v>16.3</c:v>
                </c:pt>
                <c:pt idx="190">
                  <c:v>16.3</c:v>
                </c:pt>
                <c:pt idx="191">
                  <c:v>16.3</c:v>
                </c:pt>
                <c:pt idx="192">
                  <c:v>16.3</c:v>
                </c:pt>
                <c:pt idx="193">
                  <c:v>18.489999999999998</c:v>
                </c:pt>
                <c:pt idx="194">
                  <c:v>18.489999999999998</c:v>
                </c:pt>
                <c:pt idx="195">
                  <c:v>18.489999999999998</c:v>
                </c:pt>
                <c:pt idx="196">
                  <c:v>16.3</c:v>
                </c:pt>
                <c:pt idx="197">
                  <c:v>16.3</c:v>
                </c:pt>
                <c:pt idx="198">
                  <c:v>16.3</c:v>
                </c:pt>
                <c:pt idx="199">
                  <c:v>16.3</c:v>
                </c:pt>
                <c:pt idx="200">
                  <c:v>11.5</c:v>
                </c:pt>
                <c:pt idx="201">
                  <c:v>11.5</c:v>
                </c:pt>
                <c:pt idx="202">
                  <c:v>11.5</c:v>
                </c:pt>
                <c:pt idx="203">
                  <c:v>16.3</c:v>
                </c:pt>
                <c:pt idx="204">
                  <c:v>16</c:v>
                </c:pt>
                <c:pt idx="205">
                  <c:v>16</c:v>
                </c:pt>
                <c:pt idx="206">
                  <c:v>16</c:v>
                </c:pt>
                <c:pt idx="207">
                  <c:v>16</c:v>
                </c:pt>
                <c:pt idx="208">
                  <c:v>16</c:v>
                </c:pt>
                <c:pt idx="209">
                  <c:v>16</c:v>
                </c:pt>
                <c:pt idx="210">
                  <c:v>16</c:v>
                </c:pt>
                <c:pt idx="211">
                  <c:v>16</c:v>
                </c:pt>
                <c:pt idx="212">
                  <c:v>16.3</c:v>
                </c:pt>
                <c:pt idx="213">
                  <c:v>16</c:v>
                </c:pt>
                <c:pt idx="214">
                  <c:v>16</c:v>
                </c:pt>
                <c:pt idx="215">
                  <c:v>16</c:v>
                </c:pt>
                <c:pt idx="216">
                  <c:v>16</c:v>
                </c:pt>
                <c:pt idx="217">
                  <c:v>16</c:v>
                </c:pt>
                <c:pt idx="218">
                  <c:v>16</c:v>
                </c:pt>
                <c:pt idx="219">
                  <c:v>16</c:v>
                </c:pt>
                <c:pt idx="220">
                  <c:v>16</c:v>
                </c:pt>
                <c:pt idx="221">
                  <c:v>16</c:v>
                </c:pt>
                <c:pt idx="222">
                  <c:v>16</c:v>
                </c:pt>
                <c:pt idx="223">
                  <c:v>14</c:v>
                </c:pt>
                <c:pt idx="224">
                  <c:v>14</c:v>
                </c:pt>
                <c:pt idx="225">
                  <c:v>14</c:v>
                </c:pt>
                <c:pt idx="226">
                  <c:v>14</c:v>
                </c:pt>
                <c:pt idx="227">
                  <c:v>14</c:v>
                </c:pt>
                <c:pt idx="228">
                  <c:v>14</c:v>
                </c:pt>
                <c:pt idx="229">
                  <c:v>14</c:v>
                </c:pt>
                <c:pt idx="230">
                  <c:v>12</c:v>
                </c:pt>
                <c:pt idx="231">
                  <c:v>12</c:v>
                </c:pt>
                <c:pt idx="232">
                  <c:v>12</c:v>
                </c:pt>
                <c:pt idx="233">
                  <c:v>11.2</c:v>
                </c:pt>
                <c:pt idx="234">
                  <c:v>11.2</c:v>
                </c:pt>
                <c:pt idx="235">
                  <c:v>11.2</c:v>
                </c:pt>
                <c:pt idx="236">
                  <c:v>11.2</c:v>
                </c:pt>
                <c:pt idx="237">
                  <c:v>12</c:v>
                </c:pt>
                <c:pt idx="238">
                  <c:v>11.2</c:v>
                </c:pt>
                <c:pt idx="239">
                  <c:v>11.2</c:v>
                </c:pt>
                <c:pt idx="240">
                  <c:v>9.5</c:v>
                </c:pt>
                <c:pt idx="241">
                  <c:v>9.5</c:v>
                </c:pt>
                <c:pt idx="242">
                  <c:v>9.5</c:v>
                </c:pt>
                <c:pt idx="243">
                  <c:v>9.5</c:v>
                </c:pt>
                <c:pt idx="244">
                  <c:v>10.6</c:v>
                </c:pt>
                <c:pt idx="245">
                  <c:v>10.1</c:v>
                </c:pt>
                <c:pt idx="246">
                  <c:v>11.3</c:v>
                </c:pt>
                <c:pt idx="247">
                  <c:v>15.1</c:v>
                </c:pt>
                <c:pt idx="248">
                  <c:v>15.1</c:v>
                </c:pt>
                <c:pt idx="249">
                  <c:v>10.1</c:v>
                </c:pt>
                <c:pt idx="250">
                  <c:v>15.1</c:v>
                </c:pt>
                <c:pt idx="251">
                  <c:v>12.55</c:v>
                </c:pt>
                <c:pt idx="252">
                  <c:v>12.55</c:v>
                </c:pt>
                <c:pt idx="253">
                  <c:v>12.55</c:v>
                </c:pt>
                <c:pt idx="254">
                  <c:v>12.55</c:v>
                </c:pt>
                <c:pt idx="255">
                  <c:v>7.8</c:v>
                </c:pt>
                <c:pt idx="256">
                  <c:v>7.8</c:v>
                </c:pt>
                <c:pt idx="257">
                  <c:v>12.55</c:v>
                </c:pt>
                <c:pt idx="258">
                  <c:v>7.7</c:v>
                </c:pt>
                <c:pt idx="259">
                  <c:v>9.3000000000000007</c:v>
                </c:pt>
                <c:pt idx="260">
                  <c:v>9.3000000000000007</c:v>
                </c:pt>
                <c:pt idx="261">
                  <c:v>16.3</c:v>
                </c:pt>
                <c:pt idx="262">
                  <c:v>18</c:v>
                </c:pt>
                <c:pt idx="263">
                  <c:v>18</c:v>
                </c:pt>
                <c:pt idx="264">
                  <c:v>18</c:v>
                </c:pt>
                <c:pt idx="265">
                  <c:v>15.71</c:v>
                </c:pt>
                <c:pt idx="266">
                  <c:v>16.3</c:v>
                </c:pt>
                <c:pt idx="267">
                  <c:v>16.3</c:v>
                </c:pt>
                <c:pt idx="268">
                  <c:v>16.3</c:v>
                </c:pt>
                <c:pt idx="269">
                  <c:v>16.3</c:v>
                </c:pt>
                <c:pt idx="270">
                  <c:v>16.3</c:v>
                </c:pt>
                <c:pt idx="271">
                  <c:v>16.3</c:v>
                </c:pt>
                <c:pt idx="272">
                  <c:v>16.3</c:v>
                </c:pt>
                <c:pt idx="273">
                  <c:v>16.3</c:v>
                </c:pt>
                <c:pt idx="274">
                  <c:v>5.3</c:v>
                </c:pt>
                <c:pt idx="275">
                  <c:v>16.3</c:v>
                </c:pt>
                <c:pt idx="276">
                  <c:v>16.3</c:v>
                </c:pt>
                <c:pt idx="277">
                  <c:v>16.3</c:v>
                </c:pt>
                <c:pt idx="278">
                  <c:v>27.39</c:v>
                </c:pt>
                <c:pt idx="279">
                  <c:v>21.4</c:v>
                </c:pt>
                <c:pt idx="280">
                  <c:v>21.4</c:v>
                </c:pt>
                <c:pt idx="281">
                  <c:v>18.899999999999999</c:v>
                </c:pt>
                <c:pt idx="282">
                  <c:v>18.899999999999999</c:v>
                </c:pt>
                <c:pt idx="283">
                  <c:v>18.899999999999999</c:v>
                </c:pt>
                <c:pt idx="284">
                  <c:v>18.899999999999999</c:v>
                </c:pt>
                <c:pt idx="285">
                  <c:v>16.3</c:v>
                </c:pt>
                <c:pt idx="286">
                  <c:v>16.3</c:v>
                </c:pt>
                <c:pt idx="287">
                  <c:v>16.3</c:v>
                </c:pt>
                <c:pt idx="288">
                  <c:v>16.3</c:v>
                </c:pt>
                <c:pt idx="289">
                  <c:v>16.3</c:v>
                </c:pt>
                <c:pt idx="290">
                  <c:v>21.4</c:v>
                </c:pt>
                <c:pt idx="291">
                  <c:v>18.489999999999998</c:v>
                </c:pt>
                <c:pt idx="292">
                  <c:v>18.489999999999998</c:v>
                </c:pt>
                <c:pt idx="293">
                  <c:v>18.489999999999998</c:v>
                </c:pt>
                <c:pt idx="294">
                  <c:v>18.489999999999998</c:v>
                </c:pt>
                <c:pt idx="295">
                  <c:v>23.65</c:v>
                </c:pt>
                <c:pt idx="296">
                  <c:v>23.65</c:v>
                </c:pt>
                <c:pt idx="297">
                  <c:v>16.3</c:v>
                </c:pt>
                <c:pt idx="298">
                  <c:v>16.3</c:v>
                </c:pt>
                <c:pt idx="299">
                  <c:v>16.3</c:v>
                </c:pt>
                <c:pt idx="300">
                  <c:v>16.3</c:v>
                </c:pt>
                <c:pt idx="301">
                  <c:v>16.3</c:v>
                </c:pt>
                <c:pt idx="302">
                  <c:v>13.1</c:v>
                </c:pt>
                <c:pt idx="303">
                  <c:v>13.1</c:v>
                </c:pt>
                <c:pt idx="304">
                  <c:v>13.1</c:v>
                </c:pt>
                <c:pt idx="305">
                  <c:v>13.1</c:v>
                </c:pt>
                <c:pt idx="306">
                  <c:v>16.38</c:v>
                </c:pt>
                <c:pt idx="307">
                  <c:v>13.3</c:v>
                </c:pt>
                <c:pt idx="308">
                  <c:v>16.38</c:v>
                </c:pt>
                <c:pt idx="309">
                  <c:v>13.3</c:v>
                </c:pt>
                <c:pt idx="310">
                  <c:v>16.38</c:v>
                </c:pt>
                <c:pt idx="311">
                  <c:v>13.3</c:v>
                </c:pt>
                <c:pt idx="312">
                  <c:v>13.3</c:v>
                </c:pt>
                <c:pt idx="313">
                  <c:v>16.38</c:v>
                </c:pt>
                <c:pt idx="314">
                  <c:v>16.3</c:v>
                </c:pt>
                <c:pt idx="315">
                  <c:v>16.3</c:v>
                </c:pt>
                <c:pt idx="316">
                  <c:v>16.3</c:v>
                </c:pt>
                <c:pt idx="317">
                  <c:v>16.3</c:v>
                </c:pt>
                <c:pt idx="318">
                  <c:v>15.1</c:v>
                </c:pt>
                <c:pt idx="319">
                  <c:v>16.3</c:v>
                </c:pt>
                <c:pt idx="320">
                  <c:v>16.3</c:v>
                </c:pt>
                <c:pt idx="321">
                  <c:v>7.32</c:v>
                </c:pt>
                <c:pt idx="322">
                  <c:v>16.3</c:v>
                </c:pt>
                <c:pt idx="323">
                  <c:v>16.3</c:v>
                </c:pt>
                <c:pt idx="324">
                  <c:v>16.3</c:v>
                </c:pt>
                <c:pt idx="325">
                  <c:v>16.3</c:v>
                </c:pt>
                <c:pt idx="326">
                  <c:v>16.3</c:v>
                </c:pt>
                <c:pt idx="327">
                  <c:v>16.3</c:v>
                </c:pt>
                <c:pt idx="328">
                  <c:v>15.7</c:v>
                </c:pt>
                <c:pt idx="329">
                  <c:v>15.7</c:v>
                </c:pt>
                <c:pt idx="330">
                  <c:v>15.7</c:v>
                </c:pt>
                <c:pt idx="331">
                  <c:v>19</c:v>
                </c:pt>
                <c:pt idx="332">
                  <c:v>28.09</c:v>
                </c:pt>
                <c:pt idx="333">
                  <c:v>16.3</c:v>
                </c:pt>
                <c:pt idx="334">
                  <c:v>16.3</c:v>
                </c:pt>
                <c:pt idx="335">
                  <c:v>26.82</c:v>
                </c:pt>
                <c:pt idx="336">
                  <c:v>15.29</c:v>
                </c:pt>
                <c:pt idx="337">
                  <c:v>15.29</c:v>
                </c:pt>
                <c:pt idx="338">
                  <c:v>15.29</c:v>
                </c:pt>
                <c:pt idx="339">
                  <c:v>15.29</c:v>
                </c:pt>
                <c:pt idx="340">
                  <c:v>21.38</c:v>
                </c:pt>
                <c:pt idx="341">
                  <c:v>17.010000000000002</c:v>
                </c:pt>
                <c:pt idx="342">
                  <c:v>17.010000000000002</c:v>
                </c:pt>
                <c:pt idx="343">
                  <c:v>17.010000000000002</c:v>
                </c:pt>
                <c:pt idx="344">
                  <c:v>17.010000000000002</c:v>
                </c:pt>
                <c:pt idx="345">
                  <c:v>17.010000000000002</c:v>
                </c:pt>
                <c:pt idx="346">
                  <c:v>15.29</c:v>
                </c:pt>
                <c:pt idx="347">
                  <c:v>17.010000000000002</c:v>
                </c:pt>
                <c:pt idx="348">
                  <c:v>15.29</c:v>
                </c:pt>
                <c:pt idx="349">
                  <c:v>16.3</c:v>
                </c:pt>
                <c:pt idx="350">
                  <c:v>16.3</c:v>
                </c:pt>
                <c:pt idx="351">
                  <c:v>16.3</c:v>
                </c:pt>
                <c:pt idx="352">
                  <c:v>16.3</c:v>
                </c:pt>
                <c:pt idx="353">
                  <c:v>16.3</c:v>
                </c:pt>
                <c:pt idx="354">
                  <c:v>16.3</c:v>
                </c:pt>
                <c:pt idx="355">
                  <c:v>8.4</c:v>
                </c:pt>
                <c:pt idx="356">
                  <c:v>13.1</c:v>
                </c:pt>
                <c:pt idx="357">
                  <c:v>15.01</c:v>
                </c:pt>
                <c:pt idx="358">
                  <c:v>16.3</c:v>
                </c:pt>
                <c:pt idx="359">
                  <c:v>16.3</c:v>
                </c:pt>
                <c:pt idx="360">
                  <c:v>16.3</c:v>
                </c:pt>
                <c:pt idx="361">
                  <c:v>16.3</c:v>
                </c:pt>
                <c:pt idx="362">
                  <c:v>16.3</c:v>
                </c:pt>
                <c:pt idx="363">
                  <c:v>16.3</c:v>
                </c:pt>
                <c:pt idx="364">
                  <c:v>16.3</c:v>
                </c:pt>
                <c:pt idx="365">
                  <c:v>16.3</c:v>
                </c:pt>
                <c:pt idx="366">
                  <c:v>16.3</c:v>
                </c:pt>
                <c:pt idx="367">
                  <c:v>13.8</c:v>
                </c:pt>
                <c:pt idx="368">
                  <c:v>12.8</c:v>
                </c:pt>
                <c:pt idx="369">
                  <c:v>16.3</c:v>
                </c:pt>
                <c:pt idx="370">
                  <c:v>16.3</c:v>
                </c:pt>
                <c:pt idx="371">
                  <c:v>16.3</c:v>
                </c:pt>
                <c:pt idx="372">
                  <c:v>16.3</c:v>
                </c:pt>
                <c:pt idx="373">
                  <c:v>16.3</c:v>
                </c:pt>
                <c:pt idx="374">
                  <c:v>16.3</c:v>
                </c:pt>
                <c:pt idx="375">
                  <c:v>16.3</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16.3</c:v>
                </c:pt>
                <c:pt idx="389">
                  <c:v>16.3</c:v>
                </c:pt>
                <c:pt idx="390">
                  <c:v>20.89</c:v>
                </c:pt>
                <c:pt idx="391">
                  <c:v>20.89</c:v>
                </c:pt>
                <c:pt idx="392">
                  <c:v>16.3</c:v>
                </c:pt>
                <c:pt idx="393">
                  <c:v>16.3</c:v>
                </c:pt>
                <c:pt idx="394">
                  <c:v>16.3</c:v>
                </c:pt>
                <c:pt idx="395">
                  <c:v>24.12</c:v>
                </c:pt>
                <c:pt idx="396">
                  <c:v>13.2</c:v>
                </c:pt>
                <c:pt idx="397">
                  <c:v>13.2</c:v>
                </c:pt>
                <c:pt idx="398">
                  <c:v>19.2</c:v>
                </c:pt>
                <c:pt idx="399">
                  <c:v>19.2</c:v>
                </c:pt>
                <c:pt idx="400">
                  <c:v>19.2</c:v>
                </c:pt>
                <c:pt idx="401">
                  <c:v>16.3</c:v>
                </c:pt>
                <c:pt idx="402">
                  <c:v>16.3</c:v>
                </c:pt>
                <c:pt idx="403">
                  <c:v>16.3</c:v>
                </c:pt>
                <c:pt idx="404">
                  <c:v>16.3</c:v>
                </c:pt>
                <c:pt idx="405">
                  <c:v>16.3</c:v>
                </c:pt>
                <c:pt idx="406">
                  <c:v>16.3</c:v>
                </c:pt>
                <c:pt idx="407">
                  <c:v>16.3</c:v>
                </c:pt>
                <c:pt idx="408">
                  <c:v>16.3</c:v>
                </c:pt>
                <c:pt idx="409">
                  <c:v>16.3</c:v>
                </c:pt>
                <c:pt idx="410">
                  <c:v>21.04</c:v>
                </c:pt>
                <c:pt idx="411">
                  <c:v>21.04</c:v>
                </c:pt>
                <c:pt idx="412">
                  <c:v>80</c:v>
                </c:pt>
                <c:pt idx="413">
                  <c:v>80</c:v>
                </c:pt>
                <c:pt idx="414">
                  <c:v>18</c:v>
                </c:pt>
                <c:pt idx="415">
                  <c:v>12</c:v>
                </c:pt>
                <c:pt idx="416">
                  <c:v>18</c:v>
                </c:pt>
                <c:pt idx="417">
                  <c:v>12</c:v>
                </c:pt>
                <c:pt idx="418">
                  <c:v>16.3</c:v>
                </c:pt>
                <c:pt idx="419">
                  <c:v>16.3</c:v>
                </c:pt>
                <c:pt idx="420">
                  <c:v>16.3</c:v>
                </c:pt>
                <c:pt idx="421">
                  <c:v>18.489999999999998</c:v>
                </c:pt>
                <c:pt idx="422">
                  <c:v>18.489999999999998</c:v>
                </c:pt>
                <c:pt idx="423">
                  <c:v>10.8</c:v>
                </c:pt>
                <c:pt idx="424">
                  <c:v>13.93</c:v>
                </c:pt>
                <c:pt idx="425">
                  <c:v>28.09</c:v>
                </c:pt>
                <c:pt idx="426">
                  <c:v>21.56</c:v>
                </c:pt>
                <c:pt idx="427">
                  <c:v>16.3</c:v>
                </c:pt>
                <c:pt idx="428">
                  <c:v>26.32</c:v>
                </c:pt>
                <c:pt idx="429">
                  <c:v>12</c:v>
                </c:pt>
                <c:pt idx="430">
                  <c:v>18</c:v>
                </c:pt>
                <c:pt idx="431">
                  <c:v>18</c:v>
                </c:pt>
                <c:pt idx="432">
                  <c:v>12</c:v>
                </c:pt>
                <c:pt idx="433">
                  <c:v>12</c:v>
                </c:pt>
                <c:pt idx="434">
                  <c:v>12</c:v>
                </c:pt>
                <c:pt idx="435">
                  <c:v>18</c:v>
                </c:pt>
                <c:pt idx="436">
                  <c:v>18</c:v>
                </c:pt>
                <c:pt idx="437">
                  <c:v>16.3</c:v>
                </c:pt>
                <c:pt idx="438">
                  <c:v>16.3</c:v>
                </c:pt>
                <c:pt idx="439">
                  <c:v>16.3</c:v>
                </c:pt>
                <c:pt idx="440">
                  <c:v>16.3</c:v>
                </c:pt>
                <c:pt idx="441">
                  <c:v>23.6</c:v>
                </c:pt>
                <c:pt idx="442">
                  <c:v>23.6</c:v>
                </c:pt>
                <c:pt idx="443">
                  <c:v>16.3</c:v>
                </c:pt>
                <c:pt idx="444">
                  <c:v>23.6</c:v>
                </c:pt>
                <c:pt idx="445">
                  <c:v>23.6</c:v>
                </c:pt>
                <c:pt idx="446">
                  <c:v>23.6</c:v>
                </c:pt>
                <c:pt idx="447">
                  <c:v>25.17</c:v>
                </c:pt>
                <c:pt idx="448">
                  <c:v>25.17</c:v>
                </c:pt>
                <c:pt idx="449">
                  <c:v>25.17</c:v>
                </c:pt>
                <c:pt idx="450">
                  <c:v>12</c:v>
                </c:pt>
                <c:pt idx="451">
                  <c:v>12</c:v>
                </c:pt>
                <c:pt idx="452">
                  <c:v>11</c:v>
                </c:pt>
                <c:pt idx="453">
                  <c:v>16.3</c:v>
                </c:pt>
                <c:pt idx="454">
                  <c:v>16.3</c:v>
                </c:pt>
                <c:pt idx="455">
                  <c:v>14</c:v>
                </c:pt>
                <c:pt idx="456">
                  <c:v>14</c:v>
                </c:pt>
                <c:pt idx="457">
                  <c:v>19</c:v>
                </c:pt>
                <c:pt idx="458">
                  <c:v>14</c:v>
                </c:pt>
                <c:pt idx="459">
                  <c:v>16.3</c:v>
                </c:pt>
                <c:pt idx="460">
                  <c:v>14</c:v>
                </c:pt>
                <c:pt idx="461">
                  <c:v>23</c:v>
                </c:pt>
                <c:pt idx="462">
                  <c:v>16.3</c:v>
                </c:pt>
                <c:pt idx="463">
                  <c:v>16.3</c:v>
                </c:pt>
                <c:pt idx="464">
                  <c:v>16.3</c:v>
                </c:pt>
                <c:pt idx="465">
                  <c:v>16.3</c:v>
                </c:pt>
                <c:pt idx="466">
                  <c:v>16.3</c:v>
                </c:pt>
                <c:pt idx="467">
                  <c:v>23</c:v>
                </c:pt>
                <c:pt idx="468">
                  <c:v>23</c:v>
                </c:pt>
                <c:pt idx="469">
                  <c:v>23</c:v>
                </c:pt>
                <c:pt idx="470">
                  <c:v>23</c:v>
                </c:pt>
                <c:pt idx="471">
                  <c:v>23</c:v>
                </c:pt>
                <c:pt idx="472">
                  <c:v>23</c:v>
                </c:pt>
                <c:pt idx="473">
                  <c:v>23</c:v>
                </c:pt>
                <c:pt idx="474">
                  <c:v>23</c:v>
                </c:pt>
                <c:pt idx="475">
                  <c:v>20.89</c:v>
                </c:pt>
                <c:pt idx="476">
                  <c:v>20.89</c:v>
                </c:pt>
                <c:pt idx="477">
                  <c:v>20.89</c:v>
                </c:pt>
                <c:pt idx="478">
                  <c:v>16.3</c:v>
                </c:pt>
                <c:pt idx="479">
                  <c:v>16.3</c:v>
                </c:pt>
                <c:pt idx="480">
                  <c:v>16.3</c:v>
                </c:pt>
                <c:pt idx="481">
                  <c:v>16.3</c:v>
                </c:pt>
                <c:pt idx="482">
                  <c:v>15.1</c:v>
                </c:pt>
                <c:pt idx="483">
                  <c:v>15.1</c:v>
                </c:pt>
                <c:pt idx="484">
                  <c:v>20.3</c:v>
                </c:pt>
                <c:pt idx="485">
                  <c:v>15.1</c:v>
                </c:pt>
                <c:pt idx="486">
                  <c:v>20.3</c:v>
                </c:pt>
                <c:pt idx="487">
                  <c:v>20.3</c:v>
                </c:pt>
                <c:pt idx="488">
                  <c:v>15.1</c:v>
                </c:pt>
                <c:pt idx="489">
                  <c:v>20.3</c:v>
                </c:pt>
                <c:pt idx="490">
                  <c:v>15.1</c:v>
                </c:pt>
                <c:pt idx="491">
                  <c:v>20.3</c:v>
                </c:pt>
                <c:pt idx="492">
                  <c:v>15.1</c:v>
                </c:pt>
                <c:pt idx="493">
                  <c:v>20.3</c:v>
                </c:pt>
                <c:pt idx="494">
                  <c:v>22.95</c:v>
                </c:pt>
                <c:pt idx="495">
                  <c:v>22.95</c:v>
                </c:pt>
                <c:pt idx="496">
                  <c:v>22.95</c:v>
                </c:pt>
                <c:pt idx="497">
                  <c:v>22.95</c:v>
                </c:pt>
                <c:pt idx="498">
                  <c:v>17.57</c:v>
                </c:pt>
                <c:pt idx="499">
                  <c:v>17.57</c:v>
                </c:pt>
                <c:pt idx="500">
                  <c:v>17.57</c:v>
                </c:pt>
                <c:pt idx="501">
                  <c:v>17.57</c:v>
                </c:pt>
                <c:pt idx="502">
                  <c:v>16.3</c:v>
                </c:pt>
                <c:pt idx="503">
                  <c:v>16.3</c:v>
                </c:pt>
                <c:pt idx="504">
                  <c:v>16.3</c:v>
                </c:pt>
                <c:pt idx="505">
                  <c:v>16.3</c:v>
                </c:pt>
                <c:pt idx="506">
                  <c:v>16.3</c:v>
                </c:pt>
                <c:pt idx="507">
                  <c:v>16.3</c:v>
                </c:pt>
                <c:pt idx="508">
                  <c:v>14.6</c:v>
                </c:pt>
                <c:pt idx="509">
                  <c:v>16.3</c:v>
                </c:pt>
                <c:pt idx="510">
                  <c:v>16.3</c:v>
                </c:pt>
                <c:pt idx="511">
                  <c:v>13.3</c:v>
                </c:pt>
                <c:pt idx="512">
                  <c:v>18.399999999999999</c:v>
                </c:pt>
                <c:pt idx="513">
                  <c:v>13.3</c:v>
                </c:pt>
                <c:pt idx="514">
                  <c:v>18.399999999999999</c:v>
                </c:pt>
                <c:pt idx="515">
                  <c:v>18.399999999999999</c:v>
                </c:pt>
                <c:pt idx="516">
                  <c:v>13.3</c:v>
                </c:pt>
                <c:pt idx="517">
                  <c:v>16.3</c:v>
                </c:pt>
                <c:pt idx="518">
                  <c:v>16.3</c:v>
                </c:pt>
                <c:pt idx="519">
                  <c:v>16.3</c:v>
                </c:pt>
                <c:pt idx="520">
                  <c:v>16.3</c:v>
                </c:pt>
                <c:pt idx="521">
                  <c:v>16.3</c:v>
                </c:pt>
                <c:pt idx="522">
                  <c:v>16.3</c:v>
                </c:pt>
                <c:pt idx="523">
                  <c:v>14</c:v>
                </c:pt>
                <c:pt idx="524">
                  <c:v>14</c:v>
                </c:pt>
                <c:pt idx="525">
                  <c:v>19</c:v>
                </c:pt>
                <c:pt idx="526">
                  <c:v>19</c:v>
                </c:pt>
                <c:pt idx="527">
                  <c:v>17</c:v>
                </c:pt>
                <c:pt idx="528">
                  <c:v>19</c:v>
                </c:pt>
                <c:pt idx="529">
                  <c:v>16.3</c:v>
                </c:pt>
                <c:pt idx="530">
                  <c:v>16.3</c:v>
                </c:pt>
                <c:pt idx="531">
                  <c:v>28.4</c:v>
                </c:pt>
                <c:pt idx="532">
                  <c:v>16.3</c:v>
                </c:pt>
                <c:pt idx="533">
                  <c:v>28.4</c:v>
                </c:pt>
                <c:pt idx="534">
                  <c:v>16.3</c:v>
                </c:pt>
                <c:pt idx="535">
                  <c:v>28.4</c:v>
                </c:pt>
                <c:pt idx="536">
                  <c:v>28.4</c:v>
                </c:pt>
                <c:pt idx="537">
                  <c:v>16.3</c:v>
                </c:pt>
                <c:pt idx="538">
                  <c:v>16.3</c:v>
                </c:pt>
                <c:pt idx="539">
                  <c:v>16.3</c:v>
                </c:pt>
                <c:pt idx="540">
                  <c:v>28.4</c:v>
                </c:pt>
                <c:pt idx="541">
                  <c:v>28.4</c:v>
                </c:pt>
                <c:pt idx="542">
                  <c:v>28.4</c:v>
                </c:pt>
                <c:pt idx="543">
                  <c:v>16.3</c:v>
                </c:pt>
                <c:pt idx="544">
                  <c:v>16.3</c:v>
                </c:pt>
                <c:pt idx="545">
                  <c:v>15.3</c:v>
                </c:pt>
                <c:pt idx="546">
                  <c:v>15.3</c:v>
                </c:pt>
                <c:pt idx="547">
                  <c:v>16.3</c:v>
                </c:pt>
                <c:pt idx="548">
                  <c:v>16.3</c:v>
                </c:pt>
                <c:pt idx="549">
                  <c:v>16.3</c:v>
                </c:pt>
                <c:pt idx="550">
                  <c:v>16.3</c:v>
                </c:pt>
                <c:pt idx="551">
                  <c:v>16.3</c:v>
                </c:pt>
                <c:pt idx="552">
                  <c:v>16.3</c:v>
                </c:pt>
                <c:pt idx="553">
                  <c:v>16.3</c:v>
                </c:pt>
                <c:pt idx="554">
                  <c:v>13.6</c:v>
                </c:pt>
                <c:pt idx="555">
                  <c:v>13.6</c:v>
                </c:pt>
                <c:pt idx="556">
                  <c:v>20.32</c:v>
                </c:pt>
                <c:pt idx="557">
                  <c:v>20.3</c:v>
                </c:pt>
                <c:pt idx="558">
                  <c:v>20.32</c:v>
                </c:pt>
                <c:pt idx="559">
                  <c:v>13.6</c:v>
                </c:pt>
                <c:pt idx="560">
                  <c:v>13.6</c:v>
                </c:pt>
                <c:pt idx="561">
                  <c:v>20.3</c:v>
                </c:pt>
                <c:pt idx="562">
                  <c:v>20.32</c:v>
                </c:pt>
                <c:pt idx="563">
                  <c:v>13.6</c:v>
                </c:pt>
                <c:pt idx="564">
                  <c:v>15</c:v>
                </c:pt>
                <c:pt idx="565">
                  <c:v>16.78</c:v>
                </c:pt>
                <c:pt idx="566">
                  <c:v>18.100000000000001</c:v>
                </c:pt>
                <c:pt idx="567">
                  <c:v>18.100000000000001</c:v>
                </c:pt>
                <c:pt idx="568">
                  <c:v>16.78</c:v>
                </c:pt>
                <c:pt idx="569">
                  <c:v>18.100000000000001</c:v>
                </c:pt>
                <c:pt idx="570">
                  <c:v>18</c:v>
                </c:pt>
                <c:pt idx="571">
                  <c:v>18</c:v>
                </c:pt>
                <c:pt idx="572">
                  <c:v>18</c:v>
                </c:pt>
                <c:pt idx="573">
                  <c:v>16.3</c:v>
                </c:pt>
                <c:pt idx="574">
                  <c:v>16.3</c:v>
                </c:pt>
                <c:pt idx="575">
                  <c:v>16.3</c:v>
                </c:pt>
                <c:pt idx="576">
                  <c:v>16.3</c:v>
                </c:pt>
                <c:pt idx="577">
                  <c:v>16.3</c:v>
                </c:pt>
                <c:pt idx="578">
                  <c:v>16.3</c:v>
                </c:pt>
                <c:pt idx="579">
                  <c:v>16.3</c:v>
                </c:pt>
                <c:pt idx="580">
                  <c:v>16.3</c:v>
                </c:pt>
                <c:pt idx="581">
                  <c:v>16.3</c:v>
                </c:pt>
                <c:pt idx="582">
                  <c:v>16.3</c:v>
                </c:pt>
                <c:pt idx="583">
                  <c:v>16.3</c:v>
                </c:pt>
                <c:pt idx="584">
                  <c:v>16.3</c:v>
                </c:pt>
                <c:pt idx="585">
                  <c:v>16.3</c:v>
                </c:pt>
                <c:pt idx="586">
                  <c:v>16.3</c:v>
                </c:pt>
                <c:pt idx="587">
                  <c:v>16.3</c:v>
                </c:pt>
                <c:pt idx="588">
                  <c:v>16.3</c:v>
                </c:pt>
                <c:pt idx="589">
                  <c:v>16.3</c:v>
                </c:pt>
                <c:pt idx="590">
                  <c:v>16.3</c:v>
                </c:pt>
                <c:pt idx="591">
                  <c:v>23</c:v>
                </c:pt>
                <c:pt idx="592">
                  <c:v>23</c:v>
                </c:pt>
                <c:pt idx="593">
                  <c:v>23</c:v>
                </c:pt>
                <c:pt idx="594">
                  <c:v>23</c:v>
                </c:pt>
                <c:pt idx="595">
                  <c:v>23</c:v>
                </c:pt>
                <c:pt idx="596">
                  <c:v>16.3</c:v>
                </c:pt>
                <c:pt idx="597">
                  <c:v>23</c:v>
                </c:pt>
                <c:pt idx="598">
                  <c:v>23</c:v>
                </c:pt>
                <c:pt idx="599">
                  <c:v>23</c:v>
                </c:pt>
                <c:pt idx="600">
                  <c:v>23</c:v>
                </c:pt>
                <c:pt idx="601">
                  <c:v>23</c:v>
                </c:pt>
                <c:pt idx="602">
                  <c:v>24</c:v>
                </c:pt>
                <c:pt idx="603">
                  <c:v>24</c:v>
                </c:pt>
                <c:pt idx="604">
                  <c:v>18.899999999999999</c:v>
                </c:pt>
                <c:pt idx="605">
                  <c:v>18.899999999999999</c:v>
                </c:pt>
                <c:pt idx="606">
                  <c:v>16.3</c:v>
                </c:pt>
                <c:pt idx="607">
                  <c:v>16.3</c:v>
                </c:pt>
                <c:pt idx="608">
                  <c:v>15.5</c:v>
                </c:pt>
                <c:pt idx="609">
                  <c:v>15.5</c:v>
                </c:pt>
                <c:pt idx="610">
                  <c:v>22.25</c:v>
                </c:pt>
                <c:pt idx="611">
                  <c:v>22.25</c:v>
                </c:pt>
                <c:pt idx="612">
                  <c:v>22.25</c:v>
                </c:pt>
                <c:pt idx="613">
                  <c:v>15.5</c:v>
                </c:pt>
                <c:pt idx="614">
                  <c:v>15.5</c:v>
                </c:pt>
                <c:pt idx="615">
                  <c:v>22.25</c:v>
                </c:pt>
                <c:pt idx="616">
                  <c:v>22.25</c:v>
                </c:pt>
                <c:pt idx="617">
                  <c:v>22.25</c:v>
                </c:pt>
                <c:pt idx="618">
                  <c:v>15.5</c:v>
                </c:pt>
                <c:pt idx="619">
                  <c:v>15.5</c:v>
                </c:pt>
                <c:pt idx="620">
                  <c:v>12.6</c:v>
                </c:pt>
                <c:pt idx="621">
                  <c:v>16.3</c:v>
                </c:pt>
                <c:pt idx="622">
                  <c:v>16.3</c:v>
                </c:pt>
                <c:pt idx="623">
                  <c:v>16.3</c:v>
                </c:pt>
                <c:pt idx="624">
                  <c:v>16.3</c:v>
                </c:pt>
                <c:pt idx="625">
                  <c:v>16.3</c:v>
                </c:pt>
                <c:pt idx="626">
                  <c:v>16.3</c:v>
                </c:pt>
                <c:pt idx="627">
                  <c:v>16.3</c:v>
                </c:pt>
                <c:pt idx="628">
                  <c:v>16.3</c:v>
                </c:pt>
                <c:pt idx="629">
                  <c:v>16.3</c:v>
                </c:pt>
                <c:pt idx="630">
                  <c:v>16.3</c:v>
                </c:pt>
                <c:pt idx="631">
                  <c:v>16.3</c:v>
                </c:pt>
                <c:pt idx="632">
                  <c:v>16.3</c:v>
                </c:pt>
                <c:pt idx="633">
                  <c:v>16.3</c:v>
                </c:pt>
                <c:pt idx="634">
                  <c:v>16.3</c:v>
                </c:pt>
                <c:pt idx="635">
                  <c:v>16.3</c:v>
                </c:pt>
                <c:pt idx="636">
                  <c:v>16.3</c:v>
                </c:pt>
                <c:pt idx="637">
                  <c:v>16.3</c:v>
                </c:pt>
                <c:pt idx="638">
                  <c:v>24.12</c:v>
                </c:pt>
                <c:pt idx="639">
                  <c:v>13.2</c:v>
                </c:pt>
                <c:pt idx="640">
                  <c:v>19.2</c:v>
                </c:pt>
                <c:pt idx="641">
                  <c:v>10.199999999999999</c:v>
                </c:pt>
                <c:pt idx="642">
                  <c:v>10.199999999999999</c:v>
                </c:pt>
                <c:pt idx="643">
                  <c:v>16.3</c:v>
                </c:pt>
                <c:pt idx="644">
                  <c:v>16.3</c:v>
                </c:pt>
                <c:pt idx="645">
                  <c:v>16.3</c:v>
                </c:pt>
                <c:pt idx="646">
                  <c:v>12.4</c:v>
                </c:pt>
                <c:pt idx="647">
                  <c:v>12.4</c:v>
                </c:pt>
                <c:pt idx="648">
                  <c:v>12.4</c:v>
                </c:pt>
                <c:pt idx="649">
                  <c:v>12.4</c:v>
                </c:pt>
                <c:pt idx="650">
                  <c:v>9.4</c:v>
                </c:pt>
                <c:pt idx="651">
                  <c:v>12.4</c:v>
                </c:pt>
                <c:pt idx="652">
                  <c:v>20</c:v>
                </c:pt>
                <c:pt idx="653">
                  <c:v>15</c:v>
                </c:pt>
                <c:pt idx="654">
                  <c:v>16.3</c:v>
                </c:pt>
                <c:pt idx="655">
                  <c:v>16.3</c:v>
                </c:pt>
                <c:pt idx="656">
                  <c:v>10.199999999999999</c:v>
                </c:pt>
                <c:pt idx="657">
                  <c:v>16</c:v>
                </c:pt>
                <c:pt idx="658">
                  <c:v>16.3</c:v>
                </c:pt>
                <c:pt idx="659">
                  <c:v>16.3</c:v>
                </c:pt>
                <c:pt idx="660">
                  <c:v>21.04</c:v>
                </c:pt>
                <c:pt idx="661">
                  <c:v>21.04</c:v>
                </c:pt>
                <c:pt idx="662">
                  <c:v>21.04</c:v>
                </c:pt>
                <c:pt idx="663">
                  <c:v>12.1</c:v>
                </c:pt>
                <c:pt idx="664">
                  <c:v>16.3</c:v>
                </c:pt>
                <c:pt idx="665">
                  <c:v>16.3</c:v>
                </c:pt>
                <c:pt idx="666">
                  <c:v>16.3</c:v>
                </c:pt>
                <c:pt idx="667">
                  <c:v>19</c:v>
                </c:pt>
                <c:pt idx="668">
                  <c:v>17</c:v>
                </c:pt>
                <c:pt idx="669">
                  <c:v>16.3</c:v>
                </c:pt>
                <c:pt idx="670">
                  <c:v>16.3</c:v>
                </c:pt>
                <c:pt idx="671">
                  <c:v>16.3</c:v>
                </c:pt>
                <c:pt idx="672">
                  <c:v>16.3</c:v>
                </c:pt>
                <c:pt idx="673">
                  <c:v>16.3</c:v>
                </c:pt>
                <c:pt idx="674">
                  <c:v>16.3</c:v>
                </c:pt>
                <c:pt idx="675">
                  <c:v>16.3</c:v>
                </c:pt>
                <c:pt idx="676">
                  <c:v>16.3</c:v>
                </c:pt>
                <c:pt idx="677">
                  <c:v>16.3</c:v>
                </c:pt>
                <c:pt idx="678">
                  <c:v>16.3</c:v>
                </c:pt>
                <c:pt idx="679">
                  <c:v>11.5</c:v>
                </c:pt>
                <c:pt idx="680">
                  <c:v>8.1</c:v>
                </c:pt>
                <c:pt idx="681">
                  <c:v>9.4</c:v>
                </c:pt>
                <c:pt idx="682">
                  <c:v>11.5</c:v>
                </c:pt>
                <c:pt idx="683">
                  <c:v>11.5</c:v>
                </c:pt>
                <c:pt idx="684">
                  <c:v>11.5</c:v>
                </c:pt>
                <c:pt idx="685">
                  <c:v>16</c:v>
                </c:pt>
                <c:pt idx="686">
                  <c:v>11</c:v>
                </c:pt>
                <c:pt idx="687">
                  <c:v>11</c:v>
                </c:pt>
                <c:pt idx="688">
                  <c:v>11</c:v>
                </c:pt>
                <c:pt idx="689">
                  <c:v>12</c:v>
                </c:pt>
                <c:pt idx="690">
                  <c:v>12</c:v>
                </c:pt>
                <c:pt idx="691">
                  <c:v>11.2</c:v>
                </c:pt>
                <c:pt idx="692">
                  <c:v>11.2</c:v>
                </c:pt>
                <c:pt idx="693">
                  <c:v>12</c:v>
                </c:pt>
                <c:pt idx="694">
                  <c:v>12</c:v>
                </c:pt>
                <c:pt idx="695">
                  <c:v>18.2</c:v>
                </c:pt>
                <c:pt idx="696">
                  <c:v>18.399999999999999</c:v>
                </c:pt>
                <c:pt idx="697">
                  <c:v>13</c:v>
                </c:pt>
                <c:pt idx="698">
                  <c:v>13</c:v>
                </c:pt>
                <c:pt idx="699">
                  <c:v>16.3</c:v>
                </c:pt>
                <c:pt idx="700">
                  <c:v>17</c:v>
                </c:pt>
                <c:pt idx="701">
                  <c:v>16.3</c:v>
                </c:pt>
                <c:pt idx="702">
                  <c:v>27.39</c:v>
                </c:pt>
                <c:pt idx="703">
                  <c:v>27.39</c:v>
                </c:pt>
                <c:pt idx="704">
                  <c:v>27.39</c:v>
                </c:pt>
                <c:pt idx="705">
                  <c:v>21.4</c:v>
                </c:pt>
                <c:pt idx="706">
                  <c:v>21.4</c:v>
                </c:pt>
                <c:pt idx="707">
                  <c:v>21.4</c:v>
                </c:pt>
                <c:pt idx="708">
                  <c:v>21.4</c:v>
                </c:pt>
                <c:pt idx="709">
                  <c:v>21.4</c:v>
                </c:pt>
                <c:pt idx="710">
                  <c:v>21.4</c:v>
                </c:pt>
                <c:pt idx="711">
                  <c:v>21.4</c:v>
                </c:pt>
                <c:pt idx="712">
                  <c:v>18.899999999999999</c:v>
                </c:pt>
                <c:pt idx="713">
                  <c:v>16.3</c:v>
                </c:pt>
                <c:pt idx="714">
                  <c:v>16.3</c:v>
                </c:pt>
                <c:pt idx="715">
                  <c:v>16.3</c:v>
                </c:pt>
                <c:pt idx="716">
                  <c:v>16.3</c:v>
                </c:pt>
                <c:pt idx="717">
                  <c:v>18.489999999999998</c:v>
                </c:pt>
                <c:pt idx="718">
                  <c:v>23.65</c:v>
                </c:pt>
                <c:pt idx="719">
                  <c:v>23.65</c:v>
                </c:pt>
                <c:pt idx="720">
                  <c:v>16.3</c:v>
                </c:pt>
                <c:pt idx="721">
                  <c:v>16.3</c:v>
                </c:pt>
                <c:pt idx="722">
                  <c:v>10.7</c:v>
                </c:pt>
                <c:pt idx="723">
                  <c:v>10.3</c:v>
                </c:pt>
                <c:pt idx="724">
                  <c:v>11.4</c:v>
                </c:pt>
                <c:pt idx="725">
                  <c:v>11.4</c:v>
                </c:pt>
                <c:pt idx="726">
                  <c:v>11.4</c:v>
                </c:pt>
                <c:pt idx="727">
                  <c:v>10.8</c:v>
                </c:pt>
                <c:pt idx="728">
                  <c:v>10.8</c:v>
                </c:pt>
                <c:pt idx="729">
                  <c:v>18</c:v>
                </c:pt>
                <c:pt idx="730">
                  <c:v>18</c:v>
                </c:pt>
                <c:pt idx="731">
                  <c:v>20.7</c:v>
                </c:pt>
                <c:pt idx="732">
                  <c:v>16.3</c:v>
                </c:pt>
                <c:pt idx="733">
                  <c:v>16.3</c:v>
                </c:pt>
                <c:pt idx="734">
                  <c:v>16.3</c:v>
                </c:pt>
                <c:pt idx="735">
                  <c:v>15.7</c:v>
                </c:pt>
                <c:pt idx="736">
                  <c:v>19</c:v>
                </c:pt>
                <c:pt idx="737">
                  <c:v>15.7</c:v>
                </c:pt>
                <c:pt idx="738">
                  <c:v>19</c:v>
                </c:pt>
                <c:pt idx="739">
                  <c:v>19</c:v>
                </c:pt>
                <c:pt idx="740">
                  <c:v>9.4</c:v>
                </c:pt>
                <c:pt idx="741">
                  <c:v>12.3</c:v>
                </c:pt>
                <c:pt idx="742">
                  <c:v>12.3</c:v>
                </c:pt>
                <c:pt idx="743">
                  <c:v>9.4</c:v>
                </c:pt>
                <c:pt idx="744">
                  <c:v>9.4</c:v>
                </c:pt>
                <c:pt idx="745">
                  <c:v>28.09</c:v>
                </c:pt>
                <c:pt idx="746">
                  <c:v>28.09</c:v>
                </c:pt>
                <c:pt idx="747">
                  <c:v>16.3</c:v>
                </c:pt>
                <c:pt idx="748">
                  <c:v>16.3</c:v>
                </c:pt>
                <c:pt idx="749">
                  <c:v>16.3</c:v>
                </c:pt>
                <c:pt idx="750">
                  <c:v>26.32</c:v>
                </c:pt>
                <c:pt idx="751">
                  <c:v>12</c:v>
                </c:pt>
                <c:pt idx="752">
                  <c:v>14.5</c:v>
                </c:pt>
                <c:pt idx="753">
                  <c:v>12</c:v>
                </c:pt>
                <c:pt idx="754">
                  <c:v>14.5</c:v>
                </c:pt>
                <c:pt idx="755">
                  <c:v>14.5</c:v>
                </c:pt>
                <c:pt idx="756">
                  <c:v>12</c:v>
                </c:pt>
                <c:pt idx="757">
                  <c:v>21.38</c:v>
                </c:pt>
                <c:pt idx="758">
                  <c:v>15.29</c:v>
                </c:pt>
                <c:pt idx="759">
                  <c:v>21.38</c:v>
                </c:pt>
                <c:pt idx="760">
                  <c:v>15.29</c:v>
                </c:pt>
                <c:pt idx="761">
                  <c:v>16.3</c:v>
                </c:pt>
                <c:pt idx="762">
                  <c:v>4.45</c:v>
                </c:pt>
                <c:pt idx="763">
                  <c:v>16.3</c:v>
                </c:pt>
                <c:pt idx="764">
                  <c:v>16.3</c:v>
                </c:pt>
                <c:pt idx="765">
                  <c:v>16.3</c:v>
                </c:pt>
                <c:pt idx="766">
                  <c:v>16.3</c:v>
                </c:pt>
                <c:pt idx="767">
                  <c:v>16.3</c:v>
                </c:pt>
                <c:pt idx="768">
                  <c:v>16.3</c:v>
                </c:pt>
                <c:pt idx="769">
                  <c:v>16.3</c:v>
                </c:pt>
                <c:pt idx="770">
                  <c:v>16.3</c:v>
                </c:pt>
                <c:pt idx="771">
                  <c:v>13.8</c:v>
                </c:pt>
                <c:pt idx="772">
                  <c:v>13.8</c:v>
                </c:pt>
                <c:pt idx="773">
                  <c:v>13.8</c:v>
                </c:pt>
                <c:pt idx="774">
                  <c:v>12.8</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yVal>
          <c:smooth val="0"/>
          <c:extLst>
            <c:ext xmlns:c16="http://schemas.microsoft.com/office/drawing/2014/chart" uri="{C3380CC4-5D6E-409C-BE32-E72D297353CC}">
              <c16:uniqueId val="{00000001-025C-46DA-B0E1-A63CEC299431}"/>
            </c:ext>
          </c:extLst>
        </c:ser>
        <c:dLbls>
          <c:showLegendKey val="0"/>
          <c:showVal val="0"/>
          <c:showCatName val="0"/>
          <c:showSerName val="0"/>
          <c:showPercent val="0"/>
          <c:showBubbleSize val="0"/>
        </c:dLbls>
        <c:axId val="1467538256"/>
        <c:axId val="1467538736"/>
      </c:scatterChart>
      <c:valAx>
        <c:axId val="1467538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Displacemnt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538736"/>
        <c:crosses val="autoZero"/>
        <c:crossBetween val="midCat"/>
      </c:valAx>
      <c:valAx>
        <c:axId val="14675387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5382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i="0" u="none" strike="noStrike" kern="1200" spc="0" baseline="0" dirty="0">
                <a:solidFill>
                  <a:sysClr val="windowText" lastClr="000000">
                    <a:lumMod val="65000"/>
                    <a:lumOff val="35000"/>
                  </a:sysClr>
                </a:solidFill>
              </a:rPr>
              <a:t>Correlation of Mileage vs Fuel Tank Capacity </a:t>
            </a:r>
          </a:p>
        </c:rich>
      </c:tx>
      <c:layout>
        <c:manualLayout>
          <c:xMode val="edge"/>
          <c:yMode val="edge"/>
          <c:x val="0.18386743523088322"/>
          <c:y val="2.067183462532299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[DS1_C1_S6_Car_Data.xlsx]Task5!$E$1</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[DS1_C1_S6_Car_Data.xlsx]Task5!$D$2:$D$788</c:f>
              <c:numCache>
                <c:formatCode>General</c:formatCode>
                <c:ptCount val="787"/>
                <c:pt idx="0">
                  <c:v>25.17</c:v>
                </c:pt>
                <c:pt idx="1">
                  <c:v>25.17</c:v>
                </c:pt>
                <c:pt idx="2">
                  <c:v>25.17</c:v>
                </c:pt>
                <c:pt idx="3">
                  <c:v>25.17</c:v>
                </c:pt>
                <c:pt idx="4">
                  <c:v>25.17</c:v>
                </c:pt>
                <c:pt idx="5">
                  <c:v>25.17</c:v>
                </c:pt>
                <c:pt idx="6">
                  <c:v>25.17</c:v>
                </c:pt>
                <c:pt idx="7">
                  <c:v>25.17</c:v>
                </c:pt>
                <c:pt idx="8">
                  <c:v>25.17</c:v>
                </c:pt>
                <c:pt idx="9">
                  <c:v>16.3</c:v>
                </c:pt>
                <c:pt idx="10">
                  <c:v>16.3</c:v>
                </c:pt>
                <c:pt idx="11">
                  <c:v>16.3</c:v>
                </c:pt>
                <c:pt idx="12">
                  <c:v>16.3</c:v>
                </c:pt>
                <c:pt idx="13">
                  <c:v>23.84</c:v>
                </c:pt>
                <c:pt idx="14">
                  <c:v>23.84</c:v>
                </c:pt>
                <c:pt idx="15">
                  <c:v>23.84</c:v>
                </c:pt>
                <c:pt idx="16">
                  <c:v>23.84</c:v>
                </c:pt>
                <c:pt idx="17">
                  <c:v>23.84</c:v>
                </c:pt>
                <c:pt idx="18">
                  <c:v>23.84</c:v>
                </c:pt>
                <c:pt idx="19">
                  <c:v>23.84</c:v>
                </c:pt>
                <c:pt idx="20">
                  <c:v>15.1</c:v>
                </c:pt>
                <c:pt idx="21">
                  <c:v>20.89</c:v>
                </c:pt>
                <c:pt idx="22">
                  <c:v>15.1</c:v>
                </c:pt>
                <c:pt idx="23">
                  <c:v>20.3</c:v>
                </c:pt>
                <c:pt idx="24">
                  <c:v>13.3</c:v>
                </c:pt>
                <c:pt idx="25">
                  <c:v>13.3</c:v>
                </c:pt>
                <c:pt idx="26">
                  <c:v>18.399999999999999</c:v>
                </c:pt>
                <c:pt idx="27">
                  <c:v>13.3</c:v>
                </c:pt>
                <c:pt idx="28">
                  <c:v>13.3</c:v>
                </c:pt>
                <c:pt idx="29">
                  <c:v>18.399999999999999</c:v>
                </c:pt>
                <c:pt idx="30">
                  <c:v>16.3</c:v>
                </c:pt>
                <c:pt idx="31">
                  <c:v>16.3</c:v>
                </c:pt>
                <c:pt idx="32">
                  <c:v>16.3</c:v>
                </c:pt>
                <c:pt idx="33">
                  <c:v>16.3</c:v>
                </c:pt>
                <c:pt idx="34">
                  <c:v>16.3</c:v>
                </c:pt>
                <c:pt idx="35">
                  <c:v>16.3</c:v>
                </c:pt>
                <c:pt idx="36">
                  <c:v>14</c:v>
                </c:pt>
                <c:pt idx="37">
                  <c:v>19</c:v>
                </c:pt>
                <c:pt idx="38">
                  <c:v>16.3</c:v>
                </c:pt>
                <c:pt idx="39">
                  <c:v>16.3</c:v>
                </c:pt>
                <c:pt idx="40">
                  <c:v>16.3</c:v>
                </c:pt>
                <c:pt idx="41">
                  <c:v>16.3</c:v>
                </c:pt>
                <c:pt idx="42">
                  <c:v>16.3</c:v>
                </c:pt>
                <c:pt idx="43">
                  <c:v>16.3</c:v>
                </c:pt>
                <c:pt idx="44">
                  <c:v>15.3</c:v>
                </c:pt>
                <c:pt idx="45">
                  <c:v>15.3</c:v>
                </c:pt>
                <c:pt idx="46">
                  <c:v>16.3</c:v>
                </c:pt>
                <c:pt idx="47">
                  <c:v>15.3</c:v>
                </c:pt>
                <c:pt idx="48">
                  <c:v>16.3</c:v>
                </c:pt>
                <c:pt idx="49">
                  <c:v>16.3</c:v>
                </c:pt>
                <c:pt idx="50">
                  <c:v>16.3</c:v>
                </c:pt>
                <c:pt idx="51">
                  <c:v>16.3</c:v>
                </c:pt>
                <c:pt idx="52">
                  <c:v>16.3</c:v>
                </c:pt>
                <c:pt idx="53">
                  <c:v>16.3</c:v>
                </c:pt>
                <c:pt idx="54">
                  <c:v>16.3</c:v>
                </c:pt>
                <c:pt idx="55">
                  <c:v>16.3</c:v>
                </c:pt>
                <c:pt idx="56">
                  <c:v>16.3</c:v>
                </c:pt>
                <c:pt idx="57">
                  <c:v>16.3</c:v>
                </c:pt>
                <c:pt idx="58">
                  <c:v>16.3</c:v>
                </c:pt>
                <c:pt idx="59">
                  <c:v>11.3</c:v>
                </c:pt>
                <c:pt idx="60">
                  <c:v>15.1</c:v>
                </c:pt>
                <c:pt idx="61">
                  <c:v>15.1</c:v>
                </c:pt>
                <c:pt idx="62">
                  <c:v>15.1</c:v>
                </c:pt>
                <c:pt idx="63">
                  <c:v>15.1</c:v>
                </c:pt>
                <c:pt idx="64">
                  <c:v>16</c:v>
                </c:pt>
                <c:pt idx="65">
                  <c:v>16</c:v>
                </c:pt>
                <c:pt idx="66">
                  <c:v>16</c:v>
                </c:pt>
                <c:pt idx="67">
                  <c:v>16.3</c:v>
                </c:pt>
                <c:pt idx="68">
                  <c:v>16.3</c:v>
                </c:pt>
                <c:pt idx="69">
                  <c:v>16.3</c:v>
                </c:pt>
                <c:pt idx="70">
                  <c:v>10</c:v>
                </c:pt>
                <c:pt idx="71">
                  <c:v>12.5</c:v>
                </c:pt>
                <c:pt idx="72">
                  <c:v>7</c:v>
                </c:pt>
                <c:pt idx="73">
                  <c:v>13.5</c:v>
                </c:pt>
                <c:pt idx="74">
                  <c:v>13.5</c:v>
                </c:pt>
                <c:pt idx="75">
                  <c:v>13.5</c:v>
                </c:pt>
                <c:pt idx="76">
                  <c:v>16.3</c:v>
                </c:pt>
                <c:pt idx="77">
                  <c:v>16.3</c:v>
                </c:pt>
                <c:pt idx="78">
                  <c:v>16.3</c:v>
                </c:pt>
                <c:pt idx="79">
                  <c:v>16.3</c:v>
                </c:pt>
                <c:pt idx="80">
                  <c:v>16.3</c:v>
                </c:pt>
                <c:pt idx="81">
                  <c:v>16.3</c:v>
                </c:pt>
                <c:pt idx="82">
                  <c:v>15.5</c:v>
                </c:pt>
                <c:pt idx="83">
                  <c:v>22.25</c:v>
                </c:pt>
                <c:pt idx="84">
                  <c:v>15.5</c:v>
                </c:pt>
                <c:pt idx="85">
                  <c:v>22.25</c:v>
                </c:pt>
                <c:pt idx="86">
                  <c:v>15.5</c:v>
                </c:pt>
                <c:pt idx="87">
                  <c:v>22.25</c:v>
                </c:pt>
                <c:pt idx="88">
                  <c:v>15.5</c:v>
                </c:pt>
                <c:pt idx="89">
                  <c:v>15.5</c:v>
                </c:pt>
                <c:pt idx="90">
                  <c:v>22.25</c:v>
                </c:pt>
                <c:pt idx="91">
                  <c:v>22.25</c:v>
                </c:pt>
                <c:pt idx="92">
                  <c:v>16.3</c:v>
                </c:pt>
                <c:pt idx="93">
                  <c:v>16.3</c:v>
                </c:pt>
                <c:pt idx="94">
                  <c:v>16.3</c:v>
                </c:pt>
                <c:pt idx="95">
                  <c:v>16.3</c:v>
                </c:pt>
                <c:pt idx="96">
                  <c:v>16.3</c:v>
                </c:pt>
                <c:pt idx="97">
                  <c:v>16.3</c:v>
                </c:pt>
                <c:pt idx="98">
                  <c:v>24.12</c:v>
                </c:pt>
                <c:pt idx="99">
                  <c:v>24.12</c:v>
                </c:pt>
                <c:pt idx="100">
                  <c:v>24.12</c:v>
                </c:pt>
                <c:pt idx="101">
                  <c:v>24.12</c:v>
                </c:pt>
                <c:pt idx="102">
                  <c:v>13.2</c:v>
                </c:pt>
                <c:pt idx="103">
                  <c:v>19.2</c:v>
                </c:pt>
                <c:pt idx="104">
                  <c:v>19.2</c:v>
                </c:pt>
                <c:pt idx="105">
                  <c:v>19.2</c:v>
                </c:pt>
                <c:pt idx="106">
                  <c:v>16.3</c:v>
                </c:pt>
                <c:pt idx="107">
                  <c:v>16.3</c:v>
                </c:pt>
                <c:pt idx="108">
                  <c:v>16.3</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16.3</c:v>
                </c:pt>
                <c:pt idx="122">
                  <c:v>16.3</c:v>
                </c:pt>
                <c:pt idx="123">
                  <c:v>16.3</c:v>
                </c:pt>
                <c:pt idx="124">
                  <c:v>16.3</c:v>
                </c:pt>
                <c:pt idx="125">
                  <c:v>16.3</c:v>
                </c:pt>
                <c:pt idx="126">
                  <c:v>16.3</c:v>
                </c:pt>
                <c:pt idx="127">
                  <c:v>16.3</c:v>
                </c:pt>
                <c:pt idx="128">
                  <c:v>16.3</c:v>
                </c:pt>
                <c:pt idx="129">
                  <c:v>16.3</c:v>
                </c:pt>
                <c:pt idx="130">
                  <c:v>16.3</c:v>
                </c:pt>
                <c:pt idx="131">
                  <c:v>20</c:v>
                </c:pt>
                <c:pt idx="132">
                  <c:v>20</c:v>
                </c:pt>
                <c:pt idx="133">
                  <c:v>20</c:v>
                </c:pt>
                <c:pt idx="134">
                  <c:v>20</c:v>
                </c:pt>
                <c:pt idx="135">
                  <c:v>20</c:v>
                </c:pt>
                <c:pt idx="136">
                  <c:v>20</c:v>
                </c:pt>
                <c:pt idx="137">
                  <c:v>20</c:v>
                </c:pt>
                <c:pt idx="138">
                  <c:v>20</c:v>
                </c:pt>
                <c:pt idx="139">
                  <c:v>15</c:v>
                </c:pt>
                <c:pt idx="140">
                  <c:v>15</c:v>
                </c:pt>
                <c:pt idx="141">
                  <c:v>21.19</c:v>
                </c:pt>
                <c:pt idx="142">
                  <c:v>16.3</c:v>
                </c:pt>
                <c:pt idx="143">
                  <c:v>16.3</c:v>
                </c:pt>
                <c:pt idx="144">
                  <c:v>16.3</c:v>
                </c:pt>
                <c:pt idx="145">
                  <c:v>16.3</c:v>
                </c:pt>
                <c:pt idx="146">
                  <c:v>16.3</c:v>
                </c:pt>
                <c:pt idx="147">
                  <c:v>16.3</c:v>
                </c:pt>
                <c:pt idx="148">
                  <c:v>16.3</c:v>
                </c:pt>
                <c:pt idx="149">
                  <c:v>16.3</c:v>
                </c:pt>
                <c:pt idx="150">
                  <c:v>16.3</c:v>
                </c:pt>
                <c:pt idx="151">
                  <c:v>16.3</c:v>
                </c:pt>
                <c:pt idx="152">
                  <c:v>10</c:v>
                </c:pt>
                <c:pt idx="153">
                  <c:v>10</c:v>
                </c:pt>
                <c:pt idx="154">
                  <c:v>16</c:v>
                </c:pt>
                <c:pt idx="155">
                  <c:v>16</c:v>
                </c:pt>
                <c:pt idx="156">
                  <c:v>16</c:v>
                </c:pt>
                <c:pt idx="157">
                  <c:v>16</c:v>
                </c:pt>
                <c:pt idx="158">
                  <c:v>16</c:v>
                </c:pt>
                <c:pt idx="159">
                  <c:v>16.3</c:v>
                </c:pt>
                <c:pt idx="160">
                  <c:v>19.899999999999999</c:v>
                </c:pt>
                <c:pt idx="161">
                  <c:v>19.899999999999999</c:v>
                </c:pt>
                <c:pt idx="162">
                  <c:v>16.3</c:v>
                </c:pt>
                <c:pt idx="163">
                  <c:v>14</c:v>
                </c:pt>
                <c:pt idx="164">
                  <c:v>16.3</c:v>
                </c:pt>
                <c:pt idx="165">
                  <c:v>16.3</c:v>
                </c:pt>
                <c:pt idx="166">
                  <c:v>16.3</c:v>
                </c:pt>
                <c:pt idx="167">
                  <c:v>16.3</c:v>
                </c:pt>
                <c:pt idx="168">
                  <c:v>16.3</c:v>
                </c:pt>
                <c:pt idx="169">
                  <c:v>14</c:v>
                </c:pt>
                <c:pt idx="170">
                  <c:v>16.3</c:v>
                </c:pt>
                <c:pt idx="171">
                  <c:v>16.3</c:v>
                </c:pt>
                <c:pt idx="172">
                  <c:v>16.3</c:v>
                </c:pt>
                <c:pt idx="173">
                  <c:v>16.3</c:v>
                </c:pt>
                <c:pt idx="174">
                  <c:v>16.3</c:v>
                </c:pt>
                <c:pt idx="175">
                  <c:v>16.3</c:v>
                </c:pt>
                <c:pt idx="176">
                  <c:v>16.3</c:v>
                </c:pt>
                <c:pt idx="177">
                  <c:v>16.3</c:v>
                </c:pt>
                <c:pt idx="178">
                  <c:v>16.3</c:v>
                </c:pt>
                <c:pt idx="179">
                  <c:v>16.3</c:v>
                </c:pt>
                <c:pt idx="180">
                  <c:v>16.3</c:v>
                </c:pt>
                <c:pt idx="181">
                  <c:v>21.04</c:v>
                </c:pt>
                <c:pt idx="182">
                  <c:v>21.04</c:v>
                </c:pt>
                <c:pt idx="183">
                  <c:v>16.3</c:v>
                </c:pt>
                <c:pt idx="184">
                  <c:v>16.3</c:v>
                </c:pt>
                <c:pt idx="185">
                  <c:v>16.3</c:v>
                </c:pt>
                <c:pt idx="186">
                  <c:v>16.3</c:v>
                </c:pt>
                <c:pt idx="187">
                  <c:v>16.3</c:v>
                </c:pt>
                <c:pt idx="188">
                  <c:v>16.3</c:v>
                </c:pt>
                <c:pt idx="189">
                  <c:v>16.3</c:v>
                </c:pt>
                <c:pt idx="190">
                  <c:v>16.3</c:v>
                </c:pt>
                <c:pt idx="191">
                  <c:v>16.3</c:v>
                </c:pt>
                <c:pt idx="192">
                  <c:v>16.3</c:v>
                </c:pt>
                <c:pt idx="193">
                  <c:v>18.489999999999998</c:v>
                </c:pt>
                <c:pt idx="194">
                  <c:v>18.489999999999998</c:v>
                </c:pt>
                <c:pt idx="195">
                  <c:v>18.489999999999998</c:v>
                </c:pt>
                <c:pt idx="196">
                  <c:v>16.3</c:v>
                </c:pt>
                <c:pt idx="197">
                  <c:v>16.3</c:v>
                </c:pt>
                <c:pt idx="198">
                  <c:v>16.3</c:v>
                </c:pt>
                <c:pt idx="199">
                  <c:v>16.3</c:v>
                </c:pt>
                <c:pt idx="200">
                  <c:v>11.5</c:v>
                </c:pt>
                <c:pt idx="201">
                  <c:v>11.5</c:v>
                </c:pt>
                <c:pt idx="202">
                  <c:v>11.5</c:v>
                </c:pt>
                <c:pt idx="203">
                  <c:v>16.3</c:v>
                </c:pt>
                <c:pt idx="204">
                  <c:v>16</c:v>
                </c:pt>
                <c:pt idx="205">
                  <c:v>16</c:v>
                </c:pt>
                <c:pt idx="206">
                  <c:v>16</c:v>
                </c:pt>
                <c:pt idx="207">
                  <c:v>16</c:v>
                </c:pt>
                <c:pt idx="208">
                  <c:v>16</c:v>
                </c:pt>
                <c:pt idx="209">
                  <c:v>16</c:v>
                </c:pt>
                <c:pt idx="210">
                  <c:v>16</c:v>
                </c:pt>
                <c:pt idx="211">
                  <c:v>16</c:v>
                </c:pt>
                <c:pt idx="212">
                  <c:v>16.3</c:v>
                </c:pt>
                <c:pt idx="213">
                  <c:v>16</c:v>
                </c:pt>
                <c:pt idx="214">
                  <c:v>16</c:v>
                </c:pt>
                <c:pt idx="215">
                  <c:v>16</c:v>
                </c:pt>
                <c:pt idx="216">
                  <c:v>16</c:v>
                </c:pt>
                <c:pt idx="217">
                  <c:v>16</c:v>
                </c:pt>
                <c:pt idx="218">
                  <c:v>16</c:v>
                </c:pt>
                <c:pt idx="219">
                  <c:v>16</c:v>
                </c:pt>
                <c:pt idx="220">
                  <c:v>16</c:v>
                </c:pt>
                <c:pt idx="221">
                  <c:v>16</c:v>
                </c:pt>
                <c:pt idx="222">
                  <c:v>16</c:v>
                </c:pt>
                <c:pt idx="223">
                  <c:v>14</c:v>
                </c:pt>
                <c:pt idx="224">
                  <c:v>14</c:v>
                </c:pt>
                <c:pt idx="225">
                  <c:v>14</c:v>
                </c:pt>
                <c:pt idx="226">
                  <c:v>14</c:v>
                </c:pt>
                <c:pt idx="227">
                  <c:v>14</c:v>
                </c:pt>
                <c:pt idx="228">
                  <c:v>14</c:v>
                </c:pt>
                <c:pt idx="229">
                  <c:v>14</c:v>
                </c:pt>
                <c:pt idx="230">
                  <c:v>12</c:v>
                </c:pt>
                <c:pt idx="231">
                  <c:v>12</c:v>
                </c:pt>
                <c:pt idx="232">
                  <c:v>12</c:v>
                </c:pt>
                <c:pt idx="233">
                  <c:v>11.2</c:v>
                </c:pt>
                <c:pt idx="234">
                  <c:v>11.2</c:v>
                </c:pt>
                <c:pt idx="235">
                  <c:v>11.2</c:v>
                </c:pt>
                <c:pt idx="236">
                  <c:v>11.2</c:v>
                </c:pt>
                <c:pt idx="237">
                  <c:v>12</c:v>
                </c:pt>
                <c:pt idx="238">
                  <c:v>11.2</c:v>
                </c:pt>
                <c:pt idx="239">
                  <c:v>11.2</c:v>
                </c:pt>
                <c:pt idx="240">
                  <c:v>9.5</c:v>
                </c:pt>
                <c:pt idx="241">
                  <c:v>9.5</c:v>
                </c:pt>
                <c:pt idx="242">
                  <c:v>9.5</c:v>
                </c:pt>
                <c:pt idx="243">
                  <c:v>9.5</c:v>
                </c:pt>
                <c:pt idx="244">
                  <c:v>10.6</c:v>
                </c:pt>
                <c:pt idx="245">
                  <c:v>10.1</c:v>
                </c:pt>
                <c:pt idx="246">
                  <c:v>11.3</c:v>
                </c:pt>
                <c:pt idx="247">
                  <c:v>15.1</c:v>
                </c:pt>
                <c:pt idx="248">
                  <c:v>15.1</c:v>
                </c:pt>
                <c:pt idx="249">
                  <c:v>10.1</c:v>
                </c:pt>
                <c:pt idx="250">
                  <c:v>15.1</c:v>
                </c:pt>
                <c:pt idx="251">
                  <c:v>12.55</c:v>
                </c:pt>
                <c:pt idx="252">
                  <c:v>12.55</c:v>
                </c:pt>
                <c:pt idx="253">
                  <c:v>12.55</c:v>
                </c:pt>
                <c:pt idx="254">
                  <c:v>12.55</c:v>
                </c:pt>
                <c:pt idx="255">
                  <c:v>7.8</c:v>
                </c:pt>
                <c:pt idx="256">
                  <c:v>7.8</c:v>
                </c:pt>
                <c:pt idx="257">
                  <c:v>12.55</c:v>
                </c:pt>
                <c:pt idx="258">
                  <c:v>7.7</c:v>
                </c:pt>
                <c:pt idx="259">
                  <c:v>9.3000000000000007</c:v>
                </c:pt>
                <c:pt idx="260">
                  <c:v>9.3000000000000007</c:v>
                </c:pt>
                <c:pt idx="261">
                  <c:v>16.3</c:v>
                </c:pt>
                <c:pt idx="262">
                  <c:v>18</c:v>
                </c:pt>
                <c:pt idx="263">
                  <c:v>18</c:v>
                </c:pt>
                <c:pt idx="264">
                  <c:v>18</c:v>
                </c:pt>
                <c:pt idx="265">
                  <c:v>15.71</c:v>
                </c:pt>
                <c:pt idx="266">
                  <c:v>16.3</c:v>
                </c:pt>
                <c:pt idx="267">
                  <c:v>16.3</c:v>
                </c:pt>
                <c:pt idx="268">
                  <c:v>16.3</c:v>
                </c:pt>
                <c:pt idx="269">
                  <c:v>16.3</c:v>
                </c:pt>
                <c:pt idx="270">
                  <c:v>16.3</c:v>
                </c:pt>
                <c:pt idx="271">
                  <c:v>16.3</c:v>
                </c:pt>
                <c:pt idx="272">
                  <c:v>16.3</c:v>
                </c:pt>
                <c:pt idx="273">
                  <c:v>16.3</c:v>
                </c:pt>
                <c:pt idx="274">
                  <c:v>5.3</c:v>
                </c:pt>
                <c:pt idx="275">
                  <c:v>16.3</c:v>
                </c:pt>
                <c:pt idx="276">
                  <c:v>16.3</c:v>
                </c:pt>
                <c:pt idx="277">
                  <c:v>16.3</c:v>
                </c:pt>
                <c:pt idx="278">
                  <c:v>27.39</c:v>
                </c:pt>
                <c:pt idx="279">
                  <c:v>21.4</c:v>
                </c:pt>
                <c:pt idx="280">
                  <c:v>21.4</c:v>
                </c:pt>
                <c:pt idx="281">
                  <c:v>18.899999999999999</c:v>
                </c:pt>
                <c:pt idx="282">
                  <c:v>18.899999999999999</c:v>
                </c:pt>
                <c:pt idx="283">
                  <c:v>18.899999999999999</c:v>
                </c:pt>
                <c:pt idx="284">
                  <c:v>18.899999999999999</c:v>
                </c:pt>
                <c:pt idx="285">
                  <c:v>16.3</c:v>
                </c:pt>
                <c:pt idx="286">
                  <c:v>16.3</c:v>
                </c:pt>
                <c:pt idx="287">
                  <c:v>16.3</c:v>
                </c:pt>
                <c:pt idx="288">
                  <c:v>16.3</c:v>
                </c:pt>
                <c:pt idx="289">
                  <c:v>16.3</c:v>
                </c:pt>
                <c:pt idx="290">
                  <c:v>21.4</c:v>
                </c:pt>
                <c:pt idx="291">
                  <c:v>18.489999999999998</c:v>
                </c:pt>
                <c:pt idx="292">
                  <c:v>18.489999999999998</c:v>
                </c:pt>
                <c:pt idx="293">
                  <c:v>18.489999999999998</c:v>
                </c:pt>
                <c:pt idx="294">
                  <c:v>18.489999999999998</c:v>
                </c:pt>
                <c:pt idx="295">
                  <c:v>23.65</c:v>
                </c:pt>
                <c:pt idx="296">
                  <c:v>23.65</c:v>
                </c:pt>
                <c:pt idx="297">
                  <c:v>16.3</c:v>
                </c:pt>
                <c:pt idx="298">
                  <c:v>16.3</c:v>
                </c:pt>
                <c:pt idx="299">
                  <c:v>16.3</c:v>
                </c:pt>
                <c:pt idx="300">
                  <c:v>16.3</c:v>
                </c:pt>
                <c:pt idx="301">
                  <c:v>16.3</c:v>
                </c:pt>
                <c:pt idx="302">
                  <c:v>13.1</c:v>
                </c:pt>
                <c:pt idx="303">
                  <c:v>13.1</c:v>
                </c:pt>
                <c:pt idx="304">
                  <c:v>13.1</c:v>
                </c:pt>
                <c:pt idx="305">
                  <c:v>13.1</c:v>
                </c:pt>
                <c:pt idx="306">
                  <c:v>16.38</c:v>
                </c:pt>
                <c:pt idx="307">
                  <c:v>13.3</c:v>
                </c:pt>
                <c:pt idx="308">
                  <c:v>16.38</c:v>
                </c:pt>
                <c:pt idx="309">
                  <c:v>13.3</c:v>
                </c:pt>
                <c:pt idx="310">
                  <c:v>16.38</c:v>
                </c:pt>
                <c:pt idx="311">
                  <c:v>13.3</c:v>
                </c:pt>
                <c:pt idx="312">
                  <c:v>13.3</c:v>
                </c:pt>
                <c:pt idx="313">
                  <c:v>16.38</c:v>
                </c:pt>
                <c:pt idx="314">
                  <c:v>16.3</c:v>
                </c:pt>
                <c:pt idx="315">
                  <c:v>16.3</c:v>
                </c:pt>
                <c:pt idx="316">
                  <c:v>16.3</c:v>
                </c:pt>
                <c:pt idx="317">
                  <c:v>16.3</c:v>
                </c:pt>
                <c:pt idx="318">
                  <c:v>15.1</c:v>
                </c:pt>
                <c:pt idx="319">
                  <c:v>16.3</c:v>
                </c:pt>
                <c:pt idx="320">
                  <c:v>16.3</c:v>
                </c:pt>
                <c:pt idx="321">
                  <c:v>7.32</c:v>
                </c:pt>
                <c:pt idx="322">
                  <c:v>16.3</c:v>
                </c:pt>
                <c:pt idx="323">
                  <c:v>16.3</c:v>
                </c:pt>
                <c:pt idx="324">
                  <c:v>16.3</c:v>
                </c:pt>
                <c:pt idx="325">
                  <c:v>16.3</c:v>
                </c:pt>
                <c:pt idx="326">
                  <c:v>16.3</c:v>
                </c:pt>
                <c:pt idx="327">
                  <c:v>16.3</c:v>
                </c:pt>
                <c:pt idx="328">
                  <c:v>15.7</c:v>
                </c:pt>
                <c:pt idx="329">
                  <c:v>15.7</c:v>
                </c:pt>
                <c:pt idx="330">
                  <c:v>15.7</c:v>
                </c:pt>
                <c:pt idx="331">
                  <c:v>19</c:v>
                </c:pt>
                <c:pt idx="332">
                  <c:v>28.09</c:v>
                </c:pt>
                <c:pt idx="333">
                  <c:v>16.3</c:v>
                </c:pt>
                <c:pt idx="334">
                  <c:v>16.3</c:v>
                </c:pt>
                <c:pt idx="335">
                  <c:v>26.82</c:v>
                </c:pt>
                <c:pt idx="336">
                  <c:v>15.29</c:v>
                </c:pt>
                <c:pt idx="337">
                  <c:v>15.29</c:v>
                </c:pt>
                <c:pt idx="338">
                  <c:v>15.29</c:v>
                </c:pt>
                <c:pt idx="339">
                  <c:v>15.29</c:v>
                </c:pt>
                <c:pt idx="340">
                  <c:v>21.38</c:v>
                </c:pt>
                <c:pt idx="341">
                  <c:v>17.010000000000002</c:v>
                </c:pt>
                <c:pt idx="342">
                  <c:v>17.010000000000002</c:v>
                </c:pt>
                <c:pt idx="343">
                  <c:v>17.010000000000002</c:v>
                </c:pt>
                <c:pt idx="344">
                  <c:v>17.010000000000002</c:v>
                </c:pt>
                <c:pt idx="345">
                  <c:v>17.010000000000002</c:v>
                </c:pt>
                <c:pt idx="346">
                  <c:v>15.29</c:v>
                </c:pt>
                <c:pt idx="347">
                  <c:v>17.010000000000002</c:v>
                </c:pt>
                <c:pt idx="348">
                  <c:v>15.29</c:v>
                </c:pt>
                <c:pt idx="349">
                  <c:v>16.3</c:v>
                </c:pt>
                <c:pt idx="350">
                  <c:v>16.3</c:v>
                </c:pt>
                <c:pt idx="351">
                  <c:v>16.3</c:v>
                </c:pt>
                <c:pt idx="352">
                  <c:v>16.3</c:v>
                </c:pt>
                <c:pt idx="353">
                  <c:v>16.3</c:v>
                </c:pt>
                <c:pt idx="354">
                  <c:v>16.3</c:v>
                </c:pt>
                <c:pt idx="355">
                  <c:v>8.4</c:v>
                </c:pt>
                <c:pt idx="356">
                  <c:v>13.1</c:v>
                </c:pt>
                <c:pt idx="357">
                  <c:v>15.01</c:v>
                </c:pt>
                <c:pt idx="358">
                  <c:v>16.3</c:v>
                </c:pt>
                <c:pt idx="359">
                  <c:v>16.3</c:v>
                </c:pt>
                <c:pt idx="360">
                  <c:v>16.3</c:v>
                </c:pt>
                <c:pt idx="361">
                  <c:v>16.3</c:v>
                </c:pt>
                <c:pt idx="362">
                  <c:v>16.3</c:v>
                </c:pt>
                <c:pt idx="363">
                  <c:v>16.3</c:v>
                </c:pt>
                <c:pt idx="364">
                  <c:v>16.3</c:v>
                </c:pt>
                <c:pt idx="365">
                  <c:v>16.3</c:v>
                </c:pt>
                <c:pt idx="366">
                  <c:v>16.3</c:v>
                </c:pt>
                <c:pt idx="367">
                  <c:v>13.8</c:v>
                </c:pt>
                <c:pt idx="368">
                  <c:v>12.8</c:v>
                </c:pt>
                <c:pt idx="369">
                  <c:v>16.3</c:v>
                </c:pt>
                <c:pt idx="370">
                  <c:v>16.3</c:v>
                </c:pt>
                <c:pt idx="371">
                  <c:v>16.3</c:v>
                </c:pt>
                <c:pt idx="372">
                  <c:v>16.3</c:v>
                </c:pt>
                <c:pt idx="373">
                  <c:v>16.3</c:v>
                </c:pt>
                <c:pt idx="374">
                  <c:v>16.3</c:v>
                </c:pt>
                <c:pt idx="375">
                  <c:v>16.3</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16.3</c:v>
                </c:pt>
                <c:pt idx="389">
                  <c:v>16.3</c:v>
                </c:pt>
                <c:pt idx="390">
                  <c:v>20.89</c:v>
                </c:pt>
                <c:pt idx="391">
                  <c:v>20.89</c:v>
                </c:pt>
                <c:pt idx="392">
                  <c:v>16.3</c:v>
                </c:pt>
                <c:pt idx="393">
                  <c:v>16.3</c:v>
                </c:pt>
                <c:pt idx="394">
                  <c:v>16.3</c:v>
                </c:pt>
                <c:pt idx="395">
                  <c:v>24.12</c:v>
                </c:pt>
                <c:pt idx="396">
                  <c:v>13.2</c:v>
                </c:pt>
                <c:pt idx="397">
                  <c:v>13.2</c:v>
                </c:pt>
                <c:pt idx="398">
                  <c:v>19.2</c:v>
                </c:pt>
                <c:pt idx="399">
                  <c:v>19.2</c:v>
                </c:pt>
                <c:pt idx="400">
                  <c:v>19.2</c:v>
                </c:pt>
                <c:pt idx="401">
                  <c:v>16.3</c:v>
                </c:pt>
                <c:pt idx="402">
                  <c:v>16.3</c:v>
                </c:pt>
                <c:pt idx="403">
                  <c:v>16.3</c:v>
                </c:pt>
                <c:pt idx="404">
                  <c:v>16.3</c:v>
                </c:pt>
                <c:pt idx="405">
                  <c:v>16.3</c:v>
                </c:pt>
                <c:pt idx="406">
                  <c:v>16.3</c:v>
                </c:pt>
                <c:pt idx="407">
                  <c:v>16.3</c:v>
                </c:pt>
                <c:pt idx="408">
                  <c:v>16.3</c:v>
                </c:pt>
                <c:pt idx="409">
                  <c:v>16.3</c:v>
                </c:pt>
                <c:pt idx="410">
                  <c:v>21.04</c:v>
                </c:pt>
                <c:pt idx="411">
                  <c:v>21.04</c:v>
                </c:pt>
                <c:pt idx="412">
                  <c:v>80</c:v>
                </c:pt>
                <c:pt idx="413">
                  <c:v>80</c:v>
                </c:pt>
                <c:pt idx="414">
                  <c:v>18</c:v>
                </c:pt>
                <c:pt idx="415">
                  <c:v>12</c:v>
                </c:pt>
                <c:pt idx="416">
                  <c:v>18</c:v>
                </c:pt>
                <c:pt idx="417">
                  <c:v>12</c:v>
                </c:pt>
                <c:pt idx="418">
                  <c:v>16.3</c:v>
                </c:pt>
                <c:pt idx="419">
                  <c:v>16.3</c:v>
                </c:pt>
                <c:pt idx="420">
                  <c:v>16.3</c:v>
                </c:pt>
                <c:pt idx="421">
                  <c:v>18.489999999999998</c:v>
                </c:pt>
                <c:pt idx="422">
                  <c:v>18.489999999999998</c:v>
                </c:pt>
                <c:pt idx="423">
                  <c:v>10.8</c:v>
                </c:pt>
                <c:pt idx="424">
                  <c:v>13.93</c:v>
                </c:pt>
                <c:pt idx="425">
                  <c:v>28.09</c:v>
                </c:pt>
                <c:pt idx="426">
                  <c:v>21.56</c:v>
                </c:pt>
                <c:pt idx="427">
                  <c:v>16.3</c:v>
                </c:pt>
                <c:pt idx="428">
                  <c:v>26.32</c:v>
                </c:pt>
                <c:pt idx="429">
                  <c:v>12</c:v>
                </c:pt>
                <c:pt idx="430">
                  <c:v>18</c:v>
                </c:pt>
                <c:pt idx="431">
                  <c:v>18</c:v>
                </c:pt>
                <c:pt idx="432">
                  <c:v>12</c:v>
                </c:pt>
                <c:pt idx="433">
                  <c:v>12</c:v>
                </c:pt>
                <c:pt idx="434">
                  <c:v>12</c:v>
                </c:pt>
                <c:pt idx="435">
                  <c:v>18</c:v>
                </c:pt>
                <c:pt idx="436">
                  <c:v>18</c:v>
                </c:pt>
                <c:pt idx="437">
                  <c:v>16.3</c:v>
                </c:pt>
                <c:pt idx="438">
                  <c:v>16.3</c:v>
                </c:pt>
                <c:pt idx="439">
                  <c:v>16.3</c:v>
                </c:pt>
                <c:pt idx="440">
                  <c:v>16.3</c:v>
                </c:pt>
                <c:pt idx="441">
                  <c:v>23.6</c:v>
                </c:pt>
                <c:pt idx="442">
                  <c:v>23.6</c:v>
                </c:pt>
                <c:pt idx="443">
                  <c:v>16.3</c:v>
                </c:pt>
                <c:pt idx="444">
                  <c:v>23.6</c:v>
                </c:pt>
                <c:pt idx="445">
                  <c:v>23.6</c:v>
                </c:pt>
                <c:pt idx="446">
                  <c:v>23.6</c:v>
                </c:pt>
                <c:pt idx="447">
                  <c:v>25.17</c:v>
                </c:pt>
                <c:pt idx="448">
                  <c:v>25.17</c:v>
                </c:pt>
                <c:pt idx="449">
                  <c:v>25.17</c:v>
                </c:pt>
                <c:pt idx="450">
                  <c:v>12</c:v>
                </c:pt>
                <c:pt idx="451">
                  <c:v>12</c:v>
                </c:pt>
                <c:pt idx="452">
                  <c:v>11</c:v>
                </c:pt>
                <c:pt idx="453">
                  <c:v>16.3</c:v>
                </c:pt>
                <c:pt idx="454">
                  <c:v>16.3</c:v>
                </c:pt>
                <c:pt idx="455">
                  <c:v>14</c:v>
                </c:pt>
                <c:pt idx="456">
                  <c:v>14</c:v>
                </c:pt>
                <c:pt idx="457">
                  <c:v>19</c:v>
                </c:pt>
                <c:pt idx="458">
                  <c:v>14</c:v>
                </c:pt>
                <c:pt idx="459">
                  <c:v>16.3</c:v>
                </c:pt>
                <c:pt idx="460">
                  <c:v>14</c:v>
                </c:pt>
                <c:pt idx="461">
                  <c:v>23</c:v>
                </c:pt>
                <c:pt idx="462">
                  <c:v>16.3</c:v>
                </c:pt>
                <c:pt idx="463">
                  <c:v>16.3</c:v>
                </c:pt>
                <c:pt idx="464">
                  <c:v>16.3</c:v>
                </c:pt>
                <c:pt idx="465">
                  <c:v>16.3</c:v>
                </c:pt>
                <c:pt idx="466">
                  <c:v>16.3</c:v>
                </c:pt>
                <c:pt idx="467">
                  <c:v>23</c:v>
                </c:pt>
                <c:pt idx="468">
                  <c:v>23</c:v>
                </c:pt>
                <c:pt idx="469">
                  <c:v>23</c:v>
                </c:pt>
                <c:pt idx="470">
                  <c:v>23</c:v>
                </c:pt>
                <c:pt idx="471">
                  <c:v>23</c:v>
                </c:pt>
                <c:pt idx="472">
                  <c:v>23</c:v>
                </c:pt>
                <c:pt idx="473">
                  <c:v>23</c:v>
                </c:pt>
                <c:pt idx="474">
                  <c:v>23</c:v>
                </c:pt>
                <c:pt idx="475">
                  <c:v>20.89</c:v>
                </c:pt>
                <c:pt idx="476">
                  <c:v>20.89</c:v>
                </c:pt>
                <c:pt idx="477">
                  <c:v>20.89</c:v>
                </c:pt>
                <c:pt idx="478">
                  <c:v>16.3</c:v>
                </c:pt>
                <c:pt idx="479">
                  <c:v>16.3</c:v>
                </c:pt>
                <c:pt idx="480">
                  <c:v>16.3</c:v>
                </c:pt>
                <c:pt idx="481">
                  <c:v>16.3</c:v>
                </c:pt>
                <c:pt idx="482">
                  <c:v>15.1</c:v>
                </c:pt>
                <c:pt idx="483">
                  <c:v>15.1</c:v>
                </c:pt>
                <c:pt idx="484">
                  <c:v>20.3</c:v>
                </c:pt>
                <c:pt idx="485">
                  <c:v>15.1</c:v>
                </c:pt>
                <c:pt idx="486">
                  <c:v>20.3</c:v>
                </c:pt>
                <c:pt idx="487">
                  <c:v>20.3</c:v>
                </c:pt>
                <c:pt idx="488">
                  <c:v>15.1</c:v>
                </c:pt>
                <c:pt idx="489">
                  <c:v>20.3</c:v>
                </c:pt>
                <c:pt idx="490">
                  <c:v>15.1</c:v>
                </c:pt>
                <c:pt idx="491">
                  <c:v>20.3</c:v>
                </c:pt>
                <c:pt idx="492">
                  <c:v>15.1</c:v>
                </c:pt>
                <c:pt idx="493">
                  <c:v>20.3</c:v>
                </c:pt>
                <c:pt idx="494">
                  <c:v>22.95</c:v>
                </c:pt>
                <c:pt idx="495">
                  <c:v>22.95</c:v>
                </c:pt>
                <c:pt idx="496">
                  <c:v>22.95</c:v>
                </c:pt>
                <c:pt idx="497">
                  <c:v>22.95</c:v>
                </c:pt>
                <c:pt idx="498">
                  <c:v>17.57</c:v>
                </c:pt>
                <c:pt idx="499">
                  <c:v>17.57</c:v>
                </c:pt>
                <c:pt idx="500">
                  <c:v>17.57</c:v>
                </c:pt>
                <c:pt idx="501">
                  <c:v>17.57</c:v>
                </c:pt>
                <c:pt idx="502">
                  <c:v>16.3</c:v>
                </c:pt>
                <c:pt idx="503">
                  <c:v>16.3</c:v>
                </c:pt>
                <c:pt idx="504">
                  <c:v>16.3</c:v>
                </c:pt>
                <c:pt idx="505">
                  <c:v>16.3</c:v>
                </c:pt>
                <c:pt idx="506">
                  <c:v>16.3</c:v>
                </c:pt>
                <c:pt idx="507">
                  <c:v>16.3</c:v>
                </c:pt>
                <c:pt idx="508">
                  <c:v>14.6</c:v>
                </c:pt>
                <c:pt idx="509">
                  <c:v>16.3</c:v>
                </c:pt>
                <c:pt idx="510">
                  <c:v>16.3</c:v>
                </c:pt>
                <c:pt idx="511">
                  <c:v>13.3</c:v>
                </c:pt>
                <c:pt idx="512">
                  <c:v>18.399999999999999</c:v>
                </c:pt>
                <c:pt idx="513">
                  <c:v>13.3</c:v>
                </c:pt>
                <c:pt idx="514">
                  <c:v>18.399999999999999</c:v>
                </c:pt>
                <c:pt idx="515">
                  <c:v>18.399999999999999</c:v>
                </c:pt>
                <c:pt idx="516">
                  <c:v>13.3</c:v>
                </c:pt>
                <c:pt idx="517">
                  <c:v>16.3</c:v>
                </c:pt>
                <c:pt idx="518">
                  <c:v>16.3</c:v>
                </c:pt>
                <c:pt idx="519">
                  <c:v>16.3</c:v>
                </c:pt>
                <c:pt idx="520">
                  <c:v>16.3</c:v>
                </c:pt>
                <c:pt idx="521">
                  <c:v>16.3</c:v>
                </c:pt>
                <c:pt idx="522">
                  <c:v>16.3</c:v>
                </c:pt>
                <c:pt idx="523">
                  <c:v>14</c:v>
                </c:pt>
                <c:pt idx="524">
                  <c:v>14</c:v>
                </c:pt>
                <c:pt idx="525">
                  <c:v>19</c:v>
                </c:pt>
                <c:pt idx="526">
                  <c:v>19</c:v>
                </c:pt>
                <c:pt idx="527">
                  <c:v>17</c:v>
                </c:pt>
                <c:pt idx="528">
                  <c:v>19</c:v>
                </c:pt>
                <c:pt idx="529">
                  <c:v>16.3</c:v>
                </c:pt>
                <c:pt idx="530">
                  <c:v>16.3</c:v>
                </c:pt>
                <c:pt idx="531">
                  <c:v>28.4</c:v>
                </c:pt>
                <c:pt idx="532">
                  <c:v>16.3</c:v>
                </c:pt>
                <c:pt idx="533">
                  <c:v>28.4</c:v>
                </c:pt>
                <c:pt idx="534">
                  <c:v>16.3</c:v>
                </c:pt>
                <c:pt idx="535">
                  <c:v>28.4</c:v>
                </c:pt>
                <c:pt idx="536">
                  <c:v>28.4</c:v>
                </c:pt>
                <c:pt idx="537">
                  <c:v>16.3</c:v>
                </c:pt>
                <c:pt idx="538">
                  <c:v>16.3</c:v>
                </c:pt>
                <c:pt idx="539">
                  <c:v>16.3</c:v>
                </c:pt>
                <c:pt idx="540">
                  <c:v>28.4</c:v>
                </c:pt>
                <c:pt idx="541">
                  <c:v>28.4</c:v>
                </c:pt>
                <c:pt idx="542">
                  <c:v>28.4</c:v>
                </c:pt>
                <c:pt idx="543">
                  <c:v>16.3</c:v>
                </c:pt>
                <c:pt idx="544">
                  <c:v>16.3</c:v>
                </c:pt>
                <c:pt idx="545">
                  <c:v>15.3</c:v>
                </c:pt>
                <c:pt idx="546">
                  <c:v>15.3</c:v>
                </c:pt>
                <c:pt idx="547">
                  <c:v>16.3</c:v>
                </c:pt>
                <c:pt idx="548">
                  <c:v>16.3</c:v>
                </c:pt>
                <c:pt idx="549">
                  <c:v>16.3</c:v>
                </c:pt>
                <c:pt idx="550">
                  <c:v>16.3</c:v>
                </c:pt>
                <c:pt idx="551">
                  <c:v>16.3</c:v>
                </c:pt>
                <c:pt idx="552">
                  <c:v>16.3</c:v>
                </c:pt>
                <c:pt idx="553">
                  <c:v>16.3</c:v>
                </c:pt>
                <c:pt idx="554">
                  <c:v>13.6</c:v>
                </c:pt>
                <c:pt idx="555">
                  <c:v>13.6</c:v>
                </c:pt>
                <c:pt idx="556">
                  <c:v>20.32</c:v>
                </c:pt>
                <c:pt idx="557">
                  <c:v>20.3</c:v>
                </c:pt>
                <c:pt idx="558">
                  <c:v>20.32</c:v>
                </c:pt>
                <c:pt idx="559">
                  <c:v>13.6</c:v>
                </c:pt>
                <c:pt idx="560">
                  <c:v>13.6</c:v>
                </c:pt>
                <c:pt idx="561">
                  <c:v>20.3</c:v>
                </c:pt>
                <c:pt idx="562">
                  <c:v>20.32</c:v>
                </c:pt>
                <c:pt idx="563">
                  <c:v>13.6</c:v>
                </c:pt>
                <c:pt idx="564">
                  <c:v>15</c:v>
                </c:pt>
                <c:pt idx="565">
                  <c:v>16.78</c:v>
                </c:pt>
                <c:pt idx="566">
                  <c:v>18.100000000000001</c:v>
                </c:pt>
                <c:pt idx="567">
                  <c:v>18.100000000000001</c:v>
                </c:pt>
                <c:pt idx="568">
                  <c:v>16.78</c:v>
                </c:pt>
                <c:pt idx="569">
                  <c:v>18.100000000000001</c:v>
                </c:pt>
                <c:pt idx="570">
                  <c:v>18</c:v>
                </c:pt>
                <c:pt idx="571">
                  <c:v>18</c:v>
                </c:pt>
                <c:pt idx="572">
                  <c:v>18</c:v>
                </c:pt>
                <c:pt idx="573">
                  <c:v>16.3</c:v>
                </c:pt>
                <c:pt idx="574">
                  <c:v>16.3</c:v>
                </c:pt>
                <c:pt idx="575">
                  <c:v>16.3</c:v>
                </c:pt>
                <c:pt idx="576">
                  <c:v>16.3</c:v>
                </c:pt>
                <c:pt idx="577">
                  <c:v>16.3</c:v>
                </c:pt>
                <c:pt idx="578">
                  <c:v>16.3</c:v>
                </c:pt>
                <c:pt idx="579">
                  <c:v>16.3</c:v>
                </c:pt>
                <c:pt idx="580">
                  <c:v>16.3</c:v>
                </c:pt>
                <c:pt idx="581">
                  <c:v>16.3</c:v>
                </c:pt>
                <c:pt idx="582">
                  <c:v>16.3</c:v>
                </c:pt>
                <c:pt idx="583">
                  <c:v>16.3</c:v>
                </c:pt>
                <c:pt idx="584">
                  <c:v>16.3</c:v>
                </c:pt>
                <c:pt idx="585">
                  <c:v>16.3</c:v>
                </c:pt>
                <c:pt idx="586">
                  <c:v>16.3</c:v>
                </c:pt>
                <c:pt idx="587">
                  <c:v>16.3</c:v>
                </c:pt>
                <c:pt idx="588">
                  <c:v>16.3</c:v>
                </c:pt>
                <c:pt idx="589">
                  <c:v>16.3</c:v>
                </c:pt>
                <c:pt idx="590">
                  <c:v>16.3</c:v>
                </c:pt>
                <c:pt idx="591">
                  <c:v>23</c:v>
                </c:pt>
                <c:pt idx="592">
                  <c:v>23</c:v>
                </c:pt>
                <c:pt idx="593">
                  <c:v>23</c:v>
                </c:pt>
                <c:pt idx="594">
                  <c:v>23</c:v>
                </c:pt>
                <c:pt idx="595">
                  <c:v>23</c:v>
                </c:pt>
                <c:pt idx="596">
                  <c:v>16.3</c:v>
                </c:pt>
                <c:pt idx="597">
                  <c:v>23</c:v>
                </c:pt>
                <c:pt idx="598">
                  <c:v>23</c:v>
                </c:pt>
                <c:pt idx="599">
                  <c:v>23</c:v>
                </c:pt>
                <c:pt idx="600">
                  <c:v>23</c:v>
                </c:pt>
                <c:pt idx="601">
                  <c:v>23</c:v>
                </c:pt>
                <c:pt idx="602">
                  <c:v>24</c:v>
                </c:pt>
                <c:pt idx="603">
                  <c:v>24</c:v>
                </c:pt>
                <c:pt idx="604">
                  <c:v>18.899999999999999</c:v>
                </c:pt>
                <c:pt idx="605">
                  <c:v>18.899999999999999</c:v>
                </c:pt>
                <c:pt idx="606">
                  <c:v>16.3</c:v>
                </c:pt>
                <c:pt idx="607">
                  <c:v>16.3</c:v>
                </c:pt>
                <c:pt idx="608">
                  <c:v>15.5</c:v>
                </c:pt>
                <c:pt idx="609">
                  <c:v>15.5</c:v>
                </c:pt>
                <c:pt idx="610">
                  <c:v>22.25</c:v>
                </c:pt>
                <c:pt idx="611">
                  <c:v>22.25</c:v>
                </c:pt>
                <c:pt idx="612">
                  <c:v>22.25</c:v>
                </c:pt>
                <c:pt idx="613">
                  <c:v>15.5</c:v>
                </c:pt>
                <c:pt idx="614">
                  <c:v>15.5</c:v>
                </c:pt>
                <c:pt idx="615">
                  <c:v>22.25</c:v>
                </c:pt>
                <c:pt idx="616">
                  <c:v>22.25</c:v>
                </c:pt>
                <c:pt idx="617">
                  <c:v>22.25</c:v>
                </c:pt>
                <c:pt idx="618">
                  <c:v>15.5</c:v>
                </c:pt>
                <c:pt idx="619">
                  <c:v>15.5</c:v>
                </c:pt>
                <c:pt idx="620">
                  <c:v>12.6</c:v>
                </c:pt>
                <c:pt idx="621">
                  <c:v>16.3</c:v>
                </c:pt>
                <c:pt idx="622">
                  <c:v>16.3</c:v>
                </c:pt>
                <c:pt idx="623">
                  <c:v>16.3</c:v>
                </c:pt>
                <c:pt idx="624">
                  <c:v>16.3</c:v>
                </c:pt>
                <c:pt idx="625">
                  <c:v>16.3</c:v>
                </c:pt>
                <c:pt idx="626">
                  <c:v>16.3</c:v>
                </c:pt>
                <c:pt idx="627">
                  <c:v>16.3</c:v>
                </c:pt>
                <c:pt idx="628">
                  <c:v>16.3</c:v>
                </c:pt>
                <c:pt idx="629">
                  <c:v>16.3</c:v>
                </c:pt>
                <c:pt idx="630">
                  <c:v>16.3</c:v>
                </c:pt>
                <c:pt idx="631">
                  <c:v>16.3</c:v>
                </c:pt>
                <c:pt idx="632">
                  <c:v>16.3</c:v>
                </c:pt>
                <c:pt idx="633">
                  <c:v>16.3</c:v>
                </c:pt>
                <c:pt idx="634">
                  <c:v>16.3</c:v>
                </c:pt>
                <c:pt idx="635">
                  <c:v>16.3</c:v>
                </c:pt>
                <c:pt idx="636">
                  <c:v>16.3</c:v>
                </c:pt>
                <c:pt idx="637">
                  <c:v>16.3</c:v>
                </c:pt>
                <c:pt idx="638">
                  <c:v>24.12</c:v>
                </c:pt>
                <c:pt idx="639">
                  <c:v>13.2</c:v>
                </c:pt>
                <c:pt idx="640">
                  <c:v>19.2</c:v>
                </c:pt>
                <c:pt idx="641">
                  <c:v>10.199999999999999</c:v>
                </c:pt>
                <c:pt idx="642">
                  <c:v>10.199999999999999</c:v>
                </c:pt>
                <c:pt idx="643">
                  <c:v>16.3</c:v>
                </c:pt>
                <c:pt idx="644">
                  <c:v>16.3</c:v>
                </c:pt>
                <c:pt idx="645">
                  <c:v>16.3</c:v>
                </c:pt>
                <c:pt idx="646">
                  <c:v>12.4</c:v>
                </c:pt>
                <c:pt idx="647">
                  <c:v>12.4</c:v>
                </c:pt>
                <c:pt idx="648">
                  <c:v>12.4</c:v>
                </c:pt>
                <c:pt idx="649">
                  <c:v>12.4</c:v>
                </c:pt>
                <c:pt idx="650">
                  <c:v>9.4</c:v>
                </c:pt>
                <c:pt idx="651">
                  <c:v>12.4</c:v>
                </c:pt>
                <c:pt idx="652">
                  <c:v>20</c:v>
                </c:pt>
                <c:pt idx="653">
                  <c:v>15</c:v>
                </c:pt>
                <c:pt idx="654">
                  <c:v>16.3</c:v>
                </c:pt>
                <c:pt idx="655">
                  <c:v>16.3</c:v>
                </c:pt>
                <c:pt idx="656">
                  <c:v>10.199999999999999</c:v>
                </c:pt>
                <c:pt idx="657">
                  <c:v>16</c:v>
                </c:pt>
                <c:pt idx="658">
                  <c:v>16.3</c:v>
                </c:pt>
                <c:pt idx="659">
                  <c:v>16.3</c:v>
                </c:pt>
                <c:pt idx="660">
                  <c:v>21.04</c:v>
                </c:pt>
                <c:pt idx="661">
                  <c:v>21.04</c:v>
                </c:pt>
                <c:pt idx="662">
                  <c:v>21.04</c:v>
                </c:pt>
                <c:pt idx="663">
                  <c:v>12.1</c:v>
                </c:pt>
                <c:pt idx="664">
                  <c:v>16.3</c:v>
                </c:pt>
                <c:pt idx="665">
                  <c:v>16.3</c:v>
                </c:pt>
                <c:pt idx="666">
                  <c:v>16.3</c:v>
                </c:pt>
                <c:pt idx="667">
                  <c:v>19</c:v>
                </c:pt>
                <c:pt idx="668">
                  <c:v>17</c:v>
                </c:pt>
                <c:pt idx="669">
                  <c:v>16.3</c:v>
                </c:pt>
                <c:pt idx="670">
                  <c:v>16.3</c:v>
                </c:pt>
                <c:pt idx="671">
                  <c:v>16.3</c:v>
                </c:pt>
                <c:pt idx="672">
                  <c:v>16.3</c:v>
                </c:pt>
                <c:pt idx="673">
                  <c:v>16.3</c:v>
                </c:pt>
                <c:pt idx="674">
                  <c:v>16.3</c:v>
                </c:pt>
                <c:pt idx="675">
                  <c:v>16.3</c:v>
                </c:pt>
                <c:pt idx="676">
                  <c:v>16.3</c:v>
                </c:pt>
                <c:pt idx="677">
                  <c:v>16.3</c:v>
                </c:pt>
                <c:pt idx="678">
                  <c:v>16.3</c:v>
                </c:pt>
                <c:pt idx="679">
                  <c:v>11.5</c:v>
                </c:pt>
                <c:pt idx="680">
                  <c:v>8.1</c:v>
                </c:pt>
                <c:pt idx="681">
                  <c:v>9.4</c:v>
                </c:pt>
                <c:pt idx="682">
                  <c:v>11.5</c:v>
                </c:pt>
                <c:pt idx="683">
                  <c:v>11.5</c:v>
                </c:pt>
                <c:pt idx="684">
                  <c:v>11.5</c:v>
                </c:pt>
                <c:pt idx="685">
                  <c:v>16</c:v>
                </c:pt>
                <c:pt idx="686">
                  <c:v>11</c:v>
                </c:pt>
                <c:pt idx="687">
                  <c:v>11</c:v>
                </c:pt>
                <c:pt idx="688">
                  <c:v>11</c:v>
                </c:pt>
                <c:pt idx="689">
                  <c:v>12</c:v>
                </c:pt>
                <c:pt idx="690">
                  <c:v>12</c:v>
                </c:pt>
                <c:pt idx="691">
                  <c:v>11.2</c:v>
                </c:pt>
                <c:pt idx="692">
                  <c:v>11.2</c:v>
                </c:pt>
                <c:pt idx="693">
                  <c:v>12</c:v>
                </c:pt>
                <c:pt idx="694">
                  <c:v>12</c:v>
                </c:pt>
                <c:pt idx="695">
                  <c:v>18.2</c:v>
                </c:pt>
                <c:pt idx="696">
                  <c:v>18.399999999999999</c:v>
                </c:pt>
                <c:pt idx="697">
                  <c:v>13</c:v>
                </c:pt>
                <c:pt idx="698">
                  <c:v>13</c:v>
                </c:pt>
                <c:pt idx="699">
                  <c:v>16.3</c:v>
                </c:pt>
                <c:pt idx="700">
                  <c:v>17</c:v>
                </c:pt>
                <c:pt idx="701">
                  <c:v>16.3</c:v>
                </c:pt>
                <c:pt idx="702">
                  <c:v>27.39</c:v>
                </c:pt>
                <c:pt idx="703">
                  <c:v>27.39</c:v>
                </c:pt>
                <c:pt idx="704">
                  <c:v>27.39</c:v>
                </c:pt>
                <c:pt idx="705">
                  <c:v>21.4</c:v>
                </c:pt>
                <c:pt idx="706">
                  <c:v>21.4</c:v>
                </c:pt>
                <c:pt idx="707">
                  <c:v>21.4</c:v>
                </c:pt>
                <c:pt idx="708">
                  <c:v>21.4</c:v>
                </c:pt>
                <c:pt idx="709">
                  <c:v>21.4</c:v>
                </c:pt>
                <c:pt idx="710">
                  <c:v>21.4</c:v>
                </c:pt>
                <c:pt idx="711">
                  <c:v>21.4</c:v>
                </c:pt>
                <c:pt idx="712">
                  <c:v>18.899999999999999</c:v>
                </c:pt>
                <c:pt idx="713">
                  <c:v>16.3</c:v>
                </c:pt>
                <c:pt idx="714">
                  <c:v>16.3</c:v>
                </c:pt>
                <c:pt idx="715">
                  <c:v>16.3</c:v>
                </c:pt>
                <c:pt idx="716">
                  <c:v>16.3</c:v>
                </c:pt>
                <c:pt idx="717">
                  <c:v>18.489999999999998</c:v>
                </c:pt>
                <c:pt idx="718">
                  <c:v>23.65</c:v>
                </c:pt>
                <c:pt idx="719">
                  <c:v>23.65</c:v>
                </c:pt>
                <c:pt idx="720">
                  <c:v>16.3</c:v>
                </c:pt>
                <c:pt idx="721">
                  <c:v>16.3</c:v>
                </c:pt>
                <c:pt idx="722">
                  <c:v>10.7</c:v>
                </c:pt>
                <c:pt idx="723">
                  <c:v>10.3</c:v>
                </c:pt>
                <c:pt idx="724">
                  <c:v>11.4</c:v>
                </c:pt>
                <c:pt idx="725">
                  <c:v>11.4</c:v>
                </c:pt>
                <c:pt idx="726">
                  <c:v>11.4</c:v>
                </c:pt>
                <c:pt idx="727">
                  <c:v>10.8</c:v>
                </c:pt>
                <c:pt idx="728">
                  <c:v>10.8</c:v>
                </c:pt>
                <c:pt idx="729">
                  <c:v>18</c:v>
                </c:pt>
                <c:pt idx="730">
                  <c:v>18</c:v>
                </c:pt>
                <c:pt idx="731">
                  <c:v>20.7</c:v>
                </c:pt>
                <c:pt idx="732">
                  <c:v>16.3</c:v>
                </c:pt>
                <c:pt idx="733">
                  <c:v>16.3</c:v>
                </c:pt>
                <c:pt idx="734">
                  <c:v>16.3</c:v>
                </c:pt>
                <c:pt idx="735">
                  <c:v>15.7</c:v>
                </c:pt>
                <c:pt idx="736">
                  <c:v>19</c:v>
                </c:pt>
                <c:pt idx="737">
                  <c:v>15.7</c:v>
                </c:pt>
                <c:pt idx="738">
                  <c:v>19</c:v>
                </c:pt>
                <c:pt idx="739">
                  <c:v>19</c:v>
                </c:pt>
                <c:pt idx="740">
                  <c:v>9.4</c:v>
                </c:pt>
                <c:pt idx="741">
                  <c:v>12.3</c:v>
                </c:pt>
                <c:pt idx="742">
                  <c:v>12.3</c:v>
                </c:pt>
                <c:pt idx="743">
                  <c:v>9.4</c:v>
                </c:pt>
                <c:pt idx="744">
                  <c:v>9.4</c:v>
                </c:pt>
                <c:pt idx="745">
                  <c:v>28.09</c:v>
                </c:pt>
                <c:pt idx="746">
                  <c:v>28.09</c:v>
                </c:pt>
                <c:pt idx="747">
                  <c:v>16.3</c:v>
                </c:pt>
                <c:pt idx="748">
                  <c:v>16.3</c:v>
                </c:pt>
                <c:pt idx="749">
                  <c:v>16.3</c:v>
                </c:pt>
                <c:pt idx="750">
                  <c:v>26.32</c:v>
                </c:pt>
                <c:pt idx="751">
                  <c:v>12</c:v>
                </c:pt>
                <c:pt idx="752">
                  <c:v>14.5</c:v>
                </c:pt>
                <c:pt idx="753">
                  <c:v>12</c:v>
                </c:pt>
                <c:pt idx="754">
                  <c:v>14.5</c:v>
                </c:pt>
                <c:pt idx="755">
                  <c:v>14.5</c:v>
                </c:pt>
                <c:pt idx="756">
                  <c:v>12</c:v>
                </c:pt>
                <c:pt idx="757">
                  <c:v>21.38</c:v>
                </c:pt>
                <c:pt idx="758">
                  <c:v>15.29</c:v>
                </c:pt>
                <c:pt idx="759">
                  <c:v>21.38</c:v>
                </c:pt>
                <c:pt idx="760">
                  <c:v>15.29</c:v>
                </c:pt>
                <c:pt idx="761">
                  <c:v>16.3</c:v>
                </c:pt>
                <c:pt idx="762">
                  <c:v>4.45</c:v>
                </c:pt>
                <c:pt idx="763">
                  <c:v>16.3</c:v>
                </c:pt>
                <c:pt idx="764">
                  <c:v>16.3</c:v>
                </c:pt>
                <c:pt idx="765">
                  <c:v>16.3</c:v>
                </c:pt>
                <c:pt idx="766">
                  <c:v>16.3</c:v>
                </c:pt>
                <c:pt idx="767">
                  <c:v>16.3</c:v>
                </c:pt>
                <c:pt idx="768">
                  <c:v>16.3</c:v>
                </c:pt>
                <c:pt idx="769">
                  <c:v>16.3</c:v>
                </c:pt>
                <c:pt idx="770">
                  <c:v>16.3</c:v>
                </c:pt>
                <c:pt idx="771">
                  <c:v>13.8</c:v>
                </c:pt>
                <c:pt idx="772">
                  <c:v>13.8</c:v>
                </c:pt>
                <c:pt idx="773">
                  <c:v>13.8</c:v>
                </c:pt>
                <c:pt idx="774">
                  <c:v>12.8</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xVal>
          <c:yVal>
            <c:numRef>
              <c:f>[DS1_C1_S6_Car_Data.xlsx]Task5!$E$2:$E$788</c:f>
              <c:numCache>
                <c:formatCode>General</c:formatCode>
                <c:ptCount val="787"/>
                <c:pt idx="0">
                  <c:v>28</c:v>
                </c:pt>
                <c:pt idx="1">
                  <c:v>28</c:v>
                </c:pt>
                <c:pt idx="2">
                  <c:v>28</c:v>
                </c:pt>
                <c:pt idx="3">
                  <c:v>28</c:v>
                </c:pt>
                <c:pt idx="4">
                  <c:v>28</c:v>
                </c:pt>
                <c:pt idx="5">
                  <c:v>28</c:v>
                </c:pt>
                <c:pt idx="6">
                  <c:v>28</c:v>
                </c:pt>
                <c:pt idx="7">
                  <c:v>28</c:v>
                </c:pt>
                <c:pt idx="8">
                  <c:v>28</c:v>
                </c:pt>
                <c:pt idx="9">
                  <c:v>35</c:v>
                </c:pt>
                <c:pt idx="10">
                  <c:v>60</c:v>
                </c:pt>
                <c:pt idx="11">
                  <c:v>35</c:v>
                </c:pt>
                <c:pt idx="12">
                  <c:v>35</c:v>
                </c:pt>
                <c:pt idx="13">
                  <c:v>35</c:v>
                </c:pt>
                <c:pt idx="14">
                  <c:v>35</c:v>
                </c:pt>
                <c:pt idx="15">
                  <c:v>35</c:v>
                </c:pt>
                <c:pt idx="16">
                  <c:v>35</c:v>
                </c:pt>
                <c:pt idx="17">
                  <c:v>35</c:v>
                </c:pt>
                <c:pt idx="18">
                  <c:v>35</c:v>
                </c:pt>
                <c:pt idx="19">
                  <c:v>35</c:v>
                </c:pt>
                <c:pt idx="20">
                  <c:v>32</c:v>
                </c:pt>
                <c:pt idx="21">
                  <c:v>32</c:v>
                </c:pt>
                <c:pt idx="22">
                  <c:v>45</c:v>
                </c:pt>
                <c:pt idx="23">
                  <c:v>45</c:v>
                </c:pt>
                <c:pt idx="24">
                  <c:v>45</c:v>
                </c:pt>
                <c:pt idx="25">
                  <c:v>45</c:v>
                </c:pt>
                <c:pt idx="26">
                  <c:v>45</c:v>
                </c:pt>
                <c:pt idx="27">
                  <c:v>45</c:v>
                </c:pt>
                <c:pt idx="28">
                  <c:v>45</c:v>
                </c:pt>
                <c:pt idx="29">
                  <c:v>45</c:v>
                </c:pt>
                <c:pt idx="30">
                  <c:v>37</c:v>
                </c:pt>
                <c:pt idx="31">
                  <c:v>37</c:v>
                </c:pt>
                <c:pt idx="32">
                  <c:v>37</c:v>
                </c:pt>
                <c:pt idx="33">
                  <c:v>37</c:v>
                </c:pt>
                <c:pt idx="34">
                  <c:v>37</c:v>
                </c:pt>
                <c:pt idx="35">
                  <c:v>37</c:v>
                </c:pt>
                <c:pt idx="36">
                  <c:v>45</c:v>
                </c:pt>
                <c:pt idx="37">
                  <c:v>45</c:v>
                </c:pt>
                <c:pt idx="38">
                  <c:v>40</c:v>
                </c:pt>
                <c:pt idx="39">
                  <c:v>40</c:v>
                </c:pt>
                <c:pt idx="40">
                  <c:v>42</c:v>
                </c:pt>
                <c:pt idx="41">
                  <c:v>42</c:v>
                </c:pt>
                <c:pt idx="42">
                  <c:v>42</c:v>
                </c:pt>
                <c:pt idx="43">
                  <c:v>42</c:v>
                </c:pt>
                <c:pt idx="44">
                  <c:v>45</c:v>
                </c:pt>
                <c:pt idx="45">
                  <c:v>45</c:v>
                </c:pt>
                <c:pt idx="46">
                  <c:v>45</c:v>
                </c:pt>
                <c:pt idx="47">
                  <c:v>45</c:v>
                </c:pt>
                <c:pt idx="48">
                  <c:v>40</c:v>
                </c:pt>
                <c:pt idx="49">
                  <c:v>42</c:v>
                </c:pt>
                <c:pt idx="50">
                  <c:v>42</c:v>
                </c:pt>
                <c:pt idx="51">
                  <c:v>42</c:v>
                </c:pt>
                <c:pt idx="52">
                  <c:v>40</c:v>
                </c:pt>
                <c:pt idx="53">
                  <c:v>37</c:v>
                </c:pt>
                <c:pt idx="54">
                  <c:v>37</c:v>
                </c:pt>
                <c:pt idx="55">
                  <c:v>70</c:v>
                </c:pt>
                <c:pt idx="56">
                  <c:v>70</c:v>
                </c:pt>
                <c:pt idx="57">
                  <c:v>71</c:v>
                </c:pt>
                <c:pt idx="58">
                  <c:v>71</c:v>
                </c:pt>
                <c:pt idx="59">
                  <c:v>66</c:v>
                </c:pt>
                <c:pt idx="60">
                  <c:v>66</c:v>
                </c:pt>
                <c:pt idx="61">
                  <c:v>66</c:v>
                </c:pt>
                <c:pt idx="62">
                  <c:v>66</c:v>
                </c:pt>
                <c:pt idx="63">
                  <c:v>66</c:v>
                </c:pt>
                <c:pt idx="64">
                  <c:v>67</c:v>
                </c:pt>
                <c:pt idx="65">
                  <c:v>67</c:v>
                </c:pt>
                <c:pt idx="66">
                  <c:v>67</c:v>
                </c:pt>
                <c:pt idx="67">
                  <c:v>45</c:v>
                </c:pt>
                <c:pt idx="68">
                  <c:v>45</c:v>
                </c:pt>
                <c:pt idx="69">
                  <c:v>45</c:v>
                </c:pt>
                <c:pt idx="70">
                  <c:v>60.9</c:v>
                </c:pt>
                <c:pt idx="71">
                  <c:v>52</c:v>
                </c:pt>
                <c:pt idx="72">
                  <c:v>87</c:v>
                </c:pt>
                <c:pt idx="73">
                  <c:v>78</c:v>
                </c:pt>
                <c:pt idx="74">
                  <c:v>78</c:v>
                </c:pt>
                <c:pt idx="75">
                  <c:v>78</c:v>
                </c:pt>
                <c:pt idx="76">
                  <c:v>78</c:v>
                </c:pt>
                <c:pt idx="77">
                  <c:v>46</c:v>
                </c:pt>
                <c:pt idx="78">
                  <c:v>78</c:v>
                </c:pt>
                <c:pt idx="79">
                  <c:v>35</c:v>
                </c:pt>
                <c:pt idx="80">
                  <c:v>27</c:v>
                </c:pt>
                <c:pt idx="81">
                  <c:v>27</c:v>
                </c:pt>
                <c:pt idx="82">
                  <c:v>35</c:v>
                </c:pt>
                <c:pt idx="83">
                  <c:v>35</c:v>
                </c:pt>
                <c:pt idx="84">
                  <c:v>35</c:v>
                </c:pt>
                <c:pt idx="85">
                  <c:v>35</c:v>
                </c:pt>
                <c:pt idx="86">
                  <c:v>35</c:v>
                </c:pt>
                <c:pt idx="87">
                  <c:v>35</c:v>
                </c:pt>
                <c:pt idx="88">
                  <c:v>35</c:v>
                </c:pt>
                <c:pt idx="89">
                  <c:v>35</c:v>
                </c:pt>
                <c:pt idx="90">
                  <c:v>35</c:v>
                </c:pt>
                <c:pt idx="91">
                  <c:v>35</c:v>
                </c:pt>
                <c:pt idx="92">
                  <c:v>37</c:v>
                </c:pt>
                <c:pt idx="93">
                  <c:v>37</c:v>
                </c:pt>
                <c:pt idx="94">
                  <c:v>37</c:v>
                </c:pt>
                <c:pt idx="95">
                  <c:v>37</c:v>
                </c:pt>
                <c:pt idx="96">
                  <c:v>37</c:v>
                </c:pt>
                <c:pt idx="97">
                  <c:v>37</c:v>
                </c:pt>
                <c:pt idx="98">
                  <c:v>35</c:v>
                </c:pt>
                <c:pt idx="99">
                  <c:v>35</c:v>
                </c:pt>
                <c:pt idx="100">
                  <c:v>35</c:v>
                </c:pt>
                <c:pt idx="101">
                  <c:v>35</c:v>
                </c:pt>
                <c:pt idx="102">
                  <c:v>44</c:v>
                </c:pt>
                <c:pt idx="103">
                  <c:v>44</c:v>
                </c:pt>
                <c:pt idx="104">
                  <c:v>44</c:v>
                </c:pt>
                <c:pt idx="105">
                  <c:v>44</c:v>
                </c:pt>
                <c:pt idx="106">
                  <c:v>45</c:v>
                </c:pt>
                <c:pt idx="107">
                  <c:v>45</c:v>
                </c:pt>
                <c:pt idx="108">
                  <c:v>45</c:v>
                </c:pt>
                <c:pt idx="109">
                  <c:v>45</c:v>
                </c:pt>
                <c:pt idx="110">
                  <c:v>45</c:v>
                </c:pt>
                <c:pt idx="111">
                  <c:v>45</c:v>
                </c:pt>
                <c:pt idx="112">
                  <c:v>45</c:v>
                </c:pt>
                <c:pt idx="113">
                  <c:v>44</c:v>
                </c:pt>
                <c:pt idx="114">
                  <c:v>44</c:v>
                </c:pt>
                <c:pt idx="115">
                  <c:v>44</c:v>
                </c:pt>
                <c:pt idx="116">
                  <c:v>44</c:v>
                </c:pt>
                <c:pt idx="117">
                  <c:v>44</c:v>
                </c:pt>
                <c:pt idx="118">
                  <c:v>44</c:v>
                </c:pt>
                <c:pt idx="119">
                  <c:v>44</c:v>
                </c:pt>
                <c:pt idx="120">
                  <c:v>44</c:v>
                </c:pt>
                <c:pt idx="121">
                  <c:v>44</c:v>
                </c:pt>
                <c:pt idx="122">
                  <c:v>44</c:v>
                </c:pt>
                <c:pt idx="123">
                  <c:v>44</c:v>
                </c:pt>
                <c:pt idx="124">
                  <c:v>44</c:v>
                </c:pt>
                <c:pt idx="125">
                  <c:v>44</c:v>
                </c:pt>
                <c:pt idx="126">
                  <c:v>44</c:v>
                </c:pt>
                <c:pt idx="127">
                  <c:v>44</c:v>
                </c:pt>
                <c:pt idx="128">
                  <c:v>44</c:v>
                </c:pt>
                <c:pt idx="129">
                  <c:v>44</c:v>
                </c:pt>
                <c:pt idx="130">
                  <c:v>44</c:v>
                </c:pt>
                <c:pt idx="131">
                  <c:v>48</c:v>
                </c:pt>
                <c:pt idx="132">
                  <c:v>48</c:v>
                </c:pt>
                <c:pt idx="133">
                  <c:v>48</c:v>
                </c:pt>
                <c:pt idx="134">
                  <c:v>48</c:v>
                </c:pt>
                <c:pt idx="135">
                  <c:v>48</c:v>
                </c:pt>
                <c:pt idx="136">
                  <c:v>48</c:v>
                </c:pt>
                <c:pt idx="137">
                  <c:v>48</c:v>
                </c:pt>
                <c:pt idx="138">
                  <c:v>48</c:v>
                </c:pt>
                <c:pt idx="139">
                  <c:v>40</c:v>
                </c:pt>
                <c:pt idx="140">
                  <c:v>40</c:v>
                </c:pt>
                <c:pt idx="141">
                  <c:v>40</c:v>
                </c:pt>
                <c:pt idx="142">
                  <c:v>52</c:v>
                </c:pt>
                <c:pt idx="143">
                  <c:v>52</c:v>
                </c:pt>
                <c:pt idx="144">
                  <c:v>52</c:v>
                </c:pt>
                <c:pt idx="145">
                  <c:v>52</c:v>
                </c:pt>
                <c:pt idx="146">
                  <c:v>52</c:v>
                </c:pt>
                <c:pt idx="147">
                  <c:v>52</c:v>
                </c:pt>
                <c:pt idx="148">
                  <c:v>52</c:v>
                </c:pt>
                <c:pt idx="149">
                  <c:v>52</c:v>
                </c:pt>
                <c:pt idx="150">
                  <c:v>52</c:v>
                </c:pt>
                <c:pt idx="151">
                  <c:v>52</c:v>
                </c:pt>
                <c:pt idx="152">
                  <c:v>50</c:v>
                </c:pt>
                <c:pt idx="153">
                  <c:v>50</c:v>
                </c:pt>
                <c:pt idx="154">
                  <c:v>50</c:v>
                </c:pt>
                <c:pt idx="155">
                  <c:v>50</c:v>
                </c:pt>
                <c:pt idx="156">
                  <c:v>50</c:v>
                </c:pt>
                <c:pt idx="157">
                  <c:v>50</c:v>
                </c:pt>
                <c:pt idx="158">
                  <c:v>50</c:v>
                </c:pt>
                <c:pt idx="159">
                  <c:v>45</c:v>
                </c:pt>
                <c:pt idx="160">
                  <c:v>45</c:v>
                </c:pt>
                <c:pt idx="161">
                  <c:v>45</c:v>
                </c:pt>
                <c:pt idx="162">
                  <c:v>45</c:v>
                </c:pt>
                <c:pt idx="163">
                  <c:v>45</c:v>
                </c:pt>
                <c:pt idx="164">
                  <c:v>45</c:v>
                </c:pt>
                <c:pt idx="165">
                  <c:v>45</c:v>
                </c:pt>
                <c:pt idx="166">
                  <c:v>45</c:v>
                </c:pt>
                <c:pt idx="167">
                  <c:v>45</c:v>
                </c:pt>
                <c:pt idx="168">
                  <c:v>45</c:v>
                </c:pt>
                <c:pt idx="169">
                  <c:v>45</c:v>
                </c:pt>
                <c:pt idx="170">
                  <c:v>45</c:v>
                </c:pt>
                <c:pt idx="171">
                  <c:v>45</c:v>
                </c:pt>
                <c:pt idx="172">
                  <c:v>42</c:v>
                </c:pt>
                <c:pt idx="173">
                  <c:v>42</c:v>
                </c:pt>
                <c:pt idx="174">
                  <c:v>42</c:v>
                </c:pt>
                <c:pt idx="175">
                  <c:v>42</c:v>
                </c:pt>
                <c:pt idx="176">
                  <c:v>42</c:v>
                </c:pt>
                <c:pt idx="177">
                  <c:v>42</c:v>
                </c:pt>
                <c:pt idx="178">
                  <c:v>42</c:v>
                </c:pt>
                <c:pt idx="179">
                  <c:v>42</c:v>
                </c:pt>
                <c:pt idx="180">
                  <c:v>42</c:v>
                </c:pt>
                <c:pt idx="181">
                  <c:v>50</c:v>
                </c:pt>
                <c:pt idx="182">
                  <c:v>50</c:v>
                </c:pt>
                <c:pt idx="183">
                  <c:v>55</c:v>
                </c:pt>
                <c:pt idx="184">
                  <c:v>55</c:v>
                </c:pt>
                <c:pt idx="185">
                  <c:v>55</c:v>
                </c:pt>
                <c:pt idx="186">
                  <c:v>55</c:v>
                </c:pt>
                <c:pt idx="187">
                  <c:v>55</c:v>
                </c:pt>
                <c:pt idx="188">
                  <c:v>55</c:v>
                </c:pt>
                <c:pt idx="189">
                  <c:v>45</c:v>
                </c:pt>
                <c:pt idx="190">
                  <c:v>45</c:v>
                </c:pt>
                <c:pt idx="191">
                  <c:v>45</c:v>
                </c:pt>
                <c:pt idx="192">
                  <c:v>45</c:v>
                </c:pt>
                <c:pt idx="193">
                  <c:v>60</c:v>
                </c:pt>
                <c:pt idx="194">
                  <c:v>60</c:v>
                </c:pt>
                <c:pt idx="195">
                  <c:v>60</c:v>
                </c:pt>
                <c:pt idx="196">
                  <c:v>45</c:v>
                </c:pt>
                <c:pt idx="197">
                  <c:v>45</c:v>
                </c:pt>
                <c:pt idx="198">
                  <c:v>45</c:v>
                </c:pt>
                <c:pt idx="199">
                  <c:v>45</c:v>
                </c:pt>
                <c:pt idx="200">
                  <c:v>60</c:v>
                </c:pt>
                <c:pt idx="201">
                  <c:v>60</c:v>
                </c:pt>
                <c:pt idx="202">
                  <c:v>60</c:v>
                </c:pt>
                <c:pt idx="203">
                  <c:v>70</c:v>
                </c:pt>
                <c:pt idx="204">
                  <c:v>70</c:v>
                </c:pt>
                <c:pt idx="205">
                  <c:v>70</c:v>
                </c:pt>
                <c:pt idx="206">
                  <c:v>70</c:v>
                </c:pt>
                <c:pt idx="207">
                  <c:v>70</c:v>
                </c:pt>
                <c:pt idx="208">
                  <c:v>70</c:v>
                </c:pt>
                <c:pt idx="209">
                  <c:v>70</c:v>
                </c:pt>
                <c:pt idx="210">
                  <c:v>70</c:v>
                </c:pt>
                <c:pt idx="211">
                  <c:v>70</c:v>
                </c:pt>
                <c:pt idx="212">
                  <c:v>70</c:v>
                </c:pt>
                <c:pt idx="213">
                  <c:v>70</c:v>
                </c:pt>
                <c:pt idx="214">
                  <c:v>70</c:v>
                </c:pt>
                <c:pt idx="215">
                  <c:v>70</c:v>
                </c:pt>
                <c:pt idx="216">
                  <c:v>70</c:v>
                </c:pt>
                <c:pt idx="217">
                  <c:v>70</c:v>
                </c:pt>
                <c:pt idx="218">
                  <c:v>70</c:v>
                </c:pt>
                <c:pt idx="219">
                  <c:v>70</c:v>
                </c:pt>
                <c:pt idx="220">
                  <c:v>70</c:v>
                </c:pt>
                <c:pt idx="221">
                  <c:v>70</c:v>
                </c:pt>
                <c:pt idx="222">
                  <c:v>70</c:v>
                </c:pt>
                <c:pt idx="223">
                  <c:v>60</c:v>
                </c:pt>
                <c:pt idx="224">
                  <c:v>60</c:v>
                </c:pt>
                <c:pt idx="225">
                  <c:v>60</c:v>
                </c:pt>
                <c:pt idx="226">
                  <c:v>45</c:v>
                </c:pt>
                <c:pt idx="227">
                  <c:v>60</c:v>
                </c:pt>
                <c:pt idx="228">
                  <c:v>60</c:v>
                </c:pt>
                <c:pt idx="229">
                  <c:v>45</c:v>
                </c:pt>
                <c:pt idx="230">
                  <c:v>55</c:v>
                </c:pt>
                <c:pt idx="231">
                  <c:v>55</c:v>
                </c:pt>
                <c:pt idx="232">
                  <c:v>55</c:v>
                </c:pt>
                <c:pt idx="233">
                  <c:v>55</c:v>
                </c:pt>
                <c:pt idx="234">
                  <c:v>55</c:v>
                </c:pt>
                <c:pt idx="235">
                  <c:v>55</c:v>
                </c:pt>
                <c:pt idx="236">
                  <c:v>55</c:v>
                </c:pt>
                <c:pt idx="237">
                  <c:v>55</c:v>
                </c:pt>
                <c:pt idx="238">
                  <c:v>55</c:v>
                </c:pt>
                <c:pt idx="239">
                  <c:v>55</c:v>
                </c:pt>
                <c:pt idx="240">
                  <c:v>55</c:v>
                </c:pt>
                <c:pt idx="241">
                  <c:v>55</c:v>
                </c:pt>
                <c:pt idx="242">
                  <c:v>55</c:v>
                </c:pt>
                <c:pt idx="243">
                  <c:v>55</c:v>
                </c:pt>
                <c:pt idx="244">
                  <c:v>66</c:v>
                </c:pt>
                <c:pt idx="245">
                  <c:v>66</c:v>
                </c:pt>
                <c:pt idx="246">
                  <c:v>66</c:v>
                </c:pt>
                <c:pt idx="247">
                  <c:v>66</c:v>
                </c:pt>
                <c:pt idx="248">
                  <c:v>66</c:v>
                </c:pt>
                <c:pt idx="249">
                  <c:v>66</c:v>
                </c:pt>
                <c:pt idx="250">
                  <c:v>66</c:v>
                </c:pt>
                <c:pt idx="251">
                  <c:v>80</c:v>
                </c:pt>
                <c:pt idx="252">
                  <c:v>80</c:v>
                </c:pt>
                <c:pt idx="253">
                  <c:v>80</c:v>
                </c:pt>
                <c:pt idx="254">
                  <c:v>80</c:v>
                </c:pt>
                <c:pt idx="255">
                  <c:v>80</c:v>
                </c:pt>
                <c:pt idx="256">
                  <c:v>80</c:v>
                </c:pt>
                <c:pt idx="257">
                  <c:v>80</c:v>
                </c:pt>
                <c:pt idx="258">
                  <c:v>80</c:v>
                </c:pt>
                <c:pt idx="259">
                  <c:v>80</c:v>
                </c:pt>
                <c:pt idx="260">
                  <c:v>80</c:v>
                </c:pt>
                <c:pt idx="261">
                  <c:v>63</c:v>
                </c:pt>
                <c:pt idx="262">
                  <c:v>51</c:v>
                </c:pt>
                <c:pt idx="263">
                  <c:v>51</c:v>
                </c:pt>
                <c:pt idx="264">
                  <c:v>51</c:v>
                </c:pt>
                <c:pt idx="265">
                  <c:v>51</c:v>
                </c:pt>
                <c:pt idx="266">
                  <c:v>40</c:v>
                </c:pt>
                <c:pt idx="267">
                  <c:v>40</c:v>
                </c:pt>
                <c:pt idx="268">
                  <c:v>59</c:v>
                </c:pt>
                <c:pt idx="269">
                  <c:v>60</c:v>
                </c:pt>
                <c:pt idx="270">
                  <c:v>68</c:v>
                </c:pt>
                <c:pt idx="271">
                  <c:v>68</c:v>
                </c:pt>
                <c:pt idx="272">
                  <c:v>52</c:v>
                </c:pt>
                <c:pt idx="273">
                  <c:v>52</c:v>
                </c:pt>
                <c:pt idx="274">
                  <c:v>93</c:v>
                </c:pt>
                <c:pt idx="275">
                  <c:v>40</c:v>
                </c:pt>
                <c:pt idx="276">
                  <c:v>42</c:v>
                </c:pt>
                <c:pt idx="277">
                  <c:v>40</c:v>
                </c:pt>
                <c:pt idx="278">
                  <c:v>37</c:v>
                </c:pt>
                <c:pt idx="279">
                  <c:v>37</c:v>
                </c:pt>
                <c:pt idx="280">
                  <c:v>37</c:v>
                </c:pt>
                <c:pt idx="281">
                  <c:v>43</c:v>
                </c:pt>
                <c:pt idx="282">
                  <c:v>43</c:v>
                </c:pt>
                <c:pt idx="283">
                  <c:v>43</c:v>
                </c:pt>
                <c:pt idx="284">
                  <c:v>43</c:v>
                </c:pt>
                <c:pt idx="285">
                  <c:v>45</c:v>
                </c:pt>
                <c:pt idx="286">
                  <c:v>45</c:v>
                </c:pt>
                <c:pt idx="287">
                  <c:v>45</c:v>
                </c:pt>
                <c:pt idx="288">
                  <c:v>45</c:v>
                </c:pt>
                <c:pt idx="289">
                  <c:v>45</c:v>
                </c:pt>
                <c:pt idx="290">
                  <c:v>37</c:v>
                </c:pt>
                <c:pt idx="291">
                  <c:v>60</c:v>
                </c:pt>
                <c:pt idx="292">
                  <c:v>60</c:v>
                </c:pt>
                <c:pt idx="293">
                  <c:v>60</c:v>
                </c:pt>
                <c:pt idx="294">
                  <c:v>60</c:v>
                </c:pt>
                <c:pt idx="295">
                  <c:v>48</c:v>
                </c:pt>
                <c:pt idx="296">
                  <c:v>48</c:v>
                </c:pt>
                <c:pt idx="297">
                  <c:v>50</c:v>
                </c:pt>
                <c:pt idx="298">
                  <c:v>50</c:v>
                </c:pt>
                <c:pt idx="299">
                  <c:v>45</c:v>
                </c:pt>
                <c:pt idx="300">
                  <c:v>45</c:v>
                </c:pt>
                <c:pt idx="301">
                  <c:v>45</c:v>
                </c:pt>
                <c:pt idx="302">
                  <c:v>50</c:v>
                </c:pt>
                <c:pt idx="303">
                  <c:v>50</c:v>
                </c:pt>
                <c:pt idx="304">
                  <c:v>50</c:v>
                </c:pt>
                <c:pt idx="305">
                  <c:v>50</c:v>
                </c:pt>
                <c:pt idx="306">
                  <c:v>62</c:v>
                </c:pt>
                <c:pt idx="307">
                  <c:v>62</c:v>
                </c:pt>
                <c:pt idx="308">
                  <c:v>62</c:v>
                </c:pt>
                <c:pt idx="309">
                  <c:v>62</c:v>
                </c:pt>
                <c:pt idx="310">
                  <c:v>62</c:v>
                </c:pt>
                <c:pt idx="311">
                  <c:v>62</c:v>
                </c:pt>
                <c:pt idx="312">
                  <c:v>62</c:v>
                </c:pt>
                <c:pt idx="313">
                  <c:v>62</c:v>
                </c:pt>
                <c:pt idx="314">
                  <c:v>55</c:v>
                </c:pt>
                <c:pt idx="315">
                  <c:v>66</c:v>
                </c:pt>
                <c:pt idx="316">
                  <c:v>55</c:v>
                </c:pt>
                <c:pt idx="317">
                  <c:v>66</c:v>
                </c:pt>
                <c:pt idx="318">
                  <c:v>43</c:v>
                </c:pt>
                <c:pt idx="319">
                  <c:v>80</c:v>
                </c:pt>
                <c:pt idx="320">
                  <c:v>80</c:v>
                </c:pt>
                <c:pt idx="321">
                  <c:v>60</c:v>
                </c:pt>
                <c:pt idx="322">
                  <c:v>37</c:v>
                </c:pt>
                <c:pt idx="323">
                  <c:v>37</c:v>
                </c:pt>
                <c:pt idx="324">
                  <c:v>37</c:v>
                </c:pt>
                <c:pt idx="325">
                  <c:v>37</c:v>
                </c:pt>
                <c:pt idx="326">
                  <c:v>37</c:v>
                </c:pt>
                <c:pt idx="327">
                  <c:v>37</c:v>
                </c:pt>
                <c:pt idx="328">
                  <c:v>43</c:v>
                </c:pt>
                <c:pt idx="329">
                  <c:v>43</c:v>
                </c:pt>
                <c:pt idx="330">
                  <c:v>43</c:v>
                </c:pt>
                <c:pt idx="331">
                  <c:v>43</c:v>
                </c:pt>
                <c:pt idx="332">
                  <c:v>43</c:v>
                </c:pt>
                <c:pt idx="333">
                  <c:v>43</c:v>
                </c:pt>
                <c:pt idx="334">
                  <c:v>43</c:v>
                </c:pt>
                <c:pt idx="335">
                  <c:v>43</c:v>
                </c:pt>
                <c:pt idx="336">
                  <c:v>55</c:v>
                </c:pt>
                <c:pt idx="337">
                  <c:v>55</c:v>
                </c:pt>
                <c:pt idx="338">
                  <c:v>55</c:v>
                </c:pt>
                <c:pt idx="339">
                  <c:v>55</c:v>
                </c:pt>
                <c:pt idx="340">
                  <c:v>55</c:v>
                </c:pt>
                <c:pt idx="341">
                  <c:v>55</c:v>
                </c:pt>
                <c:pt idx="342">
                  <c:v>55</c:v>
                </c:pt>
                <c:pt idx="343">
                  <c:v>55</c:v>
                </c:pt>
                <c:pt idx="344">
                  <c:v>55</c:v>
                </c:pt>
                <c:pt idx="345">
                  <c:v>55</c:v>
                </c:pt>
                <c:pt idx="346">
                  <c:v>55</c:v>
                </c:pt>
                <c:pt idx="347">
                  <c:v>55</c:v>
                </c:pt>
                <c:pt idx="348">
                  <c:v>55</c:v>
                </c:pt>
                <c:pt idx="349">
                  <c:v>55</c:v>
                </c:pt>
                <c:pt idx="350">
                  <c:v>50</c:v>
                </c:pt>
                <c:pt idx="351">
                  <c:v>50</c:v>
                </c:pt>
                <c:pt idx="352">
                  <c:v>50</c:v>
                </c:pt>
                <c:pt idx="353">
                  <c:v>50</c:v>
                </c:pt>
                <c:pt idx="354">
                  <c:v>50</c:v>
                </c:pt>
                <c:pt idx="355">
                  <c:v>70</c:v>
                </c:pt>
                <c:pt idx="356">
                  <c:v>70</c:v>
                </c:pt>
                <c:pt idx="357">
                  <c:v>70</c:v>
                </c:pt>
                <c:pt idx="358">
                  <c:v>88</c:v>
                </c:pt>
                <c:pt idx="359">
                  <c:v>88</c:v>
                </c:pt>
                <c:pt idx="360">
                  <c:v>66</c:v>
                </c:pt>
                <c:pt idx="361">
                  <c:v>68</c:v>
                </c:pt>
                <c:pt idx="362">
                  <c:v>32</c:v>
                </c:pt>
                <c:pt idx="363">
                  <c:v>32</c:v>
                </c:pt>
                <c:pt idx="364">
                  <c:v>35</c:v>
                </c:pt>
                <c:pt idx="365">
                  <c:v>35</c:v>
                </c:pt>
                <c:pt idx="366">
                  <c:v>35</c:v>
                </c:pt>
                <c:pt idx="367">
                  <c:v>60</c:v>
                </c:pt>
                <c:pt idx="368">
                  <c:v>60</c:v>
                </c:pt>
                <c:pt idx="369">
                  <c:v>45</c:v>
                </c:pt>
                <c:pt idx="370">
                  <c:v>50</c:v>
                </c:pt>
                <c:pt idx="371">
                  <c:v>42</c:v>
                </c:pt>
                <c:pt idx="372">
                  <c:v>42</c:v>
                </c:pt>
                <c:pt idx="373">
                  <c:v>42</c:v>
                </c:pt>
                <c:pt idx="374">
                  <c:v>42</c:v>
                </c:pt>
                <c:pt idx="375">
                  <c:v>42</c:v>
                </c:pt>
                <c:pt idx="376">
                  <c:v>42</c:v>
                </c:pt>
                <c:pt idx="377">
                  <c:v>50</c:v>
                </c:pt>
                <c:pt idx="378">
                  <c:v>50</c:v>
                </c:pt>
                <c:pt idx="379">
                  <c:v>50</c:v>
                </c:pt>
                <c:pt idx="380">
                  <c:v>50</c:v>
                </c:pt>
                <c:pt idx="381">
                  <c:v>50</c:v>
                </c:pt>
                <c:pt idx="382">
                  <c:v>50</c:v>
                </c:pt>
                <c:pt idx="383">
                  <c:v>50</c:v>
                </c:pt>
                <c:pt idx="384">
                  <c:v>50</c:v>
                </c:pt>
                <c:pt idx="385">
                  <c:v>50</c:v>
                </c:pt>
                <c:pt idx="386">
                  <c:v>50</c:v>
                </c:pt>
                <c:pt idx="387">
                  <c:v>50</c:v>
                </c:pt>
                <c:pt idx="388">
                  <c:v>50</c:v>
                </c:pt>
                <c:pt idx="389">
                  <c:v>35</c:v>
                </c:pt>
                <c:pt idx="390">
                  <c:v>32</c:v>
                </c:pt>
                <c:pt idx="391">
                  <c:v>32</c:v>
                </c:pt>
                <c:pt idx="392">
                  <c:v>42</c:v>
                </c:pt>
                <c:pt idx="393">
                  <c:v>40</c:v>
                </c:pt>
                <c:pt idx="394">
                  <c:v>42</c:v>
                </c:pt>
                <c:pt idx="395">
                  <c:v>35</c:v>
                </c:pt>
                <c:pt idx="396">
                  <c:v>44</c:v>
                </c:pt>
                <c:pt idx="397">
                  <c:v>44</c:v>
                </c:pt>
                <c:pt idx="398">
                  <c:v>44</c:v>
                </c:pt>
                <c:pt idx="399">
                  <c:v>44</c:v>
                </c:pt>
                <c:pt idx="400">
                  <c:v>44</c:v>
                </c:pt>
                <c:pt idx="401">
                  <c:v>45</c:v>
                </c:pt>
                <c:pt idx="402">
                  <c:v>45</c:v>
                </c:pt>
                <c:pt idx="403">
                  <c:v>45</c:v>
                </c:pt>
                <c:pt idx="404">
                  <c:v>45</c:v>
                </c:pt>
                <c:pt idx="405">
                  <c:v>45</c:v>
                </c:pt>
                <c:pt idx="406">
                  <c:v>44</c:v>
                </c:pt>
                <c:pt idx="407">
                  <c:v>44</c:v>
                </c:pt>
                <c:pt idx="408">
                  <c:v>44</c:v>
                </c:pt>
                <c:pt idx="409">
                  <c:v>44</c:v>
                </c:pt>
                <c:pt idx="410">
                  <c:v>50</c:v>
                </c:pt>
                <c:pt idx="411">
                  <c:v>50</c:v>
                </c:pt>
                <c:pt idx="412">
                  <c:v>45</c:v>
                </c:pt>
                <c:pt idx="413">
                  <c:v>45</c:v>
                </c:pt>
                <c:pt idx="414">
                  <c:v>55</c:v>
                </c:pt>
                <c:pt idx="415">
                  <c:v>55</c:v>
                </c:pt>
                <c:pt idx="416">
                  <c:v>55</c:v>
                </c:pt>
                <c:pt idx="417">
                  <c:v>55</c:v>
                </c:pt>
                <c:pt idx="418">
                  <c:v>61</c:v>
                </c:pt>
                <c:pt idx="419">
                  <c:v>43</c:v>
                </c:pt>
                <c:pt idx="420">
                  <c:v>45</c:v>
                </c:pt>
                <c:pt idx="421">
                  <c:v>60</c:v>
                </c:pt>
                <c:pt idx="422">
                  <c:v>60</c:v>
                </c:pt>
                <c:pt idx="423">
                  <c:v>63</c:v>
                </c:pt>
                <c:pt idx="424">
                  <c:v>63</c:v>
                </c:pt>
                <c:pt idx="425">
                  <c:v>43</c:v>
                </c:pt>
                <c:pt idx="426">
                  <c:v>43</c:v>
                </c:pt>
                <c:pt idx="427">
                  <c:v>43</c:v>
                </c:pt>
                <c:pt idx="428">
                  <c:v>43</c:v>
                </c:pt>
                <c:pt idx="429">
                  <c:v>55</c:v>
                </c:pt>
                <c:pt idx="430">
                  <c:v>55</c:v>
                </c:pt>
                <c:pt idx="431">
                  <c:v>55</c:v>
                </c:pt>
                <c:pt idx="432">
                  <c:v>55</c:v>
                </c:pt>
                <c:pt idx="433">
                  <c:v>55</c:v>
                </c:pt>
                <c:pt idx="434">
                  <c:v>55</c:v>
                </c:pt>
                <c:pt idx="435">
                  <c:v>55</c:v>
                </c:pt>
                <c:pt idx="436">
                  <c:v>55</c:v>
                </c:pt>
                <c:pt idx="437">
                  <c:v>32</c:v>
                </c:pt>
                <c:pt idx="438">
                  <c:v>32</c:v>
                </c:pt>
                <c:pt idx="439">
                  <c:v>32</c:v>
                </c:pt>
                <c:pt idx="440">
                  <c:v>32</c:v>
                </c:pt>
                <c:pt idx="441">
                  <c:v>24</c:v>
                </c:pt>
                <c:pt idx="442">
                  <c:v>24</c:v>
                </c:pt>
                <c:pt idx="443">
                  <c:v>15</c:v>
                </c:pt>
                <c:pt idx="444">
                  <c:v>24</c:v>
                </c:pt>
                <c:pt idx="445">
                  <c:v>24</c:v>
                </c:pt>
                <c:pt idx="446">
                  <c:v>24</c:v>
                </c:pt>
                <c:pt idx="447">
                  <c:v>28</c:v>
                </c:pt>
                <c:pt idx="448">
                  <c:v>28</c:v>
                </c:pt>
                <c:pt idx="449">
                  <c:v>28</c:v>
                </c:pt>
                <c:pt idx="450">
                  <c:v>40</c:v>
                </c:pt>
                <c:pt idx="451">
                  <c:v>40</c:v>
                </c:pt>
                <c:pt idx="452">
                  <c:v>40</c:v>
                </c:pt>
                <c:pt idx="453">
                  <c:v>40</c:v>
                </c:pt>
                <c:pt idx="454">
                  <c:v>40</c:v>
                </c:pt>
                <c:pt idx="455">
                  <c:v>35</c:v>
                </c:pt>
                <c:pt idx="456">
                  <c:v>35</c:v>
                </c:pt>
                <c:pt idx="457">
                  <c:v>35</c:v>
                </c:pt>
                <c:pt idx="458">
                  <c:v>35</c:v>
                </c:pt>
                <c:pt idx="459">
                  <c:v>35</c:v>
                </c:pt>
                <c:pt idx="460">
                  <c:v>35</c:v>
                </c:pt>
                <c:pt idx="461">
                  <c:v>35</c:v>
                </c:pt>
                <c:pt idx="462">
                  <c:v>60</c:v>
                </c:pt>
                <c:pt idx="463">
                  <c:v>35</c:v>
                </c:pt>
                <c:pt idx="464">
                  <c:v>35</c:v>
                </c:pt>
                <c:pt idx="465">
                  <c:v>35</c:v>
                </c:pt>
                <c:pt idx="466">
                  <c:v>35</c:v>
                </c:pt>
                <c:pt idx="467">
                  <c:v>35</c:v>
                </c:pt>
                <c:pt idx="468">
                  <c:v>35</c:v>
                </c:pt>
                <c:pt idx="469">
                  <c:v>35</c:v>
                </c:pt>
                <c:pt idx="470">
                  <c:v>35</c:v>
                </c:pt>
                <c:pt idx="471">
                  <c:v>35</c:v>
                </c:pt>
                <c:pt idx="472">
                  <c:v>35</c:v>
                </c:pt>
                <c:pt idx="473">
                  <c:v>35</c:v>
                </c:pt>
                <c:pt idx="474">
                  <c:v>35</c:v>
                </c:pt>
                <c:pt idx="475">
                  <c:v>32</c:v>
                </c:pt>
                <c:pt idx="476">
                  <c:v>32</c:v>
                </c:pt>
                <c:pt idx="477">
                  <c:v>32</c:v>
                </c:pt>
                <c:pt idx="478">
                  <c:v>40</c:v>
                </c:pt>
                <c:pt idx="479">
                  <c:v>40</c:v>
                </c:pt>
                <c:pt idx="480">
                  <c:v>40</c:v>
                </c:pt>
                <c:pt idx="481">
                  <c:v>40</c:v>
                </c:pt>
                <c:pt idx="482">
                  <c:v>45</c:v>
                </c:pt>
                <c:pt idx="483">
                  <c:v>45</c:v>
                </c:pt>
                <c:pt idx="484">
                  <c:v>45</c:v>
                </c:pt>
                <c:pt idx="485">
                  <c:v>45</c:v>
                </c:pt>
                <c:pt idx="486">
                  <c:v>45</c:v>
                </c:pt>
                <c:pt idx="487">
                  <c:v>45</c:v>
                </c:pt>
                <c:pt idx="488">
                  <c:v>45</c:v>
                </c:pt>
                <c:pt idx="489">
                  <c:v>45</c:v>
                </c:pt>
                <c:pt idx="490">
                  <c:v>45</c:v>
                </c:pt>
                <c:pt idx="491">
                  <c:v>45</c:v>
                </c:pt>
                <c:pt idx="492">
                  <c:v>45</c:v>
                </c:pt>
                <c:pt idx="493">
                  <c:v>45</c:v>
                </c:pt>
                <c:pt idx="494">
                  <c:v>44</c:v>
                </c:pt>
                <c:pt idx="495">
                  <c:v>44</c:v>
                </c:pt>
                <c:pt idx="496">
                  <c:v>44</c:v>
                </c:pt>
                <c:pt idx="497">
                  <c:v>44</c:v>
                </c:pt>
                <c:pt idx="498">
                  <c:v>44</c:v>
                </c:pt>
                <c:pt idx="499">
                  <c:v>44</c:v>
                </c:pt>
                <c:pt idx="500">
                  <c:v>44</c:v>
                </c:pt>
                <c:pt idx="501">
                  <c:v>44</c:v>
                </c:pt>
                <c:pt idx="502">
                  <c:v>43</c:v>
                </c:pt>
                <c:pt idx="503">
                  <c:v>43</c:v>
                </c:pt>
                <c:pt idx="504">
                  <c:v>43</c:v>
                </c:pt>
                <c:pt idx="505">
                  <c:v>43</c:v>
                </c:pt>
                <c:pt idx="506">
                  <c:v>43</c:v>
                </c:pt>
                <c:pt idx="507">
                  <c:v>43</c:v>
                </c:pt>
                <c:pt idx="508">
                  <c:v>42</c:v>
                </c:pt>
                <c:pt idx="509">
                  <c:v>42</c:v>
                </c:pt>
                <c:pt idx="510">
                  <c:v>42</c:v>
                </c:pt>
                <c:pt idx="511">
                  <c:v>45</c:v>
                </c:pt>
                <c:pt idx="512">
                  <c:v>45</c:v>
                </c:pt>
                <c:pt idx="513">
                  <c:v>45</c:v>
                </c:pt>
                <c:pt idx="514">
                  <c:v>45</c:v>
                </c:pt>
                <c:pt idx="515">
                  <c:v>45</c:v>
                </c:pt>
                <c:pt idx="516">
                  <c:v>45</c:v>
                </c:pt>
                <c:pt idx="517">
                  <c:v>37</c:v>
                </c:pt>
                <c:pt idx="518">
                  <c:v>37</c:v>
                </c:pt>
                <c:pt idx="519">
                  <c:v>37</c:v>
                </c:pt>
                <c:pt idx="520">
                  <c:v>37</c:v>
                </c:pt>
                <c:pt idx="521">
                  <c:v>37</c:v>
                </c:pt>
                <c:pt idx="522">
                  <c:v>37</c:v>
                </c:pt>
                <c:pt idx="523">
                  <c:v>45</c:v>
                </c:pt>
                <c:pt idx="524">
                  <c:v>45</c:v>
                </c:pt>
                <c:pt idx="525">
                  <c:v>45</c:v>
                </c:pt>
                <c:pt idx="526">
                  <c:v>45</c:v>
                </c:pt>
                <c:pt idx="527">
                  <c:v>45</c:v>
                </c:pt>
                <c:pt idx="528">
                  <c:v>45</c:v>
                </c:pt>
                <c:pt idx="529">
                  <c:v>37</c:v>
                </c:pt>
                <c:pt idx="530">
                  <c:v>37</c:v>
                </c:pt>
                <c:pt idx="531">
                  <c:v>37</c:v>
                </c:pt>
                <c:pt idx="532">
                  <c:v>37</c:v>
                </c:pt>
                <c:pt idx="533">
                  <c:v>37</c:v>
                </c:pt>
                <c:pt idx="534">
                  <c:v>37</c:v>
                </c:pt>
                <c:pt idx="535">
                  <c:v>37</c:v>
                </c:pt>
                <c:pt idx="536">
                  <c:v>37</c:v>
                </c:pt>
                <c:pt idx="537">
                  <c:v>37</c:v>
                </c:pt>
                <c:pt idx="538">
                  <c:v>37</c:v>
                </c:pt>
                <c:pt idx="539">
                  <c:v>37</c:v>
                </c:pt>
                <c:pt idx="540">
                  <c:v>37</c:v>
                </c:pt>
                <c:pt idx="541">
                  <c:v>37</c:v>
                </c:pt>
                <c:pt idx="542">
                  <c:v>37</c:v>
                </c:pt>
                <c:pt idx="543">
                  <c:v>40</c:v>
                </c:pt>
                <c:pt idx="544">
                  <c:v>42</c:v>
                </c:pt>
                <c:pt idx="545">
                  <c:v>45</c:v>
                </c:pt>
                <c:pt idx="546">
                  <c:v>45</c:v>
                </c:pt>
                <c:pt idx="547">
                  <c:v>45</c:v>
                </c:pt>
                <c:pt idx="548">
                  <c:v>45</c:v>
                </c:pt>
                <c:pt idx="549">
                  <c:v>42</c:v>
                </c:pt>
                <c:pt idx="550">
                  <c:v>42</c:v>
                </c:pt>
                <c:pt idx="551">
                  <c:v>40</c:v>
                </c:pt>
                <c:pt idx="552">
                  <c:v>40</c:v>
                </c:pt>
                <c:pt idx="553">
                  <c:v>40</c:v>
                </c:pt>
                <c:pt idx="554">
                  <c:v>45</c:v>
                </c:pt>
                <c:pt idx="555">
                  <c:v>45</c:v>
                </c:pt>
                <c:pt idx="556">
                  <c:v>45</c:v>
                </c:pt>
                <c:pt idx="557">
                  <c:v>45</c:v>
                </c:pt>
                <c:pt idx="558">
                  <c:v>45</c:v>
                </c:pt>
                <c:pt idx="559">
                  <c:v>45</c:v>
                </c:pt>
                <c:pt idx="560">
                  <c:v>45</c:v>
                </c:pt>
                <c:pt idx="561">
                  <c:v>45</c:v>
                </c:pt>
                <c:pt idx="562">
                  <c:v>45</c:v>
                </c:pt>
                <c:pt idx="563">
                  <c:v>45</c:v>
                </c:pt>
                <c:pt idx="564">
                  <c:v>45</c:v>
                </c:pt>
                <c:pt idx="565">
                  <c:v>45</c:v>
                </c:pt>
                <c:pt idx="566">
                  <c:v>45</c:v>
                </c:pt>
                <c:pt idx="567">
                  <c:v>45</c:v>
                </c:pt>
                <c:pt idx="568">
                  <c:v>45</c:v>
                </c:pt>
                <c:pt idx="569">
                  <c:v>45</c:v>
                </c:pt>
                <c:pt idx="570">
                  <c:v>50</c:v>
                </c:pt>
                <c:pt idx="571">
                  <c:v>50</c:v>
                </c:pt>
                <c:pt idx="572">
                  <c:v>50</c:v>
                </c:pt>
                <c:pt idx="573">
                  <c:v>37</c:v>
                </c:pt>
                <c:pt idx="574">
                  <c:v>37</c:v>
                </c:pt>
                <c:pt idx="575">
                  <c:v>37</c:v>
                </c:pt>
                <c:pt idx="576">
                  <c:v>35</c:v>
                </c:pt>
                <c:pt idx="577">
                  <c:v>35</c:v>
                </c:pt>
                <c:pt idx="578">
                  <c:v>35</c:v>
                </c:pt>
                <c:pt idx="579">
                  <c:v>35</c:v>
                </c:pt>
                <c:pt idx="580">
                  <c:v>35</c:v>
                </c:pt>
                <c:pt idx="581">
                  <c:v>35</c:v>
                </c:pt>
                <c:pt idx="582">
                  <c:v>35</c:v>
                </c:pt>
                <c:pt idx="583">
                  <c:v>27</c:v>
                </c:pt>
                <c:pt idx="584">
                  <c:v>27</c:v>
                </c:pt>
                <c:pt idx="585">
                  <c:v>27</c:v>
                </c:pt>
                <c:pt idx="586">
                  <c:v>27</c:v>
                </c:pt>
                <c:pt idx="587">
                  <c:v>27</c:v>
                </c:pt>
                <c:pt idx="588">
                  <c:v>27</c:v>
                </c:pt>
                <c:pt idx="589">
                  <c:v>27</c:v>
                </c:pt>
                <c:pt idx="590">
                  <c:v>27</c:v>
                </c:pt>
                <c:pt idx="591">
                  <c:v>35</c:v>
                </c:pt>
                <c:pt idx="592">
                  <c:v>35</c:v>
                </c:pt>
                <c:pt idx="593">
                  <c:v>35</c:v>
                </c:pt>
                <c:pt idx="594">
                  <c:v>35</c:v>
                </c:pt>
                <c:pt idx="595">
                  <c:v>35</c:v>
                </c:pt>
                <c:pt idx="596">
                  <c:v>35</c:v>
                </c:pt>
                <c:pt idx="597">
                  <c:v>35</c:v>
                </c:pt>
                <c:pt idx="598">
                  <c:v>35</c:v>
                </c:pt>
                <c:pt idx="599">
                  <c:v>35</c:v>
                </c:pt>
                <c:pt idx="600">
                  <c:v>35</c:v>
                </c:pt>
                <c:pt idx="601">
                  <c:v>35</c:v>
                </c:pt>
                <c:pt idx="602">
                  <c:v>43</c:v>
                </c:pt>
                <c:pt idx="603">
                  <c:v>43</c:v>
                </c:pt>
                <c:pt idx="604">
                  <c:v>43</c:v>
                </c:pt>
                <c:pt idx="605">
                  <c:v>43</c:v>
                </c:pt>
                <c:pt idx="606">
                  <c:v>43</c:v>
                </c:pt>
                <c:pt idx="607">
                  <c:v>43</c:v>
                </c:pt>
                <c:pt idx="608">
                  <c:v>35</c:v>
                </c:pt>
                <c:pt idx="609">
                  <c:v>35</c:v>
                </c:pt>
                <c:pt idx="610">
                  <c:v>35</c:v>
                </c:pt>
                <c:pt idx="611">
                  <c:v>35</c:v>
                </c:pt>
                <c:pt idx="612">
                  <c:v>35</c:v>
                </c:pt>
                <c:pt idx="613">
                  <c:v>35</c:v>
                </c:pt>
                <c:pt idx="614">
                  <c:v>35</c:v>
                </c:pt>
                <c:pt idx="615">
                  <c:v>35</c:v>
                </c:pt>
                <c:pt idx="616">
                  <c:v>35</c:v>
                </c:pt>
                <c:pt idx="617">
                  <c:v>35</c:v>
                </c:pt>
                <c:pt idx="618">
                  <c:v>35</c:v>
                </c:pt>
                <c:pt idx="619">
                  <c:v>35</c:v>
                </c:pt>
                <c:pt idx="620">
                  <c:v>37</c:v>
                </c:pt>
                <c:pt idx="621">
                  <c:v>37</c:v>
                </c:pt>
                <c:pt idx="622">
                  <c:v>37</c:v>
                </c:pt>
                <c:pt idx="623">
                  <c:v>37</c:v>
                </c:pt>
                <c:pt idx="624">
                  <c:v>37</c:v>
                </c:pt>
                <c:pt idx="625">
                  <c:v>37</c:v>
                </c:pt>
                <c:pt idx="626">
                  <c:v>37</c:v>
                </c:pt>
                <c:pt idx="627">
                  <c:v>37</c:v>
                </c:pt>
                <c:pt idx="628">
                  <c:v>37</c:v>
                </c:pt>
                <c:pt idx="629">
                  <c:v>37</c:v>
                </c:pt>
                <c:pt idx="630">
                  <c:v>37</c:v>
                </c:pt>
                <c:pt idx="631">
                  <c:v>37</c:v>
                </c:pt>
                <c:pt idx="632">
                  <c:v>37</c:v>
                </c:pt>
                <c:pt idx="633">
                  <c:v>37</c:v>
                </c:pt>
                <c:pt idx="634">
                  <c:v>37</c:v>
                </c:pt>
                <c:pt idx="635">
                  <c:v>37</c:v>
                </c:pt>
                <c:pt idx="636">
                  <c:v>37</c:v>
                </c:pt>
                <c:pt idx="637">
                  <c:v>37</c:v>
                </c:pt>
                <c:pt idx="638">
                  <c:v>35</c:v>
                </c:pt>
                <c:pt idx="639">
                  <c:v>44</c:v>
                </c:pt>
                <c:pt idx="640">
                  <c:v>44</c:v>
                </c:pt>
                <c:pt idx="641">
                  <c:v>40</c:v>
                </c:pt>
                <c:pt idx="642">
                  <c:v>40</c:v>
                </c:pt>
                <c:pt idx="643">
                  <c:v>45</c:v>
                </c:pt>
                <c:pt idx="644">
                  <c:v>44</c:v>
                </c:pt>
                <c:pt idx="645">
                  <c:v>44</c:v>
                </c:pt>
                <c:pt idx="646">
                  <c:v>60</c:v>
                </c:pt>
                <c:pt idx="647">
                  <c:v>60</c:v>
                </c:pt>
                <c:pt idx="648">
                  <c:v>60</c:v>
                </c:pt>
                <c:pt idx="649">
                  <c:v>60</c:v>
                </c:pt>
                <c:pt idx="650">
                  <c:v>60</c:v>
                </c:pt>
                <c:pt idx="651">
                  <c:v>60</c:v>
                </c:pt>
                <c:pt idx="652">
                  <c:v>48</c:v>
                </c:pt>
                <c:pt idx="653">
                  <c:v>40</c:v>
                </c:pt>
                <c:pt idx="654">
                  <c:v>52</c:v>
                </c:pt>
                <c:pt idx="655">
                  <c:v>52</c:v>
                </c:pt>
                <c:pt idx="656">
                  <c:v>50</c:v>
                </c:pt>
                <c:pt idx="657">
                  <c:v>50</c:v>
                </c:pt>
                <c:pt idx="658">
                  <c:v>42</c:v>
                </c:pt>
                <c:pt idx="659">
                  <c:v>42</c:v>
                </c:pt>
                <c:pt idx="660">
                  <c:v>50</c:v>
                </c:pt>
                <c:pt idx="661">
                  <c:v>50</c:v>
                </c:pt>
                <c:pt idx="662">
                  <c:v>50</c:v>
                </c:pt>
                <c:pt idx="663">
                  <c:v>55</c:v>
                </c:pt>
                <c:pt idx="664">
                  <c:v>55</c:v>
                </c:pt>
                <c:pt idx="665">
                  <c:v>55</c:v>
                </c:pt>
                <c:pt idx="666">
                  <c:v>55</c:v>
                </c:pt>
                <c:pt idx="667">
                  <c:v>45</c:v>
                </c:pt>
                <c:pt idx="668">
                  <c:v>45</c:v>
                </c:pt>
                <c:pt idx="669">
                  <c:v>35</c:v>
                </c:pt>
                <c:pt idx="670">
                  <c:v>35</c:v>
                </c:pt>
                <c:pt idx="671">
                  <c:v>35</c:v>
                </c:pt>
                <c:pt idx="672">
                  <c:v>60</c:v>
                </c:pt>
                <c:pt idx="673">
                  <c:v>60</c:v>
                </c:pt>
                <c:pt idx="674">
                  <c:v>60</c:v>
                </c:pt>
                <c:pt idx="675">
                  <c:v>45</c:v>
                </c:pt>
                <c:pt idx="676">
                  <c:v>45</c:v>
                </c:pt>
                <c:pt idx="677">
                  <c:v>45</c:v>
                </c:pt>
                <c:pt idx="678">
                  <c:v>45</c:v>
                </c:pt>
                <c:pt idx="679">
                  <c:v>60</c:v>
                </c:pt>
                <c:pt idx="680">
                  <c:v>80</c:v>
                </c:pt>
                <c:pt idx="681">
                  <c:v>80</c:v>
                </c:pt>
                <c:pt idx="682">
                  <c:v>60</c:v>
                </c:pt>
                <c:pt idx="683">
                  <c:v>60</c:v>
                </c:pt>
                <c:pt idx="684">
                  <c:v>60</c:v>
                </c:pt>
                <c:pt idx="685">
                  <c:v>70</c:v>
                </c:pt>
                <c:pt idx="686">
                  <c:v>45</c:v>
                </c:pt>
                <c:pt idx="687">
                  <c:v>45</c:v>
                </c:pt>
                <c:pt idx="688">
                  <c:v>45</c:v>
                </c:pt>
                <c:pt idx="689">
                  <c:v>55</c:v>
                </c:pt>
                <c:pt idx="690">
                  <c:v>55</c:v>
                </c:pt>
                <c:pt idx="691">
                  <c:v>55</c:v>
                </c:pt>
                <c:pt idx="692">
                  <c:v>55</c:v>
                </c:pt>
                <c:pt idx="693">
                  <c:v>55</c:v>
                </c:pt>
                <c:pt idx="694">
                  <c:v>55</c:v>
                </c:pt>
                <c:pt idx="695">
                  <c:v>43</c:v>
                </c:pt>
                <c:pt idx="696">
                  <c:v>43</c:v>
                </c:pt>
                <c:pt idx="697">
                  <c:v>35</c:v>
                </c:pt>
                <c:pt idx="698">
                  <c:v>36</c:v>
                </c:pt>
                <c:pt idx="699">
                  <c:v>42</c:v>
                </c:pt>
                <c:pt idx="700">
                  <c:v>40</c:v>
                </c:pt>
                <c:pt idx="701">
                  <c:v>42</c:v>
                </c:pt>
                <c:pt idx="702">
                  <c:v>37</c:v>
                </c:pt>
                <c:pt idx="703">
                  <c:v>37</c:v>
                </c:pt>
                <c:pt idx="704">
                  <c:v>37</c:v>
                </c:pt>
                <c:pt idx="705">
                  <c:v>37</c:v>
                </c:pt>
                <c:pt idx="706">
                  <c:v>37</c:v>
                </c:pt>
                <c:pt idx="707">
                  <c:v>37</c:v>
                </c:pt>
                <c:pt idx="708">
                  <c:v>37</c:v>
                </c:pt>
                <c:pt idx="709">
                  <c:v>37</c:v>
                </c:pt>
                <c:pt idx="710">
                  <c:v>37</c:v>
                </c:pt>
                <c:pt idx="711">
                  <c:v>37</c:v>
                </c:pt>
                <c:pt idx="712">
                  <c:v>43</c:v>
                </c:pt>
                <c:pt idx="713">
                  <c:v>45</c:v>
                </c:pt>
                <c:pt idx="714">
                  <c:v>45</c:v>
                </c:pt>
                <c:pt idx="715">
                  <c:v>45</c:v>
                </c:pt>
                <c:pt idx="716">
                  <c:v>45</c:v>
                </c:pt>
                <c:pt idx="717">
                  <c:v>60</c:v>
                </c:pt>
                <c:pt idx="718">
                  <c:v>48</c:v>
                </c:pt>
                <c:pt idx="719">
                  <c:v>48</c:v>
                </c:pt>
                <c:pt idx="720">
                  <c:v>50</c:v>
                </c:pt>
                <c:pt idx="721">
                  <c:v>50</c:v>
                </c:pt>
                <c:pt idx="722">
                  <c:v>55</c:v>
                </c:pt>
                <c:pt idx="723">
                  <c:v>55</c:v>
                </c:pt>
                <c:pt idx="724">
                  <c:v>55</c:v>
                </c:pt>
                <c:pt idx="725">
                  <c:v>55</c:v>
                </c:pt>
                <c:pt idx="726">
                  <c:v>55</c:v>
                </c:pt>
                <c:pt idx="727">
                  <c:v>63</c:v>
                </c:pt>
                <c:pt idx="728">
                  <c:v>63</c:v>
                </c:pt>
                <c:pt idx="729">
                  <c:v>35</c:v>
                </c:pt>
                <c:pt idx="730">
                  <c:v>35</c:v>
                </c:pt>
                <c:pt idx="731">
                  <c:v>37</c:v>
                </c:pt>
                <c:pt idx="732">
                  <c:v>37</c:v>
                </c:pt>
                <c:pt idx="733">
                  <c:v>37</c:v>
                </c:pt>
                <c:pt idx="734">
                  <c:v>37</c:v>
                </c:pt>
                <c:pt idx="735">
                  <c:v>43</c:v>
                </c:pt>
                <c:pt idx="736">
                  <c:v>43</c:v>
                </c:pt>
                <c:pt idx="737">
                  <c:v>43</c:v>
                </c:pt>
                <c:pt idx="738">
                  <c:v>43</c:v>
                </c:pt>
                <c:pt idx="739">
                  <c:v>43</c:v>
                </c:pt>
                <c:pt idx="740">
                  <c:v>60</c:v>
                </c:pt>
                <c:pt idx="741">
                  <c:v>60</c:v>
                </c:pt>
                <c:pt idx="742">
                  <c:v>60</c:v>
                </c:pt>
                <c:pt idx="743">
                  <c:v>60</c:v>
                </c:pt>
                <c:pt idx="744">
                  <c:v>60</c:v>
                </c:pt>
                <c:pt idx="745">
                  <c:v>43</c:v>
                </c:pt>
                <c:pt idx="746">
                  <c:v>43</c:v>
                </c:pt>
                <c:pt idx="747">
                  <c:v>43</c:v>
                </c:pt>
                <c:pt idx="748">
                  <c:v>43</c:v>
                </c:pt>
                <c:pt idx="749">
                  <c:v>43</c:v>
                </c:pt>
                <c:pt idx="750">
                  <c:v>43</c:v>
                </c:pt>
                <c:pt idx="751">
                  <c:v>55</c:v>
                </c:pt>
                <c:pt idx="752">
                  <c:v>55</c:v>
                </c:pt>
                <c:pt idx="753">
                  <c:v>55</c:v>
                </c:pt>
                <c:pt idx="754">
                  <c:v>55</c:v>
                </c:pt>
                <c:pt idx="755">
                  <c:v>55</c:v>
                </c:pt>
                <c:pt idx="756">
                  <c:v>55</c:v>
                </c:pt>
                <c:pt idx="757">
                  <c:v>55</c:v>
                </c:pt>
                <c:pt idx="758">
                  <c:v>55</c:v>
                </c:pt>
                <c:pt idx="759">
                  <c:v>55</c:v>
                </c:pt>
                <c:pt idx="760">
                  <c:v>55</c:v>
                </c:pt>
                <c:pt idx="761">
                  <c:v>50</c:v>
                </c:pt>
                <c:pt idx="762">
                  <c:v>70</c:v>
                </c:pt>
                <c:pt idx="763">
                  <c:v>32</c:v>
                </c:pt>
                <c:pt idx="764">
                  <c:v>32</c:v>
                </c:pt>
                <c:pt idx="765">
                  <c:v>32</c:v>
                </c:pt>
                <c:pt idx="766">
                  <c:v>32</c:v>
                </c:pt>
                <c:pt idx="767">
                  <c:v>32</c:v>
                </c:pt>
                <c:pt idx="768">
                  <c:v>32</c:v>
                </c:pt>
                <c:pt idx="769">
                  <c:v>32</c:v>
                </c:pt>
                <c:pt idx="770">
                  <c:v>32</c:v>
                </c:pt>
                <c:pt idx="771">
                  <c:v>60</c:v>
                </c:pt>
                <c:pt idx="772">
                  <c:v>60</c:v>
                </c:pt>
                <c:pt idx="773">
                  <c:v>45</c:v>
                </c:pt>
                <c:pt idx="774">
                  <c:v>60</c:v>
                </c:pt>
                <c:pt idx="775">
                  <c:v>60</c:v>
                </c:pt>
                <c:pt idx="776">
                  <c:v>42</c:v>
                </c:pt>
                <c:pt idx="777">
                  <c:v>42</c:v>
                </c:pt>
                <c:pt idx="778">
                  <c:v>42</c:v>
                </c:pt>
                <c:pt idx="779">
                  <c:v>42</c:v>
                </c:pt>
                <c:pt idx="780">
                  <c:v>42</c:v>
                </c:pt>
                <c:pt idx="781">
                  <c:v>42</c:v>
                </c:pt>
                <c:pt idx="782">
                  <c:v>42</c:v>
                </c:pt>
                <c:pt idx="783">
                  <c:v>42</c:v>
                </c:pt>
                <c:pt idx="784">
                  <c:v>50</c:v>
                </c:pt>
                <c:pt idx="785">
                  <c:v>50</c:v>
                </c:pt>
                <c:pt idx="786">
                  <c:v>50</c:v>
                </c:pt>
              </c:numCache>
            </c:numRef>
          </c:yVal>
          <c:smooth val="0"/>
          <c:extLst>
            <c:ext xmlns:c16="http://schemas.microsoft.com/office/drawing/2014/chart" uri="{C3380CC4-5D6E-409C-BE32-E72D297353CC}">
              <c16:uniqueId val="{00000001-3F4E-45EA-B1DD-E5AC9CF4004B}"/>
            </c:ext>
          </c:extLst>
        </c:ser>
        <c:dLbls>
          <c:showLegendKey val="0"/>
          <c:showVal val="0"/>
          <c:showCatName val="0"/>
          <c:showSerName val="0"/>
          <c:showPercent val="0"/>
          <c:showBubbleSize val="0"/>
        </c:dLbls>
        <c:axId val="1299031984"/>
        <c:axId val="1592393808"/>
      </c:scatterChart>
      <c:valAx>
        <c:axId val="12990319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2393808"/>
        <c:crosses val="autoZero"/>
        <c:crossBetween val="midCat"/>
      </c:valAx>
      <c:valAx>
        <c:axId val="159239380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Fuel Tank Capacity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90319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Priority Features for Family cars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'[DS1_C1_S6_Car_Data.xlsx]Task 7'!$A$777</c:f>
              <c:strCache>
                <c:ptCount val="1"/>
                <c:pt idx="0">
                  <c:v>City_Mileage_km_litre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7'!$B$777:$C$777</c:f>
              <c:numCache>
                <c:formatCode>General</c:formatCode>
                <c:ptCount val="2"/>
                <c:pt idx="0">
                  <c:v>21.04</c:v>
                </c:pt>
                <c:pt idx="1">
                  <c:v>18.489999999999998</c:v>
                </c:pt>
              </c:numCache>
            </c:numRef>
          </c:val>
          <c:extLst>
            <c:ext xmlns:c16="http://schemas.microsoft.com/office/drawing/2014/chart" uri="{C3380CC4-5D6E-409C-BE32-E72D297353CC}">
              <c16:uniqueId val="{00000000-627C-4123-AE77-48F15B91019F}"/>
            </c:ext>
          </c:extLst>
        </c:ser>
        <c:ser>
          <c:idx val="1"/>
          <c:order val="1"/>
          <c:tx>
            <c:strRef>
              <c:f>'[DS1_C1_S6_Car_Data.xlsx]Task 7'!$A$778</c:f>
              <c:strCache>
                <c:ptCount val="1"/>
                <c:pt idx="0">
                  <c:v>Size of the Car (Meter^3)</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7'!$B$778:$C$778</c:f>
              <c:numCache>
                <c:formatCode>0.00</c:formatCode>
                <c:ptCount val="2"/>
                <c:pt idx="0">
                  <c:v>13.365568606</c:v>
                </c:pt>
                <c:pt idx="1">
                  <c:v>14.630088000000002</c:v>
                </c:pt>
              </c:numCache>
            </c:numRef>
          </c:val>
          <c:extLst>
            <c:ext xmlns:c16="http://schemas.microsoft.com/office/drawing/2014/chart" uri="{C3380CC4-5D6E-409C-BE32-E72D297353CC}">
              <c16:uniqueId val="{00000001-627C-4123-AE77-48F15B91019F}"/>
            </c:ext>
          </c:extLst>
        </c:ser>
        <c:ser>
          <c:idx val="2"/>
          <c:order val="2"/>
          <c:tx>
            <c:strRef>
              <c:f>'[DS1_C1_S6_Car_Data.xlsx]Task 7'!$A$779</c:f>
              <c:strCache>
                <c:ptCount val="1"/>
                <c:pt idx="0">
                  <c:v>Seating_Capacity</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7'!$B$779:$C$779</c:f>
              <c:numCache>
                <c:formatCode>General</c:formatCode>
                <c:ptCount val="2"/>
                <c:pt idx="0">
                  <c:v>8</c:v>
                </c:pt>
                <c:pt idx="1">
                  <c:v>9</c:v>
                </c:pt>
              </c:numCache>
            </c:numRef>
          </c:val>
          <c:extLst>
            <c:ext xmlns:c16="http://schemas.microsoft.com/office/drawing/2014/chart" uri="{C3380CC4-5D6E-409C-BE32-E72D297353CC}">
              <c16:uniqueId val="{00000002-627C-4123-AE77-48F15B91019F}"/>
            </c:ext>
          </c:extLst>
        </c:ser>
        <c:ser>
          <c:idx val="3"/>
          <c:order val="3"/>
          <c:tx>
            <c:strRef>
              <c:f>'[DS1_C1_S6_Car_Data.xlsx]Task 7'!$A$780</c:f>
              <c:strCache>
                <c:ptCount val="1"/>
                <c:pt idx="0">
                  <c:v>Child_Safety_Locks</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7'!$B$780:$C$780</c:f>
              <c:numCache>
                <c:formatCode>General</c:formatCode>
                <c:ptCount val="2"/>
                <c:pt idx="0">
                  <c:v>0</c:v>
                </c:pt>
                <c:pt idx="1">
                  <c:v>0</c:v>
                </c:pt>
              </c:numCache>
            </c:numRef>
          </c:val>
          <c:extLst>
            <c:ext xmlns:c16="http://schemas.microsoft.com/office/drawing/2014/chart" uri="{C3380CC4-5D6E-409C-BE32-E72D297353CC}">
              <c16:uniqueId val="{00000003-627C-4123-AE77-48F15B91019F}"/>
            </c:ext>
          </c:extLst>
        </c:ser>
        <c:ser>
          <c:idx val="4"/>
          <c:order val="4"/>
          <c:tx>
            <c:strRef>
              <c:f>'[DS1_C1_S6_Car_Data.xlsx]Task 7'!$A$781</c:f>
              <c:strCache>
                <c:ptCount val="1"/>
                <c:pt idx="0">
                  <c:v>Infotainment_Screen</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7'!$B$781:$C$781</c:f>
              <c:numCache>
                <c:formatCode>General</c:formatCode>
                <c:ptCount val="2"/>
                <c:pt idx="0">
                  <c:v>0</c:v>
                </c:pt>
                <c:pt idx="1">
                  <c:v>0</c:v>
                </c:pt>
              </c:numCache>
            </c:numRef>
          </c:val>
          <c:extLst>
            <c:ext xmlns:c16="http://schemas.microsoft.com/office/drawing/2014/chart" uri="{C3380CC4-5D6E-409C-BE32-E72D297353CC}">
              <c16:uniqueId val="{00000004-627C-4123-AE77-48F15B91019F}"/>
            </c:ext>
          </c:extLst>
        </c:ser>
        <c:ser>
          <c:idx val="5"/>
          <c:order val="5"/>
          <c:tx>
            <c:strRef>
              <c:f>'[DS1_C1_S6_Car_Data.xlsx]Task 7'!$A$782</c:f>
              <c:strCache>
                <c:ptCount val="1"/>
                <c:pt idx="0">
                  <c:v>Type</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7'!$B$782:$C$782</c:f>
              <c:numCache>
                <c:formatCode>General</c:formatCode>
                <c:ptCount val="2"/>
                <c:pt idx="0">
                  <c:v>0</c:v>
                </c:pt>
                <c:pt idx="1">
                  <c:v>0</c:v>
                </c:pt>
              </c:numCache>
            </c:numRef>
          </c:val>
          <c:extLst>
            <c:ext xmlns:c16="http://schemas.microsoft.com/office/drawing/2014/chart" uri="{C3380CC4-5D6E-409C-BE32-E72D297353CC}">
              <c16:uniqueId val="{00000005-627C-4123-AE77-48F15B91019F}"/>
            </c:ext>
          </c:extLst>
        </c:ser>
        <c:dLbls>
          <c:dLblPos val="outEnd"/>
          <c:showLegendKey val="0"/>
          <c:showVal val="1"/>
          <c:showCatName val="0"/>
          <c:showSerName val="0"/>
          <c:showPercent val="0"/>
          <c:showBubbleSize val="0"/>
        </c:dLbls>
        <c:gapWidth val="65"/>
        <c:axId val="187196128"/>
        <c:axId val="187198048"/>
      </c:barChart>
      <c:catAx>
        <c:axId val="1871961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87198048"/>
        <c:crosses val="autoZero"/>
        <c:auto val="1"/>
        <c:lblAlgn val="ctr"/>
        <c:lblOffset val="100"/>
        <c:noMultiLvlLbl val="0"/>
      </c:catAx>
      <c:valAx>
        <c:axId val="187198048"/>
        <c:scaling>
          <c:orientation val="minMax"/>
        </c:scaling>
        <c:delete val="1"/>
        <c:axPos val="l"/>
        <c:numFmt formatCode="General" sourceLinked="1"/>
        <c:majorTickMark val="none"/>
        <c:minorTickMark val="none"/>
        <c:tickLblPos val="nextTo"/>
        <c:crossAx val="18719612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Potential Competitor Compact City Cars </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'[DS1_C1_S6_Car_Data.xlsx]Task 8.1'!$J$1</c:f>
              <c:strCache>
                <c:ptCount val="1"/>
                <c:pt idx="0">
                  <c:v>City_Mileage_km_litre</c:v>
                </c:pt>
              </c:strCache>
            </c:strRef>
          </c:tx>
          <c:spPr>
            <a:solidFill>
              <a:schemeClr val="accent1">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8.1'!$J$2:$J$35</c:f>
              <c:numCache>
                <c:formatCode>General</c:formatCode>
                <c:ptCount val="5"/>
                <c:pt idx="0">
                  <c:v>28.09</c:v>
                </c:pt>
                <c:pt idx="1">
                  <c:v>23.65</c:v>
                </c:pt>
                <c:pt idx="2">
                  <c:v>21.04</c:v>
                </c:pt>
                <c:pt idx="3">
                  <c:v>18.489999999999998</c:v>
                </c:pt>
                <c:pt idx="4">
                  <c:v>18</c:v>
                </c:pt>
              </c:numCache>
            </c:numRef>
          </c:val>
          <c:extLst>
            <c:ext xmlns:c16="http://schemas.microsoft.com/office/drawing/2014/chart" uri="{C3380CC4-5D6E-409C-BE32-E72D297353CC}">
              <c16:uniqueId val="{00000000-DBC8-4B47-88A7-DA99FC6BDDF4}"/>
            </c:ext>
          </c:extLst>
        </c:ser>
        <c:ser>
          <c:idx val="1"/>
          <c:order val="1"/>
          <c:tx>
            <c:strRef>
              <c:f>'[DS1_C1_S6_Car_Data.xlsx]Task 8.1'!$K$1</c:f>
              <c:strCache>
                <c:ptCount val="1"/>
                <c:pt idx="0">
                  <c:v>Length (meter)</c:v>
                </c:pt>
              </c:strCache>
            </c:strRef>
          </c:tx>
          <c:spPr>
            <a:solidFill>
              <a:schemeClr val="accent2">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8.1'!$K$2:$K$35</c:f>
              <c:numCache>
                <c:formatCode>0.00</c:formatCode>
                <c:ptCount val="5"/>
                <c:pt idx="0">
                  <c:v>4.49</c:v>
                </c:pt>
                <c:pt idx="1">
                  <c:v>4.3</c:v>
                </c:pt>
                <c:pt idx="2">
                  <c:v>4.4980000000000002</c:v>
                </c:pt>
                <c:pt idx="3">
                  <c:v>4.4000000000000004</c:v>
                </c:pt>
                <c:pt idx="4">
                  <c:v>4.4390000000000001</c:v>
                </c:pt>
              </c:numCache>
            </c:numRef>
          </c:val>
          <c:extLst>
            <c:ext xmlns:c16="http://schemas.microsoft.com/office/drawing/2014/chart" uri="{C3380CC4-5D6E-409C-BE32-E72D297353CC}">
              <c16:uniqueId val="{00000001-DBC8-4B47-88A7-DA99FC6BDDF4}"/>
            </c:ext>
          </c:extLst>
        </c:ser>
        <c:ser>
          <c:idx val="2"/>
          <c:order val="2"/>
          <c:tx>
            <c:strRef>
              <c:f>'[DS1_C1_S6_Car_Data.xlsx]Task 8.1'!$L$1</c:f>
              <c:strCache>
                <c:ptCount val="1"/>
                <c:pt idx="0">
                  <c:v>Drive_Modes</c:v>
                </c:pt>
              </c:strCache>
            </c:strRef>
          </c:tx>
          <c:spPr>
            <a:solidFill>
              <a:schemeClr val="accent3">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8.1'!$L$2:$L$35</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2-DBC8-4B47-88A7-DA99FC6BDDF4}"/>
            </c:ext>
          </c:extLst>
        </c:ser>
        <c:ser>
          <c:idx val="3"/>
          <c:order val="3"/>
          <c:tx>
            <c:strRef>
              <c:f>'[DS1_C1_S6_Car_Data.xlsx]Task 8.1'!$M$1</c:f>
              <c:strCache>
                <c:ptCount val="1"/>
                <c:pt idx="0">
                  <c:v>Child_Safety_Locks</c:v>
                </c:pt>
              </c:strCache>
            </c:strRef>
          </c:tx>
          <c:spPr>
            <a:solidFill>
              <a:schemeClr val="accent4">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8.1'!$M$2:$M$35</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3-DBC8-4B47-88A7-DA99FC6BDDF4}"/>
            </c:ext>
          </c:extLst>
        </c:ser>
        <c:dLbls>
          <c:showLegendKey val="0"/>
          <c:showVal val="0"/>
          <c:showCatName val="0"/>
          <c:showSerName val="0"/>
          <c:showPercent val="0"/>
          <c:showBubbleSize val="0"/>
        </c:dLbls>
        <c:gapWidth val="65"/>
        <c:axId val="1466725328"/>
        <c:axId val="1466727248"/>
      </c:barChart>
      <c:catAx>
        <c:axId val="14667253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466727248"/>
        <c:crosses val="autoZero"/>
        <c:auto val="1"/>
        <c:lblAlgn val="ctr"/>
        <c:lblOffset val="100"/>
        <c:noMultiLvlLbl val="0"/>
      </c:catAx>
      <c:valAx>
        <c:axId val="1466727248"/>
        <c:scaling>
          <c:orientation val="minMax"/>
        </c:scaling>
        <c:delete val="1"/>
        <c:axPos val="l"/>
        <c:numFmt formatCode="General" sourceLinked="1"/>
        <c:majorTickMark val="none"/>
        <c:minorTickMark val="none"/>
        <c:tickLblPos val="nextTo"/>
        <c:crossAx val="146672532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Potential Competitor Family Cars </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4"/>
          <c:order val="0"/>
          <c:tx>
            <c:strRef>
              <c:f>[DS1_C1_S6_Car_Data.xlsx]Task8.2!$C$125</c:f>
              <c:strCache>
                <c:ptCount val="1"/>
                <c:pt idx="0">
                  <c:v>City_Mileage_km_litre</c:v>
                </c:pt>
              </c:strCache>
            </c:strRef>
          </c:tx>
          <c:spPr>
            <a:solidFill>
              <a:schemeClr val="accent5">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[DS1_C1_S6_Car_Data.xlsx]Task8.2!$C$126:$C$130</c:f>
              <c:numCache>
                <c:formatCode>General</c:formatCode>
                <c:ptCount val="5"/>
                <c:pt idx="0">
                  <c:v>18.489999999999998</c:v>
                </c:pt>
                <c:pt idx="1">
                  <c:v>21.04</c:v>
                </c:pt>
                <c:pt idx="2">
                  <c:v>18.489999999999998</c:v>
                </c:pt>
                <c:pt idx="3">
                  <c:v>23.65</c:v>
                </c:pt>
                <c:pt idx="4">
                  <c:v>18</c:v>
                </c:pt>
              </c:numCache>
            </c:numRef>
          </c:val>
          <c:extLst>
            <c:ext xmlns:c16="http://schemas.microsoft.com/office/drawing/2014/chart" uri="{C3380CC4-5D6E-409C-BE32-E72D297353CC}">
              <c16:uniqueId val="{00000000-6617-4F1E-B2FC-3C148473F2D2}"/>
            </c:ext>
          </c:extLst>
        </c:ser>
        <c:ser>
          <c:idx val="5"/>
          <c:order val="1"/>
          <c:tx>
            <c:strRef>
              <c:f>[DS1_C1_S6_Car_Data.xlsx]Task8.2!$D$125</c:f>
              <c:strCache>
                <c:ptCount val="1"/>
                <c:pt idx="0">
                  <c:v>Size of the Car (Meter^3)</c:v>
                </c:pt>
              </c:strCache>
            </c:strRef>
          </c:tx>
          <c:spPr>
            <a:solidFill>
              <a:schemeClr val="accent6">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[DS1_C1_S6_Car_Data.xlsx]Task8.2!$D$126:$D$130</c:f>
              <c:numCache>
                <c:formatCode>0.00</c:formatCode>
                <c:ptCount val="5"/>
                <c:pt idx="0">
                  <c:v>14.630088000000002</c:v>
                </c:pt>
                <c:pt idx="1">
                  <c:v>13.365568606</c:v>
                </c:pt>
                <c:pt idx="2">
                  <c:v>13.481387175</c:v>
                </c:pt>
                <c:pt idx="3">
                  <c:v>12.242422499999998</c:v>
                </c:pt>
                <c:pt idx="4">
                  <c:v>14.740676080000002</c:v>
                </c:pt>
              </c:numCache>
            </c:numRef>
          </c:val>
          <c:extLst>
            <c:ext xmlns:c16="http://schemas.microsoft.com/office/drawing/2014/chart" uri="{C3380CC4-5D6E-409C-BE32-E72D297353CC}">
              <c16:uniqueId val="{00000001-6617-4F1E-B2FC-3C148473F2D2}"/>
            </c:ext>
          </c:extLst>
        </c:ser>
        <c:ser>
          <c:idx val="6"/>
          <c:order val="2"/>
          <c:tx>
            <c:strRef>
              <c:f>[DS1_C1_S6_Car_Data.xlsx]Task8.2!$E$125</c:f>
              <c:strCache>
                <c:ptCount val="1"/>
                <c:pt idx="0">
                  <c:v>Number_of_Airbags</c:v>
                </c:pt>
              </c:strCache>
            </c:strRef>
          </c:tx>
          <c:spPr>
            <a:solidFill>
              <a:schemeClr val="accent1">
                <a:lumMod val="60000"/>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[DS1_C1_S6_Car_Data.xlsx]Task8.2!$E$126:$E$130</c:f>
              <c:numCache>
                <c:formatCode>General</c:formatCode>
                <c:ptCount val="5"/>
                <c:pt idx="0">
                  <c:v>2</c:v>
                </c:pt>
                <c:pt idx="1">
                  <c:v>2</c:v>
                </c:pt>
                <c:pt idx="2">
                  <c:v>2</c:v>
                </c:pt>
                <c:pt idx="3">
                  <c:v>2</c:v>
                </c:pt>
                <c:pt idx="4">
                  <c:v>6</c:v>
                </c:pt>
              </c:numCache>
            </c:numRef>
          </c:val>
          <c:extLst>
            <c:ext xmlns:c16="http://schemas.microsoft.com/office/drawing/2014/chart" uri="{C3380CC4-5D6E-409C-BE32-E72D297353CC}">
              <c16:uniqueId val="{00000002-6617-4F1E-B2FC-3C148473F2D2}"/>
            </c:ext>
          </c:extLst>
        </c:ser>
        <c:ser>
          <c:idx val="7"/>
          <c:order val="3"/>
          <c:tx>
            <c:strRef>
              <c:f>[DS1_C1_S6_Car_Data.xlsx]Task8.2!$F$125</c:f>
              <c:strCache>
                <c:ptCount val="1"/>
                <c:pt idx="0">
                  <c:v>Seating_Capacity</c:v>
                </c:pt>
              </c:strCache>
            </c:strRef>
          </c:tx>
          <c:spPr>
            <a:solidFill>
              <a:schemeClr val="accent2">
                <a:lumMod val="60000"/>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[DS1_C1_S6_Car_Data.xlsx]Task8.2!$F$126:$F$130</c:f>
              <c:numCache>
                <c:formatCode>General</c:formatCode>
                <c:ptCount val="5"/>
                <c:pt idx="0">
                  <c:v>9</c:v>
                </c:pt>
                <c:pt idx="1">
                  <c:v>8</c:v>
                </c:pt>
                <c:pt idx="2">
                  <c:v>7</c:v>
                </c:pt>
                <c:pt idx="3">
                  <c:v>5</c:v>
                </c:pt>
                <c:pt idx="4">
                  <c:v>5</c:v>
                </c:pt>
              </c:numCache>
            </c:numRef>
          </c:val>
          <c:extLst>
            <c:ext xmlns:c16="http://schemas.microsoft.com/office/drawing/2014/chart" uri="{C3380CC4-5D6E-409C-BE32-E72D297353CC}">
              <c16:uniqueId val="{00000003-6617-4F1E-B2FC-3C148473F2D2}"/>
            </c:ext>
          </c:extLst>
        </c:ser>
        <c:ser>
          <c:idx val="8"/>
          <c:order val="4"/>
          <c:tx>
            <c:strRef>
              <c:f>[DS1_C1_S6_Car_Data.xlsx]Task8.2!$G$125</c:f>
              <c:strCache>
                <c:ptCount val="1"/>
                <c:pt idx="0">
                  <c:v>Boot_Space_litre</c:v>
                </c:pt>
              </c:strCache>
            </c:strRef>
          </c:tx>
          <c:spPr>
            <a:solidFill>
              <a:schemeClr val="accent2">
                <a:lumMod val="7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[DS1_C1_S6_Car_Data.xlsx]Task8.2!$G$126:$G$130</c:f>
              <c:numCache>
                <c:formatCode>General</c:formatCode>
                <c:ptCount val="5"/>
                <c:pt idx="0">
                  <c:v>384</c:v>
                </c:pt>
                <c:pt idx="1">
                  <c:v>207</c:v>
                </c:pt>
                <c:pt idx="2">
                  <c:v>384</c:v>
                </c:pt>
                <c:pt idx="3">
                  <c:v>375</c:v>
                </c:pt>
                <c:pt idx="4">
                  <c:v>420</c:v>
                </c:pt>
              </c:numCache>
            </c:numRef>
          </c:val>
          <c:extLst>
            <c:ext xmlns:c16="http://schemas.microsoft.com/office/drawing/2014/chart" uri="{C3380CC4-5D6E-409C-BE32-E72D297353CC}">
              <c16:uniqueId val="{00000004-6617-4F1E-B2FC-3C148473F2D2}"/>
            </c:ext>
          </c:extLst>
        </c:ser>
        <c:ser>
          <c:idx val="9"/>
          <c:order val="5"/>
          <c:tx>
            <c:strRef>
              <c:f>[DS1_C1_S6_Car_Data.xlsx]Task8.2!$H$125</c:f>
              <c:strCache>
                <c:ptCount val="1"/>
                <c:pt idx="0">
                  <c:v>Child_Safety_Locks</c:v>
                </c:pt>
              </c:strCache>
            </c:strRef>
          </c:tx>
          <c:spPr>
            <a:solidFill>
              <a:schemeClr val="accent4">
                <a:lumMod val="60000"/>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[DS1_C1_S6_Car_Data.xlsx]Task8.2!$H$126:$H$130</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5-6617-4F1E-B2FC-3C148473F2D2}"/>
            </c:ext>
          </c:extLst>
        </c:ser>
        <c:ser>
          <c:idx val="10"/>
          <c:order val="6"/>
          <c:tx>
            <c:strRef>
              <c:f>[DS1_C1_S6_Car_Data.xlsx]Task8.2!$I$125</c:f>
              <c:strCache>
                <c:ptCount val="1"/>
                <c:pt idx="0">
                  <c:v>Infotainment_Screen</c:v>
                </c:pt>
              </c:strCache>
            </c:strRef>
          </c:tx>
          <c:spPr>
            <a:solidFill>
              <a:schemeClr val="accent5">
                <a:lumMod val="60000"/>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[DS1_C1_S6_Car_Data.xlsx]Task8.2!$I$126:$I$130</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6-6617-4F1E-B2FC-3C148473F2D2}"/>
            </c:ext>
          </c:extLst>
        </c:ser>
        <c:ser>
          <c:idx val="0"/>
          <c:order val="7"/>
          <c:tx>
            <c:strRef>
              <c:f>'[DS1_C1_S6_Car_Data.xlsx]Task 8.1'!$J$1</c:f>
              <c:strCache>
                <c:ptCount val="1"/>
                <c:pt idx="0">
                  <c:v>City_Mileage_km_litre</c:v>
                </c:pt>
              </c:strCache>
            </c:strRef>
          </c:tx>
          <c:spPr>
            <a:solidFill>
              <a:schemeClr val="accent1">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8.1'!$J$2:$J$35</c:f>
              <c:numCache>
                <c:formatCode>General</c:formatCode>
                <c:ptCount val="5"/>
                <c:pt idx="0">
                  <c:v>28.09</c:v>
                </c:pt>
                <c:pt idx="1">
                  <c:v>23.65</c:v>
                </c:pt>
                <c:pt idx="2">
                  <c:v>21.04</c:v>
                </c:pt>
                <c:pt idx="3">
                  <c:v>18.489999999999998</c:v>
                </c:pt>
                <c:pt idx="4">
                  <c:v>18</c:v>
                </c:pt>
              </c:numCache>
            </c:numRef>
          </c:val>
          <c:extLst>
            <c:ext xmlns:c16="http://schemas.microsoft.com/office/drawing/2014/chart" uri="{C3380CC4-5D6E-409C-BE32-E72D297353CC}">
              <c16:uniqueId val="{00000007-6617-4F1E-B2FC-3C148473F2D2}"/>
            </c:ext>
          </c:extLst>
        </c:ser>
        <c:ser>
          <c:idx val="1"/>
          <c:order val="8"/>
          <c:tx>
            <c:strRef>
              <c:f>'[DS1_C1_S6_Car_Data.xlsx]Task 8.1'!$K$1</c:f>
              <c:strCache>
                <c:ptCount val="1"/>
                <c:pt idx="0">
                  <c:v>Length (meter)</c:v>
                </c:pt>
              </c:strCache>
            </c:strRef>
          </c:tx>
          <c:spPr>
            <a:solidFill>
              <a:schemeClr val="accent2">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8.1'!$K$2:$K$35</c:f>
              <c:numCache>
                <c:formatCode>0.00</c:formatCode>
                <c:ptCount val="5"/>
                <c:pt idx="0">
                  <c:v>4.49</c:v>
                </c:pt>
                <c:pt idx="1">
                  <c:v>4.3</c:v>
                </c:pt>
                <c:pt idx="2">
                  <c:v>4.4980000000000002</c:v>
                </c:pt>
                <c:pt idx="3">
                  <c:v>4.4000000000000004</c:v>
                </c:pt>
                <c:pt idx="4">
                  <c:v>4.4390000000000001</c:v>
                </c:pt>
              </c:numCache>
            </c:numRef>
          </c:val>
          <c:extLst>
            <c:ext xmlns:c16="http://schemas.microsoft.com/office/drawing/2014/chart" uri="{C3380CC4-5D6E-409C-BE32-E72D297353CC}">
              <c16:uniqueId val="{00000008-6617-4F1E-B2FC-3C148473F2D2}"/>
            </c:ext>
          </c:extLst>
        </c:ser>
        <c:ser>
          <c:idx val="2"/>
          <c:order val="9"/>
          <c:tx>
            <c:strRef>
              <c:f>'[DS1_C1_S6_Car_Data.xlsx]Task 8.1'!$L$1</c:f>
              <c:strCache>
                <c:ptCount val="1"/>
                <c:pt idx="0">
                  <c:v>Drive_Modes</c:v>
                </c:pt>
              </c:strCache>
            </c:strRef>
          </c:tx>
          <c:spPr>
            <a:solidFill>
              <a:schemeClr val="accent3">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8.1'!$L$2:$L$35</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9-6617-4F1E-B2FC-3C148473F2D2}"/>
            </c:ext>
          </c:extLst>
        </c:ser>
        <c:ser>
          <c:idx val="3"/>
          <c:order val="10"/>
          <c:tx>
            <c:strRef>
              <c:f>'[DS1_C1_S6_Car_Data.xlsx]Task 8.1'!$M$1</c:f>
              <c:strCache>
                <c:ptCount val="1"/>
                <c:pt idx="0">
                  <c:v>Child_Safety_Locks</c:v>
                </c:pt>
              </c:strCache>
            </c:strRef>
          </c:tx>
          <c:spPr>
            <a:solidFill>
              <a:schemeClr val="accent4">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8.1'!$M$2:$M$35</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A-6617-4F1E-B2FC-3C148473F2D2}"/>
            </c:ext>
          </c:extLst>
        </c:ser>
        <c:dLbls>
          <c:showLegendKey val="0"/>
          <c:showVal val="0"/>
          <c:showCatName val="0"/>
          <c:showSerName val="0"/>
          <c:showPercent val="0"/>
          <c:showBubbleSize val="0"/>
        </c:dLbls>
        <c:gapWidth val="65"/>
        <c:axId val="1466725328"/>
        <c:axId val="1466727248"/>
      </c:barChart>
      <c:catAx>
        <c:axId val="1466725328"/>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466727248"/>
        <c:crosses val="autoZero"/>
        <c:auto val="1"/>
        <c:lblAlgn val="ctr"/>
        <c:lblOffset val="100"/>
        <c:noMultiLvlLbl val="0"/>
      </c:catAx>
      <c:valAx>
        <c:axId val="1466727248"/>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46672532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 10!PivotTable66</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200">
                <a:latin typeface="+mn-lt"/>
              </a:rPr>
              <a:t>Top</a:t>
            </a:r>
            <a:r>
              <a:rPr lang="en-US" sz="1200" baseline="0">
                <a:latin typeface="+mn-lt"/>
              </a:rPr>
              <a:t> 3 Car manufacturers producing highest number of variants in Hatchback</a:t>
            </a:r>
            <a:endParaRPr lang="en-US" sz="1200">
              <a:latin typeface="+mn-lt"/>
            </a:endParaRPr>
          </a:p>
        </c:rich>
      </c:tx>
      <c:layout>
        <c:manualLayout>
          <c:xMode val="edge"/>
          <c:yMode val="edge"/>
          <c:x val="0.15807633420822398"/>
          <c:y val="2.314814814814814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lumMod val="65000"/>
              <a:alpha val="85000"/>
            </a:schemeClr>
          </a:solidFill>
          <a:ln w="9525" cap="flat" cmpd="sng" algn="ctr">
            <a:solidFill>
              <a:schemeClr val="lt1">
                <a:alpha val="50000"/>
              </a:schemeClr>
            </a:solidFill>
            <a:round/>
          </a:ln>
          <a:effectLst/>
        </c:spPr>
      </c:pivotFmt>
      <c:pivotFmt>
        <c:idx val="2"/>
        <c:spPr>
          <a:solidFill>
            <a:schemeClr val="bg1">
              <a:lumMod val="65000"/>
              <a:alpha val="85000"/>
            </a:schemeClr>
          </a:solidFill>
          <a:ln w="9525" cap="flat" cmpd="sng" algn="ctr">
            <a:solidFill>
              <a:schemeClr val="lt1">
                <a:alpha val="50000"/>
              </a:schemeClr>
            </a:solidFill>
            <a:round/>
          </a:ln>
          <a:effectLst/>
        </c:spPr>
      </c:pivotFmt>
      <c:pivotFmt>
        <c:idx val="3"/>
        <c:spPr>
          <a:solidFill>
            <a:schemeClr val="bg1">
              <a:lumMod val="65000"/>
              <a:alpha val="85000"/>
            </a:schemeClr>
          </a:solidFill>
          <a:ln w="9525" cap="flat" cmpd="sng" algn="ctr">
            <a:solidFill>
              <a:schemeClr val="lt1">
                <a:alpha val="50000"/>
              </a:schemeClr>
            </a:solidFill>
            <a:round/>
          </a:ln>
          <a:effectLst/>
        </c:spPr>
      </c:pivotFmt>
      <c:pivotFmt>
        <c:idx val="4"/>
        <c:spPr>
          <a:solidFill>
            <a:schemeClr val="bg1">
              <a:lumMod val="65000"/>
              <a:alpha val="85000"/>
            </a:schemeClr>
          </a:solidFill>
          <a:ln w="9525" cap="flat" cmpd="sng" algn="ctr">
            <a:solidFill>
              <a:schemeClr val="lt1">
                <a:alpha val="50000"/>
              </a:schemeClr>
            </a:solidFill>
            <a:round/>
          </a:ln>
          <a:effectLst/>
        </c:spPr>
      </c:pivotFmt>
      <c:pivotFmt>
        <c:idx val="5"/>
        <c:spPr>
          <a:solidFill>
            <a:schemeClr val="bg1">
              <a:lumMod val="65000"/>
              <a:alpha val="85000"/>
            </a:schemeClr>
          </a:solidFill>
          <a:ln w="9525" cap="flat" cmpd="sng" algn="ctr">
            <a:solidFill>
              <a:schemeClr val="lt1">
                <a:alpha val="50000"/>
              </a:schemeClr>
            </a:solidFill>
            <a:round/>
          </a:ln>
          <a:effectLst/>
        </c:spPr>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bg1">
              <a:lumMod val="65000"/>
              <a:alpha val="85000"/>
            </a:schemeClr>
          </a:solidFill>
          <a:ln w="9525" cap="flat" cmpd="sng" algn="ctr">
            <a:solidFill>
              <a:schemeClr val="lt1">
                <a:alpha val="50000"/>
              </a:schemeClr>
            </a:solidFill>
            <a:round/>
          </a:ln>
          <a:effectLst/>
        </c:spPr>
      </c:pivotFmt>
      <c:pivotFmt>
        <c:idx val="8"/>
        <c:spPr>
          <a:solidFill>
            <a:schemeClr val="bg1">
              <a:lumMod val="65000"/>
              <a:alpha val="85000"/>
            </a:schemeClr>
          </a:solidFill>
          <a:ln w="9525" cap="flat" cmpd="sng" algn="ctr">
            <a:solidFill>
              <a:schemeClr val="lt1">
                <a:alpha val="50000"/>
              </a:schemeClr>
            </a:solidFill>
            <a:round/>
          </a:ln>
          <a:effectLst/>
        </c:spPr>
      </c:pivotFmt>
      <c:pivotFmt>
        <c:idx val="9"/>
        <c:spPr>
          <a:solidFill>
            <a:schemeClr val="bg1">
              <a:lumMod val="65000"/>
              <a:alpha val="85000"/>
            </a:schemeClr>
          </a:solidFill>
          <a:ln w="9525" cap="flat" cmpd="sng" algn="ctr">
            <a:solidFill>
              <a:schemeClr val="lt1">
                <a:alpha val="50000"/>
              </a:schemeClr>
            </a:solidFill>
            <a:round/>
          </a:ln>
          <a:effectLst/>
        </c:spPr>
      </c:pivotFmt>
      <c:pivotFmt>
        <c:idx val="10"/>
        <c:spPr>
          <a:solidFill>
            <a:schemeClr val="bg1">
              <a:lumMod val="65000"/>
              <a:alpha val="85000"/>
            </a:schemeClr>
          </a:solidFill>
          <a:ln w="9525" cap="flat" cmpd="sng" algn="ctr">
            <a:solidFill>
              <a:schemeClr val="lt1">
                <a:alpha val="50000"/>
              </a:schemeClr>
            </a:solidFill>
            <a:round/>
          </a:ln>
          <a:effectLst/>
        </c:spPr>
      </c:pivotFmt>
      <c:pivotFmt>
        <c:idx val="11"/>
        <c:spPr>
          <a:solidFill>
            <a:schemeClr val="bg1">
              <a:lumMod val="65000"/>
              <a:alpha val="85000"/>
            </a:schemeClr>
          </a:solidFill>
          <a:ln w="9525" cap="flat" cmpd="sng" algn="ctr">
            <a:solidFill>
              <a:schemeClr val="lt1">
                <a:alpha val="50000"/>
              </a:schemeClr>
            </a:solidFill>
            <a:round/>
          </a:ln>
          <a:effectLst/>
        </c:spPr>
      </c:pivotFmt>
      <c:pivotFmt>
        <c:idx val="1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bg1">
              <a:lumMod val="65000"/>
              <a:alpha val="85000"/>
            </a:schemeClr>
          </a:solidFill>
          <a:ln w="9525" cap="flat" cmpd="sng" algn="ctr">
            <a:solidFill>
              <a:schemeClr val="lt1">
                <a:alpha val="50000"/>
              </a:schemeClr>
            </a:solidFill>
            <a:round/>
          </a:ln>
          <a:effectLst/>
        </c:spPr>
      </c:pivotFmt>
      <c:pivotFmt>
        <c:idx val="14"/>
        <c:spPr>
          <a:solidFill>
            <a:schemeClr val="bg1">
              <a:lumMod val="65000"/>
              <a:alpha val="85000"/>
            </a:schemeClr>
          </a:solidFill>
          <a:ln w="9525" cap="flat" cmpd="sng" algn="ctr">
            <a:solidFill>
              <a:schemeClr val="lt1">
                <a:alpha val="50000"/>
              </a:schemeClr>
            </a:solidFill>
            <a:round/>
          </a:ln>
          <a:effectLst/>
        </c:spPr>
      </c:pivotFmt>
      <c:pivotFmt>
        <c:idx val="15"/>
        <c:spPr>
          <a:solidFill>
            <a:schemeClr val="bg1">
              <a:lumMod val="65000"/>
              <a:alpha val="85000"/>
            </a:schemeClr>
          </a:solidFill>
          <a:ln w="9525" cap="flat" cmpd="sng" algn="ctr">
            <a:solidFill>
              <a:schemeClr val="lt1">
                <a:alpha val="50000"/>
              </a:schemeClr>
            </a:solidFill>
            <a:round/>
          </a:ln>
          <a:effectLst/>
        </c:spPr>
      </c:pivotFmt>
      <c:pivotFmt>
        <c:idx val="16"/>
        <c:spPr>
          <a:solidFill>
            <a:schemeClr val="bg1">
              <a:lumMod val="65000"/>
              <a:alpha val="85000"/>
            </a:schemeClr>
          </a:solidFill>
          <a:ln w="9525" cap="flat" cmpd="sng" algn="ctr">
            <a:solidFill>
              <a:schemeClr val="lt1">
                <a:alpha val="50000"/>
              </a:schemeClr>
            </a:solidFill>
            <a:round/>
          </a:ln>
          <a:effectLst/>
        </c:spPr>
      </c:pivotFmt>
      <c:pivotFmt>
        <c:idx val="17"/>
        <c:spPr>
          <a:solidFill>
            <a:schemeClr val="bg1">
              <a:lumMod val="65000"/>
              <a:alpha val="85000"/>
            </a:schemeClr>
          </a:solidFill>
          <a:ln w="9525" cap="flat" cmpd="sng" algn="ctr">
            <a:solidFill>
              <a:schemeClr val="lt1">
                <a:alpha val="50000"/>
              </a:schemeClr>
            </a:solidFill>
            <a:round/>
          </a:ln>
          <a:effectLst/>
        </c:spPr>
      </c:pivotFmt>
    </c:pivotFmts>
    <c:plotArea>
      <c:layout/>
      <c:barChart>
        <c:barDir val="bar"/>
        <c:grouping val="clustered"/>
        <c:varyColors val="0"/>
        <c:ser>
          <c:idx val="0"/>
          <c:order val="0"/>
          <c:tx>
            <c:strRef>
              <c:f>'Task 10'!$G$3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1-D467-456F-95B0-C02F0263E2BB}"/>
              </c:ext>
            </c:extLst>
          </c:dPt>
          <c:dPt>
            <c:idx val="1"/>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3-D467-456F-95B0-C02F0263E2BB}"/>
              </c:ext>
            </c:extLst>
          </c:dPt>
          <c:dPt>
            <c:idx val="2"/>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5-D467-456F-95B0-C02F0263E2BB}"/>
              </c:ext>
            </c:extLst>
          </c:dPt>
          <c:dPt>
            <c:idx val="3"/>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7-D467-456F-95B0-C02F0263E2BB}"/>
              </c:ext>
            </c:extLst>
          </c:dPt>
          <c:dPt>
            <c:idx val="4"/>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9-D467-456F-95B0-C02F0263E2B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 10'!$F$4:$F$12</c:f>
              <c:strCache>
                <c:ptCount val="8"/>
                <c:pt idx="0">
                  <c:v>Volkswagen</c:v>
                </c:pt>
                <c:pt idx="1">
                  <c:v>Ford</c:v>
                </c:pt>
                <c:pt idx="2">
                  <c:v>Renault</c:v>
                </c:pt>
                <c:pt idx="3">
                  <c:v>Toyota</c:v>
                </c:pt>
                <c:pt idx="4">
                  <c:v>Mahindra</c:v>
                </c:pt>
                <c:pt idx="5">
                  <c:v>Tata</c:v>
                </c:pt>
                <c:pt idx="6">
                  <c:v>Hyundai</c:v>
                </c:pt>
                <c:pt idx="7">
                  <c:v>Suzuki</c:v>
                </c:pt>
              </c:strCache>
            </c:strRef>
          </c:cat>
          <c:val>
            <c:numRef>
              <c:f>'Task 10'!$G$4:$G$12</c:f>
              <c:numCache>
                <c:formatCode>General</c:formatCode>
                <c:ptCount val="8"/>
                <c:pt idx="0">
                  <c:v>10</c:v>
                </c:pt>
                <c:pt idx="1">
                  <c:v>11</c:v>
                </c:pt>
                <c:pt idx="2">
                  <c:v>12</c:v>
                </c:pt>
                <c:pt idx="3">
                  <c:v>25</c:v>
                </c:pt>
                <c:pt idx="4">
                  <c:v>27</c:v>
                </c:pt>
                <c:pt idx="5">
                  <c:v>36</c:v>
                </c:pt>
                <c:pt idx="6">
                  <c:v>46</c:v>
                </c:pt>
                <c:pt idx="7">
                  <c:v>96</c:v>
                </c:pt>
              </c:numCache>
            </c:numRef>
          </c:val>
          <c:extLst>
            <c:ext xmlns:c16="http://schemas.microsoft.com/office/drawing/2014/chart" uri="{C3380CC4-5D6E-409C-BE32-E72D297353CC}">
              <c16:uniqueId val="{0000000A-D467-456F-95B0-C02F0263E2BB}"/>
            </c:ext>
          </c:extLst>
        </c:ser>
        <c:dLbls>
          <c:dLblPos val="inEnd"/>
          <c:showLegendKey val="0"/>
          <c:showVal val="1"/>
          <c:showCatName val="0"/>
          <c:showSerName val="0"/>
          <c:showPercent val="0"/>
          <c:showBubbleSize val="0"/>
        </c:dLbls>
        <c:gapWidth val="65"/>
        <c:axId val="664464336"/>
        <c:axId val="664461456"/>
      </c:barChart>
      <c:catAx>
        <c:axId val="66446433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64461456"/>
        <c:crosses val="autoZero"/>
        <c:auto val="1"/>
        <c:lblAlgn val="ctr"/>
        <c:lblOffset val="100"/>
        <c:noMultiLvlLbl val="0"/>
      </c:catAx>
      <c:valAx>
        <c:axId val="6644614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64464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[DS1_C1_S6_Car_Data.xlsx]Task4!$F$2:$F$788</cx:f>
        <cx:lvl ptCount="787">
          <cx:pt idx="0">Renault</cx:pt>
          <cx:pt idx="1">Renault</cx:pt>
          <cx:pt idx="2">Renault</cx:pt>
          <cx:pt idx="3">Renault</cx:pt>
          <cx:pt idx="4">Renault</cx:pt>
          <cx:pt idx="5">Renault</cx:pt>
          <cx:pt idx="6">Renault</cx:pt>
          <cx:pt idx="7">Renault</cx:pt>
          <cx:pt idx="8">Renault</cx:pt>
          <cx:pt idx="9">Hyundai</cx:pt>
          <cx:pt idx="10">Hyundai</cx:pt>
          <cx:pt idx="11">Hyundai</cx:pt>
          <cx:pt idx="12">Hyundai</cx:pt>
          <cx:pt idx="13">Tata</cx:pt>
          <cx:pt idx="14">Tata</cx:pt>
          <cx:pt idx="15">Tata</cx:pt>
          <cx:pt idx="16">Tata</cx:pt>
          <cx:pt idx="17">Tata</cx:pt>
          <cx:pt idx="18">Tata</cx:pt>
          <cx:pt idx="19">Tata</cx:pt>
          <cx:pt idx="20">Suzuki</cx:pt>
          <cx:pt idx="21">Suzuki</cx:pt>
          <cx:pt idx="22">Toyota</cx:pt>
          <cx:pt idx="23">Toyota</cx:pt>
          <cx:pt idx="24">Hyundai</cx:pt>
          <cx:pt idx="25">Hyundai</cx:pt>
          <cx:pt idx="26">Hyundai</cx:pt>
          <cx:pt idx="27">Hyundai</cx:pt>
          <cx:pt idx="28">Hyundai</cx:pt>
          <cx:pt idx="29">Hyundai</cx:pt>
          <cx:pt idx="30">Hyundai</cx:pt>
          <cx:pt idx="31">Hyundai</cx:pt>
          <cx:pt idx="32">Hyundai</cx:pt>
          <cx:pt idx="33">Hyundai</cx:pt>
          <cx:pt idx="34">Hyundai</cx:pt>
          <cx:pt idx="35">Hyundai</cx:pt>
          <cx:pt idx="36">Volkswagen</cx:pt>
          <cx:pt idx="37">Volkswagen</cx:pt>
          <cx:pt idx="38">Ford</cx:pt>
          <cx:pt idx="39">Ford</cx:pt>
          <cx:pt idx="40">Ford</cx:pt>
          <cx:pt idx="41">Ford</cx:pt>
          <cx:pt idx="42">Ford</cx:pt>
          <cx:pt idx="43">Ford</cx:pt>
          <cx:pt idx="44">Volkswagen</cx:pt>
          <cx:pt idx="45">Volkswagen</cx:pt>
          <cx:pt idx="46">Volkswagen</cx:pt>
          <cx:pt idx="47">Volkswagen</cx:pt>
          <cx:pt idx="48">Ford</cx:pt>
          <cx:pt idx="49">Ford</cx:pt>
          <cx:pt idx="50">Ford</cx:pt>
          <cx:pt idx="51">Ford</cx:pt>
          <cx:pt idx="52">Ford</cx:pt>
          <cx:pt idx="53">Toyota</cx:pt>
          <cx:pt idx="54">Toyota</cx:pt>
          <cx:pt idx="55">Mahindra</cx:pt>
          <cx:pt idx="56">Mahindra</cx:pt>
          <cx:pt idx="57">Volkswagen</cx:pt>
          <cx:pt idx="58">Volkswagen</cx:pt>
          <cx:pt idx="59">Skoda</cx:pt>
          <cx:pt idx="60">Skoda</cx:pt>
          <cx:pt idx="61">Skoda</cx:pt>
          <cx:pt idx="62">Skoda</cx:pt>
          <cx:pt idx="63">Skoda</cx:pt>
          <cx:pt idx="64">Bmw</cx:pt>
          <cx:pt idx="65">Bmw</cx:pt>
          <cx:pt idx="66">Bmw</cx:pt>
          <cx:pt idx="67">Bmw</cx:pt>
          <cx:pt idx="68">Bmw</cx:pt>
          <cx:pt idx="69">Bmw</cx:pt>
          <cx:pt idx="70">Ford</cx:pt>
          <cx:pt idx="71">Bmw</cx:pt>
          <cx:pt idx="72">Toyota</cx:pt>
          <cx:pt idx="73">Bmw</cx:pt>
          <cx:pt idx="74">Bmw</cx:pt>
          <cx:pt idx="75">Bmw</cx:pt>
          <cx:pt idx="76">Bmw</cx:pt>
          <cx:pt idx="77">Bmw</cx:pt>
          <cx:pt idx="78">Bmw</cx:pt>
          <cx:pt idx="79">Suzuki</cx:pt>
          <cx:pt idx="80">Suzuki</cx:pt>
          <cx:pt idx="81">Suzuki</cx:pt>
          <cx:pt idx="82">Mahindra</cx:pt>
          <cx:pt idx="83">Mahindra</cx:pt>
          <cx:pt idx="84">Mahindra</cx:pt>
          <cx:pt idx="85">Mahindra</cx:pt>
          <cx:pt idx="86">Mahindra</cx:pt>
          <cx:pt idx="87">Mahindra</cx:pt>
          <cx:pt idx="88">Mahindra</cx:pt>
          <cx:pt idx="89">Mahindra</cx:pt>
          <cx:pt idx="90">Mahindra</cx:pt>
          <cx:pt idx="91">Mahindra</cx:pt>
          <cx:pt idx="92">Tata</cx:pt>
          <cx:pt idx="93">Tata</cx:pt>
          <cx:pt idx="94">Tata</cx:pt>
          <cx:pt idx="95">Tata</cx:pt>
          <cx:pt idx="96">Tata</cx:pt>
          <cx:pt idx="97">Tata</cx:pt>
          <cx:pt idx="98">Tata</cx:pt>
          <cx:pt idx="99">Tata</cx:pt>
          <cx:pt idx="100">Tata</cx:pt>
          <cx:pt idx="101">Tata</cx:pt>
          <cx:pt idx="102">Tata</cx:pt>
          <cx:pt idx="103">Tata</cx:pt>
          <cx:pt idx="104">Tata</cx:pt>
          <cx:pt idx="105">Tata</cx:pt>
          <cx:pt idx="106">Hyundai</cx:pt>
          <cx:pt idx="107">Hyundai</cx:pt>
          <cx:pt idx="108">Hyundai</cx:pt>
          <cx:pt idx="109">Hyundai</cx:pt>
          <cx:pt idx="110">Hyundai</cx:pt>
          <cx:pt idx="111">Hyundai</cx:pt>
          <cx:pt idx="112">Hyundai</cx:pt>
          <cx:pt idx="113">Tata</cx:pt>
          <cx:pt idx="114">Tata</cx:pt>
          <cx:pt idx="115">Tata</cx:pt>
          <cx:pt idx="116">Tata</cx:pt>
          <cx:pt idx="117">Tata</cx:pt>
          <cx:pt idx="118">Tata</cx:pt>
          <cx:pt idx="119">Tata</cx:pt>
          <cx:pt idx="120">Tata</cx:pt>
          <cx:pt idx="121">Tata</cx:pt>
          <cx:pt idx="122">Tata</cx:pt>
          <cx:pt idx="123">Tata</cx:pt>
          <cx:pt idx="124">Tata</cx:pt>
          <cx:pt idx="125">Tata</cx:pt>
          <cx:pt idx="126">Tata</cx:pt>
          <cx:pt idx="127">Tata</cx:pt>
          <cx:pt idx="128">Tata</cx:pt>
          <cx:pt idx="129">Tata</cx:pt>
          <cx:pt idx="130">Tata</cx:pt>
          <cx:pt idx="131">Suzuki</cx:pt>
          <cx:pt idx="132">Suzuki</cx:pt>
          <cx:pt idx="133">Suzuki</cx:pt>
          <cx:pt idx="134">Suzuki</cx:pt>
          <cx:pt idx="135">Suzuki</cx:pt>
          <cx:pt idx="136">Suzuki</cx:pt>
          <cx:pt idx="137">Suzuki</cx:pt>
          <cx:pt idx="138">Suzuki</cx:pt>
          <cx:pt idx="139">Hyundai</cx:pt>
          <cx:pt idx="140">Hyundai</cx:pt>
          <cx:pt idx="141">Hyundai</cx:pt>
          <cx:pt idx="142">Ford</cx:pt>
          <cx:pt idx="143">Ford</cx:pt>
          <cx:pt idx="144">Ford</cx:pt>
          <cx:pt idx="145">Ford</cx:pt>
          <cx:pt idx="146">Ford</cx:pt>
          <cx:pt idx="147">Ford</cx:pt>
          <cx:pt idx="148">Ford</cx:pt>
          <cx:pt idx="149">Ford</cx:pt>
          <cx:pt idx="150">Ford</cx:pt>
          <cx:pt idx="151">Ford</cx:pt>
          <cx:pt idx="152">Renault</cx:pt>
          <cx:pt idx="153">Renault</cx:pt>
          <cx:pt idx="154">Renault</cx:pt>
          <cx:pt idx="155">Renault</cx:pt>
          <cx:pt idx="156">Renault</cx:pt>
          <cx:pt idx="157">Renault</cx:pt>
          <cx:pt idx="158">Renault</cx:pt>
          <cx:pt idx="159">Hyundai</cx:pt>
          <cx:pt idx="160">Hyundai</cx:pt>
          <cx:pt idx="161">Hyundai</cx:pt>
          <cx:pt idx="162">Hyundai</cx:pt>
          <cx:pt idx="163">Hyundai</cx:pt>
          <cx:pt idx="164">Hyundai</cx:pt>
          <cx:pt idx="165">Hyundai</cx:pt>
          <cx:pt idx="166">Hyundai</cx:pt>
          <cx:pt idx="167">Hyundai</cx:pt>
          <cx:pt idx="168">Hyundai</cx:pt>
          <cx:pt idx="169">Hyundai</cx:pt>
          <cx:pt idx="170">Hyundai</cx:pt>
          <cx:pt idx="171">Hyundai</cx:pt>
          <cx:pt idx="172">Mahindra</cx:pt>
          <cx:pt idx="173">Mahindra</cx:pt>
          <cx:pt idx="174">Mahindra</cx:pt>
          <cx:pt idx="175">Mahindra</cx:pt>
          <cx:pt idx="176">Mahindra</cx:pt>
          <cx:pt idx="177">Mahindra</cx:pt>
          <cx:pt idx="178">Mahindra</cx:pt>
          <cx:pt idx="179">Mahindra</cx:pt>
          <cx:pt idx="180">Mahindra</cx:pt>
          <cx:pt idx="181">Renault</cx:pt>
          <cx:pt idx="182">Renault</cx:pt>
          <cx:pt idx="183">Volkswagen</cx:pt>
          <cx:pt idx="184">Volkswagen</cx:pt>
          <cx:pt idx="185">Volkswagen</cx:pt>
          <cx:pt idx="186">Volkswagen</cx:pt>
          <cx:pt idx="187">Volkswagen</cx:pt>
          <cx:pt idx="188">Volkswagen</cx:pt>
          <cx:pt idx="189">Suzuki</cx:pt>
          <cx:pt idx="190">Suzuki</cx:pt>
          <cx:pt idx="191">Suzuki</cx:pt>
          <cx:pt idx="192">Suzuki</cx:pt>
          <cx:pt idx="193">Mahindra</cx:pt>
          <cx:pt idx="194">Mahindra</cx:pt>
          <cx:pt idx="195">Mahindra</cx:pt>
          <cx:pt idx="196">Mahindra</cx:pt>
          <cx:pt idx="197">Mahindra</cx:pt>
          <cx:pt idx="198">Mahindra</cx:pt>
          <cx:pt idx="199">Mahindra</cx:pt>
          <cx:pt idx="200">Mahindra</cx:pt>
          <cx:pt idx="201">Mahindra</cx:pt>
          <cx:pt idx="202">Mahindra</cx:pt>
          <cx:pt idx="203">Mahindra</cx:pt>
          <cx:pt idx="204">Mahindra</cx:pt>
          <cx:pt idx="205">Mahindra</cx:pt>
          <cx:pt idx="206">Mahindra</cx:pt>
          <cx:pt idx="207">Mahindra</cx:pt>
          <cx:pt idx="208">Mahindra</cx:pt>
          <cx:pt idx="209">Mahindra</cx:pt>
          <cx:pt idx="210">Mahindra</cx:pt>
          <cx:pt idx="211">Mahindra</cx:pt>
          <cx:pt idx="212">Mahindra</cx:pt>
          <cx:pt idx="213">Mahindra</cx:pt>
          <cx:pt idx="214">Mahindra</cx:pt>
          <cx:pt idx="215">Mahindra</cx:pt>
          <cx:pt idx="216">Mahindra</cx:pt>
          <cx:pt idx="217">Mahindra</cx:pt>
          <cx:pt idx="218">Mahindra</cx:pt>
          <cx:pt idx="219">Mahindra</cx:pt>
          <cx:pt idx="220">Mahindra</cx:pt>
          <cx:pt idx="221">Mahindra</cx:pt>
          <cx:pt idx="222">Mahindra</cx:pt>
          <cx:pt idx="223">Tata</cx:pt>
          <cx:pt idx="224">Tata</cx:pt>
          <cx:pt idx="225">Tata</cx:pt>
          <cx:pt idx="226">Tata</cx:pt>
          <cx:pt idx="227">Tata</cx:pt>
          <cx:pt idx="228">Tata</cx:pt>
          <cx:pt idx="229">Tata</cx:pt>
          <cx:pt idx="230">Toyota</cx:pt>
          <cx:pt idx="231">Toyota</cx:pt>
          <cx:pt idx="232">Toyota</cx:pt>
          <cx:pt idx="233">Toyota</cx:pt>
          <cx:pt idx="234">Toyota</cx:pt>
          <cx:pt idx="235">Toyota</cx:pt>
          <cx:pt idx="236">Toyota</cx:pt>
          <cx:pt idx="237">Toyota</cx:pt>
          <cx:pt idx="238">Toyota</cx:pt>
          <cx:pt idx="239">Toyota</cx:pt>
          <cx:pt idx="240">Toyota</cx:pt>
          <cx:pt idx="241">Toyota</cx:pt>
          <cx:pt idx="242">Toyota</cx:pt>
          <cx:pt idx="243">Toyota</cx:pt>
          <cx:pt idx="244">Skoda</cx:pt>
          <cx:pt idx="245">Skoda</cx:pt>
          <cx:pt idx="246">Skoda</cx:pt>
          <cx:pt idx="247">Skoda</cx:pt>
          <cx:pt idx="248">Skoda</cx:pt>
          <cx:pt idx="249">Skoda</cx:pt>
          <cx:pt idx="250">Skoda</cx:pt>
          <cx:pt idx="251">Toyota</cx:pt>
          <cx:pt idx="252">Toyota</cx:pt>
          <cx:pt idx="253">Toyota</cx:pt>
          <cx:pt idx="254">Toyota</cx:pt>
          <cx:pt idx="255">Toyota</cx:pt>
          <cx:pt idx="256">Toyota</cx:pt>
          <cx:pt idx="257">Toyota</cx:pt>
          <cx:pt idx="258">Ford</cx:pt>
          <cx:pt idx="259">Ford</cx:pt>
          <cx:pt idx="260">Ford</cx:pt>
          <cx:pt idx="261">Skoda</cx:pt>
          <cx:pt idx="262">Bmw</cx:pt>
          <cx:pt idx="263">Bmw</cx:pt>
          <cx:pt idx="264">Bmw</cx:pt>
          <cx:pt idx="265">Bmw</cx:pt>
          <cx:pt idx="266">Bmw</cx:pt>
          <cx:pt idx="267">Bmw</cx:pt>
          <cx:pt idx="268">Bmw</cx:pt>
          <cx:pt idx="269">Bmw</cx:pt>
          <cx:pt idx="270">Bmw</cx:pt>
          <cx:pt idx="271">Bmw</cx:pt>
          <cx:pt idx="272">Bmw</cx:pt>
          <cx:pt idx="273">Bmw</cx:pt>
          <cx:pt idx="274">Toyota</cx:pt>
          <cx:pt idx="275">Ford</cx:pt>
          <cx:pt idx="276">Ford</cx:pt>
          <cx:pt idx="277">Ford</cx:pt>
          <cx:pt idx="278">Suzuki</cx:pt>
          <cx:pt idx="279">Suzuki</cx:pt>
          <cx:pt idx="280">Suzuki</cx:pt>
          <cx:pt idx="281">Hyundai</cx:pt>
          <cx:pt idx="282">Hyundai</cx:pt>
          <cx:pt idx="283">Hyundai</cx:pt>
          <cx:pt idx="284">Hyundai</cx:pt>
          <cx:pt idx="285">Suzuki</cx:pt>
          <cx:pt idx="286">Suzuki</cx:pt>
          <cx:pt idx="287">Suzuki</cx:pt>
          <cx:pt idx="288">Suzuki</cx:pt>
          <cx:pt idx="289">Suzuki</cx:pt>
          <cx:pt idx="290">Suzuki</cx:pt>
          <cx:pt idx="291">Mahindra</cx:pt>
          <cx:pt idx="292">Mahindra</cx:pt>
          <cx:pt idx="293">Mahindra</cx:pt>
          <cx:pt idx="294">Mahindra</cx:pt>
          <cx:pt idx="295">Suzuki</cx:pt>
          <cx:pt idx="296">Suzuki</cx:pt>
          <cx:pt idx="297">Renault</cx:pt>
          <cx:pt idx="298">Renault</cx:pt>
          <cx:pt idx="299">Tata</cx:pt>
          <cx:pt idx="300">Tata</cx:pt>
          <cx:pt idx="301">Tata</cx:pt>
          <cx:pt idx="302">Hyundai</cx:pt>
          <cx:pt idx="303">Hyundai</cx:pt>
          <cx:pt idx="304">Hyundai</cx:pt>
          <cx:pt idx="305">Hyundai</cx:pt>
          <cx:pt idx="306">Hyundai</cx:pt>
          <cx:pt idx="307">Hyundai</cx:pt>
          <cx:pt idx="308">Hyundai</cx:pt>
          <cx:pt idx="309">Hyundai</cx:pt>
          <cx:pt idx="310">Hyundai</cx:pt>
          <cx:pt idx="311">Hyundai</cx:pt>
          <cx:pt idx="312">Hyundai</cx:pt>
          <cx:pt idx="313">Hyundai</cx:pt>
          <cx:pt idx="314">Volkswagen</cx:pt>
          <cx:pt idx="315">Volkswagen</cx:pt>
          <cx:pt idx="316">Volkswagen</cx:pt>
          <cx:pt idx="317">Volkswagen</cx:pt>
          <cx:pt idx="318">Toyota</cx:pt>
          <cx:pt idx="319">Bmw</cx:pt>
          <cx:pt idx="320">Bmw</cx:pt>
          <cx:pt idx="321">Bmw</cx:pt>
          <cx:pt idx="322">Hyundai</cx:pt>
          <cx:pt idx="323">Hyundai</cx:pt>
          <cx:pt idx="324">Hyundai</cx:pt>
          <cx:pt idx="325">Hyundai</cx:pt>
          <cx:pt idx="326">Hyundai</cx:pt>
          <cx:pt idx="327">Hyundai</cx:pt>
          <cx:pt idx="328">Hyundai</cx:pt>
          <cx:pt idx="329">Hyundai</cx:pt>
          <cx:pt idx="330">Hyundai</cx:pt>
          <cx:pt idx="331">Hyundai</cx:pt>
          <cx:pt idx="332">Suzuki</cx:pt>
          <cx:pt idx="333">Suzuki</cx:pt>
          <cx:pt idx="334">Suzuki</cx:pt>
          <cx:pt idx="335">Suzuki</cx:pt>
          <cx:pt idx="336">Hyundai</cx:pt>
          <cx:pt idx="337">Hyundai</cx:pt>
          <cx:pt idx="338">Hyundai</cx:pt>
          <cx:pt idx="339">Hyundai</cx:pt>
          <cx:pt idx="340">Hyundai</cx:pt>
          <cx:pt idx="341">Hyundai</cx:pt>
          <cx:pt idx="342">Hyundai</cx:pt>
          <cx:pt idx="343">Hyundai</cx:pt>
          <cx:pt idx="344">Hyundai</cx:pt>
          <cx:pt idx="345">Hyundai</cx:pt>
          <cx:pt idx="346">Hyundai</cx:pt>
          <cx:pt idx="347">Hyundai</cx:pt>
          <cx:pt idx="348">Hyundai</cx:pt>
          <cx:pt idx="349">Hyundai</cx:pt>
          <cx:pt idx="350">Tata</cx:pt>
          <cx:pt idx="351">Tata</cx:pt>
          <cx:pt idx="352">Tata</cx:pt>
          <cx:pt idx="353">Tata</cx:pt>
          <cx:pt idx="354">Tata</cx:pt>
          <cx:pt idx="355">Bmw</cx:pt>
          <cx:pt idx="356">Bmw</cx:pt>
          <cx:pt idx="357">Bmw</cx:pt>
          <cx:pt idx="358">Bmw</cx:pt>
          <cx:pt idx="359">Bmw</cx:pt>
          <cx:pt idx="360">Bmw</cx:pt>
          <cx:pt idx="361">Bmw</cx:pt>
          <cx:pt idx="362">Suzuki</cx:pt>
          <cx:pt idx="363">Suzuki</cx:pt>
          <cx:pt idx="364">Tata</cx:pt>
          <cx:pt idx="365">Tata</cx:pt>
          <cx:pt idx="366">Tata</cx:pt>
          <cx:pt idx="367">Mahindra</cx:pt>
          <cx:pt idx="368">Mahindra</cx:pt>
          <cx:pt idx="369">Hyundai</cx:pt>
          <cx:pt idx="370">Toyota</cx:pt>
          <cx:pt idx="371">Toyota</cx:pt>
          <cx:pt idx="372">Toyota</cx:pt>
          <cx:pt idx="373">Toyota</cx:pt>
          <cx:pt idx="374">Toyota</cx:pt>
          <cx:pt idx="375">Toyota</cx:pt>
          <cx:pt idx="376">Toyota</cx:pt>
          <cx:pt idx="377">Skoda</cx:pt>
          <cx:pt idx="378">Skoda</cx:pt>
          <cx:pt idx="379">Skoda</cx:pt>
          <cx:pt idx="380">Skoda</cx:pt>
          <cx:pt idx="381">Skoda</cx:pt>
          <cx:pt idx="382">Skoda</cx:pt>
          <cx:pt idx="383">Skoda</cx:pt>
          <cx:pt idx="384">Skoda</cx:pt>
          <cx:pt idx="385">Skoda</cx:pt>
          <cx:pt idx="386">Skoda</cx:pt>
          <cx:pt idx="387">Skoda</cx:pt>
          <cx:pt idx="388">Skoda</cx:pt>
          <cx:pt idx="389">Hyundai</cx:pt>
          <cx:pt idx="390">Suzuki</cx:pt>
          <cx:pt idx="391">Suzuki</cx:pt>
          <cx:pt idx="392">Ford</cx:pt>
          <cx:pt idx="393">Ford</cx:pt>
          <cx:pt idx="394">Ford</cx:pt>
          <cx:pt idx="395">Tata</cx:pt>
          <cx:pt idx="396">Tata</cx:pt>
          <cx:pt idx="397">Tata</cx:pt>
          <cx:pt idx="398">Tata</cx:pt>
          <cx:pt idx="399">Tata</cx:pt>
          <cx:pt idx="400">Tata</cx:pt>
          <cx:pt idx="401">Hyundai</cx:pt>
          <cx:pt idx="402">Hyundai</cx:pt>
          <cx:pt idx="403">Hyundai</cx:pt>
          <cx:pt idx="404">Hyundai</cx:pt>
          <cx:pt idx="405">Hyundai</cx:pt>
          <cx:pt idx="406">Tata</cx:pt>
          <cx:pt idx="407">Tata</cx:pt>
          <cx:pt idx="408">Tata</cx:pt>
          <cx:pt idx="409">Tata</cx:pt>
          <cx:pt idx="410">Renault</cx:pt>
          <cx:pt idx="411">Renault</cx:pt>
          <cx:pt idx="412">Mahindra</cx:pt>
          <cx:pt idx="413">Mahindra</cx:pt>
          <cx:pt idx="414">Skoda</cx:pt>
          <cx:pt idx="415">Skoda</cx:pt>
          <cx:pt idx="416">Skoda</cx:pt>
          <cx:pt idx="417">Skoda</cx:pt>
          <cx:pt idx="418">Bmw</cx:pt>
          <cx:pt idx="419">Hyundai</cx:pt>
          <cx:pt idx="420">Suzuki</cx:pt>
          <cx:pt idx="421">Mahindra</cx:pt>
          <cx:pt idx="422">Mahindra</cx:pt>
          <cx:pt idx="423">Tata</cx:pt>
          <cx:pt idx="424">Tata</cx:pt>
          <cx:pt idx="425">Suzuki</cx:pt>
          <cx:pt idx="426">Suzuki</cx:pt>
          <cx:pt idx="427">Suzuki</cx:pt>
          <cx:pt idx="428">Suzuki</cx:pt>
          <cx:pt idx="429">Skoda</cx:pt>
          <cx:pt idx="430">Skoda</cx:pt>
          <cx:pt idx="431">Skoda</cx:pt>
          <cx:pt idx="432">Skoda</cx:pt>
          <cx:pt idx="433">Skoda</cx:pt>
          <cx:pt idx="434">Skoda</cx:pt>
          <cx:pt idx="435">Skoda</cx:pt>
          <cx:pt idx="436">Skoda</cx:pt>
          <cx:pt idx="437">Suzuki</cx:pt>
          <cx:pt idx="438">Suzuki</cx:pt>
          <cx:pt idx="439">Suzuki</cx:pt>
          <cx:pt idx="440">Suzuki</cx:pt>
          <cx:pt idx="441">Tata</cx:pt>
          <cx:pt idx="442">Tata</cx:pt>
          <cx:pt idx="443">Tata</cx:pt>
          <cx:pt idx="444">Tata</cx:pt>
          <cx:pt idx="445">Tata</cx:pt>
          <cx:pt idx="446">Tata</cx:pt>
          <cx:pt idx="447">Renault</cx:pt>
          <cx:pt idx="448">Renault</cx:pt>
          <cx:pt idx="449">Renault</cx:pt>
          <cx:pt idx="450">Suzuki</cx:pt>
          <cx:pt idx="451">Suzuki</cx:pt>
          <cx:pt idx="452">Suzuki</cx:pt>
          <cx:pt idx="453">Suzuki</cx:pt>
          <cx:pt idx="454">Suzuki</cx:pt>
          <cx:pt idx="455">Suzuki</cx:pt>
          <cx:pt idx="456">Suzuki</cx:pt>
          <cx:pt idx="457">Suzuki</cx:pt>
          <cx:pt idx="458">Suzuki</cx:pt>
          <cx:pt idx="459">Suzuki</cx:pt>
          <cx:pt idx="460">Suzuki</cx:pt>
          <cx:pt idx="461">Suzuki</cx:pt>
          <cx:pt idx="462">Suzuki</cx:pt>
          <cx:pt idx="463">Hyundai</cx:pt>
          <cx:pt idx="464">Hyundai</cx:pt>
          <cx:pt idx="465">Hyundai</cx:pt>
          <cx:pt idx="466">Tata</cx:pt>
          <cx:pt idx="467">Suzuki</cx:pt>
          <cx:pt idx="468">Suzuki</cx:pt>
          <cx:pt idx="469">Suzuki</cx:pt>
          <cx:pt idx="470">Suzuki</cx:pt>
          <cx:pt idx="471">Suzuki</cx:pt>
          <cx:pt idx="472">Suzuki</cx:pt>
          <cx:pt idx="473">Suzuki</cx:pt>
          <cx:pt idx="474">Suzuki</cx:pt>
          <cx:pt idx="475">Suzuki</cx:pt>
          <cx:pt idx="476">Suzuki</cx:pt>
          <cx:pt idx="477">Suzuki</cx:pt>
          <cx:pt idx="478">Renault</cx:pt>
          <cx:pt idx="479">Renault</cx:pt>
          <cx:pt idx="480">Renault</cx:pt>
          <cx:pt idx="481">Renault</cx:pt>
          <cx:pt idx="482">Toyota</cx:pt>
          <cx:pt idx="483">Toyota</cx:pt>
          <cx:pt idx="484">Toyota</cx:pt>
          <cx:pt idx="485">Toyota</cx:pt>
          <cx:pt idx="486">Toyota</cx:pt>
          <cx:pt idx="487">Toyota</cx:pt>
          <cx:pt idx="488">Toyota</cx:pt>
          <cx:pt idx="489">Toyota</cx:pt>
          <cx:pt idx="490">Toyota</cx:pt>
          <cx:pt idx="491">Toyota</cx:pt>
          <cx:pt idx="492">Toyota</cx:pt>
          <cx:pt idx="493">Toyota</cx:pt>
          <cx:pt idx="494">Tata</cx:pt>
          <cx:pt idx="495">Tata</cx:pt>
          <cx:pt idx="496">Tata</cx:pt>
          <cx:pt idx="497">Tata</cx:pt>
          <cx:pt idx="498">Tata</cx:pt>
          <cx:pt idx="499">Tata</cx:pt>
          <cx:pt idx="500">Tata</cx:pt>
          <cx:pt idx="501">Tata</cx:pt>
          <cx:pt idx="502">Hyundai</cx:pt>
          <cx:pt idx="503">Hyundai</cx:pt>
          <cx:pt idx="504">Hyundai</cx:pt>
          <cx:pt idx="505">Hyundai</cx:pt>
          <cx:pt idx="506">Hyundai</cx:pt>
          <cx:pt idx="507">Hyundai</cx:pt>
          <cx:pt idx="508">Suzuki</cx:pt>
          <cx:pt idx="509">Suzuki</cx:pt>
          <cx:pt idx="510">Suzuki</cx:pt>
          <cx:pt idx="511">Hyundai</cx:pt>
          <cx:pt idx="512">Hyundai</cx:pt>
          <cx:pt idx="513">Hyundai</cx:pt>
          <cx:pt idx="514">Hyundai</cx:pt>
          <cx:pt idx="515">Hyundai</cx:pt>
          <cx:pt idx="516">Hyundai</cx:pt>
          <cx:pt idx="517">Hyundai</cx:pt>
          <cx:pt idx="518">Hyundai</cx:pt>
          <cx:pt idx="519">Hyundai</cx:pt>
          <cx:pt idx="520">Hyundai</cx:pt>
          <cx:pt idx="521">Hyundai</cx:pt>
          <cx:pt idx="522">Hyundai</cx:pt>
          <cx:pt idx="523">Volkswagen</cx:pt>
          <cx:pt idx="524">Volkswagen</cx:pt>
          <cx:pt idx="525">Volkswagen</cx:pt>
          <cx:pt idx="526">Volkswagen</cx:pt>
          <cx:pt idx="527">Volkswagen</cx:pt>
          <cx:pt idx="528">Volkswagen</cx:pt>
          <cx:pt idx="529">Suzuki</cx:pt>
          <cx:pt idx="530">Suzuki</cx:pt>
          <cx:pt idx="531">Suzuki</cx:pt>
          <cx:pt idx="532">Suzuki</cx:pt>
          <cx:pt idx="533">Suzuki</cx:pt>
          <cx:pt idx="534">Suzuki</cx:pt>
          <cx:pt idx="535">Suzuki</cx:pt>
          <cx:pt idx="536">Suzuki</cx:pt>
          <cx:pt idx="537">Suzuki</cx:pt>
          <cx:pt idx="538">Suzuki</cx:pt>
          <cx:pt idx="539">Suzuki</cx:pt>
          <cx:pt idx="540">Suzuki</cx:pt>
          <cx:pt idx="541">Suzuki</cx:pt>
          <cx:pt idx="542">Suzuki</cx:pt>
          <cx:pt idx="543">Ford</cx:pt>
          <cx:pt idx="544">Ford</cx:pt>
          <cx:pt idx="545">Volkswagen</cx:pt>
          <cx:pt idx="546">Volkswagen</cx:pt>
          <cx:pt idx="547">Volkswagen</cx:pt>
          <cx:pt idx="548">Volkswagen</cx:pt>
          <cx:pt idx="549">Ford</cx:pt>
          <cx:pt idx="550">Ford</cx:pt>
          <cx:pt idx="551">Ford</cx:pt>
          <cx:pt idx="552">Ford</cx:pt>
          <cx:pt idx="553">Ford</cx:pt>
          <cx:pt idx="554">Toyota</cx:pt>
          <cx:pt idx="555">Toyota</cx:pt>
          <cx:pt idx="556">Toyota</cx:pt>
          <cx:pt idx="557">Toyota</cx:pt>
          <cx:pt idx="558">Toyota</cx:pt>
          <cx:pt idx="559">Toyota</cx:pt>
          <cx:pt idx="560">Toyota</cx:pt>
          <cx:pt idx="561">Toyota</cx:pt>
          <cx:pt idx="562">Toyota</cx:pt>
          <cx:pt idx="563">Toyota</cx:pt>
          <cx:pt idx="564">Toyota</cx:pt>
          <cx:pt idx="565">Toyota</cx:pt>
          <cx:pt idx="566">Toyota</cx:pt>
          <cx:pt idx="567">Toyota</cx:pt>
          <cx:pt idx="568">Toyota</cx:pt>
          <cx:pt idx="569">Toyota</cx:pt>
          <cx:pt idx="570">Mahindra</cx:pt>
          <cx:pt idx="571">Mahindra</cx:pt>
          <cx:pt idx="572">Mahindra</cx:pt>
          <cx:pt idx="573">Toyota</cx:pt>
          <cx:pt idx="574">Toyota</cx:pt>
          <cx:pt idx="575">Toyota</cx:pt>
          <cx:pt idx="576">Suzuki</cx:pt>
          <cx:pt idx="577">Suzuki</cx:pt>
          <cx:pt idx="578">Suzuki</cx:pt>
          <cx:pt idx="579">Suzuki</cx:pt>
          <cx:pt idx="580">Suzuki</cx:pt>
          <cx:pt idx="581">Suzuki</cx:pt>
          <cx:pt idx="582">Suzuki</cx:pt>
          <cx:pt idx="583">Suzuki</cx:pt>
          <cx:pt idx="584">Suzuki</cx:pt>
          <cx:pt idx="585">Suzuki</cx:pt>
          <cx:pt idx="586">Suzuki</cx:pt>
          <cx:pt idx="587">Suzuki</cx:pt>
          <cx:pt idx="588">Suzuki</cx:pt>
          <cx:pt idx="589">Suzuki</cx:pt>
          <cx:pt idx="590">Suzuki</cx:pt>
          <cx:pt idx="591">Suzuki</cx:pt>
          <cx:pt idx="592">Suzuki</cx:pt>
          <cx:pt idx="593">Suzuki</cx:pt>
          <cx:pt idx="594">Suzuki</cx:pt>
          <cx:pt idx="595">Suzuki</cx:pt>
          <cx:pt idx="596">Suzuki</cx:pt>
          <cx:pt idx="597">Suzuki</cx:pt>
          <cx:pt idx="598">Suzuki</cx:pt>
          <cx:pt idx="599">Suzuki</cx:pt>
          <cx:pt idx="600">Suzuki</cx:pt>
          <cx:pt idx="601">Suzuki</cx:pt>
          <cx:pt idx="602">Hyundai</cx:pt>
          <cx:pt idx="603">Hyundai</cx:pt>
          <cx:pt idx="604">Hyundai</cx:pt>
          <cx:pt idx="605">Hyundai</cx:pt>
          <cx:pt idx="606">Hyundai</cx:pt>
          <cx:pt idx="607">Hyundai</cx:pt>
          <cx:pt idx="608">Mahindra</cx:pt>
          <cx:pt idx="609">Mahindra</cx:pt>
          <cx:pt idx="610">Mahindra</cx:pt>
          <cx:pt idx="611">Mahindra</cx:pt>
          <cx:pt idx="612">Mahindra</cx:pt>
          <cx:pt idx="613">Mahindra</cx:pt>
          <cx:pt idx="614">Mahindra</cx:pt>
          <cx:pt idx="615">Mahindra</cx:pt>
          <cx:pt idx="616">Mahindra</cx:pt>
          <cx:pt idx="617">Mahindra</cx:pt>
          <cx:pt idx="618">Mahindra</cx:pt>
          <cx:pt idx="619">Mahindra</cx:pt>
          <cx:pt idx="620">Suzuki</cx:pt>
          <cx:pt idx="621">Suzuki</cx:pt>
          <cx:pt idx="622">Suzuki</cx:pt>
          <cx:pt idx="623">Suzuki</cx:pt>
          <cx:pt idx="624">Suzuki</cx:pt>
          <cx:pt idx="625">Suzuki</cx:pt>
          <cx:pt idx="626">Suzuki</cx:pt>
          <cx:pt idx="627">Suzuki</cx:pt>
          <cx:pt idx="628">Suzuki</cx:pt>
          <cx:pt idx="629">Suzuki</cx:pt>
          <cx:pt idx="630">Suzuki</cx:pt>
          <cx:pt idx="631">Suzuki</cx:pt>
          <cx:pt idx="632">Suzuki</cx:pt>
          <cx:pt idx="633">Suzuki</cx:pt>
          <cx:pt idx="634">Tata</cx:pt>
          <cx:pt idx="635">Tata</cx:pt>
          <cx:pt idx="636">Tata</cx:pt>
          <cx:pt idx="637">Tata</cx:pt>
          <cx:pt idx="638">Tata</cx:pt>
          <cx:pt idx="639">Tata</cx:pt>
          <cx:pt idx="640">Tata</cx:pt>
          <cx:pt idx="641">Suzuki</cx:pt>
          <cx:pt idx="642">Suzuki</cx:pt>
          <cx:pt idx="643">Hyundai</cx:pt>
          <cx:pt idx="644">Tata</cx:pt>
          <cx:pt idx="645">Tata</cx:pt>
          <cx:pt idx="646">Mahindra</cx:pt>
          <cx:pt idx="647">Mahindra</cx:pt>
          <cx:pt idx="648">Mahindra</cx:pt>
          <cx:pt idx="649">Mahindra</cx:pt>
          <cx:pt idx="650">Mahindra</cx:pt>
          <cx:pt idx="651">Mahindra</cx:pt>
          <cx:pt idx="652">Suzuki</cx:pt>
          <cx:pt idx="653">Hyundai</cx:pt>
          <cx:pt idx="654">Ford</cx:pt>
          <cx:pt idx="655">Ford</cx:pt>
          <cx:pt idx="656">Renault</cx:pt>
          <cx:pt idx="657">Renault</cx:pt>
          <cx:pt idx="658">Mahindra</cx:pt>
          <cx:pt idx="659">Mahindra</cx:pt>
          <cx:pt idx="660">Renault</cx:pt>
          <cx:pt idx="661">Renault</cx:pt>
          <cx:pt idx="662">Renault</cx:pt>
          <cx:pt idx="663">Volkswagen</cx:pt>
          <cx:pt idx="664">Volkswagen</cx:pt>
          <cx:pt idx="665">Volkswagen</cx:pt>
          <cx:pt idx="666">Volkswagen</cx:pt>
          <cx:pt idx="667">Volkswagen</cx:pt>
          <cx:pt idx="668">Volkswagen</cx:pt>
          <cx:pt idx="669">Tata</cx:pt>
          <cx:pt idx="670">Tata</cx:pt>
          <cx:pt idx="671">Tata</cx:pt>
          <cx:pt idx="672">Mahindra</cx:pt>
          <cx:pt idx="673">Mahindra</cx:pt>
          <cx:pt idx="674">Mahindra</cx:pt>
          <cx:pt idx="675">Mahindra</cx:pt>
          <cx:pt idx="676">Mahindra</cx:pt>
          <cx:pt idx="677">Mahindra</cx:pt>
          <cx:pt idx="678">Mahindra</cx:pt>
          <cx:pt idx="679">Mahindra</cx:pt>
          <cx:pt idx="680">Mahindra</cx:pt>
          <cx:pt idx="681">Mahindra</cx:pt>
          <cx:pt idx="682">Mahindra</cx:pt>
          <cx:pt idx="683">Mahindra</cx:pt>
          <cx:pt idx="684">Mahindra</cx:pt>
          <cx:pt idx="685">Mahindra</cx:pt>
          <cx:pt idx="686">Mahindra</cx:pt>
          <cx:pt idx="687">Mahindra</cx:pt>
          <cx:pt idx="688">Mahindra</cx:pt>
          <cx:pt idx="689">Toyota</cx:pt>
          <cx:pt idx="690">Toyota</cx:pt>
          <cx:pt idx="691">Toyota</cx:pt>
          <cx:pt idx="692">Toyota</cx:pt>
          <cx:pt idx="693">Toyota</cx:pt>
          <cx:pt idx="694">Toyota</cx:pt>
          <cx:pt idx="695">Toyota</cx:pt>
          <cx:pt idx="696">Toyota</cx:pt>
          <cx:pt idx="697">Suzuki</cx:pt>
          <cx:pt idx="698">Suzuki</cx:pt>
          <cx:pt idx="699">Ford</cx:pt>
          <cx:pt idx="700">Ford</cx:pt>
          <cx:pt idx="701">Ford</cx:pt>
          <cx:pt idx="702">Suzuki</cx:pt>
          <cx:pt idx="703">Suzuki</cx:pt>
          <cx:pt idx="704">Suzuki</cx:pt>
          <cx:pt idx="705">Suzuki</cx:pt>
          <cx:pt idx="706">Suzuki</cx:pt>
          <cx:pt idx="707">Suzuki</cx:pt>
          <cx:pt idx="708">Suzuki</cx:pt>
          <cx:pt idx="709">Suzuki</cx:pt>
          <cx:pt idx="710">Suzuki</cx:pt>
          <cx:pt idx="711">Suzuki</cx:pt>
          <cx:pt idx="712">Hyundai</cx:pt>
          <cx:pt idx="713">Suzuki</cx:pt>
          <cx:pt idx="714">Suzuki</cx:pt>
          <cx:pt idx="715">Suzuki</cx:pt>
          <cx:pt idx="716">Suzuki</cx:pt>
          <cx:pt idx="717">Mahindra</cx:pt>
          <cx:pt idx="718">Suzuki</cx:pt>
          <cx:pt idx="719">Suzuki</cx:pt>
          <cx:pt idx="720">Renault</cx:pt>
          <cx:pt idx="721">Renault</cx:pt>
          <cx:pt idx="722">Mahindra</cx:pt>
          <cx:pt idx="723">Mahindra</cx:pt>
          <cx:pt idx="724">Mahindra</cx:pt>
          <cx:pt idx="725">Mahindra</cx:pt>
          <cx:pt idx="726">Mahindra</cx:pt>
          <cx:pt idx="727">Tata</cx:pt>
          <cx:pt idx="728">Tata</cx:pt>
          <cx:pt idx="729">Suzuki</cx:pt>
          <cx:pt idx="730">Suzuki</cx:pt>
          <cx:pt idx="731">Hyundai</cx:pt>
          <cx:pt idx="732">Hyundai</cx:pt>
          <cx:pt idx="733">Hyundai</cx:pt>
          <cx:pt idx="734">Hyundai</cx:pt>
          <cx:pt idx="735">Hyundai</cx:pt>
          <cx:pt idx="736">Hyundai</cx:pt>
          <cx:pt idx="737">Hyundai</cx:pt>
          <cx:pt idx="738">Hyundai</cx:pt>
          <cx:pt idx="739">Hyundai</cx:pt>
          <cx:pt idx="740">Mahindra</cx:pt>
          <cx:pt idx="741">Mahindra</cx:pt>
          <cx:pt idx="742">Mahindra</cx:pt>
          <cx:pt idx="743">Mahindra</cx:pt>
          <cx:pt idx="744">Mahindra</cx:pt>
          <cx:pt idx="745">Suzuki</cx:pt>
          <cx:pt idx="746">Suzuki</cx:pt>
          <cx:pt idx="747">Suzuki</cx:pt>
          <cx:pt idx="748">Suzuki</cx:pt>
          <cx:pt idx="749">Suzuki</cx:pt>
          <cx:pt idx="750">Suzuki</cx:pt>
          <cx:pt idx="751">Skoda</cx:pt>
          <cx:pt idx="752">Skoda</cx:pt>
          <cx:pt idx="753">Skoda</cx:pt>
          <cx:pt idx="754">Skoda</cx:pt>
          <cx:pt idx="755">Skoda</cx:pt>
          <cx:pt idx="756">Skoda</cx:pt>
          <cx:pt idx="757">Hyundai</cx:pt>
          <cx:pt idx="758">Hyundai</cx:pt>
          <cx:pt idx="759">Hyundai</cx:pt>
          <cx:pt idx="760">Hyundai</cx:pt>
          <cx:pt idx="761">Tata</cx:pt>
          <cx:pt idx="762">Bmw</cx:pt>
          <cx:pt idx="763">Suzuki</cx:pt>
          <cx:pt idx="764">Suzuki</cx:pt>
          <cx:pt idx="765">Suzuki</cx:pt>
          <cx:pt idx="766">Suzuki</cx:pt>
          <cx:pt idx="767">Suzuki</cx:pt>
          <cx:pt idx="768">Suzuki</cx:pt>
          <cx:pt idx="769">Suzuki</cx:pt>
          <cx:pt idx="770">Suzuki</cx:pt>
          <cx:pt idx="771">Mahindra</cx:pt>
          <cx:pt idx="772">Mahindra</cx:pt>
          <cx:pt idx="773">Mahindra</cx:pt>
          <cx:pt idx="774">Mahindra</cx:pt>
          <cx:pt idx="775">Tata</cx:pt>
          <cx:pt idx="776">Toyota</cx:pt>
          <cx:pt idx="777">Toyota</cx:pt>
          <cx:pt idx="778">Toyota</cx:pt>
          <cx:pt idx="779">Toyota</cx:pt>
          <cx:pt idx="780">Toyota</cx:pt>
          <cx:pt idx="781">Toyota</cx:pt>
          <cx:pt idx="782">Toyota</cx:pt>
          <cx:pt idx="783">Toyota</cx:pt>
          <cx:pt idx="784">Mahindra</cx:pt>
          <cx:pt idx="785">Mahindra</cx:pt>
          <cx:pt idx="786">Mahindra</cx:pt>
        </cx:lvl>
      </cx:strDim>
      <cx:numDim type="val">
        <cx:f>[DS1_C1_S6_Car_Data.xlsx]Task4!$G$2:$G$788</cx:f>
        <cx:lvl ptCount="787" formatCode="General">
          <cx:pt idx="0">16.300000000000001</cx:pt>
          <cx:pt idx="1">16.300000000000001</cx:pt>
          <cx:pt idx="2">16.300000000000001</cx:pt>
          <cx:pt idx="3">16.300000000000001</cx:pt>
          <cx:pt idx="4">16.300000000000001</cx:pt>
          <cx:pt idx="5">16.300000000000001</cx:pt>
          <cx:pt idx="6">16.300000000000001</cx:pt>
          <cx:pt idx="7">16.300000000000001</cx:pt>
          <cx:pt idx="8">16.300000000000001</cx:pt>
          <cx:pt idx="9">16.300000000000001</cx:pt>
          <cx:pt idx="10">16.300000000000001</cx:pt>
          <cx:pt idx="11">16.300000000000001</cx:pt>
          <cx:pt idx="12">16.300000000000001</cx:pt>
          <cx:pt idx="13">16.300000000000001</cx:pt>
          <cx:pt idx="14">16.300000000000001</cx:pt>
          <cx:pt idx="15">16.300000000000001</cx:pt>
          <cx:pt idx="16">16.300000000000001</cx:pt>
          <cx:pt idx="17">16.300000000000001</cx:pt>
          <cx:pt idx="18">16.300000000000001</cx:pt>
          <cx:pt idx="19">16.300000000000001</cx:pt>
          <cx:pt idx="20">15.1</cx:pt>
          <cx:pt idx="21">20.890000000000001</cx:pt>
          <cx:pt idx="22">15.1</cx:pt>
          <cx:pt idx="23">20.300000000000001</cx:pt>
          <cx:pt idx="24">13.300000000000001</cx:pt>
          <cx:pt idx="25">13.300000000000001</cx:pt>
          <cx:pt idx="26">18.399999999999999</cx:pt>
          <cx:pt idx="27">13.300000000000001</cx:pt>
          <cx:pt idx="28">13.300000000000001</cx:pt>
          <cx:pt idx="29">18.399999999999999</cx:pt>
          <cx:pt idx="30">16.300000000000001</cx:pt>
          <cx:pt idx="31">16.300000000000001</cx:pt>
          <cx:pt idx="32">16.300000000000001</cx:pt>
          <cx:pt idx="33">16.300000000000001</cx:pt>
          <cx:pt idx="34">16.300000000000001</cx:pt>
          <cx:pt idx="35">16.300000000000001</cx:pt>
          <cx:pt idx="36">14</cx:pt>
          <cx:pt idx="37">19</cx:pt>
          <cx:pt idx="38">16.300000000000001</cx:pt>
          <cx:pt idx="39">16.300000000000001</cx:pt>
          <cx:pt idx="40">16.300000000000001</cx:pt>
          <cx:pt idx="41">16.300000000000001</cx:pt>
          <cx:pt idx="42">16.300000000000001</cx:pt>
          <cx:pt idx="43">16.300000000000001</cx:pt>
          <cx:pt idx="44">15.300000000000001</cx:pt>
          <cx:pt idx="45">15.300000000000001</cx:pt>
          <cx:pt idx="46">16.300000000000001</cx:pt>
          <cx:pt idx="47">15.300000000000001</cx:pt>
          <cx:pt idx="48">16.300000000000001</cx:pt>
          <cx:pt idx="49">16.300000000000001</cx:pt>
          <cx:pt idx="50">16.300000000000001</cx:pt>
          <cx:pt idx="51">16.300000000000001</cx:pt>
          <cx:pt idx="52">16.300000000000001</cx:pt>
          <cx:pt idx="53">16.300000000000001</cx:pt>
          <cx:pt idx="54">16.300000000000001</cx:pt>
          <cx:pt idx="55">16.300000000000001</cx:pt>
          <cx:pt idx="56">16.300000000000001</cx:pt>
          <cx:pt idx="57">16.300000000000001</cx:pt>
          <cx:pt idx="58">16.300000000000001</cx:pt>
          <cx:pt idx="59">16.300000000000001</cx:pt>
          <cx:pt idx="60">15.1</cx:pt>
          <cx:pt idx="61">15.1</cx:pt>
          <cx:pt idx="62">15.1</cx:pt>
          <cx:pt idx="63">15.1</cx:pt>
          <cx:pt idx="64">16</cx:pt>
          <cx:pt idx="65">16</cx:pt>
          <cx:pt idx="66">16</cx:pt>
          <cx:pt idx="67">16.300000000000001</cx:pt>
          <cx:pt idx="68">16.300000000000001</cx:pt>
          <cx:pt idx="69">16.300000000000001</cx:pt>
          <cx:pt idx="70">16.300000000000001</cx:pt>
          <cx:pt idx="71">12.5</cx:pt>
          <cx:pt idx="72">16.300000000000001</cx:pt>
          <cx:pt idx="73">13.5</cx:pt>
          <cx:pt idx="74">13.5</cx:pt>
          <cx:pt idx="75">13.5</cx:pt>
          <cx:pt idx="76">16.300000000000001</cx:pt>
          <cx:pt idx="77">16.300000000000001</cx:pt>
          <cx:pt idx="78">16.300000000000001</cx:pt>
          <cx:pt idx="79">16.300000000000001</cx:pt>
          <cx:pt idx="80">16.300000000000001</cx:pt>
          <cx:pt idx="81">16.300000000000001</cx:pt>
          <cx:pt idx="82">15.5</cx:pt>
          <cx:pt idx="83">16.300000000000001</cx:pt>
          <cx:pt idx="84">15.5</cx:pt>
          <cx:pt idx="85">16.300000000000001</cx:pt>
          <cx:pt idx="86">15.5</cx:pt>
          <cx:pt idx="87">16.300000000000001</cx:pt>
          <cx:pt idx="88">15.5</cx:pt>
          <cx:pt idx="89">15.5</cx:pt>
          <cx:pt idx="90">16.300000000000001</cx:pt>
          <cx:pt idx="91">16.300000000000001</cx:pt>
          <cx:pt idx="92">16.300000000000001</cx:pt>
          <cx:pt idx="93">16.300000000000001</cx:pt>
          <cx:pt idx="94">16.300000000000001</cx:pt>
          <cx:pt idx="95">16.300000000000001</cx:pt>
          <cx:pt idx="96">16.300000000000001</cx:pt>
          <cx:pt idx="97">16.300000000000001</cx:pt>
          <cx:pt idx="98">16.300000000000001</cx:pt>
          <cx:pt idx="99">16.300000000000001</cx:pt>
          <cx:pt idx="100">16.300000000000001</cx:pt>
          <cx:pt idx="101">16.300000000000001</cx:pt>
          <cx:pt idx="102">13.199999999999999</cx:pt>
          <cx:pt idx="103">19.199999999999999</cx:pt>
          <cx:pt idx="104">19.199999999999999</cx:pt>
          <cx:pt idx="105">19.199999999999999</cx:pt>
          <cx:pt idx="106">16.300000000000001</cx:pt>
          <cx:pt idx="107">16.300000000000001</cx:pt>
          <cx:pt idx="108">16.300000000000001</cx:pt>
          <cx:pt idx="109">16.300000000000001</cx:pt>
          <cx:pt idx="110">16.300000000000001</cx:pt>
          <cx:pt idx="111">16.300000000000001</cx:pt>
          <cx:pt idx="112">16.300000000000001</cx:pt>
          <cx:pt idx="113">16.300000000000001</cx:pt>
          <cx:pt idx="114">16.300000000000001</cx:pt>
          <cx:pt idx="115">16.300000000000001</cx:pt>
          <cx:pt idx="116">16.300000000000001</cx:pt>
          <cx:pt idx="117">16.300000000000001</cx:pt>
          <cx:pt idx="118">16.300000000000001</cx:pt>
          <cx:pt idx="119">16.300000000000001</cx:pt>
          <cx:pt idx="120">16.300000000000001</cx:pt>
          <cx:pt idx="121">16.300000000000001</cx:pt>
          <cx:pt idx="122">16.300000000000001</cx:pt>
          <cx:pt idx="123">16.300000000000001</cx:pt>
          <cx:pt idx="124">16.300000000000001</cx:pt>
          <cx:pt idx="125">16.300000000000001</cx:pt>
          <cx:pt idx="126">16.300000000000001</cx:pt>
          <cx:pt idx="127">16.300000000000001</cx:pt>
          <cx:pt idx="128">16.300000000000001</cx:pt>
          <cx:pt idx="129">16.300000000000001</cx:pt>
          <cx:pt idx="130">16.300000000000001</cx:pt>
          <cx:pt idx="131">20</cx:pt>
          <cx:pt idx="132">20</cx:pt>
          <cx:pt idx="133">20</cx:pt>
          <cx:pt idx="134">20</cx:pt>
          <cx:pt idx="135">20</cx:pt>
          <cx:pt idx="136">20</cx:pt>
          <cx:pt idx="137">20</cx:pt>
          <cx:pt idx="138">20</cx:pt>
          <cx:pt idx="139">15</cx:pt>
          <cx:pt idx="140">15</cx:pt>
          <cx:pt idx="141">21.190000000000001</cx:pt>
          <cx:pt idx="142">16.300000000000001</cx:pt>
          <cx:pt idx="143">16.300000000000001</cx:pt>
          <cx:pt idx="144">16.300000000000001</cx:pt>
          <cx:pt idx="145">16.300000000000001</cx:pt>
          <cx:pt idx="146">16.300000000000001</cx:pt>
          <cx:pt idx="147">16.300000000000001</cx:pt>
          <cx:pt idx="148">16.300000000000001</cx:pt>
          <cx:pt idx="149">16.300000000000001</cx:pt>
          <cx:pt idx="150">16.300000000000001</cx:pt>
          <cx:pt idx="151">16.300000000000001</cx:pt>
          <cx:pt idx="152">16.300000000000001</cx:pt>
          <cx:pt idx="153">16.300000000000001</cx:pt>
          <cx:pt idx="154">16</cx:pt>
          <cx:pt idx="155">16</cx:pt>
          <cx:pt idx="156">16</cx:pt>
          <cx:pt idx="157">16</cx:pt>
          <cx:pt idx="158">16</cx:pt>
          <cx:pt idx="159">16.300000000000001</cx:pt>
          <cx:pt idx="160">19.899999999999999</cx:pt>
          <cx:pt idx="161">19.899999999999999</cx:pt>
          <cx:pt idx="162">16.300000000000001</cx:pt>
          <cx:pt idx="163">14</cx:pt>
          <cx:pt idx="164">16.300000000000001</cx:pt>
          <cx:pt idx="165">16.300000000000001</cx:pt>
          <cx:pt idx="166">16.300000000000001</cx:pt>
          <cx:pt idx="167">16.300000000000001</cx:pt>
          <cx:pt idx="168">16.300000000000001</cx:pt>
          <cx:pt idx="169">14</cx:pt>
          <cx:pt idx="170">16.300000000000001</cx:pt>
          <cx:pt idx="171">16.300000000000001</cx:pt>
          <cx:pt idx="172">16.300000000000001</cx:pt>
          <cx:pt idx="173">16.300000000000001</cx:pt>
          <cx:pt idx="174">16.300000000000001</cx:pt>
          <cx:pt idx="175">16.300000000000001</cx:pt>
          <cx:pt idx="176">16.300000000000001</cx:pt>
          <cx:pt idx="177">16.300000000000001</cx:pt>
          <cx:pt idx="178">16.300000000000001</cx:pt>
          <cx:pt idx="179">16.300000000000001</cx:pt>
          <cx:pt idx="180">16.300000000000001</cx:pt>
          <cx:pt idx="181">21.039999999999999</cx:pt>
          <cx:pt idx="182">21.039999999999999</cx:pt>
          <cx:pt idx="183">16.300000000000001</cx:pt>
          <cx:pt idx="184">16.300000000000001</cx:pt>
          <cx:pt idx="185">16.300000000000001</cx:pt>
          <cx:pt idx="186">16.300000000000001</cx:pt>
          <cx:pt idx="187">16.300000000000001</cx:pt>
          <cx:pt idx="188">16.300000000000001</cx:pt>
          <cx:pt idx="189">16.300000000000001</cx:pt>
          <cx:pt idx="190">16.300000000000001</cx:pt>
          <cx:pt idx="191">16.300000000000001</cx:pt>
          <cx:pt idx="192">16.300000000000001</cx:pt>
          <cx:pt idx="193">18.489999999999998</cx:pt>
          <cx:pt idx="194">18.489999999999998</cx:pt>
          <cx:pt idx="195">18.489999999999998</cx:pt>
          <cx:pt idx="196">16.300000000000001</cx:pt>
          <cx:pt idx="197">16.300000000000001</cx:pt>
          <cx:pt idx="198">16.300000000000001</cx:pt>
          <cx:pt idx="199">16.300000000000001</cx:pt>
          <cx:pt idx="200">16.300000000000001</cx:pt>
          <cx:pt idx="201">16.300000000000001</cx:pt>
          <cx:pt idx="202">16.300000000000001</cx:pt>
          <cx:pt idx="203">16.300000000000001</cx:pt>
          <cx:pt idx="204">16</cx:pt>
          <cx:pt idx="205">16</cx:pt>
          <cx:pt idx="206">16</cx:pt>
          <cx:pt idx="207">16</cx:pt>
          <cx:pt idx="208">16</cx:pt>
          <cx:pt idx="209">16</cx:pt>
          <cx:pt idx="210">16</cx:pt>
          <cx:pt idx="211">16</cx:pt>
          <cx:pt idx="212">16.300000000000001</cx:pt>
          <cx:pt idx="213">16</cx:pt>
          <cx:pt idx="214">16</cx:pt>
          <cx:pt idx="215">16</cx:pt>
          <cx:pt idx="216">16</cx:pt>
          <cx:pt idx="217">16</cx:pt>
          <cx:pt idx="218">16</cx:pt>
          <cx:pt idx="219">16</cx:pt>
          <cx:pt idx="220">16</cx:pt>
          <cx:pt idx="221">16</cx:pt>
          <cx:pt idx="222">16</cx:pt>
          <cx:pt idx="223">14</cx:pt>
          <cx:pt idx="224">14</cx:pt>
          <cx:pt idx="225">14</cx:pt>
          <cx:pt idx="226">14</cx:pt>
          <cx:pt idx="227">14</cx:pt>
          <cx:pt idx="228">14</cx:pt>
          <cx:pt idx="229">14</cx:pt>
          <cx:pt idx="230">16.300000000000001</cx:pt>
          <cx:pt idx="231">16.300000000000001</cx:pt>
          <cx:pt idx="232">16.300000000000001</cx:pt>
          <cx:pt idx="233">16.300000000000001</cx:pt>
          <cx:pt idx="234">16.300000000000001</cx:pt>
          <cx:pt idx="235">16.300000000000001</cx:pt>
          <cx:pt idx="236">16.300000000000001</cx:pt>
          <cx:pt idx="237">16.300000000000001</cx:pt>
          <cx:pt idx="238">16.300000000000001</cx:pt>
          <cx:pt idx="239">16.300000000000001</cx:pt>
          <cx:pt idx="240">16.300000000000001</cx:pt>
          <cx:pt idx="241">16.300000000000001</cx:pt>
          <cx:pt idx="242">16.300000000000001</cx:pt>
          <cx:pt idx="243">16.300000000000001</cx:pt>
          <cx:pt idx="244">16.300000000000001</cx:pt>
          <cx:pt idx="245">16.300000000000001</cx:pt>
          <cx:pt idx="246">16.300000000000001</cx:pt>
          <cx:pt idx="247">15.1</cx:pt>
          <cx:pt idx="248">15.1</cx:pt>
          <cx:pt idx="249">16.300000000000001</cx:pt>
          <cx:pt idx="250">15.1</cx:pt>
          <cx:pt idx="251">12.550000000000001</cx:pt>
          <cx:pt idx="252">12.550000000000001</cx:pt>
          <cx:pt idx="253">12.550000000000001</cx:pt>
          <cx:pt idx="254">12.550000000000001</cx:pt>
          <cx:pt idx="255">16.300000000000001</cx:pt>
          <cx:pt idx="256">16.300000000000001</cx:pt>
          <cx:pt idx="257">12.550000000000001</cx:pt>
          <cx:pt idx="258">16.300000000000001</cx:pt>
          <cx:pt idx="259">16.300000000000001</cx:pt>
          <cx:pt idx="260">16.300000000000001</cx:pt>
          <cx:pt idx="261">16.300000000000001</cx:pt>
          <cx:pt idx="262">18</cx:pt>
          <cx:pt idx="263">18</cx:pt>
          <cx:pt idx="264">18</cx:pt>
          <cx:pt idx="265">15.710000000000001</cx:pt>
          <cx:pt idx="266">16.300000000000001</cx:pt>
          <cx:pt idx="267">16.300000000000001</cx:pt>
          <cx:pt idx="268">16.300000000000001</cx:pt>
          <cx:pt idx="269">16.300000000000001</cx:pt>
          <cx:pt idx="270">16.300000000000001</cx:pt>
          <cx:pt idx="271">16.300000000000001</cx:pt>
          <cx:pt idx="272">16.300000000000001</cx:pt>
          <cx:pt idx="273">16.300000000000001</cx:pt>
          <cx:pt idx="274">16.300000000000001</cx:pt>
          <cx:pt idx="275">16.300000000000001</cx:pt>
          <cx:pt idx="276">16.300000000000001</cx:pt>
          <cx:pt idx="277">16.300000000000001</cx:pt>
          <cx:pt idx="278">16.300000000000001</cx:pt>
          <cx:pt idx="279">21.399999999999999</cx:pt>
          <cx:pt idx="280">21.399999999999999</cx:pt>
          <cx:pt idx="281">18.899999999999999</cx:pt>
          <cx:pt idx="282">18.899999999999999</cx:pt>
          <cx:pt idx="283">18.899999999999999</cx:pt>
          <cx:pt idx="284">18.899999999999999</cx:pt>
          <cx:pt idx="285">16.300000000000001</cx:pt>
          <cx:pt idx="286">16.300000000000001</cx:pt>
          <cx:pt idx="287">16.300000000000001</cx:pt>
          <cx:pt idx="288">16.300000000000001</cx:pt>
          <cx:pt idx="289">16.300000000000001</cx:pt>
          <cx:pt idx="290">21.399999999999999</cx:pt>
          <cx:pt idx="291">18.489999999999998</cx:pt>
          <cx:pt idx="292">18.489999999999998</cx:pt>
          <cx:pt idx="293">18.489999999999998</cx:pt>
          <cx:pt idx="294">18.489999999999998</cx:pt>
          <cx:pt idx="295">16.300000000000001</cx:pt>
          <cx:pt idx="296">16.300000000000001</cx:pt>
          <cx:pt idx="297">16.300000000000001</cx:pt>
          <cx:pt idx="298">16.300000000000001</cx:pt>
          <cx:pt idx="299">16.300000000000001</cx:pt>
          <cx:pt idx="300">16.300000000000001</cx:pt>
          <cx:pt idx="301">16.300000000000001</cx:pt>
          <cx:pt idx="302">13.1</cx:pt>
          <cx:pt idx="303">13.1</cx:pt>
          <cx:pt idx="304">13.1</cx:pt>
          <cx:pt idx="305">13.1</cx:pt>
          <cx:pt idx="306">16.379999999999999</cx:pt>
          <cx:pt idx="307">13.300000000000001</cx:pt>
          <cx:pt idx="308">16.379999999999999</cx:pt>
          <cx:pt idx="309">13.300000000000001</cx:pt>
          <cx:pt idx="310">16.379999999999999</cx:pt>
          <cx:pt idx="311">13.300000000000001</cx:pt>
          <cx:pt idx="312">13.300000000000001</cx:pt>
          <cx:pt idx="313">16.379999999999999</cx:pt>
          <cx:pt idx="314">16.300000000000001</cx:pt>
          <cx:pt idx="315">16.300000000000001</cx:pt>
          <cx:pt idx="316">16.300000000000001</cx:pt>
          <cx:pt idx="317">16.300000000000001</cx:pt>
          <cx:pt idx="318">15.1</cx:pt>
          <cx:pt idx="319">16.300000000000001</cx:pt>
          <cx:pt idx="320">16.300000000000001</cx:pt>
          <cx:pt idx="321">16.300000000000001</cx:pt>
          <cx:pt idx="322">16.300000000000001</cx:pt>
          <cx:pt idx="323">16.300000000000001</cx:pt>
          <cx:pt idx="324">16.300000000000001</cx:pt>
          <cx:pt idx="325">16.300000000000001</cx:pt>
          <cx:pt idx="326">16.300000000000001</cx:pt>
          <cx:pt idx="327">16.300000000000001</cx:pt>
          <cx:pt idx="328">15.699999999999999</cx:pt>
          <cx:pt idx="329">15.699999999999999</cx:pt>
          <cx:pt idx="330">15.699999999999999</cx:pt>
          <cx:pt idx="331">19</cx:pt>
          <cx:pt idx="332">16.300000000000001</cx:pt>
          <cx:pt idx="333">16.300000000000001</cx:pt>
          <cx:pt idx="334">16.300000000000001</cx:pt>
          <cx:pt idx="335">16.300000000000001</cx:pt>
          <cx:pt idx="336">15.289999999999999</cx:pt>
          <cx:pt idx="337">15.289999999999999</cx:pt>
          <cx:pt idx="338">15.289999999999999</cx:pt>
          <cx:pt idx="339">15.289999999999999</cx:pt>
          <cx:pt idx="340">21.379999999999999</cx:pt>
          <cx:pt idx="341">17.010000000000002</cx:pt>
          <cx:pt idx="342">17.010000000000002</cx:pt>
          <cx:pt idx="343">17.010000000000002</cx:pt>
          <cx:pt idx="344">17.010000000000002</cx:pt>
          <cx:pt idx="345">17.010000000000002</cx:pt>
          <cx:pt idx="346">15.289999999999999</cx:pt>
          <cx:pt idx="347">17.010000000000002</cx:pt>
          <cx:pt idx="348">15.289999999999999</cx:pt>
          <cx:pt idx="349">16.300000000000001</cx:pt>
          <cx:pt idx="350">16.300000000000001</cx:pt>
          <cx:pt idx="351">16.300000000000001</cx:pt>
          <cx:pt idx="352">16.300000000000001</cx:pt>
          <cx:pt idx="353">16.300000000000001</cx:pt>
          <cx:pt idx="354">16.300000000000001</cx:pt>
          <cx:pt idx="355">16.300000000000001</cx:pt>
          <cx:pt idx="356">13.1</cx:pt>
          <cx:pt idx="357">15.01</cx:pt>
          <cx:pt idx="358">16.300000000000001</cx:pt>
          <cx:pt idx="359">16.300000000000001</cx:pt>
          <cx:pt idx="360">16.300000000000001</cx:pt>
          <cx:pt idx="361">16.300000000000001</cx:pt>
          <cx:pt idx="362">16.300000000000001</cx:pt>
          <cx:pt idx="363">16.300000000000001</cx:pt>
          <cx:pt idx="364">16.300000000000001</cx:pt>
          <cx:pt idx="365">16.300000000000001</cx:pt>
          <cx:pt idx="366">16.300000000000001</cx:pt>
          <cx:pt idx="367">13.800000000000001</cx:pt>
          <cx:pt idx="368">12.800000000000001</cx:pt>
          <cx:pt idx="369">16.300000000000001</cx:pt>
          <cx:pt idx="370">16.300000000000001</cx:pt>
          <cx:pt idx="371">16.300000000000001</cx:pt>
          <cx:pt idx="372">16.300000000000001</cx:pt>
          <cx:pt idx="373">16.300000000000001</cx:pt>
          <cx:pt idx="374">16.300000000000001</cx:pt>
          <cx:pt idx="375">16.300000000000001</cx:pt>
          <cx:pt idx="376">16.300000000000001</cx:pt>
          <cx:pt idx="377">16.300000000000001</cx:pt>
          <cx:pt idx="378">16.300000000000001</cx:pt>
          <cx:pt idx="379">16.300000000000001</cx:pt>
          <cx:pt idx="380">16.300000000000001</cx:pt>
          <cx:pt idx="381">16.300000000000001</cx:pt>
          <cx:pt idx="382">16.300000000000001</cx:pt>
          <cx:pt idx="383">16.300000000000001</cx:pt>
          <cx:pt idx="384">16.300000000000001</cx:pt>
          <cx:pt idx="385">16.300000000000001</cx:pt>
          <cx:pt idx="386">16.300000000000001</cx:pt>
          <cx:pt idx="387">16.300000000000001</cx:pt>
          <cx:pt idx="388">16.300000000000001</cx:pt>
          <cx:pt idx="389">16.300000000000001</cx:pt>
          <cx:pt idx="390">20.890000000000001</cx:pt>
          <cx:pt idx="391">20.890000000000001</cx:pt>
          <cx:pt idx="392">16.300000000000001</cx:pt>
          <cx:pt idx="393">16.300000000000001</cx:pt>
          <cx:pt idx="394">16.300000000000001</cx:pt>
          <cx:pt idx="395">16.300000000000001</cx:pt>
          <cx:pt idx="396">13.199999999999999</cx:pt>
          <cx:pt idx="397">13.199999999999999</cx:pt>
          <cx:pt idx="398">19.199999999999999</cx:pt>
          <cx:pt idx="399">19.199999999999999</cx:pt>
          <cx:pt idx="400">19.199999999999999</cx:pt>
          <cx:pt idx="401">16.300000000000001</cx:pt>
          <cx:pt idx="402">16.300000000000001</cx:pt>
          <cx:pt idx="403">16.300000000000001</cx:pt>
          <cx:pt idx="404">16.300000000000001</cx:pt>
          <cx:pt idx="405">16.300000000000001</cx:pt>
          <cx:pt idx="406">16.300000000000001</cx:pt>
          <cx:pt idx="407">16.300000000000001</cx:pt>
          <cx:pt idx="408">16.300000000000001</cx:pt>
          <cx:pt idx="409">16.300000000000001</cx:pt>
          <cx:pt idx="410">21.039999999999999</cx:pt>
          <cx:pt idx="411">21.039999999999999</cx:pt>
          <cx:pt idx="412">16.300000000000001</cx:pt>
          <cx:pt idx="413">16.300000000000001</cx:pt>
          <cx:pt idx="414">18</cx:pt>
          <cx:pt idx="415">16.300000000000001</cx:pt>
          <cx:pt idx="416">18</cx:pt>
          <cx:pt idx="417">16.300000000000001</cx:pt>
          <cx:pt idx="418">16.300000000000001</cx:pt>
          <cx:pt idx="419">16.300000000000001</cx:pt>
          <cx:pt idx="420">16.300000000000001</cx:pt>
          <cx:pt idx="421">18.489999999999998</cx:pt>
          <cx:pt idx="422">18.489999999999998</cx:pt>
          <cx:pt idx="423">16.300000000000001</cx:pt>
          <cx:pt idx="424">13.93</cx:pt>
          <cx:pt idx="425">16.300000000000001</cx:pt>
          <cx:pt idx="426">16.300000000000001</cx:pt>
          <cx:pt idx="427">16.300000000000001</cx:pt>
          <cx:pt idx="428">16.300000000000001</cx:pt>
          <cx:pt idx="429">16.300000000000001</cx:pt>
          <cx:pt idx="430">18</cx:pt>
          <cx:pt idx="431">18</cx:pt>
          <cx:pt idx="432">16.300000000000001</cx:pt>
          <cx:pt idx="433">16.300000000000001</cx:pt>
          <cx:pt idx="434">16.300000000000001</cx:pt>
          <cx:pt idx="435">18</cx:pt>
          <cx:pt idx="436">18</cx:pt>
          <cx:pt idx="437">16.300000000000001</cx:pt>
          <cx:pt idx="438">16.300000000000001</cx:pt>
          <cx:pt idx="439">16.300000000000001</cx:pt>
          <cx:pt idx="440">16.300000000000001</cx:pt>
          <cx:pt idx="441">16.300000000000001</cx:pt>
          <cx:pt idx="442">16.300000000000001</cx:pt>
          <cx:pt idx="443">16.300000000000001</cx:pt>
          <cx:pt idx="444">16.300000000000001</cx:pt>
          <cx:pt idx="445">16.300000000000001</cx:pt>
          <cx:pt idx="446">16.300000000000001</cx:pt>
          <cx:pt idx="447">16.300000000000001</cx:pt>
          <cx:pt idx="448">16.300000000000001</cx:pt>
          <cx:pt idx="449">16.300000000000001</cx:pt>
          <cx:pt idx="450">16.300000000000001</cx:pt>
          <cx:pt idx="451">16.300000000000001</cx:pt>
          <cx:pt idx="452">16.300000000000001</cx:pt>
          <cx:pt idx="453">16.300000000000001</cx:pt>
          <cx:pt idx="454">16.300000000000001</cx:pt>
          <cx:pt idx="455">14</cx:pt>
          <cx:pt idx="456">14</cx:pt>
          <cx:pt idx="457">19</cx:pt>
          <cx:pt idx="458">14</cx:pt>
          <cx:pt idx="459">16.300000000000001</cx:pt>
          <cx:pt idx="460">14</cx:pt>
          <cx:pt idx="461">16.300000000000001</cx:pt>
          <cx:pt idx="462">16.300000000000001</cx:pt>
          <cx:pt idx="463">16.300000000000001</cx:pt>
          <cx:pt idx="464">16.300000000000001</cx:pt>
          <cx:pt idx="465">16.300000000000001</cx:pt>
          <cx:pt idx="466">16.300000000000001</cx:pt>
          <cx:pt idx="467">16.300000000000001</cx:pt>
          <cx:pt idx="468">16.300000000000001</cx:pt>
          <cx:pt idx="469">16.300000000000001</cx:pt>
          <cx:pt idx="470">16.300000000000001</cx:pt>
          <cx:pt idx="471">16.300000000000001</cx:pt>
          <cx:pt idx="472">16.300000000000001</cx:pt>
          <cx:pt idx="473">16.300000000000001</cx:pt>
          <cx:pt idx="474">16.300000000000001</cx:pt>
          <cx:pt idx="475">20.890000000000001</cx:pt>
          <cx:pt idx="476">20.890000000000001</cx:pt>
          <cx:pt idx="477">20.890000000000001</cx:pt>
          <cx:pt idx="478">16.300000000000001</cx:pt>
          <cx:pt idx="479">16.300000000000001</cx:pt>
          <cx:pt idx="480">16.300000000000001</cx:pt>
          <cx:pt idx="481">16.300000000000001</cx:pt>
          <cx:pt idx="482">15.1</cx:pt>
          <cx:pt idx="483">15.1</cx:pt>
          <cx:pt idx="484">20.300000000000001</cx:pt>
          <cx:pt idx="485">15.1</cx:pt>
          <cx:pt idx="486">20.300000000000001</cx:pt>
          <cx:pt idx="487">20.300000000000001</cx:pt>
          <cx:pt idx="488">15.1</cx:pt>
          <cx:pt idx="489">20.300000000000001</cx:pt>
          <cx:pt idx="490">15.1</cx:pt>
          <cx:pt idx="491">20.300000000000001</cx:pt>
          <cx:pt idx="492">15.1</cx:pt>
          <cx:pt idx="493">20.300000000000001</cx:pt>
          <cx:pt idx="494">16.300000000000001</cx:pt>
          <cx:pt idx="495">16.300000000000001</cx:pt>
          <cx:pt idx="496">16.300000000000001</cx:pt>
          <cx:pt idx="497">16.300000000000001</cx:pt>
          <cx:pt idx="498">17.57</cx:pt>
          <cx:pt idx="499">17.57</cx:pt>
          <cx:pt idx="500">17.57</cx:pt>
          <cx:pt idx="501">17.57</cx:pt>
          <cx:pt idx="502">16.300000000000001</cx:pt>
          <cx:pt idx="503">16.300000000000001</cx:pt>
          <cx:pt idx="504">16.300000000000001</cx:pt>
          <cx:pt idx="505">16.300000000000001</cx:pt>
          <cx:pt idx="506">16.300000000000001</cx:pt>
          <cx:pt idx="507">16.300000000000001</cx:pt>
          <cx:pt idx="508">14.6</cx:pt>
          <cx:pt idx="509">16.300000000000001</cx:pt>
          <cx:pt idx="510">16.300000000000001</cx:pt>
          <cx:pt idx="511">13.300000000000001</cx:pt>
          <cx:pt idx="512">18.399999999999999</cx:pt>
          <cx:pt idx="513">13.300000000000001</cx:pt>
          <cx:pt idx="514">18.399999999999999</cx:pt>
          <cx:pt idx="515">18.399999999999999</cx:pt>
          <cx:pt idx="516">13.300000000000001</cx:pt>
          <cx:pt idx="517">16.300000000000001</cx:pt>
          <cx:pt idx="518">16.300000000000001</cx:pt>
          <cx:pt idx="519">16.300000000000001</cx:pt>
          <cx:pt idx="520">16.300000000000001</cx:pt>
          <cx:pt idx="521">16.300000000000001</cx:pt>
          <cx:pt idx="522">16.300000000000001</cx:pt>
          <cx:pt idx="523">14</cx:pt>
          <cx:pt idx="524">14</cx:pt>
          <cx:pt idx="525">19</cx:pt>
          <cx:pt idx="526">19</cx:pt>
          <cx:pt idx="527">17</cx:pt>
          <cx:pt idx="528">19</cx:pt>
          <cx:pt idx="529">16.300000000000001</cx:pt>
          <cx:pt idx="530">16.300000000000001</cx:pt>
          <cx:pt idx="531">16.300000000000001</cx:pt>
          <cx:pt idx="532">16.300000000000001</cx:pt>
          <cx:pt idx="533">16.300000000000001</cx:pt>
          <cx:pt idx="534">16.300000000000001</cx:pt>
          <cx:pt idx="535">16.300000000000001</cx:pt>
          <cx:pt idx="536">16.300000000000001</cx:pt>
          <cx:pt idx="537">16.300000000000001</cx:pt>
          <cx:pt idx="538">16.300000000000001</cx:pt>
          <cx:pt idx="539">16.300000000000001</cx:pt>
          <cx:pt idx="540">16.300000000000001</cx:pt>
          <cx:pt idx="541">16.300000000000001</cx:pt>
          <cx:pt idx="542">16.300000000000001</cx:pt>
          <cx:pt idx="543">16.300000000000001</cx:pt>
          <cx:pt idx="544">16.300000000000001</cx:pt>
          <cx:pt idx="545">15.300000000000001</cx:pt>
          <cx:pt idx="546">15.300000000000001</cx:pt>
          <cx:pt idx="547">16.300000000000001</cx:pt>
          <cx:pt idx="548">16.300000000000001</cx:pt>
          <cx:pt idx="549">16.300000000000001</cx:pt>
          <cx:pt idx="550">16.300000000000001</cx:pt>
          <cx:pt idx="551">16.300000000000001</cx:pt>
          <cx:pt idx="552">16.300000000000001</cx:pt>
          <cx:pt idx="553">16.300000000000001</cx:pt>
          <cx:pt idx="554">13.6</cx:pt>
          <cx:pt idx="555">13.6</cx:pt>
          <cx:pt idx="556">20.32</cx:pt>
          <cx:pt idx="557">20.300000000000001</cx:pt>
          <cx:pt idx="558">20.32</cx:pt>
          <cx:pt idx="559">13.6</cx:pt>
          <cx:pt idx="560">13.6</cx:pt>
          <cx:pt idx="561">20.300000000000001</cx:pt>
          <cx:pt idx="562">20.32</cx:pt>
          <cx:pt idx="563">13.6</cx:pt>
          <cx:pt idx="564">15</cx:pt>
          <cx:pt idx="565">16.780000000000001</cx:pt>
          <cx:pt idx="566">18.100000000000001</cx:pt>
          <cx:pt idx="567">18.100000000000001</cx:pt>
          <cx:pt idx="568">16.780000000000001</cx:pt>
          <cx:pt idx="569">18.100000000000001</cx:pt>
          <cx:pt idx="570">18</cx:pt>
          <cx:pt idx="571">18</cx:pt>
          <cx:pt idx="572">18</cx:pt>
          <cx:pt idx="573">16.300000000000001</cx:pt>
          <cx:pt idx="574">16.300000000000001</cx:pt>
          <cx:pt idx="575">16.300000000000001</cx:pt>
          <cx:pt idx="576">16.300000000000001</cx:pt>
          <cx:pt idx="577">16.300000000000001</cx:pt>
          <cx:pt idx="578">16.300000000000001</cx:pt>
          <cx:pt idx="579">16.300000000000001</cx:pt>
          <cx:pt idx="580">16.300000000000001</cx:pt>
          <cx:pt idx="581">16.300000000000001</cx:pt>
          <cx:pt idx="582">16.300000000000001</cx:pt>
          <cx:pt idx="583">16.300000000000001</cx:pt>
          <cx:pt idx="584">16.300000000000001</cx:pt>
          <cx:pt idx="585">16.300000000000001</cx:pt>
          <cx:pt idx="586">16.300000000000001</cx:pt>
          <cx:pt idx="587">16.300000000000001</cx:pt>
          <cx:pt idx="588">16.300000000000001</cx:pt>
          <cx:pt idx="589">16.300000000000001</cx:pt>
          <cx:pt idx="590">16.300000000000001</cx:pt>
          <cx:pt idx="591">16.300000000000001</cx:pt>
          <cx:pt idx="592">16.300000000000001</cx:pt>
          <cx:pt idx="593">16.300000000000001</cx:pt>
          <cx:pt idx="594">16.300000000000001</cx:pt>
          <cx:pt idx="595">16.300000000000001</cx:pt>
          <cx:pt idx="596">16.300000000000001</cx:pt>
          <cx:pt idx="597">16.300000000000001</cx:pt>
          <cx:pt idx="598">16.300000000000001</cx:pt>
          <cx:pt idx="599">16.300000000000001</cx:pt>
          <cx:pt idx="600">16.300000000000001</cx:pt>
          <cx:pt idx="601">16.300000000000001</cx:pt>
          <cx:pt idx="602">16.300000000000001</cx:pt>
          <cx:pt idx="603">16.300000000000001</cx:pt>
          <cx:pt idx="604">18.899999999999999</cx:pt>
          <cx:pt idx="605">18.899999999999999</cx:pt>
          <cx:pt idx="606">16.300000000000001</cx:pt>
          <cx:pt idx="607">16.300000000000001</cx:pt>
          <cx:pt idx="608">15.5</cx:pt>
          <cx:pt idx="609">15.5</cx:pt>
          <cx:pt idx="610">16.300000000000001</cx:pt>
          <cx:pt idx="611">16.300000000000001</cx:pt>
          <cx:pt idx="612">16.300000000000001</cx:pt>
          <cx:pt idx="613">15.5</cx:pt>
          <cx:pt idx="614">15.5</cx:pt>
          <cx:pt idx="615">16.300000000000001</cx:pt>
          <cx:pt idx="616">16.300000000000001</cx:pt>
          <cx:pt idx="617">16.300000000000001</cx:pt>
          <cx:pt idx="618">15.5</cx:pt>
          <cx:pt idx="619">15.5</cx:pt>
          <cx:pt idx="620">12.6</cx:pt>
          <cx:pt idx="621">16.300000000000001</cx:pt>
          <cx:pt idx="622">16.300000000000001</cx:pt>
          <cx:pt idx="623">16.300000000000001</cx:pt>
          <cx:pt idx="624">16.300000000000001</cx:pt>
          <cx:pt idx="625">16.300000000000001</cx:pt>
          <cx:pt idx="626">16.300000000000001</cx:pt>
          <cx:pt idx="627">16.300000000000001</cx:pt>
          <cx:pt idx="628">16.300000000000001</cx:pt>
          <cx:pt idx="629">16.300000000000001</cx:pt>
          <cx:pt idx="630">16.300000000000001</cx:pt>
          <cx:pt idx="631">16.300000000000001</cx:pt>
          <cx:pt idx="632">16.300000000000001</cx:pt>
          <cx:pt idx="633">16.300000000000001</cx:pt>
          <cx:pt idx="634">16.300000000000001</cx:pt>
          <cx:pt idx="635">16.300000000000001</cx:pt>
          <cx:pt idx="636">16.300000000000001</cx:pt>
          <cx:pt idx="637">16.300000000000001</cx:pt>
          <cx:pt idx="638">16.300000000000001</cx:pt>
          <cx:pt idx="639">13.199999999999999</cx:pt>
          <cx:pt idx="640">19.199999999999999</cx:pt>
          <cx:pt idx="641">16.300000000000001</cx:pt>
          <cx:pt idx="642">16.300000000000001</cx:pt>
          <cx:pt idx="643">16.300000000000001</cx:pt>
          <cx:pt idx="644">16.300000000000001</cx:pt>
          <cx:pt idx="645">16.300000000000001</cx:pt>
          <cx:pt idx="646">12.4</cx:pt>
          <cx:pt idx="647">12.4</cx:pt>
          <cx:pt idx="648">12.4</cx:pt>
          <cx:pt idx="649">12.4</cx:pt>
          <cx:pt idx="650">16.300000000000001</cx:pt>
          <cx:pt idx="651">12.4</cx:pt>
          <cx:pt idx="652">20</cx:pt>
          <cx:pt idx="653">15</cx:pt>
          <cx:pt idx="654">16.300000000000001</cx:pt>
          <cx:pt idx="655">16.300000000000001</cx:pt>
          <cx:pt idx="656">16.300000000000001</cx:pt>
          <cx:pt idx="657">16</cx:pt>
          <cx:pt idx="658">16.300000000000001</cx:pt>
          <cx:pt idx="659">16.300000000000001</cx:pt>
          <cx:pt idx="660">21.039999999999999</cx:pt>
          <cx:pt idx="661">21.039999999999999</cx:pt>
          <cx:pt idx="662">21.039999999999999</cx:pt>
          <cx:pt idx="663">16.300000000000001</cx:pt>
          <cx:pt idx="664">16.300000000000001</cx:pt>
          <cx:pt idx="665">16.300000000000001</cx:pt>
          <cx:pt idx="666">16.300000000000001</cx:pt>
          <cx:pt idx="667">19</cx:pt>
          <cx:pt idx="668">17</cx:pt>
          <cx:pt idx="669">16.300000000000001</cx:pt>
          <cx:pt idx="670">16.300000000000001</cx:pt>
          <cx:pt idx="671">16.300000000000001</cx:pt>
          <cx:pt idx="672">16.300000000000001</cx:pt>
          <cx:pt idx="673">16.300000000000001</cx:pt>
          <cx:pt idx="674">16.300000000000001</cx:pt>
          <cx:pt idx="675">16.300000000000001</cx:pt>
          <cx:pt idx="676">16.300000000000001</cx:pt>
          <cx:pt idx="677">16.300000000000001</cx:pt>
          <cx:pt idx="678">16.300000000000001</cx:pt>
          <cx:pt idx="679">16.300000000000001</cx:pt>
          <cx:pt idx="680">16.300000000000001</cx:pt>
          <cx:pt idx="681">16.300000000000001</cx:pt>
          <cx:pt idx="682">16.300000000000001</cx:pt>
          <cx:pt idx="683">16.300000000000001</cx:pt>
          <cx:pt idx="684">16.300000000000001</cx:pt>
          <cx:pt idx="685">16</cx:pt>
          <cx:pt idx="686">16.300000000000001</cx:pt>
          <cx:pt idx="687">16.300000000000001</cx:pt>
          <cx:pt idx="688">16.300000000000001</cx:pt>
          <cx:pt idx="689">16.300000000000001</cx:pt>
          <cx:pt idx="690">16.300000000000001</cx:pt>
          <cx:pt idx="691">16.300000000000001</cx:pt>
          <cx:pt idx="692">16.300000000000001</cx:pt>
          <cx:pt idx="693">16.300000000000001</cx:pt>
          <cx:pt idx="694">16.300000000000001</cx:pt>
          <cx:pt idx="695">18.199999999999999</cx:pt>
          <cx:pt idx="696">18.399999999999999</cx:pt>
          <cx:pt idx="697">13</cx:pt>
          <cx:pt idx="698">13</cx:pt>
          <cx:pt idx="699">16.300000000000001</cx:pt>
          <cx:pt idx="700">17</cx:pt>
          <cx:pt idx="701">16.300000000000001</cx:pt>
          <cx:pt idx="702">16.300000000000001</cx:pt>
          <cx:pt idx="703">16.300000000000001</cx:pt>
          <cx:pt idx="704">16.300000000000001</cx:pt>
          <cx:pt idx="705">21.399999999999999</cx:pt>
          <cx:pt idx="706">21.399999999999999</cx:pt>
          <cx:pt idx="707">21.399999999999999</cx:pt>
          <cx:pt idx="708">21.399999999999999</cx:pt>
          <cx:pt idx="709">21.399999999999999</cx:pt>
          <cx:pt idx="710">21.399999999999999</cx:pt>
          <cx:pt idx="711">21.399999999999999</cx:pt>
          <cx:pt idx="712">18.899999999999999</cx:pt>
          <cx:pt idx="713">16.300000000000001</cx:pt>
          <cx:pt idx="714">16.300000000000001</cx:pt>
          <cx:pt idx="715">16.300000000000001</cx:pt>
          <cx:pt idx="716">16.300000000000001</cx:pt>
          <cx:pt idx="717">18.489999999999998</cx:pt>
          <cx:pt idx="718">16.300000000000001</cx:pt>
          <cx:pt idx="719">16.300000000000001</cx:pt>
          <cx:pt idx="720">16.300000000000001</cx:pt>
          <cx:pt idx="721">16.300000000000001</cx:pt>
          <cx:pt idx="722">16.300000000000001</cx:pt>
          <cx:pt idx="723">16.300000000000001</cx:pt>
          <cx:pt idx="724">16.300000000000001</cx:pt>
          <cx:pt idx="725">16.300000000000001</cx:pt>
          <cx:pt idx="726">16.300000000000001</cx:pt>
          <cx:pt idx="727">16.300000000000001</cx:pt>
          <cx:pt idx="728">16.300000000000001</cx:pt>
          <cx:pt idx="729">18</cx:pt>
          <cx:pt idx="730">18</cx:pt>
          <cx:pt idx="731">20.699999999999999</cx:pt>
          <cx:pt idx="732">16.300000000000001</cx:pt>
          <cx:pt idx="733">16.300000000000001</cx:pt>
          <cx:pt idx="734">16.300000000000001</cx:pt>
          <cx:pt idx="735">15.699999999999999</cx:pt>
          <cx:pt idx="736">19</cx:pt>
          <cx:pt idx="737">15.699999999999999</cx:pt>
          <cx:pt idx="738">19</cx:pt>
          <cx:pt idx="739">19</cx:pt>
          <cx:pt idx="740">16.300000000000001</cx:pt>
          <cx:pt idx="741">12.300000000000001</cx:pt>
          <cx:pt idx="742">12.300000000000001</cx:pt>
          <cx:pt idx="743">16.300000000000001</cx:pt>
          <cx:pt idx="744">16.300000000000001</cx:pt>
          <cx:pt idx="745">16.300000000000001</cx:pt>
          <cx:pt idx="746">16.300000000000001</cx:pt>
          <cx:pt idx="747">16.300000000000001</cx:pt>
          <cx:pt idx="748">16.300000000000001</cx:pt>
          <cx:pt idx="749">16.300000000000001</cx:pt>
          <cx:pt idx="750">16.300000000000001</cx:pt>
          <cx:pt idx="751">16.300000000000001</cx:pt>
          <cx:pt idx="752">14.5</cx:pt>
          <cx:pt idx="753">16.300000000000001</cx:pt>
          <cx:pt idx="754">14.5</cx:pt>
          <cx:pt idx="755">14.5</cx:pt>
          <cx:pt idx="756">16.300000000000001</cx:pt>
          <cx:pt idx="757">21.379999999999999</cx:pt>
          <cx:pt idx="758">15.289999999999999</cx:pt>
          <cx:pt idx="759">21.379999999999999</cx:pt>
          <cx:pt idx="760">15.289999999999999</cx:pt>
          <cx:pt idx="761">16.300000000000001</cx:pt>
          <cx:pt idx="762">16.300000000000001</cx:pt>
          <cx:pt idx="763">16.300000000000001</cx:pt>
          <cx:pt idx="764">16.300000000000001</cx:pt>
          <cx:pt idx="765">16.300000000000001</cx:pt>
          <cx:pt idx="766">16.300000000000001</cx:pt>
          <cx:pt idx="767">16.300000000000001</cx:pt>
          <cx:pt idx="768">16.300000000000001</cx:pt>
          <cx:pt idx="769">16.300000000000001</cx:pt>
          <cx:pt idx="770">16.300000000000001</cx:pt>
          <cx:pt idx="771">13.800000000000001</cx:pt>
          <cx:pt idx="772">13.800000000000001</cx:pt>
          <cx:pt idx="773">13.800000000000001</cx:pt>
          <cx:pt idx="774">12.800000000000001</cx:pt>
          <cx:pt idx="775">16.300000000000001</cx:pt>
          <cx:pt idx="776">16.300000000000001</cx:pt>
          <cx:pt idx="777">16.300000000000001</cx:pt>
          <cx:pt idx="778">16.300000000000001</cx:pt>
          <cx:pt idx="779">16.300000000000001</cx:pt>
          <cx:pt idx="780">16.300000000000001</cx:pt>
          <cx:pt idx="781">16.300000000000001</cx:pt>
          <cx:pt idx="782">16.300000000000001</cx:pt>
          <cx:pt idx="783">16.300000000000001</cx:pt>
          <cx:pt idx="784">18</cx:pt>
          <cx:pt idx="785">18</cx:pt>
          <cx:pt idx="786">18</cx:pt>
        </cx:lvl>
      </cx:numDim>
    </cx:data>
  </cx:chartData>
  <cx:chart>
    <cx:title pos="t" align="ctr" overlay="0">
      <cx:tx>
        <cx:txData>
          <cx:v>Milages of all manufactures without outliers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Milages of all manufactures without outliers</a:t>
          </a:r>
        </a:p>
      </cx:txPr>
    </cx:title>
    <cx:plotArea>
      <cx:plotAreaRegion>
        <cx:series layoutId="boxWhisker" uniqueId="{A196F1BE-54AF-4A58-BD19-F6D91DB1FB1C}">
          <cx:tx>
            <cx:txData>
              <cx:f>[DS1_C1_S6_Car_Data.xlsx]Task4!$G$1</cx:f>
              <cx:v>City_Mileage_km_litre (Without Outlier)</cx:v>
            </cx:txData>
          </cx:tx>
          <cx:dataId val="0"/>
          <cx:layoutPr>
            <cx:visibility meanLine="0" meanMarker="1" nonoutliers="0" outliers="1"/>
            <cx:statistics quartileMethod="exclusive"/>
          </cx:layoutPr>
        </cx:series>
      </cx:plotAreaRegion>
      <cx:axis id="0">
        <cx:catScaling gapWidth="1.5"/>
        <cx:tickLabels/>
      </cx:axis>
      <cx:axis id="1">
        <cx:valScaling/>
        <cx:tickLabels/>
      </cx:axis>
    </cx:plotArea>
    <cx:legend pos="b"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[DS1_C1_S6_Car_Data.xlsx]Task4!$A$2:$A$788</cx:f>
        <cx:lvl ptCount="787">
          <cx:pt idx="0">Renault</cx:pt>
          <cx:pt idx="1">Renault</cx:pt>
          <cx:pt idx="2">Renault</cx:pt>
          <cx:pt idx="3">Renault</cx:pt>
          <cx:pt idx="4">Renault</cx:pt>
          <cx:pt idx="5">Renault</cx:pt>
          <cx:pt idx="6">Renault</cx:pt>
          <cx:pt idx="7">Renault</cx:pt>
          <cx:pt idx="8">Renault</cx:pt>
          <cx:pt idx="9">Hyundai</cx:pt>
          <cx:pt idx="10">Hyundai</cx:pt>
          <cx:pt idx="11">Hyundai</cx:pt>
          <cx:pt idx="12">Hyundai</cx:pt>
          <cx:pt idx="13">Tata</cx:pt>
          <cx:pt idx="14">Tata</cx:pt>
          <cx:pt idx="15">Tata</cx:pt>
          <cx:pt idx="16">Tata</cx:pt>
          <cx:pt idx="17">Tata</cx:pt>
          <cx:pt idx="18">Tata</cx:pt>
          <cx:pt idx="19">Tata</cx:pt>
          <cx:pt idx="20">Suzuki</cx:pt>
          <cx:pt idx="21">Suzuki</cx:pt>
          <cx:pt idx="22">Toyota</cx:pt>
          <cx:pt idx="23">Toyota</cx:pt>
          <cx:pt idx="24">Hyundai</cx:pt>
          <cx:pt idx="25">Hyundai</cx:pt>
          <cx:pt idx="26">Hyundai</cx:pt>
          <cx:pt idx="27">Hyundai</cx:pt>
          <cx:pt idx="28">Hyundai</cx:pt>
          <cx:pt idx="29">Hyundai</cx:pt>
          <cx:pt idx="30">Hyundai</cx:pt>
          <cx:pt idx="31">Hyundai</cx:pt>
          <cx:pt idx="32">Hyundai</cx:pt>
          <cx:pt idx="33">Hyundai</cx:pt>
          <cx:pt idx="34">Hyundai</cx:pt>
          <cx:pt idx="35">Hyundai</cx:pt>
          <cx:pt idx="36">Volkswagen</cx:pt>
          <cx:pt idx="37">Volkswagen</cx:pt>
          <cx:pt idx="38">Ford</cx:pt>
          <cx:pt idx="39">Ford</cx:pt>
          <cx:pt idx="40">Ford</cx:pt>
          <cx:pt idx="41">Ford</cx:pt>
          <cx:pt idx="42">Ford</cx:pt>
          <cx:pt idx="43">Ford</cx:pt>
          <cx:pt idx="44">Volkswagen</cx:pt>
          <cx:pt idx="45">Volkswagen</cx:pt>
          <cx:pt idx="46">Volkswagen</cx:pt>
          <cx:pt idx="47">Volkswagen</cx:pt>
          <cx:pt idx="48">Ford</cx:pt>
          <cx:pt idx="49">Ford</cx:pt>
          <cx:pt idx="50">Ford</cx:pt>
          <cx:pt idx="51">Ford</cx:pt>
          <cx:pt idx="52">Ford</cx:pt>
          <cx:pt idx="53">Toyota</cx:pt>
          <cx:pt idx="54">Toyota</cx:pt>
          <cx:pt idx="55">Mahindra</cx:pt>
          <cx:pt idx="56">Mahindra</cx:pt>
          <cx:pt idx="57">Volkswagen</cx:pt>
          <cx:pt idx="58">Volkswagen</cx:pt>
          <cx:pt idx="59">Skoda</cx:pt>
          <cx:pt idx="60">Skoda</cx:pt>
          <cx:pt idx="61">Skoda</cx:pt>
          <cx:pt idx="62">Skoda</cx:pt>
          <cx:pt idx="63">Skoda</cx:pt>
          <cx:pt idx="64">Bmw</cx:pt>
          <cx:pt idx="65">Bmw</cx:pt>
          <cx:pt idx="66">Bmw</cx:pt>
          <cx:pt idx="67">Bmw</cx:pt>
          <cx:pt idx="68">Bmw</cx:pt>
          <cx:pt idx="69">Bmw</cx:pt>
          <cx:pt idx="70">Ford</cx:pt>
          <cx:pt idx="71">Bmw</cx:pt>
          <cx:pt idx="72">Toyota</cx:pt>
          <cx:pt idx="73">Bmw</cx:pt>
          <cx:pt idx="74">Bmw</cx:pt>
          <cx:pt idx="75">Bmw</cx:pt>
          <cx:pt idx="76">Bmw</cx:pt>
          <cx:pt idx="77">Bmw</cx:pt>
          <cx:pt idx="78">Bmw</cx:pt>
          <cx:pt idx="79">Suzuki</cx:pt>
          <cx:pt idx="80">Suzuki</cx:pt>
          <cx:pt idx="81">Suzuki</cx:pt>
          <cx:pt idx="82">Mahindra</cx:pt>
          <cx:pt idx="83">Mahindra</cx:pt>
          <cx:pt idx="84">Mahindra</cx:pt>
          <cx:pt idx="85">Mahindra</cx:pt>
          <cx:pt idx="86">Mahindra</cx:pt>
          <cx:pt idx="87">Mahindra</cx:pt>
          <cx:pt idx="88">Mahindra</cx:pt>
          <cx:pt idx="89">Mahindra</cx:pt>
          <cx:pt idx="90">Mahindra</cx:pt>
          <cx:pt idx="91">Mahindra</cx:pt>
          <cx:pt idx="92">Tata</cx:pt>
          <cx:pt idx="93">Tata</cx:pt>
          <cx:pt idx="94">Tata</cx:pt>
          <cx:pt idx="95">Tata</cx:pt>
          <cx:pt idx="96">Tata</cx:pt>
          <cx:pt idx="97">Tata</cx:pt>
          <cx:pt idx="98">Tata</cx:pt>
          <cx:pt idx="99">Tata</cx:pt>
          <cx:pt idx="100">Tata</cx:pt>
          <cx:pt idx="101">Tata</cx:pt>
          <cx:pt idx="102">Tata</cx:pt>
          <cx:pt idx="103">Tata</cx:pt>
          <cx:pt idx="104">Tata</cx:pt>
          <cx:pt idx="105">Tata</cx:pt>
          <cx:pt idx="106">Hyundai</cx:pt>
          <cx:pt idx="107">Hyundai</cx:pt>
          <cx:pt idx="108">Hyundai</cx:pt>
          <cx:pt idx="109">Hyundai</cx:pt>
          <cx:pt idx="110">Hyundai</cx:pt>
          <cx:pt idx="111">Hyundai</cx:pt>
          <cx:pt idx="112">Hyundai</cx:pt>
          <cx:pt idx="113">Tata</cx:pt>
          <cx:pt idx="114">Tata</cx:pt>
          <cx:pt idx="115">Tata</cx:pt>
          <cx:pt idx="116">Tata</cx:pt>
          <cx:pt idx="117">Tata</cx:pt>
          <cx:pt idx="118">Tata</cx:pt>
          <cx:pt idx="119">Tata</cx:pt>
          <cx:pt idx="120">Tata</cx:pt>
          <cx:pt idx="121">Tata</cx:pt>
          <cx:pt idx="122">Tata</cx:pt>
          <cx:pt idx="123">Tata</cx:pt>
          <cx:pt idx="124">Tata</cx:pt>
          <cx:pt idx="125">Tata</cx:pt>
          <cx:pt idx="126">Tata</cx:pt>
          <cx:pt idx="127">Tata</cx:pt>
          <cx:pt idx="128">Tata</cx:pt>
          <cx:pt idx="129">Tata</cx:pt>
          <cx:pt idx="130">Tata</cx:pt>
          <cx:pt idx="131">Suzuki</cx:pt>
          <cx:pt idx="132">Suzuki</cx:pt>
          <cx:pt idx="133">Suzuki</cx:pt>
          <cx:pt idx="134">Suzuki</cx:pt>
          <cx:pt idx="135">Suzuki</cx:pt>
          <cx:pt idx="136">Suzuki</cx:pt>
          <cx:pt idx="137">Suzuki</cx:pt>
          <cx:pt idx="138">Suzuki</cx:pt>
          <cx:pt idx="139">Hyundai</cx:pt>
          <cx:pt idx="140">Hyundai</cx:pt>
          <cx:pt idx="141">Hyundai</cx:pt>
          <cx:pt idx="142">Ford</cx:pt>
          <cx:pt idx="143">Ford</cx:pt>
          <cx:pt idx="144">Ford</cx:pt>
          <cx:pt idx="145">Ford</cx:pt>
          <cx:pt idx="146">Ford</cx:pt>
          <cx:pt idx="147">Ford</cx:pt>
          <cx:pt idx="148">Ford</cx:pt>
          <cx:pt idx="149">Ford</cx:pt>
          <cx:pt idx="150">Ford</cx:pt>
          <cx:pt idx="151">Ford</cx:pt>
          <cx:pt idx="152">Renault</cx:pt>
          <cx:pt idx="153">Renault</cx:pt>
          <cx:pt idx="154">Renault</cx:pt>
          <cx:pt idx="155">Renault</cx:pt>
          <cx:pt idx="156">Renault</cx:pt>
          <cx:pt idx="157">Renault</cx:pt>
          <cx:pt idx="158">Renault</cx:pt>
          <cx:pt idx="159">Hyundai</cx:pt>
          <cx:pt idx="160">Hyundai</cx:pt>
          <cx:pt idx="161">Hyundai</cx:pt>
          <cx:pt idx="162">Hyundai</cx:pt>
          <cx:pt idx="163">Hyundai</cx:pt>
          <cx:pt idx="164">Hyundai</cx:pt>
          <cx:pt idx="165">Hyundai</cx:pt>
          <cx:pt idx="166">Hyundai</cx:pt>
          <cx:pt idx="167">Hyundai</cx:pt>
          <cx:pt idx="168">Hyundai</cx:pt>
          <cx:pt idx="169">Hyundai</cx:pt>
          <cx:pt idx="170">Hyundai</cx:pt>
          <cx:pt idx="171">Hyundai</cx:pt>
          <cx:pt idx="172">Mahindra</cx:pt>
          <cx:pt idx="173">Mahindra</cx:pt>
          <cx:pt idx="174">Mahindra</cx:pt>
          <cx:pt idx="175">Mahindra</cx:pt>
          <cx:pt idx="176">Mahindra</cx:pt>
          <cx:pt idx="177">Mahindra</cx:pt>
          <cx:pt idx="178">Mahindra</cx:pt>
          <cx:pt idx="179">Mahindra</cx:pt>
          <cx:pt idx="180">Mahindra</cx:pt>
          <cx:pt idx="181">Renault</cx:pt>
          <cx:pt idx="182">Renault</cx:pt>
          <cx:pt idx="183">Volkswagen</cx:pt>
          <cx:pt idx="184">Volkswagen</cx:pt>
          <cx:pt idx="185">Volkswagen</cx:pt>
          <cx:pt idx="186">Volkswagen</cx:pt>
          <cx:pt idx="187">Volkswagen</cx:pt>
          <cx:pt idx="188">Volkswagen</cx:pt>
          <cx:pt idx="189">Suzuki</cx:pt>
          <cx:pt idx="190">Suzuki</cx:pt>
          <cx:pt idx="191">Suzuki</cx:pt>
          <cx:pt idx="192">Suzuki</cx:pt>
          <cx:pt idx="193">Mahindra</cx:pt>
          <cx:pt idx="194">Mahindra</cx:pt>
          <cx:pt idx="195">Mahindra</cx:pt>
          <cx:pt idx="196">Mahindra</cx:pt>
          <cx:pt idx="197">Mahindra</cx:pt>
          <cx:pt idx="198">Mahindra</cx:pt>
          <cx:pt idx="199">Mahindra</cx:pt>
          <cx:pt idx="200">Mahindra</cx:pt>
          <cx:pt idx="201">Mahindra</cx:pt>
          <cx:pt idx="202">Mahindra</cx:pt>
          <cx:pt idx="203">Mahindra</cx:pt>
          <cx:pt idx="204">Mahindra</cx:pt>
          <cx:pt idx="205">Mahindra</cx:pt>
          <cx:pt idx="206">Mahindra</cx:pt>
          <cx:pt idx="207">Mahindra</cx:pt>
          <cx:pt idx="208">Mahindra</cx:pt>
          <cx:pt idx="209">Mahindra</cx:pt>
          <cx:pt idx="210">Mahindra</cx:pt>
          <cx:pt idx="211">Mahindra</cx:pt>
          <cx:pt idx="212">Mahindra</cx:pt>
          <cx:pt idx="213">Mahindra</cx:pt>
          <cx:pt idx="214">Mahindra</cx:pt>
          <cx:pt idx="215">Mahindra</cx:pt>
          <cx:pt idx="216">Mahindra</cx:pt>
          <cx:pt idx="217">Mahindra</cx:pt>
          <cx:pt idx="218">Mahindra</cx:pt>
          <cx:pt idx="219">Mahindra</cx:pt>
          <cx:pt idx="220">Mahindra</cx:pt>
          <cx:pt idx="221">Mahindra</cx:pt>
          <cx:pt idx="222">Mahindra</cx:pt>
          <cx:pt idx="223">Tata</cx:pt>
          <cx:pt idx="224">Tata</cx:pt>
          <cx:pt idx="225">Tata</cx:pt>
          <cx:pt idx="226">Tata</cx:pt>
          <cx:pt idx="227">Tata</cx:pt>
          <cx:pt idx="228">Tata</cx:pt>
          <cx:pt idx="229">Tata</cx:pt>
          <cx:pt idx="230">Toyota</cx:pt>
          <cx:pt idx="231">Toyota</cx:pt>
          <cx:pt idx="232">Toyota</cx:pt>
          <cx:pt idx="233">Toyota</cx:pt>
          <cx:pt idx="234">Toyota</cx:pt>
          <cx:pt idx="235">Toyota</cx:pt>
          <cx:pt idx="236">Toyota</cx:pt>
          <cx:pt idx="237">Toyota</cx:pt>
          <cx:pt idx="238">Toyota</cx:pt>
          <cx:pt idx="239">Toyota</cx:pt>
          <cx:pt idx="240">Toyota</cx:pt>
          <cx:pt idx="241">Toyota</cx:pt>
          <cx:pt idx="242">Toyota</cx:pt>
          <cx:pt idx="243">Toyota</cx:pt>
          <cx:pt idx="244">Skoda</cx:pt>
          <cx:pt idx="245">Skoda</cx:pt>
          <cx:pt idx="246">Skoda</cx:pt>
          <cx:pt idx="247">Skoda</cx:pt>
          <cx:pt idx="248">Skoda</cx:pt>
          <cx:pt idx="249">Skoda</cx:pt>
          <cx:pt idx="250">Skoda</cx:pt>
          <cx:pt idx="251">Toyota</cx:pt>
          <cx:pt idx="252">Toyota</cx:pt>
          <cx:pt idx="253">Toyota</cx:pt>
          <cx:pt idx="254">Toyota</cx:pt>
          <cx:pt idx="255">Toyota</cx:pt>
          <cx:pt idx="256">Toyota</cx:pt>
          <cx:pt idx="257">Toyota</cx:pt>
          <cx:pt idx="258">Ford</cx:pt>
          <cx:pt idx="259">Ford</cx:pt>
          <cx:pt idx="260">Ford</cx:pt>
          <cx:pt idx="261">Skoda</cx:pt>
          <cx:pt idx="262">Bmw</cx:pt>
          <cx:pt idx="263">Bmw</cx:pt>
          <cx:pt idx="264">Bmw</cx:pt>
          <cx:pt idx="265">Bmw</cx:pt>
          <cx:pt idx="266">Bmw</cx:pt>
          <cx:pt idx="267">Bmw</cx:pt>
          <cx:pt idx="268">Bmw</cx:pt>
          <cx:pt idx="269">Bmw</cx:pt>
          <cx:pt idx="270">Bmw</cx:pt>
          <cx:pt idx="271">Bmw</cx:pt>
          <cx:pt idx="272">Bmw</cx:pt>
          <cx:pt idx="273">Bmw</cx:pt>
          <cx:pt idx="274">Toyota</cx:pt>
          <cx:pt idx="275">Ford</cx:pt>
          <cx:pt idx="276">Ford</cx:pt>
          <cx:pt idx="277">Ford</cx:pt>
          <cx:pt idx="278">Suzuki</cx:pt>
          <cx:pt idx="279">Suzuki</cx:pt>
          <cx:pt idx="280">Suzuki</cx:pt>
          <cx:pt idx="281">Hyundai</cx:pt>
          <cx:pt idx="282">Hyundai</cx:pt>
          <cx:pt idx="283">Hyundai</cx:pt>
          <cx:pt idx="284">Hyundai</cx:pt>
          <cx:pt idx="285">Suzuki</cx:pt>
          <cx:pt idx="286">Suzuki</cx:pt>
          <cx:pt idx="287">Suzuki</cx:pt>
          <cx:pt idx="288">Suzuki</cx:pt>
          <cx:pt idx="289">Suzuki</cx:pt>
          <cx:pt idx="290">Suzuki</cx:pt>
          <cx:pt idx="291">Mahindra</cx:pt>
          <cx:pt idx="292">Mahindra</cx:pt>
          <cx:pt idx="293">Mahindra</cx:pt>
          <cx:pt idx="294">Mahindra</cx:pt>
          <cx:pt idx="295">Suzuki</cx:pt>
          <cx:pt idx="296">Suzuki</cx:pt>
          <cx:pt idx="297">Renault</cx:pt>
          <cx:pt idx="298">Renault</cx:pt>
          <cx:pt idx="299">Tata</cx:pt>
          <cx:pt idx="300">Tata</cx:pt>
          <cx:pt idx="301">Tata</cx:pt>
          <cx:pt idx="302">Hyundai</cx:pt>
          <cx:pt idx="303">Hyundai</cx:pt>
          <cx:pt idx="304">Hyundai</cx:pt>
          <cx:pt idx="305">Hyundai</cx:pt>
          <cx:pt idx="306">Hyundai</cx:pt>
          <cx:pt idx="307">Hyundai</cx:pt>
          <cx:pt idx="308">Hyundai</cx:pt>
          <cx:pt idx="309">Hyundai</cx:pt>
          <cx:pt idx="310">Hyundai</cx:pt>
          <cx:pt idx="311">Hyundai</cx:pt>
          <cx:pt idx="312">Hyundai</cx:pt>
          <cx:pt idx="313">Hyundai</cx:pt>
          <cx:pt idx="314">Volkswagen</cx:pt>
          <cx:pt idx="315">Volkswagen</cx:pt>
          <cx:pt idx="316">Volkswagen</cx:pt>
          <cx:pt idx="317">Volkswagen</cx:pt>
          <cx:pt idx="318">Toyota</cx:pt>
          <cx:pt idx="319">Bmw</cx:pt>
          <cx:pt idx="320">Bmw</cx:pt>
          <cx:pt idx="321">Bmw</cx:pt>
          <cx:pt idx="322">Hyundai</cx:pt>
          <cx:pt idx="323">Hyundai</cx:pt>
          <cx:pt idx="324">Hyundai</cx:pt>
          <cx:pt idx="325">Hyundai</cx:pt>
          <cx:pt idx="326">Hyundai</cx:pt>
          <cx:pt idx="327">Hyundai</cx:pt>
          <cx:pt idx="328">Hyundai</cx:pt>
          <cx:pt idx="329">Hyundai</cx:pt>
          <cx:pt idx="330">Hyundai</cx:pt>
          <cx:pt idx="331">Hyundai</cx:pt>
          <cx:pt idx="332">Suzuki</cx:pt>
          <cx:pt idx="333">Suzuki</cx:pt>
          <cx:pt idx="334">Suzuki</cx:pt>
          <cx:pt idx="335">Suzuki</cx:pt>
          <cx:pt idx="336">Hyundai</cx:pt>
          <cx:pt idx="337">Hyundai</cx:pt>
          <cx:pt idx="338">Hyundai</cx:pt>
          <cx:pt idx="339">Hyundai</cx:pt>
          <cx:pt idx="340">Hyundai</cx:pt>
          <cx:pt idx="341">Hyundai</cx:pt>
          <cx:pt idx="342">Hyundai</cx:pt>
          <cx:pt idx="343">Hyundai</cx:pt>
          <cx:pt idx="344">Hyundai</cx:pt>
          <cx:pt idx="345">Hyundai</cx:pt>
          <cx:pt idx="346">Hyundai</cx:pt>
          <cx:pt idx="347">Hyundai</cx:pt>
          <cx:pt idx="348">Hyundai</cx:pt>
          <cx:pt idx="349">Hyundai</cx:pt>
          <cx:pt idx="350">Tata</cx:pt>
          <cx:pt idx="351">Tata</cx:pt>
          <cx:pt idx="352">Tata</cx:pt>
          <cx:pt idx="353">Tata</cx:pt>
          <cx:pt idx="354">Tata</cx:pt>
          <cx:pt idx="355">Bmw</cx:pt>
          <cx:pt idx="356">Bmw</cx:pt>
          <cx:pt idx="357">Bmw</cx:pt>
          <cx:pt idx="358">Bmw</cx:pt>
          <cx:pt idx="359">Bmw</cx:pt>
          <cx:pt idx="360">Bmw</cx:pt>
          <cx:pt idx="361">Bmw</cx:pt>
          <cx:pt idx="362">Suzuki</cx:pt>
          <cx:pt idx="363">Suzuki</cx:pt>
          <cx:pt idx="364">Tata</cx:pt>
          <cx:pt idx="365">Tata</cx:pt>
          <cx:pt idx="366">Tata</cx:pt>
          <cx:pt idx="367">Mahindra</cx:pt>
          <cx:pt idx="368">Mahindra</cx:pt>
          <cx:pt idx="369">Hyundai</cx:pt>
          <cx:pt idx="370">Toyota</cx:pt>
          <cx:pt idx="371">Toyota</cx:pt>
          <cx:pt idx="372">Toyota</cx:pt>
          <cx:pt idx="373">Toyota</cx:pt>
          <cx:pt idx="374">Toyota</cx:pt>
          <cx:pt idx="375">Toyota</cx:pt>
          <cx:pt idx="376">Toyota</cx:pt>
          <cx:pt idx="377">Skoda</cx:pt>
          <cx:pt idx="378">Skoda</cx:pt>
          <cx:pt idx="379">Skoda</cx:pt>
          <cx:pt idx="380">Skoda</cx:pt>
          <cx:pt idx="381">Skoda</cx:pt>
          <cx:pt idx="382">Skoda</cx:pt>
          <cx:pt idx="383">Skoda</cx:pt>
          <cx:pt idx="384">Skoda</cx:pt>
          <cx:pt idx="385">Skoda</cx:pt>
          <cx:pt idx="386">Skoda</cx:pt>
          <cx:pt idx="387">Skoda</cx:pt>
          <cx:pt idx="388">Skoda</cx:pt>
          <cx:pt idx="389">Hyundai</cx:pt>
          <cx:pt idx="390">Suzuki</cx:pt>
          <cx:pt idx="391">Suzuki</cx:pt>
          <cx:pt idx="392">Ford</cx:pt>
          <cx:pt idx="393">Ford</cx:pt>
          <cx:pt idx="394">Ford</cx:pt>
          <cx:pt idx="395">Tata</cx:pt>
          <cx:pt idx="396">Tata</cx:pt>
          <cx:pt idx="397">Tata</cx:pt>
          <cx:pt idx="398">Tata</cx:pt>
          <cx:pt idx="399">Tata</cx:pt>
          <cx:pt idx="400">Tata</cx:pt>
          <cx:pt idx="401">Hyundai</cx:pt>
          <cx:pt idx="402">Hyundai</cx:pt>
          <cx:pt idx="403">Hyundai</cx:pt>
          <cx:pt idx="404">Hyundai</cx:pt>
          <cx:pt idx="405">Hyundai</cx:pt>
          <cx:pt idx="406">Tata</cx:pt>
          <cx:pt idx="407">Tata</cx:pt>
          <cx:pt idx="408">Tata</cx:pt>
          <cx:pt idx="409">Tata</cx:pt>
          <cx:pt idx="410">Renault</cx:pt>
          <cx:pt idx="411">Renault</cx:pt>
          <cx:pt idx="412">Mahindra</cx:pt>
          <cx:pt idx="413">Mahindra</cx:pt>
          <cx:pt idx="414">Skoda</cx:pt>
          <cx:pt idx="415">Skoda</cx:pt>
          <cx:pt idx="416">Skoda</cx:pt>
          <cx:pt idx="417">Skoda</cx:pt>
          <cx:pt idx="418">Bmw</cx:pt>
          <cx:pt idx="419">Hyundai</cx:pt>
          <cx:pt idx="420">Suzuki</cx:pt>
          <cx:pt idx="421">Mahindra</cx:pt>
          <cx:pt idx="422">Mahindra</cx:pt>
          <cx:pt idx="423">Tata</cx:pt>
          <cx:pt idx="424">Tata</cx:pt>
          <cx:pt idx="425">Suzuki</cx:pt>
          <cx:pt idx="426">Suzuki</cx:pt>
          <cx:pt idx="427">Suzuki</cx:pt>
          <cx:pt idx="428">Suzuki</cx:pt>
          <cx:pt idx="429">Skoda</cx:pt>
          <cx:pt idx="430">Skoda</cx:pt>
          <cx:pt idx="431">Skoda</cx:pt>
          <cx:pt idx="432">Skoda</cx:pt>
          <cx:pt idx="433">Skoda</cx:pt>
          <cx:pt idx="434">Skoda</cx:pt>
          <cx:pt idx="435">Skoda</cx:pt>
          <cx:pt idx="436">Skoda</cx:pt>
          <cx:pt idx="437">Suzuki</cx:pt>
          <cx:pt idx="438">Suzuki</cx:pt>
          <cx:pt idx="439">Suzuki</cx:pt>
          <cx:pt idx="440">Suzuki</cx:pt>
          <cx:pt idx="441">Tata</cx:pt>
          <cx:pt idx="442">Tata</cx:pt>
          <cx:pt idx="443">Tata</cx:pt>
          <cx:pt idx="444">Tata</cx:pt>
          <cx:pt idx="445">Tata</cx:pt>
          <cx:pt idx="446">Tata</cx:pt>
          <cx:pt idx="447">Renault</cx:pt>
          <cx:pt idx="448">Renault</cx:pt>
          <cx:pt idx="449">Renault</cx:pt>
          <cx:pt idx="450">Suzuki</cx:pt>
          <cx:pt idx="451">Suzuki</cx:pt>
          <cx:pt idx="452">Suzuki</cx:pt>
          <cx:pt idx="453">Suzuki</cx:pt>
          <cx:pt idx="454">Suzuki</cx:pt>
          <cx:pt idx="455">Suzuki</cx:pt>
          <cx:pt idx="456">Suzuki</cx:pt>
          <cx:pt idx="457">Suzuki</cx:pt>
          <cx:pt idx="458">Suzuki</cx:pt>
          <cx:pt idx="459">Suzuki</cx:pt>
          <cx:pt idx="460">Suzuki</cx:pt>
          <cx:pt idx="461">Suzuki</cx:pt>
          <cx:pt idx="462">Suzuki</cx:pt>
          <cx:pt idx="463">Hyundai</cx:pt>
          <cx:pt idx="464">Hyundai</cx:pt>
          <cx:pt idx="465">Hyundai</cx:pt>
          <cx:pt idx="466">Tata</cx:pt>
          <cx:pt idx="467">Suzuki</cx:pt>
          <cx:pt idx="468">Suzuki</cx:pt>
          <cx:pt idx="469">Suzuki</cx:pt>
          <cx:pt idx="470">Suzuki</cx:pt>
          <cx:pt idx="471">Suzuki</cx:pt>
          <cx:pt idx="472">Suzuki</cx:pt>
          <cx:pt idx="473">Suzuki</cx:pt>
          <cx:pt idx="474">Suzuki</cx:pt>
          <cx:pt idx="475">Suzuki</cx:pt>
          <cx:pt idx="476">Suzuki</cx:pt>
          <cx:pt idx="477">Suzuki</cx:pt>
          <cx:pt idx="478">Renault</cx:pt>
          <cx:pt idx="479">Renault</cx:pt>
          <cx:pt idx="480">Renault</cx:pt>
          <cx:pt idx="481">Renault</cx:pt>
          <cx:pt idx="482">Toyota</cx:pt>
          <cx:pt idx="483">Toyota</cx:pt>
          <cx:pt idx="484">Toyota</cx:pt>
          <cx:pt idx="485">Toyota</cx:pt>
          <cx:pt idx="486">Toyota</cx:pt>
          <cx:pt idx="487">Toyota</cx:pt>
          <cx:pt idx="488">Toyota</cx:pt>
          <cx:pt idx="489">Toyota</cx:pt>
          <cx:pt idx="490">Toyota</cx:pt>
          <cx:pt idx="491">Toyota</cx:pt>
          <cx:pt idx="492">Toyota</cx:pt>
          <cx:pt idx="493">Toyota</cx:pt>
          <cx:pt idx="494">Tata</cx:pt>
          <cx:pt idx="495">Tata</cx:pt>
          <cx:pt idx="496">Tata</cx:pt>
          <cx:pt idx="497">Tata</cx:pt>
          <cx:pt idx="498">Tata</cx:pt>
          <cx:pt idx="499">Tata</cx:pt>
          <cx:pt idx="500">Tata</cx:pt>
          <cx:pt idx="501">Tata</cx:pt>
          <cx:pt idx="502">Hyundai</cx:pt>
          <cx:pt idx="503">Hyundai</cx:pt>
          <cx:pt idx="504">Hyundai</cx:pt>
          <cx:pt idx="505">Hyundai</cx:pt>
          <cx:pt idx="506">Hyundai</cx:pt>
          <cx:pt idx="507">Hyundai</cx:pt>
          <cx:pt idx="508">Suzuki</cx:pt>
          <cx:pt idx="509">Suzuki</cx:pt>
          <cx:pt idx="510">Suzuki</cx:pt>
          <cx:pt idx="511">Hyundai</cx:pt>
          <cx:pt idx="512">Hyundai</cx:pt>
          <cx:pt idx="513">Hyundai</cx:pt>
          <cx:pt idx="514">Hyundai</cx:pt>
          <cx:pt idx="515">Hyundai</cx:pt>
          <cx:pt idx="516">Hyundai</cx:pt>
          <cx:pt idx="517">Hyundai</cx:pt>
          <cx:pt idx="518">Hyundai</cx:pt>
          <cx:pt idx="519">Hyundai</cx:pt>
          <cx:pt idx="520">Hyundai</cx:pt>
          <cx:pt idx="521">Hyundai</cx:pt>
          <cx:pt idx="522">Hyundai</cx:pt>
          <cx:pt idx="523">Volkswagen</cx:pt>
          <cx:pt idx="524">Volkswagen</cx:pt>
          <cx:pt idx="525">Volkswagen</cx:pt>
          <cx:pt idx="526">Volkswagen</cx:pt>
          <cx:pt idx="527">Volkswagen</cx:pt>
          <cx:pt idx="528">Volkswagen</cx:pt>
          <cx:pt idx="529">Suzuki</cx:pt>
          <cx:pt idx="530">Suzuki</cx:pt>
          <cx:pt idx="531">Suzuki</cx:pt>
          <cx:pt idx="532">Suzuki</cx:pt>
          <cx:pt idx="533">Suzuki</cx:pt>
          <cx:pt idx="534">Suzuki</cx:pt>
          <cx:pt idx="535">Suzuki</cx:pt>
          <cx:pt idx="536">Suzuki</cx:pt>
          <cx:pt idx="537">Suzuki</cx:pt>
          <cx:pt idx="538">Suzuki</cx:pt>
          <cx:pt idx="539">Suzuki</cx:pt>
          <cx:pt idx="540">Suzuki</cx:pt>
          <cx:pt idx="541">Suzuki</cx:pt>
          <cx:pt idx="542">Suzuki</cx:pt>
          <cx:pt idx="543">Ford</cx:pt>
          <cx:pt idx="544">Ford</cx:pt>
          <cx:pt idx="545">Volkswagen</cx:pt>
          <cx:pt idx="546">Volkswagen</cx:pt>
          <cx:pt idx="547">Volkswagen</cx:pt>
          <cx:pt idx="548">Volkswagen</cx:pt>
          <cx:pt idx="549">Ford</cx:pt>
          <cx:pt idx="550">Ford</cx:pt>
          <cx:pt idx="551">Ford</cx:pt>
          <cx:pt idx="552">Ford</cx:pt>
          <cx:pt idx="553">Ford</cx:pt>
          <cx:pt idx="554">Toyota</cx:pt>
          <cx:pt idx="555">Toyota</cx:pt>
          <cx:pt idx="556">Toyota</cx:pt>
          <cx:pt idx="557">Toyota</cx:pt>
          <cx:pt idx="558">Toyota</cx:pt>
          <cx:pt idx="559">Toyota</cx:pt>
          <cx:pt idx="560">Toyota</cx:pt>
          <cx:pt idx="561">Toyota</cx:pt>
          <cx:pt idx="562">Toyota</cx:pt>
          <cx:pt idx="563">Toyota</cx:pt>
          <cx:pt idx="564">Toyota</cx:pt>
          <cx:pt idx="565">Toyota</cx:pt>
          <cx:pt idx="566">Toyota</cx:pt>
          <cx:pt idx="567">Toyota</cx:pt>
          <cx:pt idx="568">Toyota</cx:pt>
          <cx:pt idx="569">Toyota</cx:pt>
          <cx:pt idx="570">Mahindra</cx:pt>
          <cx:pt idx="571">Mahindra</cx:pt>
          <cx:pt idx="572">Mahindra</cx:pt>
          <cx:pt idx="573">Toyota</cx:pt>
          <cx:pt idx="574">Toyota</cx:pt>
          <cx:pt idx="575">Toyota</cx:pt>
          <cx:pt idx="576">Suzuki</cx:pt>
          <cx:pt idx="577">Suzuki</cx:pt>
          <cx:pt idx="578">Suzuki</cx:pt>
          <cx:pt idx="579">Suzuki</cx:pt>
          <cx:pt idx="580">Suzuki</cx:pt>
          <cx:pt idx="581">Suzuki</cx:pt>
          <cx:pt idx="582">Suzuki</cx:pt>
          <cx:pt idx="583">Suzuki</cx:pt>
          <cx:pt idx="584">Suzuki</cx:pt>
          <cx:pt idx="585">Suzuki</cx:pt>
          <cx:pt idx="586">Suzuki</cx:pt>
          <cx:pt idx="587">Suzuki</cx:pt>
          <cx:pt idx="588">Suzuki</cx:pt>
          <cx:pt idx="589">Suzuki</cx:pt>
          <cx:pt idx="590">Suzuki</cx:pt>
          <cx:pt idx="591">Suzuki</cx:pt>
          <cx:pt idx="592">Suzuki</cx:pt>
          <cx:pt idx="593">Suzuki</cx:pt>
          <cx:pt idx="594">Suzuki</cx:pt>
          <cx:pt idx="595">Suzuki</cx:pt>
          <cx:pt idx="596">Suzuki</cx:pt>
          <cx:pt idx="597">Suzuki</cx:pt>
          <cx:pt idx="598">Suzuki</cx:pt>
          <cx:pt idx="599">Suzuki</cx:pt>
          <cx:pt idx="600">Suzuki</cx:pt>
          <cx:pt idx="601">Suzuki</cx:pt>
          <cx:pt idx="602">Hyundai</cx:pt>
          <cx:pt idx="603">Hyundai</cx:pt>
          <cx:pt idx="604">Hyundai</cx:pt>
          <cx:pt idx="605">Hyundai</cx:pt>
          <cx:pt idx="606">Hyundai</cx:pt>
          <cx:pt idx="607">Hyundai</cx:pt>
          <cx:pt idx="608">Mahindra</cx:pt>
          <cx:pt idx="609">Mahindra</cx:pt>
          <cx:pt idx="610">Mahindra</cx:pt>
          <cx:pt idx="611">Mahindra</cx:pt>
          <cx:pt idx="612">Mahindra</cx:pt>
          <cx:pt idx="613">Mahindra</cx:pt>
          <cx:pt idx="614">Mahindra</cx:pt>
          <cx:pt idx="615">Mahindra</cx:pt>
          <cx:pt idx="616">Mahindra</cx:pt>
          <cx:pt idx="617">Mahindra</cx:pt>
          <cx:pt idx="618">Mahindra</cx:pt>
          <cx:pt idx="619">Mahindra</cx:pt>
          <cx:pt idx="620">Suzuki</cx:pt>
          <cx:pt idx="621">Suzuki</cx:pt>
          <cx:pt idx="622">Suzuki</cx:pt>
          <cx:pt idx="623">Suzuki</cx:pt>
          <cx:pt idx="624">Suzuki</cx:pt>
          <cx:pt idx="625">Suzuki</cx:pt>
          <cx:pt idx="626">Suzuki</cx:pt>
          <cx:pt idx="627">Suzuki</cx:pt>
          <cx:pt idx="628">Suzuki</cx:pt>
          <cx:pt idx="629">Suzuki</cx:pt>
          <cx:pt idx="630">Suzuki</cx:pt>
          <cx:pt idx="631">Suzuki</cx:pt>
          <cx:pt idx="632">Suzuki</cx:pt>
          <cx:pt idx="633">Suzuki</cx:pt>
          <cx:pt idx="634">Tata</cx:pt>
          <cx:pt idx="635">Tata</cx:pt>
          <cx:pt idx="636">Tata</cx:pt>
          <cx:pt idx="637">Tata</cx:pt>
          <cx:pt idx="638">Tata</cx:pt>
          <cx:pt idx="639">Tata</cx:pt>
          <cx:pt idx="640">Tata</cx:pt>
          <cx:pt idx="641">Suzuki</cx:pt>
          <cx:pt idx="642">Suzuki</cx:pt>
          <cx:pt idx="643">Hyundai</cx:pt>
          <cx:pt idx="644">Tata</cx:pt>
          <cx:pt idx="645">Tata</cx:pt>
          <cx:pt idx="646">Mahindra</cx:pt>
          <cx:pt idx="647">Mahindra</cx:pt>
          <cx:pt idx="648">Mahindra</cx:pt>
          <cx:pt idx="649">Mahindra</cx:pt>
          <cx:pt idx="650">Mahindra</cx:pt>
          <cx:pt idx="651">Mahindra</cx:pt>
          <cx:pt idx="652">Suzuki</cx:pt>
          <cx:pt idx="653">Hyundai</cx:pt>
          <cx:pt idx="654">Ford</cx:pt>
          <cx:pt idx="655">Ford</cx:pt>
          <cx:pt idx="656">Renault</cx:pt>
          <cx:pt idx="657">Renault</cx:pt>
          <cx:pt idx="658">Mahindra</cx:pt>
          <cx:pt idx="659">Mahindra</cx:pt>
          <cx:pt idx="660">Renault</cx:pt>
          <cx:pt idx="661">Renault</cx:pt>
          <cx:pt idx="662">Renault</cx:pt>
          <cx:pt idx="663">Volkswagen</cx:pt>
          <cx:pt idx="664">Volkswagen</cx:pt>
          <cx:pt idx="665">Volkswagen</cx:pt>
          <cx:pt idx="666">Volkswagen</cx:pt>
          <cx:pt idx="667">Volkswagen</cx:pt>
          <cx:pt idx="668">Volkswagen</cx:pt>
          <cx:pt idx="669">Tata</cx:pt>
          <cx:pt idx="670">Tata</cx:pt>
          <cx:pt idx="671">Tata</cx:pt>
          <cx:pt idx="672">Mahindra</cx:pt>
          <cx:pt idx="673">Mahindra</cx:pt>
          <cx:pt idx="674">Mahindra</cx:pt>
          <cx:pt idx="675">Mahindra</cx:pt>
          <cx:pt idx="676">Mahindra</cx:pt>
          <cx:pt idx="677">Mahindra</cx:pt>
          <cx:pt idx="678">Mahindra</cx:pt>
          <cx:pt idx="679">Mahindra</cx:pt>
          <cx:pt idx="680">Mahindra</cx:pt>
          <cx:pt idx="681">Mahindra</cx:pt>
          <cx:pt idx="682">Mahindra</cx:pt>
          <cx:pt idx="683">Mahindra</cx:pt>
          <cx:pt idx="684">Mahindra</cx:pt>
          <cx:pt idx="685">Mahindra</cx:pt>
          <cx:pt idx="686">Mahindra</cx:pt>
          <cx:pt idx="687">Mahindra</cx:pt>
          <cx:pt idx="688">Mahindra</cx:pt>
          <cx:pt idx="689">Toyota</cx:pt>
          <cx:pt idx="690">Toyota</cx:pt>
          <cx:pt idx="691">Toyota</cx:pt>
          <cx:pt idx="692">Toyota</cx:pt>
          <cx:pt idx="693">Toyota</cx:pt>
          <cx:pt idx="694">Toyota</cx:pt>
          <cx:pt idx="695">Toyota</cx:pt>
          <cx:pt idx="696">Toyota</cx:pt>
          <cx:pt idx="697">Suzuki</cx:pt>
          <cx:pt idx="698">Suzuki</cx:pt>
          <cx:pt idx="699">Ford</cx:pt>
          <cx:pt idx="700">Ford</cx:pt>
          <cx:pt idx="701">Ford</cx:pt>
          <cx:pt idx="702">Suzuki</cx:pt>
          <cx:pt idx="703">Suzuki</cx:pt>
          <cx:pt idx="704">Suzuki</cx:pt>
          <cx:pt idx="705">Suzuki</cx:pt>
          <cx:pt idx="706">Suzuki</cx:pt>
          <cx:pt idx="707">Suzuki</cx:pt>
          <cx:pt idx="708">Suzuki</cx:pt>
          <cx:pt idx="709">Suzuki</cx:pt>
          <cx:pt idx="710">Suzuki</cx:pt>
          <cx:pt idx="711">Suzuki</cx:pt>
          <cx:pt idx="712">Hyundai</cx:pt>
          <cx:pt idx="713">Suzuki</cx:pt>
          <cx:pt idx="714">Suzuki</cx:pt>
          <cx:pt idx="715">Suzuki</cx:pt>
          <cx:pt idx="716">Suzuki</cx:pt>
          <cx:pt idx="717">Mahindra</cx:pt>
          <cx:pt idx="718">Suzuki</cx:pt>
          <cx:pt idx="719">Suzuki</cx:pt>
          <cx:pt idx="720">Renault</cx:pt>
          <cx:pt idx="721">Renault</cx:pt>
          <cx:pt idx="722">Mahindra</cx:pt>
          <cx:pt idx="723">Mahindra</cx:pt>
          <cx:pt idx="724">Mahindra</cx:pt>
          <cx:pt idx="725">Mahindra</cx:pt>
          <cx:pt idx="726">Mahindra</cx:pt>
          <cx:pt idx="727">Tata</cx:pt>
          <cx:pt idx="728">Tata</cx:pt>
          <cx:pt idx="729">Suzuki</cx:pt>
          <cx:pt idx="730">Suzuki</cx:pt>
          <cx:pt idx="731">Hyundai</cx:pt>
          <cx:pt idx="732">Hyundai</cx:pt>
          <cx:pt idx="733">Hyundai</cx:pt>
          <cx:pt idx="734">Hyundai</cx:pt>
          <cx:pt idx="735">Hyundai</cx:pt>
          <cx:pt idx="736">Hyundai</cx:pt>
          <cx:pt idx="737">Hyundai</cx:pt>
          <cx:pt idx="738">Hyundai</cx:pt>
          <cx:pt idx="739">Hyundai</cx:pt>
          <cx:pt idx="740">Mahindra</cx:pt>
          <cx:pt idx="741">Mahindra</cx:pt>
          <cx:pt idx="742">Mahindra</cx:pt>
          <cx:pt idx="743">Mahindra</cx:pt>
          <cx:pt idx="744">Mahindra</cx:pt>
          <cx:pt idx="745">Suzuki</cx:pt>
          <cx:pt idx="746">Suzuki</cx:pt>
          <cx:pt idx="747">Suzuki</cx:pt>
          <cx:pt idx="748">Suzuki</cx:pt>
          <cx:pt idx="749">Suzuki</cx:pt>
          <cx:pt idx="750">Suzuki</cx:pt>
          <cx:pt idx="751">Skoda</cx:pt>
          <cx:pt idx="752">Skoda</cx:pt>
          <cx:pt idx="753">Skoda</cx:pt>
          <cx:pt idx="754">Skoda</cx:pt>
          <cx:pt idx="755">Skoda</cx:pt>
          <cx:pt idx="756">Skoda</cx:pt>
          <cx:pt idx="757">Hyundai</cx:pt>
          <cx:pt idx="758">Hyundai</cx:pt>
          <cx:pt idx="759">Hyundai</cx:pt>
          <cx:pt idx="760">Hyundai</cx:pt>
          <cx:pt idx="761">Tata</cx:pt>
          <cx:pt idx="762">Bmw</cx:pt>
          <cx:pt idx="763">Suzuki</cx:pt>
          <cx:pt idx="764">Suzuki</cx:pt>
          <cx:pt idx="765">Suzuki</cx:pt>
          <cx:pt idx="766">Suzuki</cx:pt>
          <cx:pt idx="767">Suzuki</cx:pt>
          <cx:pt idx="768">Suzuki</cx:pt>
          <cx:pt idx="769">Suzuki</cx:pt>
          <cx:pt idx="770">Suzuki</cx:pt>
          <cx:pt idx="771">Mahindra</cx:pt>
          <cx:pt idx="772">Mahindra</cx:pt>
          <cx:pt idx="773">Mahindra</cx:pt>
          <cx:pt idx="774">Mahindra</cx:pt>
          <cx:pt idx="775">Tata</cx:pt>
          <cx:pt idx="776">Toyota</cx:pt>
          <cx:pt idx="777">Toyota</cx:pt>
          <cx:pt idx="778">Toyota</cx:pt>
          <cx:pt idx="779">Toyota</cx:pt>
          <cx:pt idx="780">Toyota</cx:pt>
          <cx:pt idx="781">Toyota</cx:pt>
          <cx:pt idx="782">Toyota</cx:pt>
          <cx:pt idx="783">Toyota</cx:pt>
          <cx:pt idx="784">Mahindra</cx:pt>
          <cx:pt idx="785">Mahindra</cx:pt>
          <cx:pt idx="786">Mahindra</cx:pt>
        </cx:lvl>
      </cx:strDim>
      <cx:numDim type="val">
        <cx:f>[DS1_C1_S6_Car_Data.xlsx]Task4!$B$2:$B$788</cx:f>
        <cx:lvl ptCount="787" formatCode="General">
          <cx:pt idx="0">25.170000000000002</cx:pt>
          <cx:pt idx="1">25.170000000000002</cx:pt>
          <cx:pt idx="2">25.170000000000002</cx:pt>
          <cx:pt idx="3">25.170000000000002</cx:pt>
          <cx:pt idx="4">25.170000000000002</cx:pt>
          <cx:pt idx="5">25.170000000000002</cx:pt>
          <cx:pt idx="6">25.170000000000002</cx:pt>
          <cx:pt idx="7">25.170000000000002</cx:pt>
          <cx:pt idx="8">25.170000000000002</cx:pt>
          <cx:pt idx="9">16.300000000000001</cx:pt>
          <cx:pt idx="10">16.300000000000001</cx:pt>
          <cx:pt idx="11">16.300000000000001</cx:pt>
          <cx:pt idx="12">16.300000000000001</cx:pt>
          <cx:pt idx="13">23.84</cx:pt>
          <cx:pt idx="14">23.84</cx:pt>
          <cx:pt idx="15">23.84</cx:pt>
          <cx:pt idx="16">23.84</cx:pt>
          <cx:pt idx="17">23.84</cx:pt>
          <cx:pt idx="18">23.84</cx:pt>
          <cx:pt idx="19">23.84</cx:pt>
          <cx:pt idx="20">15.1</cx:pt>
          <cx:pt idx="21">20.890000000000001</cx:pt>
          <cx:pt idx="22">15.1</cx:pt>
          <cx:pt idx="23">20.300000000000001</cx:pt>
          <cx:pt idx="24">13.300000000000001</cx:pt>
          <cx:pt idx="25">13.300000000000001</cx:pt>
          <cx:pt idx="26">18.399999999999999</cx:pt>
          <cx:pt idx="27">13.300000000000001</cx:pt>
          <cx:pt idx="28">13.300000000000001</cx:pt>
          <cx:pt idx="29">18.399999999999999</cx:pt>
          <cx:pt idx="30">16.300000000000001</cx:pt>
          <cx:pt idx="31">16.300000000000001</cx:pt>
          <cx:pt idx="32">16.300000000000001</cx:pt>
          <cx:pt idx="33">16.300000000000001</cx:pt>
          <cx:pt idx="34">16.300000000000001</cx:pt>
          <cx:pt idx="35">16.300000000000001</cx:pt>
          <cx:pt idx="36">14</cx:pt>
          <cx:pt idx="37">19</cx:pt>
          <cx:pt idx="38">16.300000000000001</cx:pt>
          <cx:pt idx="39">16.300000000000001</cx:pt>
          <cx:pt idx="40">16.300000000000001</cx:pt>
          <cx:pt idx="41">16.300000000000001</cx:pt>
          <cx:pt idx="42">16.300000000000001</cx:pt>
          <cx:pt idx="43">16.300000000000001</cx:pt>
          <cx:pt idx="44">15.300000000000001</cx:pt>
          <cx:pt idx="45">15.300000000000001</cx:pt>
          <cx:pt idx="46">16.300000000000001</cx:pt>
          <cx:pt idx="47">15.300000000000001</cx:pt>
          <cx:pt idx="48">16.300000000000001</cx:pt>
          <cx:pt idx="49">16.300000000000001</cx:pt>
          <cx:pt idx="50">16.300000000000001</cx:pt>
          <cx:pt idx="51">16.300000000000001</cx:pt>
          <cx:pt idx="52">16.300000000000001</cx:pt>
          <cx:pt idx="53">16.300000000000001</cx:pt>
          <cx:pt idx="54">16.300000000000001</cx:pt>
          <cx:pt idx="55">16.300000000000001</cx:pt>
          <cx:pt idx="56">16.300000000000001</cx:pt>
          <cx:pt idx="57">16.300000000000001</cx:pt>
          <cx:pt idx="58">16.300000000000001</cx:pt>
          <cx:pt idx="59">11.300000000000001</cx:pt>
          <cx:pt idx="60">15.1</cx:pt>
          <cx:pt idx="61">15.1</cx:pt>
          <cx:pt idx="62">15.1</cx:pt>
          <cx:pt idx="63">15.1</cx:pt>
          <cx:pt idx="64">16</cx:pt>
          <cx:pt idx="65">16</cx:pt>
          <cx:pt idx="66">16</cx:pt>
          <cx:pt idx="67">16.300000000000001</cx:pt>
          <cx:pt idx="68">16.300000000000001</cx:pt>
          <cx:pt idx="69">16.300000000000001</cx:pt>
          <cx:pt idx="70">10</cx:pt>
          <cx:pt idx="71">12.5</cx:pt>
          <cx:pt idx="72">7</cx:pt>
          <cx:pt idx="73">13.5</cx:pt>
          <cx:pt idx="74">13.5</cx:pt>
          <cx:pt idx="75">13.5</cx:pt>
          <cx:pt idx="76">16.300000000000001</cx:pt>
          <cx:pt idx="77">16.300000000000001</cx:pt>
          <cx:pt idx="78">16.300000000000001</cx:pt>
          <cx:pt idx="79">16.300000000000001</cx:pt>
          <cx:pt idx="80">16.300000000000001</cx:pt>
          <cx:pt idx="81">16.300000000000001</cx:pt>
          <cx:pt idx="82">15.5</cx:pt>
          <cx:pt idx="83">22.25</cx:pt>
          <cx:pt idx="84">15.5</cx:pt>
          <cx:pt idx="85">22.25</cx:pt>
          <cx:pt idx="86">15.5</cx:pt>
          <cx:pt idx="87">22.25</cx:pt>
          <cx:pt idx="88">15.5</cx:pt>
          <cx:pt idx="89">15.5</cx:pt>
          <cx:pt idx="90">22.25</cx:pt>
          <cx:pt idx="91">22.25</cx:pt>
          <cx:pt idx="92">16.300000000000001</cx:pt>
          <cx:pt idx="93">16.300000000000001</cx:pt>
          <cx:pt idx="94">16.300000000000001</cx:pt>
          <cx:pt idx="95">16.300000000000001</cx:pt>
          <cx:pt idx="96">16.300000000000001</cx:pt>
          <cx:pt idx="97">16.300000000000001</cx:pt>
          <cx:pt idx="98">24.120000000000001</cx:pt>
          <cx:pt idx="99">24.120000000000001</cx:pt>
          <cx:pt idx="100">24.120000000000001</cx:pt>
          <cx:pt idx="101">24.120000000000001</cx:pt>
          <cx:pt idx="102">13.199999999999999</cx:pt>
          <cx:pt idx="103">19.199999999999999</cx:pt>
          <cx:pt idx="104">19.199999999999999</cx:pt>
          <cx:pt idx="105">19.199999999999999</cx:pt>
          <cx:pt idx="106">16.300000000000001</cx:pt>
          <cx:pt idx="107">16.300000000000001</cx:pt>
          <cx:pt idx="108">16.300000000000001</cx:pt>
          <cx:pt idx="109">16.300000000000001</cx:pt>
          <cx:pt idx="110">16.300000000000001</cx:pt>
          <cx:pt idx="111">16.300000000000001</cx:pt>
          <cx:pt idx="112">16.300000000000001</cx:pt>
          <cx:pt idx="113">16.300000000000001</cx:pt>
          <cx:pt idx="114">16.300000000000001</cx:pt>
          <cx:pt idx="115">16.300000000000001</cx:pt>
          <cx:pt idx="116">16.300000000000001</cx:pt>
          <cx:pt idx="117">16.300000000000001</cx:pt>
          <cx:pt idx="118">16.300000000000001</cx:pt>
          <cx:pt idx="119">16.300000000000001</cx:pt>
          <cx:pt idx="120">16.300000000000001</cx:pt>
          <cx:pt idx="121">16.300000000000001</cx:pt>
          <cx:pt idx="122">16.300000000000001</cx:pt>
          <cx:pt idx="123">16.300000000000001</cx:pt>
          <cx:pt idx="124">16.300000000000001</cx:pt>
          <cx:pt idx="125">16.300000000000001</cx:pt>
          <cx:pt idx="126">16.300000000000001</cx:pt>
          <cx:pt idx="127">16.300000000000001</cx:pt>
          <cx:pt idx="128">16.300000000000001</cx:pt>
          <cx:pt idx="129">16.300000000000001</cx:pt>
          <cx:pt idx="130">16.300000000000001</cx:pt>
          <cx:pt idx="131">20</cx:pt>
          <cx:pt idx="132">20</cx:pt>
          <cx:pt idx="133">20</cx:pt>
          <cx:pt idx="134">20</cx:pt>
          <cx:pt idx="135">20</cx:pt>
          <cx:pt idx="136">20</cx:pt>
          <cx:pt idx="137">20</cx:pt>
          <cx:pt idx="138">20</cx:pt>
          <cx:pt idx="139">15</cx:pt>
          <cx:pt idx="140">15</cx:pt>
          <cx:pt idx="141">21.190000000000001</cx:pt>
          <cx:pt idx="142">16.300000000000001</cx:pt>
          <cx:pt idx="143">16.300000000000001</cx:pt>
          <cx:pt idx="144">16.300000000000001</cx:pt>
          <cx:pt idx="145">16.300000000000001</cx:pt>
          <cx:pt idx="146">16.300000000000001</cx:pt>
          <cx:pt idx="147">16.300000000000001</cx:pt>
          <cx:pt idx="148">16.300000000000001</cx:pt>
          <cx:pt idx="149">16.300000000000001</cx:pt>
          <cx:pt idx="150">16.300000000000001</cx:pt>
          <cx:pt idx="151">16.300000000000001</cx:pt>
          <cx:pt idx="152">10</cx:pt>
          <cx:pt idx="153">10</cx:pt>
          <cx:pt idx="154">16</cx:pt>
          <cx:pt idx="155">16</cx:pt>
          <cx:pt idx="156">16</cx:pt>
          <cx:pt idx="157">16</cx:pt>
          <cx:pt idx="158">16</cx:pt>
          <cx:pt idx="159">16.300000000000001</cx:pt>
          <cx:pt idx="160">19.899999999999999</cx:pt>
          <cx:pt idx="161">19.899999999999999</cx:pt>
          <cx:pt idx="162">16.300000000000001</cx:pt>
          <cx:pt idx="163">14</cx:pt>
          <cx:pt idx="164">16.300000000000001</cx:pt>
          <cx:pt idx="165">16.300000000000001</cx:pt>
          <cx:pt idx="166">16.300000000000001</cx:pt>
          <cx:pt idx="167">16.300000000000001</cx:pt>
          <cx:pt idx="168">16.300000000000001</cx:pt>
          <cx:pt idx="169">14</cx:pt>
          <cx:pt idx="170">16.300000000000001</cx:pt>
          <cx:pt idx="171">16.300000000000001</cx:pt>
          <cx:pt idx="172">16.300000000000001</cx:pt>
          <cx:pt idx="173">16.300000000000001</cx:pt>
          <cx:pt idx="174">16.300000000000001</cx:pt>
          <cx:pt idx="175">16.300000000000001</cx:pt>
          <cx:pt idx="176">16.300000000000001</cx:pt>
          <cx:pt idx="177">16.300000000000001</cx:pt>
          <cx:pt idx="178">16.300000000000001</cx:pt>
          <cx:pt idx="179">16.300000000000001</cx:pt>
          <cx:pt idx="180">16.300000000000001</cx:pt>
          <cx:pt idx="181">21.039999999999999</cx:pt>
          <cx:pt idx="182">21.039999999999999</cx:pt>
          <cx:pt idx="183">16.300000000000001</cx:pt>
          <cx:pt idx="184">16.300000000000001</cx:pt>
          <cx:pt idx="185">16.300000000000001</cx:pt>
          <cx:pt idx="186">16.300000000000001</cx:pt>
          <cx:pt idx="187">16.300000000000001</cx:pt>
          <cx:pt idx="188">16.300000000000001</cx:pt>
          <cx:pt idx="189">16.300000000000001</cx:pt>
          <cx:pt idx="190">16.300000000000001</cx:pt>
          <cx:pt idx="191">16.300000000000001</cx:pt>
          <cx:pt idx="192">16.300000000000001</cx:pt>
          <cx:pt idx="193">18.489999999999998</cx:pt>
          <cx:pt idx="194">18.489999999999998</cx:pt>
          <cx:pt idx="195">18.489999999999998</cx:pt>
          <cx:pt idx="196">16.300000000000001</cx:pt>
          <cx:pt idx="197">16.300000000000001</cx:pt>
          <cx:pt idx="198">16.300000000000001</cx:pt>
          <cx:pt idx="199">16.300000000000001</cx:pt>
          <cx:pt idx="200">11.5</cx:pt>
          <cx:pt idx="201">11.5</cx:pt>
          <cx:pt idx="202">11.5</cx:pt>
          <cx:pt idx="203">16.300000000000001</cx:pt>
          <cx:pt idx="204">16</cx:pt>
          <cx:pt idx="205">16</cx:pt>
          <cx:pt idx="206">16</cx:pt>
          <cx:pt idx="207">16</cx:pt>
          <cx:pt idx="208">16</cx:pt>
          <cx:pt idx="209">16</cx:pt>
          <cx:pt idx="210">16</cx:pt>
          <cx:pt idx="211">16</cx:pt>
          <cx:pt idx="212">16.300000000000001</cx:pt>
          <cx:pt idx="213">16</cx:pt>
          <cx:pt idx="214">16</cx:pt>
          <cx:pt idx="215">16</cx:pt>
          <cx:pt idx="216">16</cx:pt>
          <cx:pt idx="217">16</cx:pt>
          <cx:pt idx="218">16</cx:pt>
          <cx:pt idx="219">16</cx:pt>
          <cx:pt idx="220">16</cx:pt>
          <cx:pt idx="221">16</cx:pt>
          <cx:pt idx="222">16</cx:pt>
          <cx:pt idx="223">14</cx:pt>
          <cx:pt idx="224">14</cx:pt>
          <cx:pt idx="225">14</cx:pt>
          <cx:pt idx="226">14</cx:pt>
          <cx:pt idx="227">14</cx:pt>
          <cx:pt idx="228">14</cx:pt>
          <cx:pt idx="229">14</cx:pt>
          <cx:pt idx="230">12</cx:pt>
          <cx:pt idx="231">12</cx:pt>
          <cx:pt idx="232">12</cx:pt>
          <cx:pt idx="233">11.199999999999999</cx:pt>
          <cx:pt idx="234">11.199999999999999</cx:pt>
          <cx:pt idx="235">11.199999999999999</cx:pt>
          <cx:pt idx="236">11.199999999999999</cx:pt>
          <cx:pt idx="237">12</cx:pt>
          <cx:pt idx="238">11.199999999999999</cx:pt>
          <cx:pt idx="239">11.199999999999999</cx:pt>
          <cx:pt idx="240">9.5</cx:pt>
          <cx:pt idx="241">9.5</cx:pt>
          <cx:pt idx="242">9.5</cx:pt>
          <cx:pt idx="243">9.5</cx:pt>
          <cx:pt idx="244">10.6</cx:pt>
          <cx:pt idx="245">10.1</cx:pt>
          <cx:pt idx="246">11.300000000000001</cx:pt>
          <cx:pt idx="247">15.1</cx:pt>
          <cx:pt idx="248">15.1</cx:pt>
          <cx:pt idx="249">10.1</cx:pt>
          <cx:pt idx="250">15.1</cx:pt>
          <cx:pt idx="251">12.550000000000001</cx:pt>
          <cx:pt idx="252">12.550000000000001</cx:pt>
          <cx:pt idx="253">12.550000000000001</cx:pt>
          <cx:pt idx="254">12.550000000000001</cx:pt>
          <cx:pt idx="255">7.7999999999999998</cx:pt>
          <cx:pt idx="256">7.7999999999999998</cx:pt>
          <cx:pt idx="257">12.550000000000001</cx:pt>
          <cx:pt idx="258">7.7000000000000002</cx:pt>
          <cx:pt idx="259">9.3000000000000007</cx:pt>
          <cx:pt idx="260">9.3000000000000007</cx:pt>
          <cx:pt idx="261">16.300000000000001</cx:pt>
          <cx:pt idx="262">18</cx:pt>
          <cx:pt idx="263">18</cx:pt>
          <cx:pt idx="264">18</cx:pt>
          <cx:pt idx="265">15.710000000000001</cx:pt>
          <cx:pt idx="266">16.300000000000001</cx:pt>
          <cx:pt idx="267">16.300000000000001</cx:pt>
          <cx:pt idx="268">16.300000000000001</cx:pt>
          <cx:pt idx="269">16.300000000000001</cx:pt>
          <cx:pt idx="270">16.300000000000001</cx:pt>
          <cx:pt idx="271">16.300000000000001</cx:pt>
          <cx:pt idx="272">16.300000000000001</cx:pt>
          <cx:pt idx="273">16.300000000000001</cx:pt>
          <cx:pt idx="274">5.2999999999999998</cx:pt>
          <cx:pt idx="275">16.300000000000001</cx:pt>
          <cx:pt idx="276">16.300000000000001</cx:pt>
          <cx:pt idx="277">16.300000000000001</cx:pt>
          <cx:pt idx="278">27.390000000000001</cx:pt>
          <cx:pt idx="279">21.399999999999999</cx:pt>
          <cx:pt idx="280">21.399999999999999</cx:pt>
          <cx:pt idx="281">18.899999999999999</cx:pt>
          <cx:pt idx="282">18.899999999999999</cx:pt>
          <cx:pt idx="283">18.899999999999999</cx:pt>
          <cx:pt idx="284">18.899999999999999</cx:pt>
          <cx:pt idx="285">16.300000000000001</cx:pt>
          <cx:pt idx="286">16.300000000000001</cx:pt>
          <cx:pt idx="287">16.300000000000001</cx:pt>
          <cx:pt idx="288">16.300000000000001</cx:pt>
          <cx:pt idx="289">16.300000000000001</cx:pt>
          <cx:pt idx="290">21.399999999999999</cx:pt>
          <cx:pt idx="291">18.489999999999998</cx:pt>
          <cx:pt idx="292">18.489999999999998</cx:pt>
          <cx:pt idx="293">18.489999999999998</cx:pt>
          <cx:pt idx="294">18.489999999999998</cx:pt>
          <cx:pt idx="295">23.649999999999999</cx:pt>
          <cx:pt idx="296">23.649999999999999</cx:pt>
          <cx:pt idx="297">16.300000000000001</cx:pt>
          <cx:pt idx="298">16.300000000000001</cx:pt>
          <cx:pt idx="299">16.300000000000001</cx:pt>
          <cx:pt idx="300">16.300000000000001</cx:pt>
          <cx:pt idx="301">16.300000000000001</cx:pt>
          <cx:pt idx="302">13.1</cx:pt>
          <cx:pt idx="303">13.1</cx:pt>
          <cx:pt idx="304">13.1</cx:pt>
          <cx:pt idx="305">13.1</cx:pt>
          <cx:pt idx="306">16.379999999999999</cx:pt>
          <cx:pt idx="307">13.300000000000001</cx:pt>
          <cx:pt idx="308">16.379999999999999</cx:pt>
          <cx:pt idx="309">13.300000000000001</cx:pt>
          <cx:pt idx="310">16.379999999999999</cx:pt>
          <cx:pt idx="311">13.300000000000001</cx:pt>
          <cx:pt idx="312">13.300000000000001</cx:pt>
          <cx:pt idx="313">16.379999999999999</cx:pt>
          <cx:pt idx="314">16.300000000000001</cx:pt>
          <cx:pt idx="315">16.300000000000001</cx:pt>
          <cx:pt idx="316">16.300000000000001</cx:pt>
          <cx:pt idx="317">16.300000000000001</cx:pt>
          <cx:pt idx="318">15.1</cx:pt>
          <cx:pt idx="319">16.300000000000001</cx:pt>
          <cx:pt idx="320">16.300000000000001</cx:pt>
          <cx:pt idx="321">7.3200000000000003</cx:pt>
          <cx:pt idx="322">16.300000000000001</cx:pt>
          <cx:pt idx="323">16.300000000000001</cx:pt>
          <cx:pt idx="324">16.300000000000001</cx:pt>
          <cx:pt idx="325">16.300000000000001</cx:pt>
          <cx:pt idx="326">16.300000000000001</cx:pt>
          <cx:pt idx="327">16.300000000000001</cx:pt>
          <cx:pt idx="328">15.699999999999999</cx:pt>
          <cx:pt idx="329">15.699999999999999</cx:pt>
          <cx:pt idx="330">15.699999999999999</cx:pt>
          <cx:pt idx="331">19</cx:pt>
          <cx:pt idx="332">28.09</cx:pt>
          <cx:pt idx="333">16.300000000000001</cx:pt>
          <cx:pt idx="334">16.300000000000001</cx:pt>
          <cx:pt idx="335">26.82</cx:pt>
          <cx:pt idx="336">15.289999999999999</cx:pt>
          <cx:pt idx="337">15.289999999999999</cx:pt>
          <cx:pt idx="338">15.289999999999999</cx:pt>
          <cx:pt idx="339">15.289999999999999</cx:pt>
          <cx:pt idx="340">21.379999999999999</cx:pt>
          <cx:pt idx="341">17.010000000000002</cx:pt>
          <cx:pt idx="342">17.010000000000002</cx:pt>
          <cx:pt idx="343">17.010000000000002</cx:pt>
          <cx:pt idx="344">17.010000000000002</cx:pt>
          <cx:pt idx="345">17.010000000000002</cx:pt>
          <cx:pt idx="346">15.289999999999999</cx:pt>
          <cx:pt idx="347">17.010000000000002</cx:pt>
          <cx:pt idx="348">15.289999999999999</cx:pt>
          <cx:pt idx="349">16.300000000000001</cx:pt>
          <cx:pt idx="350">16.300000000000001</cx:pt>
          <cx:pt idx="351">16.300000000000001</cx:pt>
          <cx:pt idx="352">16.300000000000001</cx:pt>
          <cx:pt idx="353">16.300000000000001</cx:pt>
          <cx:pt idx="354">16.300000000000001</cx:pt>
          <cx:pt idx="355">8.4000000000000004</cx:pt>
          <cx:pt idx="356">13.1</cx:pt>
          <cx:pt idx="357">15.01</cx:pt>
          <cx:pt idx="358">16.300000000000001</cx:pt>
          <cx:pt idx="359">16.300000000000001</cx:pt>
          <cx:pt idx="360">16.300000000000001</cx:pt>
          <cx:pt idx="361">16.300000000000001</cx:pt>
          <cx:pt idx="362">16.300000000000001</cx:pt>
          <cx:pt idx="363">16.300000000000001</cx:pt>
          <cx:pt idx="364">16.300000000000001</cx:pt>
          <cx:pt idx="365">16.300000000000001</cx:pt>
          <cx:pt idx="366">16.300000000000001</cx:pt>
          <cx:pt idx="367">13.800000000000001</cx:pt>
          <cx:pt idx="368">12.800000000000001</cx:pt>
          <cx:pt idx="369">16.300000000000001</cx:pt>
          <cx:pt idx="370">16.300000000000001</cx:pt>
          <cx:pt idx="371">16.300000000000001</cx:pt>
          <cx:pt idx="372">16.300000000000001</cx:pt>
          <cx:pt idx="373">16.300000000000001</cx:pt>
          <cx:pt idx="374">16.300000000000001</cx:pt>
          <cx:pt idx="375">16.300000000000001</cx:pt>
          <cx:pt idx="376">16.300000000000001</cx:pt>
          <cx:pt idx="377">16.300000000000001</cx:pt>
          <cx:pt idx="378">16.300000000000001</cx:pt>
          <cx:pt idx="379">16.300000000000001</cx:pt>
          <cx:pt idx="380">16.300000000000001</cx:pt>
          <cx:pt idx="381">16.300000000000001</cx:pt>
          <cx:pt idx="382">16.300000000000001</cx:pt>
          <cx:pt idx="383">16.300000000000001</cx:pt>
          <cx:pt idx="384">16.300000000000001</cx:pt>
          <cx:pt idx="385">16.300000000000001</cx:pt>
          <cx:pt idx="386">16.300000000000001</cx:pt>
          <cx:pt idx="387">16.300000000000001</cx:pt>
          <cx:pt idx="388">16.300000000000001</cx:pt>
          <cx:pt idx="389">16.300000000000001</cx:pt>
          <cx:pt idx="390">20.890000000000001</cx:pt>
          <cx:pt idx="391">20.890000000000001</cx:pt>
          <cx:pt idx="392">16.300000000000001</cx:pt>
          <cx:pt idx="393">16.300000000000001</cx:pt>
          <cx:pt idx="394">16.300000000000001</cx:pt>
          <cx:pt idx="395">24.120000000000001</cx:pt>
          <cx:pt idx="396">13.199999999999999</cx:pt>
          <cx:pt idx="397">13.199999999999999</cx:pt>
          <cx:pt idx="398">19.199999999999999</cx:pt>
          <cx:pt idx="399">19.199999999999999</cx:pt>
          <cx:pt idx="400">19.199999999999999</cx:pt>
          <cx:pt idx="401">16.300000000000001</cx:pt>
          <cx:pt idx="402">16.300000000000001</cx:pt>
          <cx:pt idx="403">16.300000000000001</cx:pt>
          <cx:pt idx="404">16.300000000000001</cx:pt>
          <cx:pt idx="405">16.300000000000001</cx:pt>
          <cx:pt idx="406">16.300000000000001</cx:pt>
          <cx:pt idx="407">16.300000000000001</cx:pt>
          <cx:pt idx="408">16.300000000000001</cx:pt>
          <cx:pt idx="409">16.300000000000001</cx:pt>
          <cx:pt idx="410">21.039999999999999</cx:pt>
          <cx:pt idx="411">21.039999999999999</cx:pt>
          <cx:pt idx="412">80</cx:pt>
          <cx:pt idx="413">80</cx:pt>
          <cx:pt idx="414">18</cx:pt>
          <cx:pt idx="415">12</cx:pt>
          <cx:pt idx="416">18</cx:pt>
          <cx:pt idx="417">12</cx:pt>
          <cx:pt idx="418">16.300000000000001</cx:pt>
          <cx:pt idx="419">16.300000000000001</cx:pt>
          <cx:pt idx="420">16.300000000000001</cx:pt>
          <cx:pt idx="421">18.489999999999998</cx:pt>
          <cx:pt idx="422">18.489999999999998</cx:pt>
          <cx:pt idx="423">10.800000000000001</cx:pt>
          <cx:pt idx="424">13.93</cx:pt>
          <cx:pt idx="425">28.09</cx:pt>
          <cx:pt idx="426">21.559999999999999</cx:pt>
          <cx:pt idx="427">16.300000000000001</cx:pt>
          <cx:pt idx="428">26.32</cx:pt>
          <cx:pt idx="429">12</cx:pt>
          <cx:pt idx="430">18</cx:pt>
          <cx:pt idx="431">18</cx:pt>
          <cx:pt idx="432">12</cx:pt>
          <cx:pt idx="433">12</cx:pt>
          <cx:pt idx="434">12</cx:pt>
          <cx:pt idx="435">18</cx:pt>
          <cx:pt idx="436">18</cx:pt>
          <cx:pt idx="437">16.300000000000001</cx:pt>
          <cx:pt idx="438">16.300000000000001</cx:pt>
          <cx:pt idx="439">16.300000000000001</cx:pt>
          <cx:pt idx="440">16.300000000000001</cx:pt>
          <cx:pt idx="441">23.600000000000001</cx:pt>
          <cx:pt idx="442">23.600000000000001</cx:pt>
          <cx:pt idx="443">16.300000000000001</cx:pt>
          <cx:pt idx="444">23.600000000000001</cx:pt>
          <cx:pt idx="445">23.600000000000001</cx:pt>
          <cx:pt idx="446">23.600000000000001</cx:pt>
          <cx:pt idx="447">25.170000000000002</cx:pt>
          <cx:pt idx="448">25.170000000000002</cx:pt>
          <cx:pt idx="449">25.170000000000002</cx:pt>
          <cx:pt idx="450">12</cx:pt>
          <cx:pt idx="451">12</cx:pt>
          <cx:pt idx="452">11</cx:pt>
          <cx:pt idx="453">16.300000000000001</cx:pt>
          <cx:pt idx="454">16.300000000000001</cx:pt>
          <cx:pt idx="455">14</cx:pt>
          <cx:pt idx="456">14</cx:pt>
          <cx:pt idx="457">19</cx:pt>
          <cx:pt idx="458">14</cx:pt>
          <cx:pt idx="459">16.300000000000001</cx:pt>
          <cx:pt idx="460">14</cx:pt>
          <cx:pt idx="461">23</cx:pt>
          <cx:pt idx="462">16.300000000000001</cx:pt>
          <cx:pt idx="463">16.300000000000001</cx:pt>
          <cx:pt idx="464">16.300000000000001</cx:pt>
          <cx:pt idx="465">16.300000000000001</cx:pt>
          <cx:pt idx="466">16.300000000000001</cx:pt>
          <cx:pt idx="467">23</cx:pt>
          <cx:pt idx="468">23</cx:pt>
          <cx:pt idx="469">23</cx:pt>
          <cx:pt idx="470">23</cx:pt>
          <cx:pt idx="471">23</cx:pt>
          <cx:pt idx="472">23</cx:pt>
          <cx:pt idx="473">23</cx:pt>
          <cx:pt idx="474">23</cx:pt>
          <cx:pt idx="475">20.890000000000001</cx:pt>
          <cx:pt idx="476">20.890000000000001</cx:pt>
          <cx:pt idx="477">20.890000000000001</cx:pt>
          <cx:pt idx="478">16.300000000000001</cx:pt>
          <cx:pt idx="479">16.300000000000001</cx:pt>
          <cx:pt idx="480">16.300000000000001</cx:pt>
          <cx:pt idx="481">16.300000000000001</cx:pt>
          <cx:pt idx="482">15.1</cx:pt>
          <cx:pt idx="483">15.1</cx:pt>
          <cx:pt idx="484">20.300000000000001</cx:pt>
          <cx:pt idx="485">15.1</cx:pt>
          <cx:pt idx="486">20.300000000000001</cx:pt>
          <cx:pt idx="487">20.300000000000001</cx:pt>
          <cx:pt idx="488">15.1</cx:pt>
          <cx:pt idx="489">20.300000000000001</cx:pt>
          <cx:pt idx="490">15.1</cx:pt>
          <cx:pt idx="491">20.300000000000001</cx:pt>
          <cx:pt idx="492">15.1</cx:pt>
          <cx:pt idx="493">20.300000000000001</cx:pt>
          <cx:pt idx="494">22.949999999999999</cx:pt>
          <cx:pt idx="495">22.949999999999999</cx:pt>
          <cx:pt idx="496">22.949999999999999</cx:pt>
          <cx:pt idx="497">22.949999999999999</cx:pt>
          <cx:pt idx="498">17.57</cx:pt>
          <cx:pt idx="499">17.57</cx:pt>
          <cx:pt idx="500">17.57</cx:pt>
          <cx:pt idx="501">17.57</cx:pt>
          <cx:pt idx="502">16.300000000000001</cx:pt>
          <cx:pt idx="503">16.300000000000001</cx:pt>
          <cx:pt idx="504">16.300000000000001</cx:pt>
          <cx:pt idx="505">16.300000000000001</cx:pt>
          <cx:pt idx="506">16.300000000000001</cx:pt>
          <cx:pt idx="507">16.300000000000001</cx:pt>
          <cx:pt idx="508">14.6</cx:pt>
          <cx:pt idx="509">16.300000000000001</cx:pt>
          <cx:pt idx="510">16.300000000000001</cx:pt>
          <cx:pt idx="511">13.300000000000001</cx:pt>
          <cx:pt idx="512">18.399999999999999</cx:pt>
          <cx:pt idx="513">13.300000000000001</cx:pt>
          <cx:pt idx="514">18.399999999999999</cx:pt>
          <cx:pt idx="515">18.399999999999999</cx:pt>
          <cx:pt idx="516">13.300000000000001</cx:pt>
          <cx:pt idx="517">16.300000000000001</cx:pt>
          <cx:pt idx="518">16.300000000000001</cx:pt>
          <cx:pt idx="519">16.300000000000001</cx:pt>
          <cx:pt idx="520">16.300000000000001</cx:pt>
          <cx:pt idx="521">16.300000000000001</cx:pt>
          <cx:pt idx="522">16.300000000000001</cx:pt>
          <cx:pt idx="523">14</cx:pt>
          <cx:pt idx="524">14</cx:pt>
          <cx:pt idx="525">19</cx:pt>
          <cx:pt idx="526">19</cx:pt>
          <cx:pt idx="527">17</cx:pt>
          <cx:pt idx="528">19</cx:pt>
          <cx:pt idx="529">16.300000000000001</cx:pt>
          <cx:pt idx="530">16.300000000000001</cx:pt>
          <cx:pt idx="531">28.399999999999999</cx:pt>
          <cx:pt idx="532">16.300000000000001</cx:pt>
          <cx:pt idx="533">28.399999999999999</cx:pt>
          <cx:pt idx="534">16.300000000000001</cx:pt>
          <cx:pt idx="535">28.399999999999999</cx:pt>
          <cx:pt idx="536">28.399999999999999</cx:pt>
          <cx:pt idx="537">16.300000000000001</cx:pt>
          <cx:pt idx="538">16.300000000000001</cx:pt>
          <cx:pt idx="539">16.300000000000001</cx:pt>
          <cx:pt idx="540">28.399999999999999</cx:pt>
          <cx:pt idx="541">28.399999999999999</cx:pt>
          <cx:pt idx="542">28.399999999999999</cx:pt>
          <cx:pt idx="543">16.300000000000001</cx:pt>
          <cx:pt idx="544">16.300000000000001</cx:pt>
          <cx:pt idx="545">15.300000000000001</cx:pt>
          <cx:pt idx="546">15.300000000000001</cx:pt>
          <cx:pt idx="547">16.300000000000001</cx:pt>
          <cx:pt idx="548">16.300000000000001</cx:pt>
          <cx:pt idx="549">16.300000000000001</cx:pt>
          <cx:pt idx="550">16.300000000000001</cx:pt>
          <cx:pt idx="551">16.300000000000001</cx:pt>
          <cx:pt idx="552">16.300000000000001</cx:pt>
          <cx:pt idx="553">16.300000000000001</cx:pt>
          <cx:pt idx="554">13.6</cx:pt>
          <cx:pt idx="555">13.6</cx:pt>
          <cx:pt idx="556">20.32</cx:pt>
          <cx:pt idx="557">20.300000000000001</cx:pt>
          <cx:pt idx="558">20.32</cx:pt>
          <cx:pt idx="559">13.6</cx:pt>
          <cx:pt idx="560">13.6</cx:pt>
          <cx:pt idx="561">20.300000000000001</cx:pt>
          <cx:pt idx="562">20.32</cx:pt>
          <cx:pt idx="563">13.6</cx:pt>
          <cx:pt idx="564">15</cx:pt>
          <cx:pt idx="565">16.780000000000001</cx:pt>
          <cx:pt idx="566">18.100000000000001</cx:pt>
          <cx:pt idx="567">18.100000000000001</cx:pt>
          <cx:pt idx="568">16.780000000000001</cx:pt>
          <cx:pt idx="569">18.100000000000001</cx:pt>
          <cx:pt idx="570">18</cx:pt>
          <cx:pt idx="571">18</cx:pt>
          <cx:pt idx="572">18</cx:pt>
          <cx:pt idx="573">16.300000000000001</cx:pt>
          <cx:pt idx="574">16.300000000000001</cx:pt>
          <cx:pt idx="575">16.300000000000001</cx:pt>
          <cx:pt idx="576">16.300000000000001</cx:pt>
          <cx:pt idx="577">16.300000000000001</cx:pt>
          <cx:pt idx="578">16.300000000000001</cx:pt>
          <cx:pt idx="579">16.300000000000001</cx:pt>
          <cx:pt idx="580">16.300000000000001</cx:pt>
          <cx:pt idx="581">16.300000000000001</cx:pt>
          <cx:pt idx="582">16.300000000000001</cx:pt>
          <cx:pt idx="583">16.300000000000001</cx:pt>
          <cx:pt idx="584">16.300000000000001</cx:pt>
          <cx:pt idx="585">16.300000000000001</cx:pt>
          <cx:pt idx="586">16.300000000000001</cx:pt>
          <cx:pt idx="587">16.300000000000001</cx:pt>
          <cx:pt idx="588">16.300000000000001</cx:pt>
          <cx:pt idx="589">16.300000000000001</cx:pt>
          <cx:pt idx="590">16.300000000000001</cx:pt>
          <cx:pt idx="591">23</cx:pt>
          <cx:pt idx="592">23</cx:pt>
          <cx:pt idx="593">23</cx:pt>
          <cx:pt idx="594">23</cx:pt>
          <cx:pt idx="595">23</cx:pt>
          <cx:pt idx="596">16.300000000000001</cx:pt>
          <cx:pt idx="597">23</cx:pt>
          <cx:pt idx="598">23</cx:pt>
          <cx:pt idx="599">23</cx:pt>
          <cx:pt idx="600">23</cx:pt>
          <cx:pt idx="601">23</cx:pt>
          <cx:pt idx="602">24</cx:pt>
          <cx:pt idx="603">24</cx:pt>
          <cx:pt idx="604">18.899999999999999</cx:pt>
          <cx:pt idx="605">18.899999999999999</cx:pt>
          <cx:pt idx="606">16.300000000000001</cx:pt>
          <cx:pt idx="607">16.300000000000001</cx:pt>
          <cx:pt idx="608">15.5</cx:pt>
          <cx:pt idx="609">15.5</cx:pt>
          <cx:pt idx="610">22.25</cx:pt>
          <cx:pt idx="611">22.25</cx:pt>
          <cx:pt idx="612">22.25</cx:pt>
          <cx:pt idx="613">15.5</cx:pt>
          <cx:pt idx="614">15.5</cx:pt>
          <cx:pt idx="615">22.25</cx:pt>
          <cx:pt idx="616">22.25</cx:pt>
          <cx:pt idx="617">22.25</cx:pt>
          <cx:pt idx="618">15.5</cx:pt>
          <cx:pt idx="619">15.5</cx:pt>
          <cx:pt idx="620">12.6</cx:pt>
          <cx:pt idx="621">16.300000000000001</cx:pt>
          <cx:pt idx="622">16.300000000000001</cx:pt>
          <cx:pt idx="623">16.300000000000001</cx:pt>
          <cx:pt idx="624">16.300000000000001</cx:pt>
          <cx:pt idx="625">16.300000000000001</cx:pt>
          <cx:pt idx="626">16.300000000000001</cx:pt>
          <cx:pt idx="627">16.300000000000001</cx:pt>
          <cx:pt idx="628">16.300000000000001</cx:pt>
          <cx:pt idx="629">16.300000000000001</cx:pt>
          <cx:pt idx="630">16.300000000000001</cx:pt>
          <cx:pt idx="631">16.300000000000001</cx:pt>
          <cx:pt idx="632">16.300000000000001</cx:pt>
          <cx:pt idx="633">16.300000000000001</cx:pt>
          <cx:pt idx="634">16.300000000000001</cx:pt>
          <cx:pt idx="635">16.300000000000001</cx:pt>
          <cx:pt idx="636">16.300000000000001</cx:pt>
          <cx:pt idx="637">16.300000000000001</cx:pt>
          <cx:pt idx="638">24.120000000000001</cx:pt>
          <cx:pt idx="639">13.199999999999999</cx:pt>
          <cx:pt idx="640">19.199999999999999</cx:pt>
          <cx:pt idx="641">10.199999999999999</cx:pt>
          <cx:pt idx="642">10.199999999999999</cx:pt>
          <cx:pt idx="643">16.300000000000001</cx:pt>
          <cx:pt idx="644">16.300000000000001</cx:pt>
          <cx:pt idx="645">16.300000000000001</cx:pt>
          <cx:pt idx="646">12.4</cx:pt>
          <cx:pt idx="647">12.4</cx:pt>
          <cx:pt idx="648">12.4</cx:pt>
          <cx:pt idx="649">12.4</cx:pt>
          <cx:pt idx="650">9.4000000000000004</cx:pt>
          <cx:pt idx="651">12.4</cx:pt>
          <cx:pt idx="652">20</cx:pt>
          <cx:pt idx="653">15</cx:pt>
          <cx:pt idx="654">16.300000000000001</cx:pt>
          <cx:pt idx="655">16.300000000000001</cx:pt>
          <cx:pt idx="656">10.199999999999999</cx:pt>
          <cx:pt idx="657">16</cx:pt>
          <cx:pt idx="658">16.300000000000001</cx:pt>
          <cx:pt idx="659">16.300000000000001</cx:pt>
          <cx:pt idx="660">21.039999999999999</cx:pt>
          <cx:pt idx="661">21.039999999999999</cx:pt>
          <cx:pt idx="662">21.039999999999999</cx:pt>
          <cx:pt idx="663">12.1</cx:pt>
          <cx:pt idx="664">16.300000000000001</cx:pt>
          <cx:pt idx="665">16.300000000000001</cx:pt>
          <cx:pt idx="666">16.300000000000001</cx:pt>
          <cx:pt idx="667">19</cx:pt>
          <cx:pt idx="668">17</cx:pt>
          <cx:pt idx="669">16.300000000000001</cx:pt>
          <cx:pt idx="670">16.300000000000001</cx:pt>
          <cx:pt idx="671">16.300000000000001</cx:pt>
          <cx:pt idx="672">16.300000000000001</cx:pt>
          <cx:pt idx="673">16.300000000000001</cx:pt>
          <cx:pt idx="674">16.300000000000001</cx:pt>
          <cx:pt idx="675">16.300000000000001</cx:pt>
          <cx:pt idx="676">16.300000000000001</cx:pt>
          <cx:pt idx="677">16.300000000000001</cx:pt>
          <cx:pt idx="678">16.300000000000001</cx:pt>
          <cx:pt idx="679">11.5</cx:pt>
          <cx:pt idx="680">8.0999999999999996</cx:pt>
          <cx:pt idx="681">9.4000000000000004</cx:pt>
          <cx:pt idx="682">11.5</cx:pt>
          <cx:pt idx="683">11.5</cx:pt>
          <cx:pt idx="684">11.5</cx:pt>
          <cx:pt idx="685">16</cx:pt>
          <cx:pt idx="686">11</cx:pt>
          <cx:pt idx="687">11</cx:pt>
          <cx:pt idx="688">11</cx:pt>
          <cx:pt idx="689">12</cx:pt>
          <cx:pt idx="690">12</cx:pt>
          <cx:pt idx="691">11.199999999999999</cx:pt>
          <cx:pt idx="692">11.199999999999999</cx:pt>
          <cx:pt idx="693">12</cx:pt>
          <cx:pt idx="694">12</cx:pt>
          <cx:pt idx="695">18.199999999999999</cx:pt>
          <cx:pt idx="696">18.399999999999999</cx:pt>
          <cx:pt idx="697">13</cx:pt>
          <cx:pt idx="698">13</cx:pt>
          <cx:pt idx="699">16.300000000000001</cx:pt>
          <cx:pt idx="700">17</cx:pt>
          <cx:pt idx="701">16.300000000000001</cx:pt>
          <cx:pt idx="702">27.390000000000001</cx:pt>
          <cx:pt idx="703">27.390000000000001</cx:pt>
          <cx:pt idx="704">27.390000000000001</cx:pt>
          <cx:pt idx="705">21.399999999999999</cx:pt>
          <cx:pt idx="706">21.399999999999999</cx:pt>
          <cx:pt idx="707">21.399999999999999</cx:pt>
          <cx:pt idx="708">21.399999999999999</cx:pt>
          <cx:pt idx="709">21.399999999999999</cx:pt>
          <cx:pt idx="710">21.399999999999999</cx:pt>
          <cx:pt idx="711">21.399999999999999</cx:pt>
          <cx:pt idx="712">18.899999999999999</cx:pt>
          <cx:pt idx="713">16.300000000000001</cx:pt>
          <cx:pt idx="714">16.300000000000001</cx:pt>
          <cx:pt idx="715">16.300000000000001</cx:pt>
          <cx:pt idx="716">16.300000000000001</cx:pt>
          <cx:pt idx="717">18.489999999999998</cx:pt>
          <cx:pt idx="718">23.649999999999999</cx:pt>
          <cx:pt idx="719">23.649999999999999</cx:pt>
          <cx:pt idx="720">16.300000000000001</cx:pt>
          <cx:pt idx="721">16.300000000000001</cx:pt>
          <cx:pt idx="722">10.699999999999999</cx:pt>
          <cx:pt idx="723">10.300000000000001</cx:pt>
          <cx:pt idx="724">11.4</cx:pt>
          <cx:pt idx="725">11.4</cx:pt>
          <cx:pt idx="726">11.4</cx:pt>
          <cx:pt idx="727">10.800000000000001</cx:pt>
          <cx:pt idx="728">10.800000000000001</cx:pt>
          <cx:pt idx="729">18</cx:pt>
          <cx:pt idx="730">18</cx:pt>
          <cx:pt idx="731">20.699999999999999</cx:pt>
          <cx:pt idx="732">16.300000000000001</cx:pt>
          <cx:pt idx="733">16.300000000000001</cx:pt>
          <cx:pt idx="734">16.300000000000001</cx:pt>
          <cx:pt idx="735">15.699999999999999</cx:pt>
          <cx:pt idx="736">19</cx:pt>
          <cx:pt idx="737">15.699999999999999</cx:pt>
          <cx:pt idx="738">19</cx:pt>
          <cx:pt idx="739">19</cx:pt>
          <cx:pt idx="740">9.4000000000000004</cx:pt>
          <cx:pt idx="741">12.300000000000001</cx:pt>
          <cx:pt idx="742">12.300000000000001</cx:pt>
          <cx:pt idx="743">9.4000000000000004</cx:pt>
          <cx:pt idx="744">9.4000000000000004</cx:pt>
          <cx:pt idx="745">28.09</cx:pt>
          <cx:pt idx="746">28.09</cx:pt>
          <cx:pt idx="747">16.300000000000001</cx:pt>
          <cx:pt idx="748">16.300000000000001</cx:pt>
          <cx:pt idx="749">16.300000000000001</cx:pt>
          <cx:pt idx="750">26.32</cx:pt>
          <cx:pt idx="751">12</cx:pt>
          <cx:pt idx="752">14.5</cx:pt>
          <cx:pt idx="753">12</cx:pt>
          <cx:pt idx="754">14.5</cx:pt>
          <cx:pt idx="755">14.5</cx:pt>
          <cx:pt idx="756">12</cx:pt>
          <cx:pt idx="757">21.379999999999999</cx:pt>
          <cx:pt idx="758">15.289999999999999</cx:pt>
          <cx:pt idx="759">21.379999999999999</cx:pt>
          <cx:pt idx="760">15.289999999999999</cx:pt>
          <cx:pt idx="761">16.300000000000001</cx:pt>
          <cx:pt idx="762">4.4500000000000002</cx:pt>
          <cx:pt idx="763">16.300000000000001</cx:pt>
          <cx:pt idx="764">16.300000000000001</cx:pt>
          <cx:pt idx="765">16.300000000000001</cx:pt>
          <cx:pt idx="766">16.300000000000001</cx:pt>
          <cx:pt idx="767">16.300000000000001</cx:pt>
          <cx:pt idx="768">16.300000000000001</cx:pt>
          <cx:pt idx="769">16.300000000000001</cx:pt>
          <cx:pt idx="770">16.300000000000001</cx:pt>
          <cx:pt idx="771">13.800000000000001</cx:pt>
          <cx:pt idx="772">13.800000000000001</cx:pt>
          <cx:pt idx="773">13.800000000000001</cx:pt>
          <cx:pt idx="774">12.800000000000001</cx:pt>
          <cx:pt idx="775">16.300000000000001</cx:pt>
          <cx:pt idx="776">16.300000000000001</cx:pt>
          <cx:pt idx="777">16.300000000000001</cx:pt>
          <cx:pt idx="778">16.300000000000001</cx:pt>
          <cx:pt idx="779">16.300000000000001</cx:pt>
          <cx:pt idx="780">16.300000000000001</cx:pt>
          <cx:pt idx="781">16.300000000000001</cx:pt>
          <cx:pt idx="782">16.300000000000001</cx:pt>
          <cx:pt idx="783">16.300000000000001</cx:pt>
          <cx:pt idx="784">18</cx:pt>
          <cx:pt idx="785">18</cx:pt>
          <cx:pt idx="786">18</cx:pt>
        </cx:lvl>
      </cx:numDim>
    </cx:data>
  </cx:chartData>
  <cx:chart>
    <cx:title pos="t" align="ctr" overlay="0">
      <cx:tx>
        <cx:txData>
          <cx:v>Mileage of all cars for all manufacturers with outliers </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Mileage of all cars for all manufacturers with outliers </a:t>
          </a:r>
        </a:p>
      </cx:txPr>
    </cx:title>
    <cx:plotArea>
      <cx:plotAreaRegion>
        <cx:series layoutId="boxWhisker" uniqueId="{6D71C459-4BF8-442D-9990-B3D385DBDA1C}">
          <cx:tx>
            <cx:txData>
              <cx:f>[DS1_C1_S6_Car_Data.xlsx]Task4!$B$1</cx:f>
              <cx:v>City_Mileage_km_litre</cx:v>
            </cx:txData>
          </cx:tx>
          <cx:dataId val="0"/>
          <cx:layoutPr>
            <cx:visibility meanLine="0" meanMarker="1" nonoutliers="0" outliers="1"/>
            <cx:statistics quartileMethod="exclusive"/>
          </cx:layoutPr>
        </cx:series>
      </cx:plotAreaRegion>
      <cx:axis id="0">
        <cx:catScaling gapWidth="1.5"/>
        <cx:tickLabels/>
      </cx:axis>
      <cx:axis id="1">
        <cx:valScaling/>
        <cx:tickLabels/>
      </cx:axis>
    </cx:plotArea>
    <cx:legend pos="b" align="ctr" overlay="0"/>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9'!$A$2:$A$117</cx:f>
        <cx:lvl ptCount="116" formatCode="General">
          <cx:pt idx="0">799</cx:pt>
          <cx:pt idx="1">1086</cx:pt>
          <cx:pt idx="2">1199</cx:pt>
          <cx:pt idx="3">1197</cx:pt>
          <cx:pt idx="4">1197</cx:pt>
          <cx:pt idx="5">1197</cx:pt>
          <cx:pt idx="6">1197</cx:pt>
          <cx:pt idx="7">999</cx:pt>
          <cx:pt idx="8">1498</cx:pt>
          <cx:pt idx="9">1498</cx:pt>
          <cx:pt idx="10">1498</cx:pt>
          <cx:pt idx="11">1197</cx:pt>
          <cx:pt idx="12">2157</cx:pt>
          <cx:pt idx="13">1968</cx:pt>
          <cx:pt idx="14">1798</cx:pt>
          <cx:pt idx="15">1968</cx:pt>
          <cx:pt idx="16">1995</cx:pt>
          <cx:pt idx="17">2993</cx:pt>
          <cx:pt idx="18">4951</cx:pt>
          <cx:pt idx="19">2979</cx:pt>
          <cx:pt idx="20">2982</cx:pt>
          <cx:pt idx="21">2993</cx:pt>
          <cx:pt idx="22">796</cx:pt>
          <cx:pt idx="23">998</cx:pt>
          <cx:pt idx="24">1198</cx:pt>
          <cx:pt idx="25">1199</cx:pt>
          <cx:pt idx="26">1199</cx:pt>
          <cx:pt idx="27">1193</cx:pt>
          <cx:pt idx="28">998</cx:pt>
          <cx:pt idx="29">1198</cx:pt>
          <cx:pt idx="30">1248</cx:pt>
          <cx:pt idx="31">1197</cx:pt>
          <cx:pt idx="32">1497</cx:pt>
          <cx:pt idx="33">1498</cx:pt>
          <cx:pt idx="34">1591</cx:pt>
          <cx:pt idx="35">1197</cx:pt>
          <cx:pt idx="36">1461</cx:pt>
          <cx:pt idx="37">1598</cx:pt>
          <cx:pt idx="38">1462</cx:pt>
          <cx:pt idx="39">2179</cx:pt>
          <cx:pt idx="40">1497</cx:pt>
          <cx:pt idx="41">2179</cx:pt>
          <cx:pt idx="42">2179</cx:pt>
          <cx:pt idx="43">2179</cx:pt>
          <cx:pt idx="44">2393</cx:pt>
          <cx:pt idx="45">1798</cx:pt>
          <cx:pt idx="46">1798</cx:pt>
          <cx:pt idx="47">2755</cx:pt>
          <cx:pt idx="48">3198</cx:pt>
          <cx:pt idx="49">1968</cx:pt>
          <cx:pt idx="50">1995</cx:pt>
          <cx:pt idx="51">1995</cx:pt>
          <cx:pt idx="52">1995</cx:pt>
          <cx:pt idx="53">1998</cx:pt>
          <cx:pt idx="54">4461</cx:pt>
          <cx:pt idx="55">1498</cx:pt>
          <cx:pt idx="56">1248</cx:pt>
          <cx:pt idx="57">1197</cx:pt>
          <cx:pt idx="58">1462</cx:pt>
          <cx:pt idx="59">998</cx:pt>
          <cx:pt idx="60">1493</cx:pt>
          <cx:pt idx="61">1248</cx:pt>
          <cx:pt idx="62">1461</cx:pt>
          <cx:pt idx="63">1396.5</cx:pt>
          <cx:pt idx="64">1999</cx:pt>
          <cx:pt idx="65">1995</cx:pt>
          <cx:pt idx="66">1968</cx:pt>
          <cx:pt idx="67">1798</cx:pt>
          <cx:pt idx="68">2998</cx:pt>
          <cx:pt idx="69">2979</cx:pt>
          <cx:pt idx="70">1197</cx:pt>
          <cx:pt idx="71">1197</cx:pt>
          <cx:pt idx="72">1248</cx:pt>
          <cx:pt idx="73">1591</cx:pt>
          <cx:pt idx="74">1956</cx:pt>
          <cx:pt idx="75">1995</cx:pt>
          <cx:pt idx="76">2993</cx:pt>
          <cx:pt idx="77">4395</cx:pt>
          <cx:pt idx="78">1197</cx:pt>
          <cx:pt idx="79">1199</cx:pt>
          <cx:pt idx="80">1493</cx:pt>
          <cx:pt idx="81">1396.5</cx:pt>
          <cx:pt idx="82">2487</cx:pt>
          <cx:pt idx="83">1498</cx:pt>
          <cx:pt idx="84">1395</cx:pt>
          <cx:pt idx="85">1396.5</cx:pt>
          <cx:pt idx="86">1498</cx:pt>
          <cx:pt idx="87">2179</cx:pt>
          <cx:pt idx="88">1598</cx:pt>
          <cx:pt idx="89">624</cx:pt>
          <cx:pt idx="90">1196</cx:pt>
          <cx:pt idx="91">998</cx:pt>
          <cx:pt idx="92">998</cx:pt>
          <cx:pt idx="93">998</cx:pt>
          <cx:pt idx="94">999</cx:pt>
          <cx:pt idx="95">1248</cx:pt>
          <cx:pt idx="96">1197</cx:pt>
          <cx:pt idx="97">1248</cx:pt>
          <cx:pt idx="98">1197</cx:pt>
          <cx:pt idx="99">1496</cx:pt>
          <cx:pt idx="100">1496</cx:pt>
          <cx:pt idx="101">1461</cx:pt>
          <cx:pt idx="102">998</cx:pt>
          <cx:pt idx="103">1120</cx:pt>
          <cx:pt idx="104">1197</cx:pt>
          <cx:pt idx="105">1298</cx:pt>
          <cx:pt idx="106">1493</cx:pt>
          <cx:pt idx="107">1396.5</cx:pt>
          <cx:pt idx="108">2498</cx:pt>
          <cx:pt idx="109">72</cx:pt>
          <cx:pt idx="110">796</cx:pt>
          <cx:pt idx="111">2489</cx:pt>
          <cx:pt idx="112">796</cx:pt>
          <cx:pt idx="113">2523</cx:pt>
          <cx:pt idx="114">2200</cx:pt>
          <cx:pt idx="115">1461</cx:pt>
        </cx:lvl>
      </cx:numDim>
    </cx:data>
  </cx:chartData>
  <cx:chart>
    <cx:title pos="t" align="ctr" overlay="0">
      <cx:tx>
        <cx:rich>
          <a:bodyPr spcFirstLastPara="1" vertOverflow="ellipsis" horzOverflow="overflow" wrap="square" lIns="0" tIns="0" rIns="0" bIns="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Frequency Distribution of Displacement with Outliers</a:t>
            </a:r>
            <a:endParaRPr lang="en-US" sz="12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series layoutId="clusteredColumn" uniqueId="{DBC7827D-433E-466D-8759-6B1F945E57BC}">
          <cx:tx>
            <cx:txData>
              <cx:f>'[DS1_C1_S6_Car_Data.xlsx]Task 9'!$A$1</cx:f>
              <cx:v>Displacement</cx:v>
            </cx:txData>
          </cx:tx>
          <cx:dataLabels pos="outEnd">
            <cx:visibility seriesName="0" categoryName="0" value="1"/>
            <cx:separator>, </cx:separator>
          </cx:dataLabels>
          <cx:dataId val="0"/>
          <cx:layoutPr>
            <cx:binning intervalClosed="r">
              <cx:binSize val="980"/>
            </cx:binning>
          </cx:layoutPr>
        </cx:series>
      </cx:plotAreaRegion>
      <cx:axis id="0">
        <cx:catScaling gapWidth="0"/>
        <cx:tickLabels/>
      </cx:axis>
      <cx:axis id="1" hidden="1">
        <cx:valScaling/>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9'!$B$2:$B$117</cx:f>
        <cx:lvl ptCount="116" formatCode="General">
          <cx:pt idx="0">25.170000000000002</cx:pt>
          <cx:pt idx="1">16.300000000000001</cx:pt>
          <cx:pt idx="2">23.84</cx:pt>
          <cx:pt idx="3">15.1</cx:pt>
          <cx:pt idx="4">15.1</cx:pt>
          <cx:pt idx="5">13.300000000000001</cx:pt>
          <cx:pt idx="6">16.300000000000001</cx:pt>
          <cx:pt idx="7">14</cx:pt>
          <cx:pt idx="8">16.300000000000001</cx:pt>
          <cx:pt idx="9">15.300000000000001</cx:pt>
          <cx:pt idx="10">16.300000000000001</cx:pt>
          <cx:pt idx="11">16.300000000000001</cx:pt>
          <cx:pt idx="12">16.300000000000001</cx:pt>
          <cx:pt idx="13">16.300000000000001</cx:pt>
          <cx:pt idx="14">11.300000000000001</cx:pt>
          <cx:pt idx="15">15.1</cx:pt>
          <cx:pt idx="16">16</cx:pt>
          <cx:pt idx="17">16.300000000000001</cx:pt>
          <cx:pt idx="18">10</cx:pt>
          <cx:pt idx="19">12.5</cx:pt>
          <cx:pt idx="20">7</cx:pt>
          <cx:pt idx="21">13.5</cx:pt>
          <cx:pt idx="22">16.300000000000001</cx:pt>
          <cx:pt idx="23">16.300000000000001</cx:pt>
          <cx:pt idx="24">15.5</cx:pt>
          <cx:pt idx="25">16.300000000000001</cx:pt>
          <cx:pt idx="26">24.120000000000001</cx:pt>
          <cx:pt idx="27">13.199999999999999</cx:pt>
          <cx:pt idx="28">16.300000000000001</cx:pt>
          <cx:pt idx="29">16.300000000000001</cx:pt>
          <cx:pt idx="30">20</cx:pt>
          <cx:pt idx="31">15</cx:pt>
          <cx:pt idx="32">16.300000000000001</cx:pt>
          <cx:pt idx="33">10</cx:pt>
          <cx:pt idx="34">16.300000000000001</cx:pt>
          <cx:pt idx="35">16.300000000000001</cx:pt>
          <cx:pt idx="36">21.039999999999999</cx:pt>
          <cx:pt idx="37">16.300000000000001</cx:pt>
          <cx:pt idx="38">16.300000000000001</cx:pt>
          <cx:pt idx="39">18.489999999999998</cx:pt>
          <cx:pt idx="40">16.300000000000001</cx:pt>
          <cx:pt idx="41">11.5</cx:pt>
          <cx:pt idx="42">16.300000000000001</cx:pt>
          <cx:pt idx="43">14</cx:pt>
          <cx:pt idx="44">12</cx:pt>
          <cx:pt idx="45">9.5</cx:pt>
          <cx:pt idx="46">10.6</cx:pt>
          <cx:pt idx="47">12.550000000000001</cx:pt>
          <cx:pt idx="48">7.7000000000000002</cx:pt>
          <cx:pt idx="49">16.300000000000001</cx:pt>
          <cx:pt idx="50">18</cx:pt>
          <cx:pt idx="51">16.300000000000001</cx:pt>
          <cx:pt idx="52">16.300000000000001</cx:pt>
          <cx:pt idx="53">16.300000000000001</cx:pt>
          <cx:pt idx="54">5.2999999999999998</cx:pt>
          <cx:pt idx="55">16.300000000000001</cx:pt>
          <cx:pt idx="56">27.390000000000001</cx:pt>
          <cx:pt idx="57">18.899999999999999</cx:pt>
          <cx:pt idx="58">16.300000000000001</cx:pt>
          <cx:pt idx="59">21.399999999999999</cx:pt>
          <cx:pt idx="60">18.489999999999998</cx:pt>
          <cx:pt idx="61">23.649999999999999</cx:pt>
          <cx:pt idx="62">16.300000000000001</cx:pt>
          <cx:pt idx="63">16.300000000000001</cx:pt>
          <cx:pt idx="64">13.1</cx:pt>
          <cx:pt idx="65">16.379999999999999</cx:pt>
          <cx:pt idx="66">16.300000000000001</cx:pt>
          <cx:pt idx="67">15.1</cx:pt>
          <cx:pt idx="68">16.300000000000001</cx:pt>
          <cx:pt idx="69">7.3200000000000003</cx:pt>
          <cx:pt idx="70">16.300000000000001</cx:pt>
          <cx:pt idx="71">15.699999999999999</cx:pt>
          <cx:pt idx="72">28.09</cx:pt>
          <cx:pt idx="73">15.289999999999999</cx:pt>
          <cx:pt idx="74">16.300000000000001</cx:pt>
          <cx:pt idx="75">8.4000000000000004</cx:pt>
          <cx:pt idx="76">16.300000000000001</cx:pt>
          <cx:pt idx="77">16.300000000000001</cx:pt>
          <cx:pt idx="78">16.300000000000001</cx:pt>
          <cx:pt idx="79">16.300000000000001</cx:pt>
          <cx:pt idx="80">13.800000000000001</cx:pt>
          <cx:pt idx="81">16.300000000000001</cx:pt>
          <cx:pt idx="82">16.300000000000001</cx:pt>
          <cx:pt idx="83">16.300000000000001</cx:pt>
          <cx:pt idx="84">16.300000000000001</cx:pt>
          <cx:pt idx="85">80</cx:pt>
          <cx:pt idx="86">18</cx:pt>
          <cx:pt idx="87">10.800000000000001</cx:pt>
          <cx:pt idx="88">12</cx:pt>
          <cx:pt idx="89">23.600000000000001</cx:pt>
          <cx:pt idx="90">12</cx:pt>
          <cx:pt idx="91">14</cx:pt>
          <cx:pt idx="92">23</cx:pt>
          <cx:pt idx="93">23</cx:pt>
          <cx:pt idx="94">16.300000000000001</cx:pt>
          <cx:pt idx="95">22.949999999999999</cx:pt>
          <cx:pt idx="96">16.300000000000001</cx:pt>
          <cx:pt idx="97">14.6</cx:pt>
          <cx:pt idx="98">16.300000000000001</cx:pt>
          <cx:pt idx="99">13.6</cx:pt>
          <cx:pt idx="100">15</cx:pt>
          <cx:pt idx="101">18</cx:pt>
          <cx:pt idx="102">23</cx:pt>
          <cx:pt idx="103">24</cx:pt>
          <cx:pt idx="104">12.6</cx:pt>
          <cx:pt idx="105">10.199999999999999</cx:pt>
          <cx:pt idx="106">12.4</cx:pt>
          <cx:pt idx="107">16.300000000000001</cx:pt>
          <cx:pt idx="108">16.300000000000001</cx:pt>
          <cx:pt idx="109">11</cx:pt>
          <cx:pt idx="110">13</cx:pt>
          <cx:pt idx="111">10.699999999999999</cx:pt>
          <cx:pt idx="112">18</cx:pt>
          <cx:pt idx="113">9.4000000000000004</cx:pt>
          <cx:pt idx="114">16.300000000000001</cx:pt>
          <cx:pt idx="115">18</cx:pt>
        </cx:lvl>
      </cx:numDim>
    </cx:data>
  </cx:chartData>
  <cx:chart>
    <cx:title pos="t" align="ctr" overlay="0">
      <cx:tx>
        <cx:rich>
          <a:bodyPr spcFirstLastPara="1" vertOverflow="ellipsis" horzOverflow="overflow" wrap="square" lIns="0" tIns="0" rIns="0" bIns="0" anchor="ctr" anchorCtr="1"/>
          <a:lstStyle/>
          <a:p>
            <a:pPr rtl="0">
              <a:defRPr sz="1200">
                <a:latin typeface="+mn-lt"/>
              </a:defRPr>
            </a:pPr>
            <a:r>
              <a:rPr lang="en-US" sz="1200" b="0" i="0" baseline="0">
                <a:effectLst/>
                <a:latin typeface="+mn-lt"/>
              </a:rPr>
              <a:t>Frequency Distribution of City Mileage with Outliers</a:t>
            </a:r>
            <a:endParaRPr lang="en-US" sz="1200">
              <a:effectLst/>
              <a:latin typeface="+mn-lt"/>
            </a:endParaRPr>
          </a:p>
        </cx:rich>
      </cx:tx>
    </cx:title>
    <cx:plotArea>
      <cx:plotAreaRegion>
        <cx:series layoutId="clusteredColumn" uniqueId="{A484BE05-D227-47E8-8858-9BE0106DF6C9}">
          <cx:tx>
            <cx:txData>
              <cx:f>'[DS1_C1_S6_Car_Data.xlsx]Task 9'!$B$1</cx:f>
              <cx:v>City_Mileage_km_litre</cx:v>
            </cx:txData>
          </cx:tx>
          <cx:spPr>
            <a:solidFill>
              <a:schemeClr val="accent2"/>
            </a:solidFill>
          </cx:spPr>
          <cx:dataLabels pos="outEnd">
            <cx:visibility seriesName="0" categoryName="0" value="1"/>
            <cx:separator>, </cx:separator>
          </cx:dataLabels>
          <cx:dataId val="0"/>
          <cx:layoutPr>
            <cx:binning intervalClosed="r">
              <cx:binSize val="3"/>
            </cx:binning>
          </cx:layoutPr>
        </cx:series>
      </cx:plotAreaRegion>
      <cx:axis id="0">
        <cx:catScaling gapWidth="0"/>
        <cx:tickLabels/>
      </cx:axis>
      <cx:axis id="1" hidden="1">
        <cx:valScaling/>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9'!$C$2:$C$117</cx:f>
        <cx:lvl ptCount="116" formatCode="General">
          <cx:pt idx="0">28</cx:pt>
          <cx:pt idx="1">35</cx:pt>
          <cx:pt idx="2">35</cx:pt>
          <cx:pt idx="3">32</cx:pt>
          <cx:pt idx="4">45</cx:pt>
          <cx:pt idx="5">45</cx:pt>
          <cx:pt idx="6">37</cx:pt>
          <cx:pt idx="7">45</cx:pt>
          <cx:pt idx="8">40</cx:pt>
          <cx:pt idx="9">45</cx:pt>
          <cx:pt idx="10">40</cx:pt>
          <cx:pt idx="11">37</cx:pt>
          <cx:pt idx="12">70</cx:pt>
          <cx:pt idx="13">71</cx:pt>
          <cx:pt idx="14">66</cx:pt>
          <cx:pt idx="15">66</cx:pt>
          <cx:pt idx="16">67</cx:pt>
          <cx:pt idx="17">45</cx:pt>
          <cx:pt idx="18">60.899999999999999</cx:pt>
          <cx:pt idx="19">52</cx:pt>
          <cx:pt idx="20">87</cx:pt>
          <cx:pt idx="21">78</cx:pt>
          <cx:pt idx="22">35</cx:pt>
          <cx:pt idx="23">27</cx:pt>
          <cx:pt idx="24">35</cx:pt>
          <cx:pt idx="25">37</cx:pt>
          <cx:pt idx="26">35</cx:pt>
          <cx:pt idx="27">44</cx:pt>
          <cx:pt idx="28">45</cx:pt>
          <cx:pt idx="29">44</cx:pt>
          <cx:pt idx="30">48</cx:pt>
          <cx:pt idx="31">40</cx:pt>
          <cx:pt idx="32">52</cx:pt>
          <cx:pt idx="33">50</cx:pt>
          <cx:pt idx="34">45</cx:pt>
          <cx:pt idx="35">42</cx:pt>
          <cx:pt idx="36">50</cx:pt>
          <cx:pt idx="37">55</cx:pt>
          <cx:pt idx="38">45</cx:pt>
          <cx:pt idx="39">60</cx:pt>
          <cx:pt idx="40">45</cx:pt>
          <cx:pt idx="41">60</cx:pt>
          <cx:pt idx="42">70</cx:pt>
          <cx:pt idx="43">60</cx:pt>
          <cx:pt idx="44">55</cx:pt>
          <cx:pt idx="45">55</cx:pt>
          <cx:pt idx="46">66</cx:pt>
          <cx:pt idx="47">80</cx:pt>
          <cx:pt idx="48">80</cx:pt>
          <cx:pt idx="49">63</cx:pt>
          <cx:pt idx="50">51</cx:pt>
          <cx:pt idx="51">40</cx:pt>
          <cx:pt idx="52">60</cx:pt>
          <cx:pt idx="53">52</cx:pt>
          <cx:pt idx="54">93</cx:pt>
          <cx:pt idx="55">40</cx:pt>
          <cx:pt idx="56">37</cx:pt>
          <cx:pt idx="57">43</cx:pt>
          <cx:pt idx="58">45</cx:pt>
          <cx:pt idx="59">37</cx:pt>
          <cx:pt idx="60">60</cx:pt>
          <cx:pt idx="61">48</cx:pt>
          <cx:pt idx="62">50</cx:pt>
          <cx:pt idx="63">45</cx:pt>
          <cx:pt idx="64">50</cx:pt>
          <cx:pt idx="65">62</cx:pt>
          <cx:pt idx="66">55</cx:pt>
          <cx:pt idx="67">43</cx:pt>
          <cx:pt idx="68">80</cx:pt>
          <cx:pt idx="69">60</cx:pt>
          <cx:pt idx="70">37</cx:pt>
          <cx:pt idx="71">43</cx:pt>
          <cx:pt idx="72">43</cx:pt>
          <cx:pt idx="73">55</cx:pt>
          <cx:pt idx="74">50</cx:pt>
          <cx:pt idx="75">70</cx:pt>
          <cx:pt idx="76">88</cx:pt>
          <cx:pt idx="77">68</cx:pt>
          <cx:pt idx="78">32</cx:pt>
          <cx:pt idx="79">35</cx:pt>
          <cx:pt idx="80">60</cx:pt>
          <cx:pt idx="81">45</cx:pt>
          <cx:pt idx="82">50</cx:pt>
          <cx:pt idx="83">42</cx:pt>
          <cx:pt idx="84">50</cx:pt>
          <cx:pt idx="85">45</cx:pt>
          <cx:pt idx="86">55</cx:pt>
          <cx:pt idx="87">63</cx:pt>
          <cx:pt idx="88">55</cx:pt>
          <cx:pt idx="89">24</cx:pt>
          <cx:pt idx="90">40</cx:pt>
          <cx:pt idx="91">35</cx:pt>
          <cx:pt idx="92">35</cx:pt>
          <cx:pt idx="93">35</cx:pt>
          <cx:pt idx="94">40</cx:pt>
          <cx:pt idx="95">44</cx:pt>
          <cx:pt idx="96">43</cx:pt>
          <cx:pt idx="97">42</cx:pt>
          <cx:pt idx="98">37</cx:pt>
          <cx:pt idx="99">45</cx:pt>
          <cx:pt idx="100">45</cx:pt>
          <cx:pt idx="101">50</cx:pt>
          <cx:pt idx="102">35</cx:pt>
          <cx:pt idx="103">43</cx:pt>
          <cx:pt idx="104">37</cx:pt>
          <cx:pt idx="105">40</cx:pt>
          <cx:pt idx="106">60</cx:pt>
          <cx:pt idx="107">35</cx:pt>
          <cx:pt idx="108">60</cx:pt>
          <cx:pt idx="109">45</cx:pt>
          <cx:pt idx="110">35</cx:pt>
          <cx:pt idx="111">55</cx:pt>
          <cx:pt idx="112">35</cx:pt>
          <cx:pt idx="113">60</cx:pt>
          <cx:pt idx="114">60</cx:pt>
          <cx:pt idx="115">50</cx:pt>
        </cx:lvl>
      </cx:numDim>
    </cx:data>
  </cx:chartData>
  <cx:chart>
    <cx:title pos="t" align="ctr" overlay="0">
      <cx:tx>
        <cx:rich>
          <a:bodyPr spcFirstLastPara="1" vertOverflow="ellipsis" horzOverflow="overflow" wrap="square" lIns="0" tIns="0" rIns="0" bIns="0" anchor="ctr" anchorCtr="1"/>
          <a:lstStyle/>
          <a:p>
            <a:pPr rtl="0">
              <a:defRPr>
                <a:latin typeface="+mn-lt"/>
              </a:defRPr>
            </a:pPr>
            <a:r>
              <a:rPr lang="en-US" sz="1200" b="0" i="0" baseline="0">
                <a:effectLst/>
                <a:latin typeface="+mn-lt"/>
              </a:rPr>
              <a:t>Frequency Distribution of Fuel Tanks Capacity with Outliers</a:t>
            </a:r>
            <a:endParaRPr lang="en-US" sz="1200">
              <a:effectLst/>
              <a:latin typeface="+mn-lt"/>
            </a:endParaRPr>
          </a:p>
        </cx:rich>
      </cx:tx>
    </cx:title>
    <cx:plotArea>
      <cx:plotAreaRegion>
        <cx:series layoutId="clusteredColumn" uniqueId="{68D68CE7-162A-4E7A-B856-51A873398D51}">
          <cx:tx>
            <cx:txData>
              <cx:f>'[DS1_C1_S6_Car_Data.xlsx]Task 9'!$C$1</cx:f>
              <cx:v>Fuel_Tank_Capacity_litre</cx:v>
            </cx:txData>
          </cx:tx>
          <cx:spPr>
            <a:solidFill>
              <a:schemeClr val="accent6"/>
            </a:solidFill>
          </cx:spPr>
          <cx:dataLabels pos="outEnd">
            <cx:visibility seriesName="0" categoryName="0" value="1"/>
            <cx:separator>, </cx:separator>
          </cx:dataLabels>
          <cx:dataId val="0"/>
          <cx:layoutPr>
            <cx:binning intervalClosed="r">
              <cx:binSize val="3"/>
            </cx:binning>
          </cx:layoutPr>
        </cx:series>
      </cx:plotAreaRegion>
      <cx:axis id="0">
        <cx:catScaling gapWidth="0"/>
        <cx:tickLabels/>
      </cx:axis>
      <cx:axis id="1" hidden="1">
        <cx:valScaling/>
        <cx:tickLabels/>
      </cx:axis>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9'!$AD$2:$AD$117</cx:f>
        <cx:lvl ptCount="116" formatCode="General">
          <cx:pt idx="0">799</cx:pt>
          <cx:pt idx="1">1086</cx:pt>
          <cx:pt idx="2">1199</cx:pt>
          <cx:pt idx="3">1197</cx:pt>
          <cx:pt idx="4">1197</cx:pt>
          <cx:pt idx="5">1197</cx:pt>
          <cx:pt idx="6">1197</cx:pt>
          <cx:pt idx="7">999</cx:pt>
          <cx:pt idx="8">1498</cx:pt>
          <cx:pt idx="9">1498</cx:pt>
          <cx:pt idx="10">1498</cx:pt>
          <cx:pt idx="11">1197</cx:pt>
          <cx:pt idx="12">2157</cx:pt>
          <cx:pt idx="13">1968</cx:pt>
          <cx:pt idx="14">1798</cx:pt>
          <cx:pt idx="15">1968</cx:pt>
          <cx:pt idx="16">1995</cx:pt>
          <cx:pt idx="17">2993</cx:pt>
          <cx:pt idx="18">1493</cx:pt>
          <cx:pt idx="19">2979</cx:pt>
          <cx:pt idx="20">2982</cx:pt>
          <cx:pt idx="21">2993</cx:pt>
          <cx:pt idx="22">796</cx:pt>
          <cx:pt idx="23">998</cx:pt>
          <cx:pt idx="24">1198</cx:pt>
          <cx:pt idx="25">1199</cx:pt>
          <cx:pt idx="26">1199</cx:pt>
          <cx:pt idx="27">1193</cx:pt>
          <cx:pt idx="28">998</cx:pt>
          <cx:pt idx="29">1198</cx:pt>
          <cx:pt idx="30">1248</cx:pt>
          <cx:pt idx="31">1197</cx:pt>
          <cx:pt idx="32">1497</cx:pt>
          <cx:pt idx="33">1498</cx:pt>
          <cx:pt idx="34">1591</cx:pt>
          <cx:pt idx="35">1197</cx:pt>
          <cx:pt idx="36">1461</cx:pt>
          <cx:pt idx="37">1598</cx:pt>
          <cx:pt idx="38">1462</cx:pt>
          <cx:pt idx="39">2179</cx:pt>
          <cx:pt idx="40">1497</cx:pt>
          <cx:pt idx="41">2179</cx:pt>
          <cx:pt idx="42">2179</cx:pt>
          <cx:pt idx="43">2179</cx:pt>
          <cx:pt idx="44">2393</cx:pt>
          <cx:pt idx="45">1798</cx:pt>
          <cx:pt idx="46">1798</cx:pt>
          <cx:pt idx="47">2755</cx:pt>
          <cx:pt idx="48">1493</cx:pt>
          <cx:pt idx="49">1968</cx:pt>
          <cx:pt idx="50">1995</cx:pt>
          <cx:pt idx="51">1995</cx:pt>
          <cx:pt idx="52">1995</cx:pt>
          <cx:pt idx="53">1998</cx:pt>
          <cx:pt idx="54">1493</cx:pt>
          <cx:pt idx="55">1498</cx:pt>
          <cx:pt idx="56">1248</cx:pt>
          <cx:pt idx="57">1197</cx:pt>
          <cx:pt idx="58">1462</cx:pt>
          <cx:pt idx="59">998</cx:pt>
          <cx:pt idx="60">1493</cx:pt>
          <cx:pt idx="61">1248</cx:pt>
          <cx:pt idx="62">1461</cx:pt>
          <cx:pt idx="63">1396.5</cx:pt>
          <cx:pt idx="64">1999</cx:pt>
          <cx:pt idx="65">1995</cx:pt>
          <cx:pt idx="66">1968</cx:pt>
          <cx:pt idx="67">1798</cx:pt>
          <cx:pt idx="68">2998</cx:pt>
          <cx:pt idx="69">2979</cx:pt>
          <cx:pt idx="70">1197</cx:pt>
          <cx:pt idx="71">1197</cx:pt>
          <cx:pt idx="72">1248</cx:pt>
          <cx:pt idx="73">1591</cx:pt>
          <cx:pt idx="74">1956</cx:pt>
          <cx:pt idx="75">1995</cx:pt>
          <cx:pt idx="76">2993</cx:pt>
          <cx:pt idx="77">1493</cx:pt>
          <cx:pt idx="78">1197</cx:pt>
          <cx:pt idx="79">1199</cx:pt>
          <cx:pt idx="80">1493</cx:pt>
          <cx:pt idx="81">1396.5</cx:pt>
          <cx:pt idx="82">2487</cx:pt>
          <cx:pt idx="83">1498</cx:pt>
          <cx:pt idx="84">1395</cx:pt>
          <cx:pt idx="85">1396.5</cx:pt>
          <cx:pt idx="86">1498</cx:pt>
          <cx:pt idx="87">2179</cx:pt>
          <cx:pt idx="88">1598</cx:pt>
          <cx:pt idx="89">624</cx:pt>
          <cx:pt idx="90">1196</cx:pt>
          <cx:pt idx="91">998</cx:pt>
          <cx:pt idx="92">998</cx:pt>
          <cx:pt idx="93">998</cx:pt>
          <cx:pt idx="94">999</cx:pt>
          <cx:pt idx="95">1248</cx:pt>
          <cx:pt idx="96">1197</cx:pt>
          <cx:pt idx="97">1248</cx:pt>
          <cx:pt idx="98">1197</cx:pt>
          <cx:pt idx="99">1496</cx:pt>
          <cx:pt idx="100">1496</cx:pt>
          <cx:pt idx="101">1461</cx:pt>
          <cx:pt idx="102">998</cx:pt>
          <cx:pt idx="103">1120</cx:pt>
          <cx:pt idx="104">1197</cx:pt>
          <cx:pt idx="105">1298</cx:pt>
          <cx:pt idx="106">1493</cx:pt>
          <cx:pt idx="107">1396.5</cx:pt>
          <cx:pt idx="108">2498</cx:pt>
          <cx:pt idx="109">72</cx:pt>
          <cx:pt idx="110">796</cx:pt>
          <cx:pt idx="111">2489</cx:pt>
          <cx:pt idx="112">796</cx:pt>
          <cx:pt idx="113">2523</cx:pt>
          <cx:pt idx="114">2200</cx:pt>
          <cx:pt idx="115">1461</cx:pt>
        </cx:lvl>
      </cx:numDim>
    </cx:data>
  </cx:chartData>
  <cx:chart>
    <cx:title pos="t" align="ctr" overlay="0">
      <cx:tx>
        <cx:rich>
          <a:bodyPr spcFirstLastPara="1" vertOverflow="ellipsis" horzOverflow="overflow" wrap="square" lIns="0" tIns="0" rIns="0" bIns="0" anchor="ctr" anchorCtr="1"/>
          <a:lstStyle/>
          <a:p>
            <a:pPr algn="ctr" rtl="0">
              <a:defRPr sz="1200"/>
            </a:pPr>
            <a:r>
              <a:rPr lang="en-US" sz="1200" b="0" i="0" u="none" strike="noStrike" baseline="0">
                <a:solidFill>
                  <a:sysClr val="windowText" lastClr="000000">
                    <a:lumMod val="65000"/>
                    <a:lumOff val="35000"/>
                  </a:sysClr>
                </a:solidFill>
                <a:latin typeface="Calibri" panose="020F0502020204030204"/>
              </a:rPr>
              <a:t>Frequency Distribution of Displacement </a:t>
            </a:r>
            <a:r>
              <a:rPr lang="en-US" sz="1200" b="0"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without Outliers</a:t>
            </a:r>
            <a:endParaRPr lang="en-US" sz="1200" b="0" i="0" u="none" strike="noStrike" baseline="0">
              <a:solidFill>
                <a:sysClr val="windowText" lastClr="000000">
                  <a:lumMod val="65000"/>
                  <a:lumOff val="35000"/>
                </a:sysClr>
              </a:solidFill>
              <a:latin typeface="Calibri" panose="020F0502020204030204"/>
            </a:endParaRPr>
          </a:p>
        </cx:rich>
      </cx:tx>
    </cx:title>
    <cx:plotArea>
      <cx:plotAreaRegion>
        <cx:series layoutId="clusteredColumn" uniqueId="{27322358-6176-4174-B6E8-B62E9672DAF8}">
          <cx:dataLabels pos="outEnd">
            <cx:visibility seriesName="0" categoryName="0" value="1"/>
            <cx:separator>, </cx:separator>
          </cx:dataLabels>
          <cx:dataId val="0"/>
          <cx:layoutPr>
            <cx:binning intervalClosed="r">
              <cx:binSize val="980"/>
            </cx:binning>
          </cx:layoutPr>
        </cx:series>
      </cx:plotAreaRegion>
      <cx:axis id="0">
        <cx:catScaling gapWidth="0"/>
        <cx:tickLabels/>
      </cx:axis>
      <cx:axis id="1" hidden="1">
        <cx:valScaling/>
        <cx:tickLabels/>
      </cx:axis>
    </cx:plotArea>
  </cx:chart>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9'!$AF$2:$AF$117</cx:f>
        <cx:lvl ptCount="116" formatCode="General">
          <cx:pt idx="0">16.300000000000001</cx:pt>
          <cx:pt idx="1">16.300000000000001</cx:pt>
          <cx:pt idx="2">16.300000000000001</cx:pt>
          <cx:pt idx="3">15.1</cx:pt>
          <cx:pt idx="4">15.1</cx:pt>
          <cx:pt idx="5">13.300000000000001</cx:pt>
          <cx:pt idx="6">16.300000000000001</cx:pt>
          <cx:pt idx="7">14</cx:pt>
          <cx:pt idx="8">16.300000000000001</cx:pt>
          <cx:pt idx="9">15.300000000000001</cx:pt>
          <cx:pt idx="10">16.300000000000001</cx:pt>
          <cx:pt idx="11">16.300000000000001</cx:pt>
          <cx:pt idx="12">16.300000000000001</cx:pt>
          <cx:pt idx="13">16.300000000000001</cx:pt>
          <cx:pt idx="14">16.300000000000001</cx:pt>
          <cx:pt idx="15">15.1</cx:pt>
          <cx:pt idx="16">16</cx:pt>
          <cx:pt idx="17">16.300000000000001</cx:pt>
          <cx:pt idx="18">16.300000000000001</cx:pt>
          <cx:pt idx="19">16.300000000000001</cx:pt>
          <cx:pt idx="20">16.300000000000001</cx:pt>
          <cx:pt idx="21">13.5</cx:pt>
          <cx:pt idx="22">16.300000000000001</cx:pt>
          <cx:pt idx="23">16.300000000000001</cx:pt>
          <cx:pt idx="24">15.5</cx:pt>
          <cx:pt idx="25">16.300000000000001</cx:pt>
          <cx:pt idx="26">16.300000000000001</cx:pt>
          <cx:pt idx="27">16.300000000000001</cx:pt>
          <cx:pt idx="28">16.300000000000001</cx:pt>
          <cx:pt idx="29">16.300000000000001</cx:pt>
          <cx:pt idx="30">16.300000000000001</cx:pt>
          <cx:pt idx="31">15</cx:pt>
          <cx:pt idx="32">16.300000000000001</cx:pt>
          <cx:pt idx="33">16.300000000000001</cx:pt>
          <cx:pt idx="34">16.300000000000001</cx:pt>
          <cx:pt idx="35">16.300000000000001</cx:pt>
          <cx:pt idx="36">16.300000000000001</cx:pt>
          <cx:pt idx="37">16.300000000000001</cx:pt>
          <cx:pt idx="38">16.300000000000001</cx:pt>
          <cx:pt idx="39">16.300000000000001</cx:pt>
          <cx:pt idx="40">16.300000000000001</cx:pt>
          <cx:pt idx="41">16.300000000000001</cx:pt>
          <cx:pt idx="42">16.300000000000001</cx:pt>
          <cx:pt idx="43">14</cx:pt>
          <cx:pt idx="44">16.300000000000001</cx:pt>
          <cx:pt idx="45">16.300000000000001</cx:pt>
          <cx:pt idx="46">16.300000000000001</cx:pt>
          <cx:pt idx="47">16.300000000000001</cx:pt>
          <cx:pt idx="48">16.300000000000001</cx:pt>
          <cx:pt idx="49">16.300000000000001</cx:pt>
          <cx:pt idx="50">18</cx:pt>
          <cx:pt idx="51">16.300000000000001</cx:pt>
          <cx:pt idx="52">16.300000000000001</cx:pt>
          <cx:pt idx="53">16.300000000000001</cx:pt>
          <cx:pt idx="54">16.300000000000001</cx:pt>
          <cx:pt idx="55">16.300000000000001</cx:pt>
          <cx:pt idx="56">16.300000000000001</cx:pt>
          <cx:pt idx="57">16.300000000000001</cx:pt>
          <cx:pt idx="58">16.300000000000001</cx:pt>
          <cx:pt idx="59">16.300000000000001</cx:pt>
          <cx:pt idx="60">16.300000000000001</cx:pt>
          <cx:pt idx="61">16.300000000000001</cx:pt>
          <cx:pt idx="62">16.300000000000001</cx:pt>
          <cx:pt idx="63">16.300000000000001</cx:pt>
          <cx:pt idx="64">16.300000000000001</cx:pt>
          <cx:pt idx="65">16.379999999999999</cx:pt>
          <cx:pt idx="66">16.300000000000001</cx:pt>
          <cx:pt idx="67">15.1</cx:pt>
          <cx:pt idx="68">16.300000000000001</cx:pt>
          <cx:pt idx="69">16.300000000000001</cx:pt>
          <cx:pt idx="70">16.300000000000001</cx:pt>
          <cx:pt idx="71">15.699999999999999</cx:pt>
          <cx:pt idx="72">16.300000000000001</cx:pt>
          <cx:pt idx="73">15.289999999999999</cx:pt>
          <cx:pt idx="74">16.300000000000001</cx:pt>
          <cx:pt idx="75">16.300000000000001</cx:pt>
          <cx:pt idx="76">16.300000000000001</cx:pt>
          <cx:pt idx="77">16.300000000000001</cx:pt>
          <cx:pt idx="78">16.300000000000001</cx:pt>
          <cx:pt idx="79">16.300000000000001</cx:pt>
          <cx:pt idx="80">13.800000000000001</cx:pt>
          <cx:pt idx="81">16.300000000000001</cx:pt>
          <cx:pt idx="82">16.300000000000001</cx:pt>
          <cx:pt idx="83">16.300000000000001</cx:pt>
          <cx:pt idx="84">16.300000000000001</cx:pt>
          <cx:pt idx="85">16.300000000000001</cx:pt>
          <cx:pt idx="86">18</cx:pt>
          <cx:pt idx="87">16.300000000000001</cx:pt>
          <cx:pt idx="88">16.300000000000001</cx:pt>
          <cx:pt idx="89">16.300000000000001</cx:pt>
          <cx:pt idx="90">16.300000000000001</cx:pt>
          <cx:pt idx="91">14</cx:pt>
          <cx:pt idx="92">16.300000000000001</cx:pt>
          <cx:pt idx="93">16.300000000000001</cx:pt>
          <cx:pt idx="94">16.300000000000001</cx:pt>
          <cx:pt idx="95">16.300000000000001</cx:pt>
          <cx:pt idx="96">16.300000000000001</cx:pt>
          <cx:pt idx="97">14.6</cx:pt>
          <cx:pt idx="98">16.300000000000001</cx:pt>
          <cx:pt idx="99">13.6</cx:pt>
          <cx:pt idx="100">15</cx:pt>
          <cx:pt idx="101">18</cx:pt>
          <cx:pt idx="102">16.300000000000001</cx:pt>
          <cx:pt idx="103">16.300000000000001</cx:pt>
          <cx:pt idx="104">16.300000000000001</cx:pt>
          <cx:pt idx="105">16.300000000000001</cx:pt>
          <cx:pt idx="106">16.300000000000001</cx:pt>
          <cx:pt idx="107">16.300000000000001</cx:pt>
          <cx:pt idx="108">16.300000000000001</cx:pt>
          <cx:pt idx="109">16.300000000000001</cx:pt>
          <cx:pt idx="110">16.300000000000001</cx:pt>
          <cx:pt idx="111">16.300000000000001</cx:pt>
          <cx:pt idx="112">18</cx:pt>
          <cx:pt idx="113">16.300000000000001</cx:pt>
          <cx:pt idx="114">16.300000000000001</cx:pt>
          <cx:pt idx="115">18</cx:pt>
        </cx:lvl>
      </cx:numDim>
    </cx:data>
  </cx:chartData>
  <cx:chart>
    <cx:title pos="t" align="ctr" overlay="0">
      <cx:tx>
        <cx:txData>
          <cx:v>Frequency Distribution of City Mileage without Outliers</cx:v>
        </cx:txData>
      </cx:tx>
      <cx:txPr>
        <a:bodyPr spcFirstLastPara="1" vertOverflow="ellipsis" horzOverflow="overflow" wrap="square" lIns="0" tIns="0" rIns="0" bIns="0" anchor="ctr" anchorCtr="1"/>
        <a:lstStyle/>
        <a:p>
          <a:pPr algn="ctr" rtl="0">
            <a:defRPr/>
          </a:pPr>
          <a:r>
            <a:rPr lang="en-US" sz="1200" b="0" i="0" u="none" strike="noStrike" baseline="0">
              <a:solidFill>
                <a:sysClr val="windowText" lastClr="000000">
                  <a:lumMod val="65000"/>
                  <a:lumOff val="35000"/>
                </a:sysClr>
              </a:solidFill>
              <a:latin typeface="Calibri" panose="020F0502020204030204"/>
            </a:rPr>
            <a:t>Frequency Distribution of City Mileage without Outliers</a:t>
          </a:r>
        </a:p>
      </cx:txPr>
    </cx:title>
    <cx:plotArea>
      <cx:plotAreaRegion>
        <cx:series layoutId="clusteredColumn" uniqueId="{2BAA4F3C-5EB6-4A43-A289-B840ABA653AC}">
          <cx:spPr>
            <a:solidFill>
              <a:schemeClr val="accent2"/>
            </a:solidFill>
          </cx:spPr>
          <cx:dataLabels pos="outEnd">
            <cx:visibility seriesName="0" categoryName="0" value="1"/>
            <cx:separator>, </cx:separator>
          </cx:dataLabels>
          <cx:dataId val="0"/>
          <cx:layoutPr>
            <cx:binning intervalClosed="r">
              <cx:binSize val="0.88000000000000012"/>
            </cx:binning>
          </cx:layoutPr>
        </cx:series>
      </cx:plotAreaRegion>
      <cx:axis id="0">
        <cx:catScaling gapWidth="0"/>
        <cx:tickLabels/>
      </cx:axis>
      <cx:axis id="1" hidden="1">
        <cx:valScaling/>
        <cx:tickLabels/>
      </cx:axis>
    </cx:plotArea>
  </cx:chart>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9'!$AE$2:$AE$117</cx:f>
        <cx:lvl ptCount="116" formatCode="General">
          <cx:pt idx="0">28</cx:pt>
          <cx:pt idx="1">35</cx:pt>
          <cx:pt idx="2">35</cx:pt>
          <cx:pt idx="3">32</cx:pt>
          <cx:pt idx="4">45</cx:pt>
          <cx:pt idx="5">45</cx:pt>
          <cx:pt idx="6">37</cx:pt>
          <cx:pt idx="7">45</cx:pt>
          <cx:pt idx="8">40</cx:pt>
          <cx:pt idx="9">45</cx:pt>
          <cx:pt idx="10">40</cx:pt>
          <cx:pt idx="11">37</cx:pt>
          <cx:pt idx="12">70</cx:pt>
          <cx:pt idx="13">71</cx:pt>
          <cx:pt idx="14">66</cx:pt>
          <cx:pt idx="15">66</cx:pt>
          <cx:pt idx="16">67</cx:pt>
          <cx:pt idx="17">45</cx:pt>
          <cx:pt idx="18">60.899999999999999</cx:pt>
          <cx:pt idx="19">52</cx:pt>
          <cx:pt idx="20">87</cx:pt>
          <cx:pt idx="21">78</cx:pt>
          <cx:pt idx="22">35</cx:pt>
          <cx:pt idx="23">27</cx:pt>
          <cx:pt idx="24">35</cx:pt>
          <cx:pt idx="25">37</cx:pt>
          <cx:pt idx="26">35</cx:pt>
          <cx:pt idx="27">44</cx:pt>
          <cx:pt idx="28">45</cx:pt>
          <cx:pt idx="29">44</cx:pt>
          <cx:pt idx="30">48</cx:pt>
          <cx:pt idx="31">40</cx:pt>
          <cx:pt idx="32">52</cx:pt>
          <cx:pt idx="33">50</cx:pt>
          <cx:pt idx="34">45</cx:pt>
          <cx:pt idx="35">42</cx:pt>
          <cx:pt idx="36">50</cx:pt>
          <cx:pt idx="37">55</cx:pt>
          <cx:pt idx="38">45</cx:pt>
          <cx:pt idx="39">60</cx:pt>
          <cx:pt idx="40">45</cx:pt>
          <cx:pt idx="41">60</cx:pt>
          <cx:pt idx="42">70</cx:pt>
          <cx:pt idx="43">60</cx:pt>
          <cx:pt idx="44">55</cx:pt>
          <cx:pt idx="45">55</cx:pt>
          <cx:pt idx="46">66</cx:pt>
          <cx:pt idx="47">80</cx:pt>
          <cx:pt idx="48">80</cx:pt>
          <cx:pt idx="49">63</cx:pt>
          <cx:pt idx="50">51</cx:pt>
          <cx:pt idx="51">40</cx:pt>
          <cx:pt idx="52">60</cx:pt>
          <cx:pt idx="53">52</cx:pt>
          <cx:pt idx="54">45</cx:pt>
          <cx:pt idx="55">40</cx:pt>
          <cx:pt idx="56">37</cx:pt>
          <cx:pt idx="57">43</cx:pt>
          <cx:pt idx="58">45</cx:pt>
          <cx:pt idx="59">37</cx:pt>
          <cx:pt idx="60">60</cx:pt>
          <cx:pt idx="61">48</cx:pt>
          <cx:pt idx="62">50</cx:pt>
          <cx:pt idx="63">45</cx:pt>
          <cx:pt idx="64">50</cx:pt>
          <cx:pt idx="65">62</cx:pt>
          <cx:pt idx="66">55</cx:pt>
          <cx:pt idx="67">43</cx:pt>
          <cx:pt idx="68">80</cx:pt>
          <cx:pt idx="69">60</cx:pt>
          <cx:pt idx="70">37</cx:pt>
          <cx:pt idx="71">43</cx:pt>
          <cx:pt idx="72">43</cx:pt>
          <cx:pt idx="73">55</cx:pt>
          <cx:pt idx="74">50</cx:pt>
          <cx:pt idx="75">70</cx:pt>
          <cx:pt idx="76">88</cx:pt>
          <cx:pt idx="77">68</cx:pt>
          <cx:pt idx="78">32</cx:pt>
          <cx:pt idx="79">35</cx:pt>
          <cx:pt idx="80">60</cx:pt>
          <cx:pt idx="81">45</cx:pt>
          <cx:pt idx="82">50</cx:pt>
          <cx:pt idx="83">42</cx:pt>
          <cx:pt idx="84">50</cx:pt>
          <cx:pt idx="85">45</cx:pt>
          <cx:pt idx="86">55</cx:pt>
          <cx:pt idx="87">63</cx:pt>
          <cx:pt idx="88">55</cx:pt>
          <cx:pt idx="89">24</cx:pt>
          <cx:pt idx="90">40</cx:pt>
          <cx:pt idx="91">35</cx:pt>
          <cx:pt idx="92">35</cx:pt>
          <cx:pt idx="93">35</cx:pt>
          <cx:pt idx="94">40</cx:pt>
          <cx:pt idx="95">44</cx:pt>
          <cx:pt idx="96">43</cx:pt>
          <cx:pt idx="97">42</cx:pt>
          <cx:pt idx="98">37</cx:pt>
          <cx:pt idx="99">45</cx:pt>
          <cx:pt idx="100">45</cx:pt>
          <cx:pt idx="101">50</cx:pt>
          <cx:pt idx="102">35</cx:pt>
          <cx:pt idx="103">43</cx:pt>
          <cx:pt idx="104">37</cx:pt>
          <cx:pt idx="105">40</cx:pt>
          <cx:pt idx="106">60</cx:pt>
          <cx:pt idx="107">35</cx:pt>
          <cx:pt idx="108">60</cx:pt>
          <cx:pt idx="109">45</cx:pt>
          <cx:pt idx="110">35</cx:pt>
          <cx:pt idx="111">55</cx:pt>
          <cx:pt idx="112">35</cx:pt>
          <cx:pt idx="113">60</cx:pt>
          <cx:pt idx="114">60</cx:pt>
          <cx:pt idx="115">50</cx:pt>
        </cx:lvl>
      </cx:numDim>
    </cx:data>
  </cx:chartData>
  <cx:chart>
    <cx:title pos="t" align="ctr" overlay="0">
      <cx:tx>
        <cx:txData>
          <cx:v>Frequency Distribution of Fuel Tanks Capacity without Outliers </cx:v>
        </cx:txData>
      </cx:tx>
      <cx:txPr>
        <a:bodyPr spcFirstLastPara="1" vertOverflow="ellipsis" horzOverflow="overflow" wrap="square" lIns="0" tIns="0" rIns="0" bIns="0" anchor="ctr" anchorCtr="1"/>
        <a:lstStyle/>
        <a:p>
          <a:pPr algn="ctr" rtl="0">
            <a:defRPr sz="1200"/>
          </a:pPr>
          <a:r>
            <a:rPr lang="en-US" sz="1200" b="0" i="0" u="none" strike="noStrike" baseline="0">
              <a:solidFill>
                <a:sysClr val="windowText" lastClr="000000">
                  <a:lumMod val="65000"/>
                  <a:lumOff val="35000"/>
                </a:sysClr>
              </a:solidFill>
              <a:latin typeface="Calibri" panose="020F0502020204030204"/>
            </a:rPr>
            <a:t>Frequency Distribution of Fuel Tanks Capacity without Outliers </a:t>
          </a:r>
        </a:p>
      </cx:txPr>
    </cx:title>
    <cx:plotArea>
      <cx:plotAreaRegion>
        <cx:series layoutId="clusteredColumn" uniqueId="{0566FDC2-A4B9-4961-A635-93A480B6E814}">
          <cx:spPr>
            <a:solidFill>
              <a:schemeClr val="accent6"/>
            </a:solidFill>
          </cx:spPr>
          <cx:dataLabels pos="outEnd">
            <cx:visibility seriesName="0" categoryName="0" value="1"/>
            <cx:separator>, </cx:separator>
          </cx:dataLabels>
          <cx:dataId val="0"/>
          <cx:layoutPr>
            <cx:binning intervalClosed="r">
              <cx:binSize val="3"/>
            </cx:binning>
          </cx:layoutPr>
        </cx:series>
      </cx:plotAreaRegion>
      <cx:axis id="0">
        <cx:catScaling gapWidth="0"/>
        <cx:tickLabels/>
      </cx:axis>
      <cx:axis id="1" hidden="1">
        <cx:valScaling/>
        <cx:tickLabels/>
      </cx:axis>
    </cx:plotArea>
  </cx:chart>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 2'!$A$2:$A$1047952</cx:f>
        <cx:lvl ptCount="1047951" formatCode="General">
          <cx:pt idx="0">23.600000000000001</cx:pt>
          <cx:pt idx="1">23.600000000000001</cx:pt>
          <cx:pt idx="2">16.300000000000001</cx:pt>
          <cx:pt idx="3">23.600000000000001</cx:pt>
          <cx:pt idx="4">23.600000000000001</cx:pt>
          <cx:pt idx="5">23.600000000000001</cx:pt>
          <cx:pt idx="6">16.300000000000001</cx:pt>
          <cx:pt idx="7">23.84</cx:pt>
          <cx:pt idx="8">23.84</cx:pt>
          <cx:pt idx="9">23.84</cx:pt>
          <cx:pt idx="10">23.84</cx:pt>
          <cx:pt idx="11">23.84</cx:pt>
          <cx:pt idx="12">23.84</cx:pt>
          <cx:pt idx="13">23.84</cx:pt>
          <cx:pt idx="14">22.949999999999999</cx:pt>
          <cx:pt idx="15">22.949999999999999</cx:pt>
          <cx:pt idx="16">22.949999999999999</cx:pt>
          <cx:pt idx="17">22.949999999999999</cx:pt>
          <cx:pt idx="18">17.57</cx:pt>
          <cx:pt idx="19">17.57</cx:pt>
          <cx:pt idx="20">17.57</cx:pt>
          <cx:pt idx="21">17.57</cx:pt>
          <cx:pt idx="22">16.300000000000001</cx:pt>
          <cx:pt idx="23">16.300000000000001</cx:pt>
          <cx:pt idx="24">16.300000000000001</cx:pt>
          <cx:pt idx="25">16.300000000000001</cx:pt>
          <cx:pt idx="26">16.300000000000001</cx:pt>
          <cx:pt idx="27">16.300000000000001</cx:pt>
          <cx:pt idx="28">16.300000000000001</cx:pt>
          <cx:pt idx="29">16.300000000000001</cx:pt>
          <cx:pt idx="30">16.300000000000001</cx:pt>
          <cx:pt idx="31">16.300000000000001</cx:pt>
          <cx:pt idx="32">24.120000000000001</cx:pt>
          <cx:pt idx="33">24.120000000000001</cx:pt>
          <cx:pt idx="34">24.120000000000001</cx:pt>
          <cx:pt idx="35">24.120000000000001</cx:pt>
          <cx:pt idx="36">24.120000000000001</cx:pt>
          <cx:pt idx="37">24.120000000000001</cx:pt>
          <cx:pt idx="38">13.199999999999999</cx:pt>
          <cx:pt idx="39">19.199999999999999</cx:pt>
          <cx:pt idx="40">13.199999999999999</cx:pt>
          <cx:pt idx="41">13.199999999999999</cx:pt>
          <cx:pt idx="42">13.199999999999999</cx:pt>
          <cx:pt idx="43">19.199999999999999</cx:pt>
          <cx:pt idx="44">19.199999999999999</cx:pt>
          <cx:pt idx="45">19.199999999999999</cx:pt>
          <cx:pt idx="46">19.199999999999999</cx:pt>
          <cx:pt idx="47">19.199999999999999</cx:pt>
          <cx:pt idx="48">19.199999999999999</cx:pt>
          <cx:pt idx="49">16.300000000000001</cx:pt>
          <cx:pt idx="50">16.300000000000001</cx:pt>
          <cx:pt idx="51">16.300000000000001</cx:pt>
          <cx:pt idx="52">16.300000000000001</cx:pt>
          <cx:pt idx="53">16.300000000000001</cx:pt>
          <cx:pt idx="54">16.300000000000001</cx:pt>
          <cx:pt idx="55">16.300000000000001</cx:pt>
          <cx:pt idx="56">16.300000000000001</cx:pt>
          <cx:pt idx="57">16.300000000000001</cx:pt>
          <cx:pt idx="58">16.300000000000001</cx:pt>
          <cx:pt idx="59">16.300000000000001</cx:pt>
          <cx:pt idx="60">16.300000000000001</cx:pt>
          <cx:pt idx="61">16.300000000000001</cx:pt>
          <cx:pt idx="62">16.300000000000001</cx:pt>
          <cx:pt idx="63">16.300000000000001</cx:pt>
          <cx:pt idx="64">16.300000000000001</cx:pt>
          <cx:pt idx="65">16.300000000000001</cx:pt>
          <cx:pt idx="66">16.300000000000001</cx:pt>
          <cx:pt idx="67">16.300000000000001</cx:pt>
          <cx:pt idx="68">16.300000000000001</cx:pt>
          <cx:pt idx="69">16.300000000000001</cx:pt>
          <cx:pt idx="70">16.300000000000001</cx:pt>
          <cx:pt idx="71">16.300000000000001</cx:pt>
          <cx:pt idx="72">16.300000000000001</cx:pt>
          <cx:pt idx="73">16.300000000000001</cx:pt>
          <cx:pt idx="74">16.300000000000001</cx:pt>
          <cx:pt idx="75">16.300000000000001</cx:pt>
          <cx:pt idx="76">14</cx:pt>
          <cx:pt idx="77">14</cx:pt>
          <cx:pt idx="78">14</cx:pt>
          <cx:pt idx="79">14</cx:pt>
          <cx:pt idx="80">14</cx:pt>
          <cx:pt idx="81">14</cx:pt>
          <cx:pt idx="82">14</cx:pt>
          <cx:pt idx="83">10.800000000000001</cx:pt>
          <cx:pt idx="84">10.800000000000001</cx:pt>
          <cx:pt idx="85">10.800000000000001</cx:pt>
          <cx:pt idx="86">13.93</cx:pt>
          <cx:pt idx="87">16.300000000000001</cx:pt>
          <cx:pt idx="88">16.300000000000001</cx:pt>
          <cx:pt idx="89">16.300000000000001</cx:pt>
          <cx:pt idx="90">16.300000000000001</cx:pt>
          <cx:pt idx="91">16.300000000000001</cx:pt>
          <cx:pt idx="92">16.300000000000001</cx:pt>
          <cx:pt idx="93">16.300000000000001</cx:pt>
          <cx:pt idx="94">16.300000000000001</cx:pt>
          <cx:pt idx="95">16.300000000000001</cx:pt>
          <cx:pt idx="96">16.300000000000001</cx:pt>
          <cx:pt idx="97">16.300000000000001</cx:pt>
          <cx:pt idx="98">16.300000000000001</cx:pt>
          <cx:pt idx="99">16.300000000000001</cx:pt>
        </cx:lvl>
      </cx:numDim>
    </cx:data>
    <cx:data id="1">
      <cx:numDim type="val">
        <cx:f>'Task 2'!$B$2:$B$1047952</cx:f>
        <cx:lvl ptCount="1047951" formatCode="General">
          <cx:pt idx="0">12</cx:pt>
          <cx:pt idx="1">12</cx:pt>
          <cx:pt idx="2">11</cx:pt>
          <cx:pt idx="3">16.300000000000001</cx:pt>
          <cx:pt idx="4">16.300000000000001</cx:pt>
          <cx:pt idx="5">14</cx:pt>
          <cx:pt idx="6">14</cx:pt>
          <cx:pt idx="7">19</cx:pt>
          <cx:pt idx="8">14</cx:pt>
          <cx:pt idx="9">16.300000000000001</cx:pt>
          <cx:pt idx="10">14</cx:pt>
          <cx:pt idx="11">23</cx:pt>
          <cx:pt idx="12">16.300000000000001</cx:pt>
          <cx:pt idx="13">23</cx:pt>
          <cx:pt idx="14">23</cx:pt>
          <cx:pt idx="15">23</cx:pt>
          <cx:pt idx="16">23</cx:pt>
          <cx:pt idx="17">23</cx:pt>
          <cx:pt idx="18">23</cx:pt>
          <cx:pt idx="19">23</cx:pt>
          <cx:pt idx="20">23</cx:pt>
          <cx:pt idx="21">20.890000000000001</cx:pt>
          <cx:pt idx="22">20.890000000000001</cx:pt>
          <cx:pt idx="23">20.890000000000001</cx:pt>
          <cx:pt idx="24">20.890000000000001</cx:pt>
          <cx:pt idx="25">20.890000000000001</cx:pt>
          <cx:pt idx="26">15.1</cx:pt>
          <cx:pt idx="27">20.890000000000001</cx:pt>
          <cx:pt idx="28">14.6</cx:pt>
          <cx:pt idx="29">16.300000000000001</cx:pt>
          <cx:pt idx="30">16.300000000000001</cx:pt>
          <cx:pt idx="31">16.300000000000001</cx:pt>
          <cx:pt idx="32">16.300000000000001</cx:pt>
          <cx:pt idx="33">28.399999999999999</cx:pt>
          <cx:pt idx="34">16.300000000000001</cx:pt>
          <cx:pt idx="35">28.399999999999999</cx:pt>
          <cx:pt idx="36">16.300000000000001</cx:pt>
          <cx:pt idx="37">28.399999999999999</cx:pt>
          <cx:pt idx="38">28.399999999999999</cx:pt>
          <cx:pt idx="39">16.300000000000001</cx:pt>
          <cx:pt idx="40">16.300000000000001</cx:pt>
          <cx:pt idx="41">16.300000000000001</cx:pt>
          <cx:pt idx="42">28.399999999999999</cx:pt>
          <cx:pt idx="43">28.399999999999999</cx:pt>
          <cx:pt idx="44">28.399999999999999</cx:pt>
          <cx:pt idx="45">16.300000000000001</cx:pt>
          <cx:pt idx="46">16.300000000000001</cx:pt>
          <cx:pt idx="47">16.300000000000001</cx:pt>
          <cx:pt idx="48">16.300000000000001</cx:pt>
          <cx:pt idx="49">16.300000000000001</cx:pt>
          <cx:pt idx="50">16.300000000000001</cx:pt>
          <cx:pt idx="51">16.300000000000001</cx:pt>
          <cx:pt idx="52">16.300000000000001</cx:pt>
          <cx:pt idx="53">16.300000000000001</cx:pt>
          <cx:pt idx="54">16.300000000000001</cx:pt>
          <cx:pt idx="55">16.300000000000001</cx:pt>
          <cx:pt idx="56">16.300000000000001</cx:pt>
          <cx:pt idx="57">16.300000000000001</cx:pt>
          <cx:pt idx="58">16.300000000000001</cx:pt>
          <cx:pt idx="59">16.300000000000001</cx:pt>
          <cx:pt idx="60">16.300000000000001</cx:pt>
          <cx:pt idx="61">16.300000000000001</cx:pt>
          <cx:pt idx="62">16.300000000000001</cx:pt>
          <cx:pt idx="63">23</cx:pt>
          <cx:pt idx="64">23</cx:pt>
          <cx:pt idx="65">23</cx:pt>
          <cx:pt idx="66">23</cx:pt>
          <cx:pt idx="67">23</cx:pt>
          <cx:pt idx="68">16.300000000000001</cx:pt>
          <cx:pt idx="69">23</cx:pt>
          <cx:pt idx="70">23</cx:pt>
          <cx:pt idx="71">23</cx:pt>
          <cx:pt idx="72">23</cx:pt>
          <cx:pt idx="73">23</cx:pt>
          <cx:pt idx="74">12.6</cx:pt>
          <cx:pt idx="75">16.300000000000001</cx:pt>
          <cx:pt idx="76">16.300000000000001</cx:pt>
          <cx:pt idx="77">16.300000000000001</cx:pt>
          <cx:pt idx="78">16.300000000000001</cx:pt>
          <cx:pt idx="79">16.300000000000001</cx:pt>
          <cx:pt idx="80">16.300000000000001</cx:pt>
          <cx:pt idx="81">16.300000000000001</cx:pt>
          <cx:pt idx="82">16.300000000000001</cx:pt>
          <cx:pt idx="83">16.300000000000001</cx:pt>
          <cx:pt idx="84">16.300000000000001</cx:pt>
          <cx:pt idx="85">16.300000000000001</cx:pt>
          <cx:pt idx="86">16.300000000000001</cx:pt>
          <cx:pt idx="87">16.300000000000001</cx:pt>
          <cx:pt idx="88">10.199999999999999</cx:pt>
          <cx:pt idx="89">10.199999999999999</cx:pt>
          <cx:pt idx="90">20</cx:pt>
          <cx:pt idx="91">20</cx:pt>
          <cx:pt idx="92">20</cx:pt>
          <cx:pt idx="93">20</cx:pt>
          <cx:pt idx="94">20</cx:pt>
          <cx:pt idx="95">20</cx:pt>
          <cx:pt idx="96">20</cx:pt>
          <cx:pt idx="97">20</cx:pt>
          <cx:pt idx="98">20</cx:pt>
          <cx:pt idx="99">16.300000000000001</cx:pt>
          <cx:pt idx="100">16.300000000000001</cx:pt>
          <cx:pt idx="101">16.300000000000001</cx:pt>
          <cx:pt idx="102">16.300000000000001</cx:pt>
          <cx:pt idx="103">13</cx:pt>
          <cx:pt idx="104">13</cx:pt>
          <cx:pt idx="105">27.390000000000001</cx:pt>
          <cx:pt idx="106">27.390000000000001</cx:pt>
          <cx:pt idx="107">27.390000000000001</cx:pt>
          <cx:pt idx="108">27.390000000000001</cx:pt>
          <cx:pt idx="109">21.399999999999999</cx:pt>
          <cx:pt idx="110">21.399999999999999</cx:pt>
          <cx:pt idx="111">21.399999999999999</cx:pt>
          <cx:pt idx="112">21.399999999999999</cx:pt>
          <cx:pt idx="113">21.399999999999999</cx:pt>
          <cx:pt idx="114">21.399999999999999</cx:pt>
          <cx:pt idx="115">21.399999999999999</cx:pt>
          <cx:pt idx="116">21.399999999999999</cx:pt>
          <cx:pt idx="117">21.399999999999999</cx:pt>
          <cx:pt idx="118">16.300000000000001</cx:pt>
          <cx:pt idx="119">16.300000000000001</cx:pt>
          <cx:pt idx="120">16.300000000000001</cx:pt>
          <cx:pt idx="121">16.300000000000001</cx:pt>
          <cx:pt idx="122">16.300000000000001</cx:pt>
          <cx:pt idx="123">16.300000000000001</cx:pt>
          <cx:pt idx="124">16.300000000000001</cx:pt>
          <cx:pt idx="125">16.300000000000001</cx:pt>
          <cx:pt idx="126">16.300000000000001</cx:pt>
          <cx:pt idx="127">16.300000000000001</cx:pt>
          <cx:pt idx="128">21.399999999999999</cx:pt>
          <cx:pt idx="129">23.649999999999999</cx:pt>
          <cx:pt idx="130">23.649999999999999</cx:pt>
          <cx:pt idx="131">23.649999999999999</cx:pt>
          <cx:pt idx="132">23.649999999999999</cx:pt>
          <cx:pt idx="133">18</cx:pt>
          <cx:pt idx="134">18</cx:pt>
          <cx:pt idx="135">28.09</cx:pt>
          <cx:pt idx="136">28.09</cx:pt>
          <cx:pt idx="137">28.09</cx:pt>
          <cx:pt idx="138">28.09</cx:pt>
          <cx:pt idx="139">16.300000000000001</cx:pt>
          <cx:pt idx="140">16.300000000000001</cx:pt>
          <cx:pt idx="141">21.559999999999999</cx:pt>
          <cx:pt idx="142">16.300000000000001</cx:pt>
          <cx:pt idx="143">16.300000000000001</cx:pt>
          <cx:pt idx="144">16.300000000000001</cx:pt>
          <cx:pt idx="145">16.300000000000001</cx:pt>
          <cx:pt idx="146">26.82</cx:pt>
          <cx:pt idx="147">26.32</cx:pt>
          <cx:pt idx="148">26.32</cx:pt>
          <cx:pt idx="149">16.300000000000001</cx:pt>
          <cx:pt idx="150">16.300000000000001</cx:pt>
          <cx:pt idx="151">16.300000000000001</cx:pt>
          <cx:pt idx="152">16.300000000000001</cx:pt>
          <cx:pt idx="153">16.300000000000001</cx:pt>
          <cx:pt idx="154">16.300000000000001</cx:pt>
          <cx:pt idx="155">16.300000000000001</cx:pt>
          <cx:pt idx="156">16.300000000000001</cx:pt>
          <cx:pt idx="157">16.300000000000001</cx:pt>
          <cx:pt idx="158">16.300000000000001</cx:pt>
          <cx:pt idx="159">16.300000000000001</cx:pt>
          <cx:pt idx="160">16.300000000000001</cx:pt>
          <cx:pt idx="161">16.300000000000001</cx:pt>
          <cx:pt idx="162">16.300000000000001</cx:pt>
        </cx:lvl>
      </cx:numDim>
    </cx:data>
    <cx:data id="2">
      <cx:numDim type="val">
        <cx:f>'Task 2'!$C$2:$C$1047952</cx:f>
        <cx:lvl ptCount="1047951" formatCode="General">
          <cx:pt idx="0">16.300000000000001</cx:pt>
          <cx:pt idx="1">16.300000000000001</cx:pt>
          <cx:pt idx="2">16.300000000000001</cx:pt>
          <cx:pt idx="3">16.300000000000001</cx:pt>
          <cx:pt idx="4">16.300000000000001</cx:pt>
          <cx:pt idx="5">16.300000000000001</cx:pt>
          <cx:pt idx="6">16.300000000000001</cx:pt>
          <cx:pt idx="7">16.300000000000001</cx:pt>
          <cx:pt idx="8">16.300000000000001</cx:pt>
          <cx:pt idx="9">16.300000000000001</cx:pt>
          <cx:pt idx="10">16.300000000000001</cx:pt>
          <cx:pt idx="11">16.300000000000001</cx:pt>
          <cx:pt idx="12">16.300000000000001</cx:pt>
          <cx:pt idx="13">16.300000000000001</cx:pt>
          <cx:pt idx="14">13.300000000000001</cx:pt>
          <cx:pt idx="15">18.399999999999999</cx:pt>
          <cx:pt idx="16">13.300000000000001</cx:pt>
          <cx:pt idx="17">18.399999999999999</cx:pt>
          <cx:pt idx="18">13.300000000000001</cx:pt>
          <cx:pt idx="19">18.399999999999999</cx:pt>
          <cx:pt idx="20">13.300000000000001</cx:pt>
          <cx:pt idx="21">18.399999999999999</cx:pt>
          <cx:pt idx="22">13.300000000000001</cx:pt>
          <cx:pt idx="23">13.300000000000001</cx:pt>
          <cx:pt idx="24">13.300000000000001</cx:pt>
          <cx:pt idx="25">18.399999999999999</cx:pt>
          <cx:pt idx="26">16.300000000000001</cx:pt>
          <cx:pt idx="27">16.300000000000001</cx:pt>
          <cx:pt idx="28">16.300000000000001</cx:pt>
          <cx:pt idx="29">16.300000000000001</cx:pt>
          <cx:pt idx="30">16.300000000000001</cx:pt>
          <cx:pt idx="31">16.300000000000001</cx:pt>
          <cx:pt idx="32">16.300000000000001</cx:pt>
          <cx:pt idx="33">16.300000000000001</cx:pt>
          <cx:pt idx="34">16.300000000000001</cx:pt>
          <cx:pt idx="35">16.300000000000001</cx:pt>
          <cx:pt idx="36">16.300000000000001</cx:pt>
          <cx:pt idx="37">16.300000000000001</cx:pt>
          <cx:pt idx="38">24</cx:pt>
          <cx:pt idx="39">24</cx:pt>
          <cx:pt idx="40">18.899999999999999</cx:pt>
          <cx:pt idx="41">18.899999999999999</cx:pt>
          <cx:pt idx="42">16.300000000000001</cx:pt>
          <cx:pt idx="43">16.300000000000001</cx:pt>
          <cx:pt idx="44">16.300000000000001</cx:pt>
          <cx:pt idx="45">16.300000000000001</cx:pt>
          <cx:pt idx="46">16.300000000000001</cx:pt>
          <cx:pt idx="47">16.300000000000001</cx:pt>
          <cx:pt idx="48">16.300000000000001</cx:pt>
          <cx:pt idx="49">16.300000000000001</cx:pt>
          <cx:pt idx="50">16.300000000000001</cx:pt>
          <cx:pt idx="51">16.300000000000001</cx:pt>
          <cx:pt idx="52">16.300000000000001</cx:pt>
          <cx:pt idx="53">16.300000000000001</cx:pt>
          <cx:pt idx="54">16.300000000000001</cx:pt>
          <cx:pt idx="55">16.300000000000001</cx:pt>
          <cx:pt idx="56">16.300000000000001</cx:pt>
          <cx:pt idx="57">15</cx:pt>
          <cx:pt idx="58">15</cx:pt>
          <cx:pt idx="59">15</cx:pt>
          <cx:pt idx="60">21.190000000000001</cx:pt>
          <cx:pt idx="61">16.300000000000001</cx:pt>
          <cx:pt idx="62">19.899999999999999</cx:pt>
          <cx:pt idx="63">19.899999999999999</cx:pt>
          <cx:pt idx="64">16.300000000000001</cx:pt>
          <cx:pt idx="65">14</cx:pt>
          <cx:pt idx="66">16.300000000000001</cx:pt>
          <cx:pt idx="67">16.300000000000001</cx:pt>
          <cx:pt idx="68">16.300000000000001</cx:pt>
          <cx:pt idx="69">16.300000000000001</cx:pt>
          <cx:pt idx="70">16.300000000000001</cx:pt>
          <cx:pt idx="71">14</cx:pt>
          <cx:pt idx="72">16.300000000000001</cx:pt>
          <cx:pt idx="73">16.300000000000001</cx:pt>
          <cx:pt idx="74">18.899999999999999</cx:pt>
          <cx:pt idx="75">18.899999999999999</cx:pt>
          <cx:pt idx="76">18.899999999999999</cx:pt>
          <cx:pt idx="77">18.899999999999999</cx:pt>
          <cx:pt idx="78">18.899999999999999</cx:pt>
          <cx:pt idx="79">16.300000000000001</cx:pt>
          <cx:pt idx="80">13.1</cx:pt>
          <cx:pt idx="81">13.1</cx:pt>
          <cx:pt idx="82">13.1</cx:pt>
          <cx:pt idx="83">13.1</cx:pt>
          <cx:pt idx="84">16.379999999999999</cx:pt>
          <cx:pt idx="85">13.300000000000001</cx:pt>
          <cx:pt idx="86">16.379999999999999</cx:pt>
          <cx:pt idx="87">13.300000000000001</cx:pt>
          <cx:pt idx="88">16.379999999999999</cx:pt>
          <cx:pt idx="89">13.300000000000001</cx:pt>
          <cx:pt idx="90">13.300000000000001</cx:pt>
          <cx:pt idx="91">16.379999999999999</cx:pt>
          <cx:pt idx="92">20.699999999999999</cx:pt>
          <cx:pt idx="93">16.300000000000001</cx:pt>
          <cx:pt idx="94">16.300000000000001</cx:pt>
          <cx:pt idx="95">16.300000000000001</cx:pt>
          <cx:pt idx="96">16.300000000000001</cx:pt>
          <cx:pt idx="97">16.300000000000001</cx:pt>
          <cx:pt idx="98">16.300000000000001</cx:pt>
          <cx:pt idx="99">16.300000000000001</cx:pt>
          <cx:pt idx="100">16.300000000000001</cx:pt>
          <cx:pt idx="101">16.300000000000001</cx:pt>
          <cx:pt idx="102">15.699999999999999</cx:pt>
          <cx:pt idx="103">15.699999999999999</cx:pt>
          <cx:pt idx="104">15.699999999999999</cx:pt>
          <cx:pt idx="105">15.699999999999999</cx:pt>
          <cx:pt idx="106">19</cx:pt>
          <cx:pt idx="107">15.699999999999999</cx:pt>
          <cx:pt idx="108">19</cx:pt>
          <cx:pt idx="109">19</cx:pt>
          <cx:pt idx="110">19</cx:pt>
          <cx:pt idx="111">21.379999999999999</cx:pt>
          <cx:pt idx="112">15.289999999999999</cx:pt>
          <cx:pt idx="113">15.289999999999999</cx:pt>
          <cx:pt idx="114">15.289999999999999</cx:pt>
          <cx:pt idx="115">15.289999999999999</cx:pt>
          <cx:pt idx="116">15.289999999999999</cx:pt>
          <cx:pt idx="117">21.379999999999999</cx:pt>
          <cx:pt idx="118">17.010000000000002</cx:pt>
          <cx:pt idx="119">17.010000000000002</cx:pt>
          <cx:pt idx="120">17.010000000000002</cx:pt>
          <cx:pt idx="121">17.010000000000002</cx:pt>
          <cx:pt idx="122">17.010000000000002</cx:pt>
          <cx:pt idx="123">15.289999999999999</cx:pt>
          <cx:pt idx="124">17.010000000000002</cx:pt>
          <cx:pt idx="125">21.379999999999999</cx:pt>
          <cx:pt idx="126">15.289999999999999</cx:pt>
          <cx:pt idx="127">15.289999999999999</cx:pt>
          <cx:pt idx="128">16.300000000000001</cx:pt>
          <cx:pt idx="129">16.300000000000001</cx:pt>
        </cx:lvl>
      </cx:numDim>
    </cx:data>
  </cx:chartData>
  <cx:chart>
    <cx:title pos="t" align="ctr" overlay="0">
      <cx:tx>
        <cx:txData>
          <cx:v>Variantion of City Mileage for Tata, Suzuki and Hyundai </cx:v>
        </cx:txData>
      </cx:tx>
      <cx:txPr>
        <a:bodyPr spcFirstLastPara="1" vertOverflow="ellipsis" horzOverflow="overflow" wrap="square" lIns="0" tIns="0" rIns="0" bIns="0" anchor="ctr" anchorCtr="1"/>
        <a:lstStyle/>
        <a:p>
          <a:pPr algn="ctr" rtl="0">
            <a:defRPr sz="1100"/>
          </a:pPr>
          <a:r>
            <a:rPr lang="en-US" sz="1100" b="1" i="0" u="none" strike="noStrike" baseline="0">
              <a:solidFill>
                <a:sysClr val="windowText" lastClr="000000">
                  <a:lumMod val="75000"/>
                  <a:lumOff val="25000"/>
                </a:sysClr>
              </a:solidFill>
              <a:latin typeface="Aptos Narrow" panose="02110004020202020204"/>
            </a:rPr>
            <a:t>Variantion of City Mileage for Tata, Suzuki and Hyundai </a:t>
          </a:r>
        </a:p>
      </cx:txPr>
    </cx:title>
    <cx:plotArea>
      <cx:plotAreaRegion>
        <cx:series layoutId="boxWhisker" uniqueId="{ADC158FC-842D-4DAD-8D7E-F806C3906488}">
          <cx:tx>
            <cx:txData>
              <cx:f>'Task 2'!$A$1</cx:f>
              <cx:v>City_Mileage_km_litre for Tata Cars</cx:v>
            </cx:txData>
          </cx:tx>
          <cx:dataId val="0"/>
          <cx:layoutPr>
            <cx:visibility meanLine="0" meanMarker="1" nonoutliers="0" outliers="1"/>
            <cx:statistics quartileMethod="exclusive"/>
          </cx:layoutPr>
        </cx:series>
        <cx:series layoutId="boxWhisker" uniqueId="{0D2941A8-6563-46F7-A191-323F9AD1902C}">
          <cx:tx>
            <cx:txData>
              <cx:f>'Task 2'!$B$1</cx:f>
              <cx:v>City_Mileage_km_litre Suzuki Cars</cx:v>
            </cx:txData>
          </cx:tx>
          <cx:dataId val="1"/>
          <cx:layoutPr>
            <cx:visibility meanLine="0" meanMarker="1" nonoutliers="0" outliers="1"/>
            <cx:statistics quartileMethod="exclusive"/>
          </cx:layoutPr>
        </cx:series>
        <cx:series layoutId="boxWhisker" uniqueId="{0D452C21-4EB8-4F27-A03A-680EAEFFF464}">
          <cx:tx>
            <cx:txData>
              <cx:f>'Task 2'!$C$1</cx:f>
              <cx:v>City_Mileage_km_litre for Hyundai Cars</cx:v>
            </cx:txData>
          </cx:tx>
          <cx:dataId val="2"/>
          <cx:layoutPr>
            <cx:visibility meanLine="0" meanMarker="1" nonoutliers="0" outliers="1"/>
            <cx:statistics quartileMethod="exclusive"/>
          </cx:layoutPr>
        </cx:series>
      </cx:plotAreaRegion>
      <cx:axis id="0">
        <cx:catScaling gapWidth="1.5"/>
        <cx:tickLabels/>
      </cx:axis>
      <cx:axis id="1">
        <cx:valScaling/>
        <cx:tickLabels/>
      </cx:axis>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47">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900"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47">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900"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6.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1197" kern="1200" spc="0" baseline="0"/>
  </cs:valueAxis>
  <cs:wall>
    <cs:lnRef idx="0"/>
    <cs:fillRef idx="0"/>
    <cs:effectRef idx="0"/>
    <cs:fontRef idx="minor">
      <a:schemeClr val="dk1"/>
    </cs:fontRef>
  </cs:wall>
</cs:chartStyle>
</file>

<file path=ppt/charts/style2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0.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B76EB-481F-40C3-860E-F299F368FF9A}" type="datetimeFigureOut">
              <a:rPr lang="en-IN" smtClean="0"/>
              <a:t>28-01-2025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36FE5-BD2F-4049-A05A-AE95A208038F}" type="slidenum">
              <a:rPr lang="en-IN" smtClean="0"/>
              <a:t>‹#›</a:t>
            </a:fld>
            <a:endParaRPr lang="en-IN"/>
          </a:p>
        </p:txBody>
      </p:sp>
    </p:spTree>
    <p:extLst>
      <p:ext uri="{BB962C8B-B14F-4D97-AF65-F5344CB8AC3E}">
        <p14:creationId xmlns:p14="http://schemas.microsoft.com/office/powerpoint/2010/main" val="1100450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3</a:t>
            </a:fld>
            <a:endParaRPr lang="en-IN"/>
          </a:p>
        </p:txBody>
      </p:sp>
    </p:spTree>
    <p:extLst>
      <p:ext uri="{BB962C8B-B14F-4D97-AF65-F5344CB8AC3E}">
        <p14:creationId xmlns:p14="http://schemas.microsoft.com/office/powerpoint/2010/main" val="649552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154205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BEC2C6-C1D2-495B-BC94-471D6CC22409}" type="datetimeFigureOut">
              <a:rPr lang="en-IN" smtClean="0"/>
              <a:t>28-01-2025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275791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3340866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52080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1077337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55584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3737307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1704160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585536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27146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370476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BEC2C6-C1D2-495B-BC94-471D6CC22409}" type="datetimeFigureOut">
              <a:rPr lang="en-IN" smtClean="0"/>
              <a:t>28-01-2025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285951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BEC2C6-C1D2-495B-BC94-471D6CC22409}" type="datetimeFigureOut">
              <a:rPr lang="en-IN" smtClean="0"/>
              <a:t>28-01-2025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626521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411135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153677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330968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BEC2C6-C1D2-495B-BC94-471D6CC22409}" type="datetimeFigureOut">
              <a:rPr lang="en-IN" smtClean="0"/>
              <a:t>28-01-2025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23773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BEC2C6-C1D2-495B-BC94-471D6CC22409}" type="datetimeFigureOut">
              <a:rPr lang="en-IN" smtClean="0"/>
              <a:t>28-01-2025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1649ED-302E-4412-BF52-FB63E3ADD9E2}" type="slidenum">
              <a:rPr lang="en-IN" smtClean="0"/>
              <a:t>‹#›</a:t>
            </a:fld>
            <a:endParaRPr lang="en-IN"/>
          </a:p>
        </p:txBody>
      </p:sp>
    </p:spTree>
    <p:extLst>
      <p:ext uri="{BB962C8B-B14F-4D97-AF65-F5344CB8AC3E}">
        <p14:creationId xmlns:p14="http://schemas.microsoft.com/office/powerpoint/2010/main" val="610931351"/>
      </p:ext>
    </p:extLst>
  </p:cSld>
  <p:clrMap bg1="dk1" tx1="lt1" bg2="dk2" tx2="lt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 id="2147484159" r:id="rId12"/>
    <p:sldLayoutId id="2147484160" r:id="rId13"/>
    <p:sldLayoutId id="2147484161" r:id="rId14"/>
    <p:sldLayoutId id="2147484162" r:id="rId15"/>
    <p:sldLayoutId id="2147484163" r:id="rId16"/>
    <p:sldLayoutId id="214748416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image" Target="../media/image3.png"/><Relationship Id="rId7" Type="http://schemas.openxmlformats.org/officeDocument/2006/relationships/chart" Target="../charts/chart10.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9.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1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microsoft.com/office/2014/relationships/chartEx" Target="../charts/chartEx9.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13.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chart" Target="../charts/chart16.xml"/><Relationship Id="rId3" Type="http://schemas.openxmlformats.org/officeDocument/2006/relationships/image" Target="../media/image3.png"/><Relationship Id="rId7" Type="http://schemas.openxmlformats.org/officeDocument/2006/relationships/chart" Target="../charts/chart15.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14.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chart" Target="../charts/chart19.xml"/><Relationship Id="rId3" Type="http://schemas.openxmlformats.org/officeDocument/2006/relationships/image" Target="../media/image3.png"/><Relationship Id="rId7" Type="http://schemas.openxmlformats.org/officeDocument/2006/relationships/chart" Target="../charts/chart18.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17.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chart" Target="../charts/chart22.xml"/><Relationship Id="rId3" Type="http://schemas.openxmlformats.org/officeDocument/2006/relationships/image" Target="../media/image3.png"/><Relationship Id="rId7" Type="http://schemas.openxmlformats.org/officeDocument/2006/relationships/chart" Target="../charts/chart21.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20.xml"/><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chart" Target="../charts/chart23.xml"/></Relationships>
</file>

<file path=ppt/slides/_rels/slide16.xml.rels><?xml version="1.0" encoding="UTF-8" standalone="yes"?>
<Relationships xmlns="http://schemas.openxmlformats.org/package/2006/relationships"><Relationship Id="rId8" Type="http://schemas.openxmlformats.org/officeDocument/2006/relationships/chart" Target="../charts/chart26.xml"/><Relationship Id="rId3" Type="http://schemas.openxmlformats.org/officeDocument/2006/relationships/image" Target="../media/image3.png"/><Relationship Id="rId7" Type="http://schemas.openxmlformats.org/officeDocument/2006/relationships/chart" Target="../charts/chart25.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24.xml"/><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chart" Target="../charts/char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microsoft.com/office/2014/relationships/chartEx" Target="../charts/chartEx1.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3.xml"/><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microsoft.com/office/2014/relationships/chartEx" Target="../charts/chartEx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6.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8.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microsoft.com/office/2014/relationships/chartEx" Target="../charts/chartEx4.xml"/><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0.png"/><Relationship Id="rId12" Type="http://schemas.microsoft.com/office/2014/relationships/chartEx" Target="../charts/chartEx6.xml"/><Relationship Id="rId17" Type="http://schemas.openxmlformats.org/officeDocument/2006/relationships/image" Target="../media/image15.png"/><Relationship Id="rId2" Type="http://schemas.openxmlformats.org/officeDocument/2006/relationships/image" Target="../media/image2.png"/><Relationship Id="rId16" Type="http://schemas.microsoft.com/office/2014/relationships/chartEx" Target="../charts/chartEx8.xml"/><Relationship Id="rId1" Type="http://schemas.openxmlformats.org/officeDocument/2006/relationships/slideLayout" Target="../slideLayouts/slideLayout5.xml"/><Relationship Id="rId6" Type="http://schemas.microsoft.com/office/2014/relationships/chartEx" Target="../charts/chartEx3.xml"/><Relationship Id="rId11" Type="http://schemas.openxmlformats.org/officeDocument/2006/relationships/image" Target="../media/image12.png"/><Relationship Id="rId5" Type="http://schemas.openxmlformats.org/officeDocument/2006/relationships/image" Target="../media/image5.png"/><Relationship Id="rId15" Type="http://schemas.openxmlformats.org/officeDocument/2006/relationships/image" Target="../media/image14.png"/><Relationship Id="rId10" Type="http://schemas.microsoft.com/office/2014/relationships/chartEx" Target="../charts/chartEx5.xml"/><Relationship Id="rId4" Type="http://schemas.openxmlformats.org/officeDocument/2006/relationships/image" Target="../media/image4.png"/><Relationship Id="rId9" Type="http://schemas.openxmlformats.org/officeDocument/2006/relationships/image" Target="../media/image11.png"/><Relationship Id="rId14" Type="http://schemas.microsoft.com/office/2014/relationships/chartEx" Target="../charts/chartEx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A8C2CB-4B98-A84E-CBE6-B87EE1D5F9FB}"/>
              </a:ext>
            </a:extLst>
          </p:cNvPr>
          <p:cNvSpPr txBox="1"/>
          <p:nvPr/>
        </p:nvSpPr>
        <p:spPr>
          <a:xfrm>
            <a:off x="1910275" y="2181075"/>
            <a:ext cx="8605630" cy="1938992"/>
          </a:xfrm>
          <a:prstGeom prst="rect">
            <a:avLst/>
          </a:prstGeom>
          <a:noFill/>
        </p:spPr>
        <p:txBody>
          <a:bodyPr wrap="square" rtlCol="0">
            <a:spAutoFit/>
          </a:bodyPr>
          <a:lstStyle/>
          <a:p>
            <a:pPr algn="ctr"/>
            <a:r>
              <a:rPr lang="en-US" sz="4800" dirty="0">
                <a:latin typeface="Calibri" panose="020F0502020204030204" pitchFamily="34" charset="0"/>
                <a:cs typeface="Calibri" panose="020F0502020204030204" pitchFamily="34" charset="0"/>
              </a:rPr>
              <a:t>Automobile Market Analysis</a:t>
            </a:r>
          </a:p>
          <a:p>
            <a:pPr algn="ctr"/>
            <a:r>
              <a:rPr lang="en-US" sz="3600" dirty="0">
                <a:latin typeface="Calibri" panose="020F0502020204030204" pitchFamily="34" charset="0"/>
                <a:cs typeface="Calibri" panose="020F0502020204030204" pitchFamily="34" charset="0"/>
              </a:rPr>
              <a:t>Student : Priya Kumari Mishra</a:t>
            </a:r>
          </a:p>
          <a:p>
            <a:pPr algn="ctr"/>
            <a:r>
              <a:rPr lang="en-US" sz="3600" dirty="0">
                <a:latin typeface="Calibri" panose="020F0502020204030204" pitchFamily="34" charset="0"/>
                <a:cs typeface="Calibri" panose="020F0502020204030204" pitchFamily="34" charset="0"/>
              </a:rPr>
              <a:t>Mentor : Jaya Pandey</a:t>
            </a:r>
            <a:endParaRPr lang="en-IN"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4357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11002216" cy="670089"/>
          </a:xfrm>
          <a:prstGeom prst="rect">
            <a:avLst/>
          </a:prstGeom>
        </p:spPr>
        <p:txBody>
          <a:bodyPr/>
          <a:lstStyle/>
          <a:p>
            <a:pPr defTabSz="278892">
              <a:spcAft>
                <a:spcPts val="600"/>
              </a:spcAft>
            </a:pPr>
            <a:r>
              <a:rPr lang="en-US" kern="1200" dirty="0">
                <a:solidFill>
                  <a:schemeClr val="bg1"/>
                </a:solidFill>
                <a:latin typeface="Calibri" panose="020F0502020204030204" pitchFamily="34" charset="0"/>
                <a:cs typeface="Calibri" panose="020F0502020204030204" pitchFamily="34" charset="0"/>
              </a:rPr>
              <a:t>10. </a:t>
            </a:r>
            <a:r>
              <a:rPr lang="en-US" dirty="0">
                <a:solidFill>
                  <a:schemeClr val="bg1"/>
                </a:solidFill>
                <a:latin typeface="Calibri" panose="020F0502020204030204" pitchFamily="34" charset="0"/>
                <a:cs typeface="Calibri" panose="020F0502020204030204" pitchFamily="34" charset="0"/>
              </a:rPr>
              <a:t>Identify top 3 Car manufacturers with highest no. of variants in 1. Hatchback, 2. Sedan, 3. SUV </a:t>
            </a:r>
            <a:r>
              <a:rPr lang="en-US" kern="1200" dirty="0">
                <a:solidFill>
                  <a:schemeClr val="bg1"/>
                </a:solidFill>
                <a:latin typeface="Calibri" panose="020F0502020204030204" pitchFamily="34" charset="0"/>
                <a:cs typeface="Calibri" panose="020F0502020204030204" pitchFamily="34" charset="0"/>
              </a:rPr>
              <a:t> </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119699" y="5507135"/>
            <a:ext cx="11864262" cy="954107"/>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pPr marL="342900" indent="-342900">
              <a:buAutoNum type="arabicPeriod"/>
            </a:pPr>
            <a:r>
              <a:rPr lang="en-US" sz="1400" dirty="0">
                <a:latin typeface="Calibri" panose="020F0502020204030204" pitchFamily="34" charset="0"/>
                <a:cs typeface="Calibri" panose="020F0502020204030204" pitchFamily="34" charset="0"/>
              </a:rPr>
              <a:t>Top 3 car manufacturers producing highest no. of variants in Hatchback are – Suzuki, Hyundai and Tata.</a:t>
            </a:r>
          </a:p>
          <a:p>
            <a:pPr marL="342900" indent="-342900">
              <a:buAutoNum type="arabicPeriod"/>
            </a:pPr>
            <a:r>
              <a:rPr lang="en-US" sz="1400" dirty="0">
                <a:latin typeface="Calibri" panose="020F0502020204030204" pitchFamily="34" charset="0"/>
                <a:cs typeface="Calibri" panose="020F0502020204030204" pitchFamily="34" charset="0"/>
              </a:rPr>
              <a:t>Top 3 car manufacturers producing highest no. of variants in Sedan are – Hyundai, Skoda and Toyota.</a:t>
            </a:r>
          </a:p>
          <a:p>
            <a:pPr marL="342900" indent="-342900">
              <a:buAutoNum type="arabicPeriod"/>
            </a:pPr>
            <a:r>
              <a:rPr lang="en-US" sz="1400" dirty="0">
                <a:latin typeface="Calibri" panose="020F0502020204030204" pitchFamily="34" charset="0"/>
                <a:cs typeface="Calibri" panose="020F0502020204030204" pitchFamily="34" charset="0"/>
              </a:rPr>
              <a:t>Top 3 car manufacturers producing highest no. of variants in SUV are – Mahindra, Hyundai and Tata.</a:t>
            </a:r>
          </a:p>
        </p:txBody>
      </p:sp>
      <p:graphicFrame>
        <p:nvGraphicFramePr>
          <p:cNvPr id="19" name="Chart 18">
            <a:extLst>
              <a:ext uri="{FF2B5EF4-FFF2-40B4-BE49-F238E27FC236}">
                <a16:creationId xmlns:a16="http://schemas.microsoft.com/office/drawing/2014/main" id="{EA429BFF-0AD3-3743-8120-977917C84A70}"/>
              </a:ext>
            </a:extLst>
          </p:cNvPr>
          <p:cNvGraphicFramePr>
            <a:graphicFrameLocks/>
          </p:cNvGraphicFramePr>
          <p:nvPr>
            <p:extLst>
              <p:ext uri="{D42A27DB-BD31-4B8C-83A1-F6EECF244321}">
                <p14:modId xmlns:p14="http://schemas.microsoft.com/office/powerpoint/2010/main" val="1573972740"/>
              </p:ext>
            </p:extLst>
          </p:nvPr>
        </p:nvGraphicFramePr>
        <p:xfrm>
          <a:off x="426524" y="2057400"/>
          <a:ext cx="3843665" cy="27432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Chart 20">
            <a:extLst>
              <a:ext uri="{FF2B5EF4-FFF2-40B4-BE49-F238E27FC236}">
                <a16:creationId xmlns:a16="http://schemas.microsoft.com/office/drawing/2014/main" id="{ABD16614-4CBC-EDBB-11FF-A35C2F790A66}"/>
              </a:ext>
            </a:extLst>
          </p:cNvPr>
          <p:cNvGraphicFramePr>
            <a:graphicFrameLocks/>
          </p:cNvGraphicFramePr>
          <p:nvPr>
            <p:extLst>
              <p:ext uri="{D42A27DB-BD31-4B8C-83A1-F6EECF244321}">
                <p14:modId xmlns:p14="http://schemas.microsoft.com/office/powerpoint/2010/main" val="2920118825"/>
              </p:ext>
            </p:extLst>
          </p:nvPr>
        </p:nvGraphicFramePr>
        <p:xfrm>
          <a:off x="4399326" y="2047910"/>
          <a:ext cx="3836363" cy="274023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7" name="Chart 26">
            <a:extLst>
              <a:ext uri="{FF2B5EF4-FFF2-40B4-BE49-F238E27FC236}">
                <a16:creationId xmlns:a16="http://schemas.microsoft.com/office/drawing/2014/main" id="{C00D9256-AF19-7809-F55B-8564609ECDE8}"/>
              </a:ext>
            </a:extLst>
          </p:cNvPr>
          <p:cNvGraphicFramePr>
            <a:graphicFrameLocks/>
          </p:cNvGraphicFramePr>
          <p:nvPr>
            <p:extLst>
              <p:ext uri="{D42A27DB-BD31-4B8C-83A1-F6EECF244321}">
                <p14:modId xmlns:p14="http://schemas.microsoft.com/office/powerpoint/2010/main" val="2645998097"/>
              </p:ext>
            </p:extLst>
          </p:nvPr>
        </p:nvGraphicFramePr>
        <p:xfrm>
          <a:off x="8332349" y="2037552"/>
          <a:ext cx="3651612" cy="28135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62723149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11002216"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11. Most Popular body type by count, from Analysis 2 : Top cars giving highest mileage on basis of displacement.</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5987415" y="3170355"/>
            <a:ext cx="5754011" cy="738664"/>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r>
              <a:rPr lang="en-US" sz="1400" dirty="0">
                <a:latin typeface="Calibri" panose="020F0502020204030204" pitchFamily="34" charset="0"/>
                <a:cs typeface="Calibri" panose="020F0502020204030204" pitchFamily="34" charset="0"/>
              </a:rPr>
              <a:t>Most popular cars body type producing highest ,mileage with highest displacement are – SUV and Sedan. SUV cars.</a:t>
            </a:r>
          </a:p>
        </p:txBody>
      </p:sp>
      <p:graphicFrame>
        <p:nvGraphicFramePr>
          <p:cNvPr id="2" name="Chart 1">
            <a:extLst>
              <a:ext uri="{FF2B5EF4-FFF2-40B4-BE49-F238E27FC236}">
                <a16:creationId xmlns:a16="http://schemas.microsoft.com/office/drawing/2014/main" id="{A0836C3C-7963-BDD3-5B2A-A105408DF7EB}"/>
              </a:ext>
            </a:extLst>
          </p:cNvPr>
          <p:cNvGraphicFramePr>
            <a:graphicFrameLocks/>
          </p:cNvGraphicFramePr>
          <p:nvPr>
            <p:extLst>
              <p:ext uri="{D42A27DB-BD31-4B8C-83A1-F6EECF244321}">
                <p14:modId xmlns:p14="http://schemas.microsoft.com/office/powerpoint/2010/main" val="939820277"/>
              </p:ext>
            </p:extLst>
          </p:nvPr>
        </p:nvGraphicFramePr>
        <p:xfrm>
          <a:off x="846072" y="2264053"/>
          <a:ext cx="4706864" cy="28194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01124910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- 2</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5577313"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1. Top 2 manufacturers who offers the widest range of car variants.</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5996392" y="5705284"/>
            <a:ext cx="5754011" cy="954107"/>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r>
              <a:rPr lang="en-US" sz="1400" dirty="0">
                <a:latin typeface="Calibri" panose="020F0502020204030204" pitchFamily="34" charset="0"/>
                <a:cs typeface="Calibri" panose="020F0502020204030204" pitchFamily="34" charset="0"/>
              </a:rPr>
              <a:t>1. Maruti Suzuki offers the widest variation in city Mileage.</a:t>
            </a:r>
          </a:p>
          <a:p>
            <a:r>
              <a:rPr lang="en-US" sz="1400" dirty="0">
                <a:latin typeface="Calibri" panose="020F0502020204030204" pitchFamily="34" charset="0"/>
                <a:cs typeface="Calibri" panose="020F0502020204030204" pitchFamily="34" charset="0"/>
              </a:rPr>
              <a:t>2. Maruti Suzuki offers highest city mileage from Tata and Hyundai.</a:t>
            </a:r>
          </a:p>
          <a:p>
            <a:r>
              <a:rPr lang="en-US" sz="1400" dirty="0">
                <a:latin typeface="Calibri" panose="020F0502020204030204" pitchFamily="34" charset="0"/>
                <a:cs typeface="Calibri" panose="020F0502020204030204" pitchFamily="34" charset="0"/>
              </a:rPr>
              <a:t>3. Hyundai provides the least range of city mileage.</a:t>
            </a:r>
          </a:p>
        </p:txBody>
      </p:sp>
      <p:graphicFrame>
        <p:nvGraphicFramePr>
          <p:cNvPr id="6" name="Chart 5">
            <a:extLst>
              <a:ext uri="{FF2B5EF4-FFF2-40B4-BE49-F238E27FC236}">
                <a16:creationId xmlns:a16="http://schemas.microsoft.com/office/drawing/2014/main" id="{2DE6BC99-C1ED-E678-B1B6-9C18954BA4DC}"/>
              </a:ext>
            </a:extLst>
          </p:cNvPr>
          <p:cNvGraphicFramePr>
            <a:graphicFrameLocks/>
          </p:cNvGraphicFramePr>
          <p:nvPr>
            <p:extLst>
              <p:ext uri="{D42A27DB-BD31-4B8C-83A1-F6EECF244321}">
                <p14:modId xmlns:p14="http://schemas.microsoft.com/office/powerpoint/2010/main" val="3836595349"/>
              </p:ext>
            </p:extLst>
          </p:nvPr>
        </p:nvGraphicFramePr>
        <p:xfrm>
          <a:off x="569833" y="2166633"/>
          <a:ext cx="5016955" cy="3330061"/>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a:extLst>
              <a:ext uri="{FF2B5EF4-FFF2-40B4-BE49-F238E27FC236}">
                <a16:creationId xmlns:a16="http://schemas.microsoft.com/office/drawing/2014/main" id="{0CC99A1D-CAA9-2080-2CD2-ADF67A1B21A2}"/>
              </a:ext>
            </a:extLst>
          </p:cNvPr>
          <p:cNvSpPr txBox="1"/>
          <p:nvPr/>
        </p:nvSpPr>
        <p:spPr>
          <a:xfrm>
            <a:off x="6347611" y="1210967"/>
            <a:ext cx="5577312" cy="923330"/>
          </a:xfrm>
          <a:prstGeom prst="rect">
            <a:avLst/>
          </a:prstGeom>
          <a:noFill/>
        </p:spPr>
        <p:txBody>
          <a:bodyPr wrap="square">
            <a:spAutoFit/>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2. Calculate and compare variations between city mileage data using different measures of dispersions for 1. Tata 2. Suzuki 3. Hyundai.</a:t>
            </a:r>
            <a:endParaRPr lang="en-IN" dirty="0">
              <a:solidFill>
                <a:schemeClr val="bg1"/>
              </a:solidFill>
              <a:latin typeface="Calibri" panose="020F0502020204030204" pitchFamily="34" charset="0"/>
              <a:cs typeface="Calibri" panose="020F0502020204030204" pitchFamily="34" charset="0"/>
            </a:endParaRPr>
          </a:p>
        </p:txBody>
      </p:sp>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3994F807-EFFD-CBC2-57C4-E950C03809A3}"/>
                  </a:ext>
                </a:extLst>
              </p:cNvPr>
              <p:cNvGraphicFramePr/>
              <p:nvPr>
                <p:extLst>
                  <p:ext uri="{D42A27DB-BD31-4B8C-83A1-F6EECF244321}">
                    <p14:modId xmlns:p14="http://schemas.microsoft.com/office/powerpoint/2010/main" val="3289398450"/>
                  </p:ext>
                </p:extLst>
              </p:nvPr>
            </p:nvGraphicFramePr>
            <p:xfrm>
              <a:off x="6236572" y="2168461"/>
              <a:ext cx="4887040" cy="3428999"/>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2" name="Chart 1">
                <a:extLst>
                  <a:ext uri="{FF2B5EF4-FFF2-40B4-BE49-F238E27FC236}">
                    <a16:creationId xmlns:a16="http://schemas.microsoft.com/office/drawing/2014/main" id="{3994F807-EFFD-CBC2-57C4-E950C03809A3}"/>
                  </a:ext>
                </a:extLst>
              </p:cNvPr>
              <p:cNvPicPr>
                <a:picLocks noGrp="1" noRot="1" noChangeAspect="1" noMove="1" noResize="1" noEditPoints="1" noAdjustHandles="1" noChangeArrowheads="1" noChangeShapeType="1"/>
              </p:cNvPicPr>
              <p:nvPr/>
            </p:nvPicPr>
            <p:blipFill>
              <a:blip r:embed="rId8"/>
              <a:stretch>
                <a:fillRect/>
              </a:stretch>
            </p:blipFill>
            <p:spPr>
              <a:xfrm>
                <a:off x="6236572" y="2168461"/>
                <a:ext cx="4887040" cy="3428999"/>
              </a:xfrm>
              <a:prstGeom prst="rect">
                <a:avLst/>
              </a:prstGeom>
            </p:spPr>
          </p:pic>
        </mc:Fallback>
      </mc:AlternateContent>
      <p:sp>
        <p:nvSpPr>
          <p:cNvPr id="3" name="TextBox 2">
            <a:extLst>
              <a:ext uri="{FF2B5EF4-FFF2-40B4-BE49-F238E27FC236}">
                <a16:creationId xmlns:a16="http://schemas.microsoft.com/office/drawing/2014/main" id="{D60A998B-0B15-B574-4130-236E0BC8C051}"/>
              </a:ext>
            </a:extLst>
          </p:cNvPr>
          <p:cNvSpPr txBox="1"/>
          <p:nvPr/>
        </p:nvSpPr>
        <p:spPr>
          <a:xfrm>
            <a:off x="337444" y="5655857"/>
            <a:ext cx="5754011" cy="954107"/>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r>
              <a:rPr lang="en-US" sz="1400" dirty="0">
                <a:latin typeface="Calibri" panose="020F0502020204030204" pitchFamily="34" charset="0"/>
                <a:cs typeface="Calibri" panose="020F0502020204030204" pitchFamily="34" charset="0"/>
              </a:rPr>
              <a:t>1. Suzuki and Hyundai offers widest range of car variants.</a:t>
            </a:r>
          </a:p>
          <a:p>
            <a:r>
              <a:rPr lang="en-US" sz="1400" dirty="0">
                <a:latin typeface="Calibri" panose="020F0502020204030204" pitchFamily="34" charset="0"/>
                <a:cs typeface="Calibri" panose="020F0502020204030204" pitchFamily="34" charset="0"/>
              </a:rPr>
              <a:t>2. Suzuki makes 163 Variants, which is the widest range of variants, and maximum in Hatchback body types</a:t>
            </a:r>
          </a:p>
        </p:txBody>
      </p:sp>
    </p:spTree>
    <p:extLst>
      <p:ext uri="{BB962C8B-B14F-4D97-AF65-F5344CB8AC3E}">
        <p14:creationId xmlns:p14="http://schemas.microsoft.com/office/powerpoint/2010/main" val="320435218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- 2</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5577313"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3. Correlation between City Mileage and Fuel tank capacity &amp; Displacement and Fuel Tank Capacity.</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5996392" y="5705284"/>
            <a:ext cx="5754011" cy="1600438"/>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(to create histogram)</a:t>
            </a:r>
          </a:p>
          <a:p>
            <a:r>
              <a:rPr lang="en-US" sz="1400" dirty="0">
                <a:latin typeface="Calibri" panose="020F0502020204030204" pitchFamily="34" charset="0"/>
                <a:cs typeface="Calibri" panose="020F0502020204030204" pitchFamily="34" charset="0"/>
              </a:rPr>
              <a:t>1. Electric cars are the most Fuel Efficient, but its availability is very less. Only Mahindra, Hyundai and Tata makes electric cars.</a:t>
            </a:r>
          </a:p>
          <a:p>
            <a:r>
              <a:rPr lang="en-US" sz="1400" dirty="0">
                <a:latin typeface="Calibri" panose="020F0502020204030204" pitchFamily="34" charset="0"/>
                <a:cs typeface="Calibri" panose="020F0502020204030204" pitchFamily="34" charset="0"/>
              </a:rPr>
              <a:t>2. Diesel and Petrol are also high fuel-efficient cars. </a:t>
            </a:r>
          </a:p>
          <a:p>
            <a:r>
              <a:rPr lang="en-US" sz="1400" dirty="0">
                <a:latin typeface="Calibri" panose="020F0502020204030204" pitchFamily="34" charset="0"/>
                <a:cs typeface="Calibri" panose="020F0502020204030204" pitchFamily="34" charset="0"/>
              </a:rPr>
              <a:t>3. Skoda, Tata, Hyundai, Ford, Toyota rea close competitors</a:t>
            </a:r>
          </a:p>
          <a:p>
            <a:endParaRPr lang="en-US" sz="1400" b="1"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CC99A1D-CAA9-2080-2CD2-ADF67A1B21A2}"/>
              </a:ext>
            </a:extLst>
          </p:cNvPr>
          <p:cNvSpPr txBox="1"/>
          <p:nvPr/>
        </p:nvSpPr>
        <p:spPr>
          <a:xfrm>
            <a:off x="6347611" y="1210967"/>
            <a:ext cx="5577312" cy="646331"/>
          </a:xfrm>
          <a:prstGeom prst="rect">
            <a:avLst/>
          </a:prstGeom>
          <a:noFill/>
        </p:spPr>
        <p:txBody>
          <a:bodyPr wrap="square">
            <a:spAutoFit/>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5. a. Visualize Fuel efficiency Comparison across all manufacturers for all fuel types. </a:t>
            </a:r>
            <a:endParaRPr lang="en-IN" dirty="0">
              <a:solidFill>
                <a:schemeClr val="bg1"/>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D60A998B-0B15-B574-4130-236E0BC8C051}"/>
              </a:ext>
            </a:extLst>
          </p:cNvPr>
          <p:cNvSpPr txBox="1"/>
          <p:nvPr/>
        </p:nvSpPr>
        <p:spPr>
          <a:xfrm>
            <a:off x="253428" y="5449527"/>
            <a:ext cx="5754011" cy="1046440"/>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a:t>
            </a:r>
          </a:p>
          <a:p>
            <a:r>
              <a:rPr lang="en-US" sz="1200" dirty="0">
                <a:latin typeface="Calibri" panose="020F0502020204030204" pitchFamily="34" charset="0"/>
                <a:cs typeface="Calibri" panose="020F0502020204030204" pitchFamily="34" charset="0"/>
              </a:rPr>
              <a:t>1. City Mileage and Fuel tank capacity has good negative correlation, that means higher the City mileage lower the Fuel tank capacity. </a:t>
            </a:r>
          </a:p>
          <a:p>
            <a:r>
              <a:rPr lang="en-US" sz="1200" dirty="0">
                <a:latin typeface="Calibri" panose="020F0502020204030204" pitchFamily="34" charset="0"/>
                <a:cs typeface="Calibri" panose="020F0502020204030204" pitchFamily="34" charset="0"/>
              </a:rPr>
              <a:t>2. Displacement and Fuel tank capacity has slightly positive relation, So Cars having high displacement may also have high fuel tank capacity.</a:t>
            </a:r>
          </a:p>
        </p:txBody>
      </p:sp>
      <p:graphicFrame>
        <p:nvGraphicFramePr>
          <p:cNvPr id="5" name="Chart 4">
            <a:extLst>
              <a:ext uri="{FF2B5EF4-FFF2-40B4-BE49-F238E27FC236}">
                <a16:creationId xmlns:a16="http://schemas.microsoft.com/office/drawing/2014/main" id="{72CCE35A-8B37-2F1F-998E-E5BAB6756E36}"/>
              </a:ext>
            </a:extLst>
          </p:cNvPr>
          <p:cNvGraphicFramePr>
            <a:graphicFrameLocks/>
          </p:cNvGraphicFramePr>
          <p:nvPr>
            <p:extLst>
              <p:ext uri="{D42A27DB-BD31-4B8C-83A1-F6EECF244321}">
                <p14:modId xmlns:p14="http://schemas.microsoft.com/office/powerpoint/2010/main" val="1367528526"/>
              </p:ext>
            </p:extLst>
          </p:nvPr>
        </p:nvGraphicFramePr>
        <p:xfrm>
          <a:off x="407272" y="1979628"/>
          <a:ext cx="5069239" cy="172023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a:extLst>
              <a:ext uri="{FF2B5EF4-FFF2-40B4-BE49-F238E27FC236}">
                <a16:creationId xmlns:a16="http://schemas.microsoft.com/office/drawing/2014/main" id="{C13D178B-0D29-DE47-993B-7B1CEA3B8B66}"/>
              </a:ext>
            </a:extLst>
          </p:cNvPr>
          <p:cNvGraphicFramePr>
            <a:graphicFrameLocks/>
          </p:cNvGraphicFramePr>
          <p:nvPr>
            <p:extLst>
              <p:ext uri="{D42A27DB-BD31-4B8C-83A1-F6EECF244321}">
                <p14:modId xmlns:p14="http://schemas.microsoft.com/office/powerpoint/2010/main" val="3560260318"/>
              </p:ext>
            </p:extLst>
          </p:nvPr>
        </p:nvGraphicFramePr>
        <p:xfrm>
          <a:off x="407272" y="3749286"/>
          <a:ext cx="5069239" cy="167834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7" name="Chart 16">
            <a:extLst>
              <a:ext uri="{FF2B5EF4-FFF2-40B4-BE49-F238E27FC236}">
                <a16:creationId xmlns:a16="http://schemas.microsoft.com/office/drawing/2014/main" id="{904E0E47-A1EA-ECB1-60F3-445829E5F47A}"/>
              </a:ext>
            </a:extLst>
          </p:cNvPr>
          <p:cNvGraphicFramePr>
            <a:graphicFrameLocks/>
          </p:cNvGraphicFramePr>
          <p:nvPr>
            <p:extLst>
              <p:ext uri="{D42A27DB-BD31-4B8C-83A1-F6EECF244321}">
                <p14:modId xmlns:p14="http://schemas.microsoft.com/office/powerpoint/2010/main" val="1681246044"/>
              </p:ext>
            </p:extLst>
          </p:nvPr>
        </p:nvGraphicFramePr>
        <p:xfrm>
          <a:off x="6169217" y="1938341"/>
          <a:ext cx="5646578" cy="3463866"/>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3925867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Analysis of Top cars to be launched -</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09" y="1257650"/>
            <a:ext cx="8365033"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5.b. Correlation between Speed, Distance and Fuel efficiency.</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endParaRPr lang="en-US" sz="18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5194852" y="5494490"/>
            <a:ext cx="6431498" cy="1015663"/>
          </a:xfrm>
          <a:prstGeom prst="rect">
            <a:avLst/>
          </a:prstGeom>
          <a:noFill/>
        </p:spPr>
        <p:txBody>
          <a:bodyPr wrap="square">
            <a:spAutoFit/>
          </a:bodyPr>
          <a:lstStyle/>
          <a:p>
            <a:r>
              <a:rPr lang="en-US" sz="1200" b="1" dirty="0">
                <a:latin typeface="Calibri" panose="020F0502020204030204" pitchFamily="34" charset="0"/>
                <a:cs typeface="Calibri" panose="020F0502020204030204" pitchFamily="34" charset="0"/>
              </a:rPr>
              <a:t>Interpretation: </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1. Cars having higher mileage certainly have high fuel Efficiency.</a:t>
            </a:r>
          </a:p>
          <a:p>
            <a:r>
              <a:rPr lang="en-US" sz="1200" dirty="0">
                <a:latin typeface="Calibri" panose="020F0502020204030204" pitchFamily="34" charset="0"/>
                <a:cs typeface="Calibri" panose="020F0502020204030204" pitchFamily="34" charset="0"/>
              </a:rPr>
              <a:t>2. More distance driven cars have slight increase in fuel efficiency.</a:t>
            </a:r>
          </a:p>
          <a:p>
            <a:r>
              <a:rPr lang="en-US" sz="1200" dirty="0">
                <a:latin typeface="Calibri" panose="020F0502020204030204" pitchFamily="34" charset="0"/>
                <a:cs typeface="Calibri" panose="020F0502020204030204" pitchFamily="34" charset="0"/>
              </a:rPr>
              <a:t>3. Fuel efficiency are less for high-Speed drivers. So high speed drivers should look for highest mileage cars.</a:t>
            </a:r>
          </a:p>
        </p:txBody>
      </p:sp>
      <p:graphicFrame>
        <p:nvGraphicFramePr>
          <p:cNvPr id="11" name="Table 10">
            <a:extLst>
              <a:ext uri="{FF2B5EF4-FFF2-40B4-BE49-F238E27FC236}">
                <a16:creationId xmlns:a16="http://schemas.microsoft.com/office/drawing/2014/main" id="{E2EBA2FA-393B-6032-3BAC-78B3DFEBFD1D}"/>
              </a:ext>
            </a:extLst>
          </p:cNvPr>
          <p:cNvGraphicFramePr>
            <a:graphicFrameLocks noGrp="1"/>
          </p:cNvGraphicFramePr>
          <p:nvPr>
            <p:extLst>
              <p:ext uri="{D42A27DB-BD31-4B8C-83A1-F6EECF244321}">
                <p14:modId xmlns:p14="http://schemas.microsoft.com/office/powerpoint/2010/main" val="2722733020"/>
              </p:ext>
            </p:extLst>
          </p:nvPr>
        </p:nvGraphicFramePr>
        <p:xfrm>
          <a:off x="997027" y="5393956"/>
          <a:ext cx="3725586" cy="1211580"/>
        </p:xfrm>
        <a:graphic>
          <a:graphicData uri="http://schemas.openxmlformats.org/drawingml/2006/table">
            <a:tbl>
              <a:tblPr>
                <a:tableStyleId>{5C22544A-7EE6-4342-B048-85BDC9FD1C3A}</a:tableStyleId>
              </a:tblPr>
              <a:tblGrid>
                <a:gridCol w="1862793">
                  <a:extLst>
                    <a:ext uri="{9D8B030D-6E8A-4147-A177-3AD203B41FA5}">
                      <a16:colId xmlns:a16="http://schemas.microsoft.com/office/drawing/2014/main" val="3973771557"/>
                    </a:ext>
                  </a:extLst>
                </a:gridCol>
                <a:gridCol w="620931">
                  <a:extLst>
                    <a:ext uri="{9D8B030D-6E8A-4147-A177-3AD203B41FA5}">
                      <a16:colId xmlns:a16="http://schemas.microsoft.com/office/drawing/2014/main" val="1112567267"/>
                    </a:ext>
                  </a:extLst>
                </a:gridCol>
                <a:gridCol w="620931">
                  <a:extLst>
                    <a:ext uri="{9D8B030D-6E8A-4147-A177-3AD203B41FA5}">
                      <a16:colId xmlns:a16="http://schemas.microsoft.com/office/drawing/2014/main" val="3073435821"/>
                    </a:ext>
                  </a:extLst>
                </a:gridCol>
                <a:gridCol w="620931">
                  <a:extLst>
                    <a:ext uri="{9D8B030D-6E8A-4147-A177-3AD203B41FA5}">
                      <a16:colId xmlns:a16="http://schemas.microsoft.com/office/drawing/2014/main" val="1025955460"/>
                    </a:ext>
                  </a:extLst>
                </a:gridCol>
              </a:tblGrid>
              <a:tr h="101088">
                <a:tc gridSpan="2">
                  <a:txBody>
                    <a:bodyPr/>
                    <a:lstStyle/>
                    <a:p>
                      <a:pPr algn="ctr" fontAlgn="b"/>
                      <a:r>
                        <a:rPr lang="en-US" sz="1100" u="none" strike="noStrike">
                          <a:effectLst/>
                        </a:rPr>
                        <a:t>Correlation </a:t>
                      </a:r>
                      <a:endParaRPr lang="en-US" sz="1100" b="0" i="0" u="none" strike="noStrike">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86419883"/>
                  </a:ext>
                </a:extLst>
              </a:tr>
              <a:tr h="196740">
                <a:tc>
                  <a:txBody>
                    <a:bodyPr/>
                    <a:lstStyle/>
                    <a:p>
                      <a:pPr algn="ctr" fontAlgn="b"/>
                      <a:r>
                        <a:rPr lang="en-US" sz="1100" u="none" strike="noStrike" dirty="0">
                          <a:effectLst/>
                        </a:rPr>
                        <a:t>Fuel Efficiency Vs Avg combined mileage</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9525" marR="9525" marT="9525" marB="0" anchor="b"/>
                </a:tc>
                <a:tc gridSpan="2">
                  <a:txBody>
                    <a:bodyPr/>
                    <a:lstStyle/>
                    <a:p>
                      <a:pPr algn="ctr" fontAlgn="b"/>
                      <a:r>
                        <a:rPr lang="en-US" sz="1100" u="none" strike="noStrike" dirty="0">
                          <a:effectLst/>
                        </a:rPr>
                        <a:t>Linear relation </a:t>
                      </a:r>
                      <a:endParaRPr lang="en-US" sz="1100" b="0" i="0" u="none" strike="noStrike" dirty="0">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457791925"/>
                  </a:ext>
                </a:extLst>
              </a:tr>
              <a:tr h="196740">
                <a:tc>
                  <a:txBody>
                    <a:bodyPr/>
                    <a:lstStyle/>
                    <a:p>
                      <a:pPr algn="ctr" fontAlgn="b"/>
                      <a:r>
                        <a:rPr lang="en-US" sz="1100" u="none" strike="noStrike">
                          <a:effectLst/>
                        </a:rPr>
                        <a:t>Fuel Efficiency Vs Distance Driven</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0.337959</a:t>
                      </a:r>
                      <a:endParaRPr lang="en-US" sz="1100" b="0" i="0" u="none" strike="noStrike" dirty="0">
                        <a:solidFill>
                          <a:srgbClr val="000000"/>
                        </a:solidFill>
                        <a:effectLst/>
                        <a:latin typeface="Aptos Narrow" panose="020B0004020202020204" pitchFamily="34" charset="0"/>
                      </a:endParaRPr>
                    </a:p>
                  </a:txBody>
                  <a:tcPr marL="9525" marR="9525" marT="9525" marB="0" anchor="b"/>
                </a:tc>
                <a:tc gridSpan="2">
                  <a:txBody>
                    <a:bodyPr/>
                    <a:lstStyle/>
                    <a:p>
                      <a:pPr algn="ctr" fontAlgn="b"/>
                      <a:r>
                        <a:rPr lang="en-US" sz="1100" u="none" strike="noStrike" dirty="0">
                          <a:effectLst/>
                        </a:rPr>
                        <a:t>weak positive relation  </a:t>
                      </a:r>
                      <a:endParaRPr lang="en-US" sz="1100" b="0" i="0" u="none" strike="noStrike" dirty="0">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193287067"/>
                  </a:ext>
                </a:extLst>
              </a:tr>
              <a:tr h="196740">
                <a:tc>
                  <a:txBody>
                    <a:bodyPr/>
                    <a:lstStyle/>
                    <a:p>
                      <a:pPr algn="ctr" fontAlgn="b"/>
                      <a:r>
                        <a:rPr lang="en-US" sz="1100" u="none" strike="noStrike">
                          <a:effectLst/>
                        </a:rPr>
                        <a:t>Fuel Efficiency Vs Speed</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-0.69196</a:t>
                      </a:r>
                      <a:endParaRPr lang="en-US" sz="1100" b="0" i="0" u="none" strike="noStrike">
                        <a:solidFill>
                          <a:srgbClr val="000000"/>
                        </a:solidFill>
                        <a:effectLst/>
                        <a:latin typeface="Aptos Narrow" panose="020B0004020202020204" pitchFamily="34" charset="0"/>
                      </a:endParaRPr>
                    </a:p>
                  </a:txBody>
                  <a:tcPr marL="9525" marR="9525" marT="9525" marB="0" anchor="b"/>
                </a:tc>
                <a:tc gridSpan="2">
                  <a:txBody>
                    <a:bodyPr/>
                    <a:lstStyle/>
                    <a:p>
                      <a:pPr algn="ctr" fontAlgn="b"/>
                      <a:r>
                        <a:rPr lang="en-US" sz="1100" u="none" strike="noStrike" dirty="0">
                          <a:effectLst/>
                        </a:rPr>
                        <a:t>weak negative relation  </a:t>
                      </a:r>
                      <a:endParaRPr lang="en-US" sz="1100" b="0" i="0" u="none" strike="noStrike" dirty="0">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784644647"/>
                  </a:ext>
                </a:extLst>
              </a:tr>
            </a:tbl>
          </a:graphicData>
        </a:graphic>
      </p:graphicFrame>
      <p:graphicFrame>
        <p:nvGraphicFramePr>
          <p:cNvPr id="19" name="Chart 18">
            <a:extLst>
              <a:ext uri="{FF2B5EF4-FFF2-40B4-BE49-F238E27FC236}">
                <a16:creationId xmlns:a16="http://schemas.microsoft.com/office/drawing/2014/main" id="{81ECA33D-BEAB-FD4A-5032-52FF4947644C}"/>
              </a:ext>
            </a:extLst>
          </p:cNvPr>
          <p:cNvGraphicFramePr>
            <a:graphicFrameLocks/>
          </p:cNvGraphicFramePr>
          <p:nvPr>
            <p:extLst>
              <p:ext uri="{D42A27DB-BD31-4B8C-83A1-F6EECF244321}">
                <p14:modId xmlns:p14="http://schemas.microsoft.com/office/powerpoint/2010/main" val="2895603873"/>
              </p:ext>
            </p:extLst>
          </p:nvPr>
        </p:nvGraphicFramePr>
        <p:xfrm>
          <a:off x="420557" y="2175278"/>
          <a:ext cx="3481462" cy="232052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Chart 20">
            <a:extLst>
              <a:ext uri="{FF2B5EF4-FFF2-40B4-BE49-F238E27FC236}">
                <a16:creationId xmlns:a16="http://schemas.microsoft.com/office/drawing/2014/main" id="{585FEC45-EB98-DBA6-6334-045170B735C5}"/>
              </a:ext>
            </a:extLst>
          </p:cNvPr>
          <p:cNvGraphicFramePr>
            <a:graphicFrameLocks/>
          </p:cNvGraphicFramePr>
          <p:nvPr>
            <p:extLst>
              <p:ext uri="{D42A27DB-BD31-4B8C-83A1-F6EECF244321}">
                <p14:modId xmlns:p14="http://schemas.microsoft.com/office/powerpoint/2010/main" val="3344409505"/>
              </p:ext>
            </p:extLst>
          </p:nvPr>
        </p:nvGraphicFramePr>
        <p:xfrm>
          <a:off x="4193552" y="2160823"/>
          <a:ext cx="3481462" cy="233497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3" name="Chart 22">
            <a:extLst>
              <a:ext uri="{FF2B5EF4-FFF2-40B4-BE49-F238E27FC236}">
                <a16:creationId xmlns:a16="http://schemas.microsoft.com/office/drawing/2014/main" id="{C02D07B8-4E34-2F92-A66D-5804D94F461A}"/>
              </a:ext>
            </a:extLst>
          </p:cNvPr>
          <p:cNvGraphicFramePr>
            <a:graphicFrameLocks/>
          </p:cNvGraphicFramePr>
          <p:nvPr>
            <p:extLst>
              <p:ext uri="{D42A27DB-BD31-4B8C-83A1-F6EECF244321}">
                <p14:modId xmlns:p14="http://schemas.microsoft.com/office/powerpoint/2010/main" val="598192635"/>
              </p:ext>
            </p:extLst>
          </p:nvPr>
        </p:nvGraphicFramePr>
        <p:xfrm>
          <a:off x="7838935" y="2160822"/>
          <a:ext cx="3801089" cy="2551148"/>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24838963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Analysis of Top cars to be launched -</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5356790"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5.b. Correlation between Speed, Distance and Fuel efficiency.</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endParaRPr lang="en-US" sz="18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540599" y="5587236"/>
            <a:ext cx="5308704" cy="1015663"/>
          </a:xfrm>
          <a:prstGeom prst="rect">
            <a:avLst/>
          </a:prstGeom>
          <a:noFill/>
        </p:spPr>
        <p:txBody>
          <a:bodyPr wrap="square">
            <a:spAutoFit/>
          </a:bodyPr>
          <a:lstStyle/>
          <a:p>
            <a:r>
              <a:rPr lang="en-US" sz="1200" b="1" dirty="0">
                <a:latin typeface="Calibri" panose="020F0502020204030204" pitchFamily="34" charset="0"/>
                <a:cs typeface="Calibri" panose="020F0502020204030204" pitchFamily="34" charset="0"/>
              </a:rPr>
              <a:t>Interpretation: </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1. Cars having higher mileage certainly have high fuel Efficiency.</a:t>
            </a:r>
          </a:p>
          <a:p>
            <a:r>
              <a:rPr lang="en-US" sz="1200" dirty="0">
                <a:latin typeface="Calibri" panose="020F0502020204030204" pitchFamily="34" charset="0"/>
                <a:cs typeface="Calibri" panose="020F0502020204030204" pitchFamily="34" charset="0"/>
              </a:rPr>
              <a:t>2. More distance driven cars have slight increase in fuel efficiency.</a:t>
            </a:r>
          </a:p>
          <a:p>
            <a:r>
              <a:rPr lang="en-US" sz="1200" dirty="0">
                <a:latin typeface="Calibri" panose="020F0502020204030204" pitchFamily="34" charset="0"/>
                <a:cs typeface="Calibri" panose="020F0502020204030204" pitchFamily="34" charset="0"/>
              </a:rPr>
              <a:t>3. Fuel efficiency are less for high-Speed drivers. So high speed drivers should look for highest mileage cars.</a:t>
            </a:r>
          </a:p>
        </p:txBody>
      </p:sp>
      <p:sp>
        <p:nvSpPr>
          <p:cNvPr id="5" name="TextBox 4">
            <a:extLst>
              <a:ext uri="{FF2B5EF4-FFF2-40B4-BE49-F238E27FC236}">
                <a16:creationId xmlns:a16="http://schemas.microsoft.com/office/drawing/2014/main" id="{A4521BBB-074D-B79E-3C98-FC0344A76FFB}"/>
              </a:ext>
            </a:extLst>
          </p:cNvPr>
          <p:cNvSpPr txBox="1"/>
          <p:nvPr/>
        </p:nvSpPr>
        <p:spPr>
          <a:xfrm>
            <a:off x="5751997" y="1254108"/>
            <a:ext cx="6096000" cy="646331"/>
          </a:xfrm>
          <a:prstGeom prst="rect">
            <a:avLst/>
          </a:prstGeom>
          <a:noFill/>
        </p:spPr>
        <p:txBody>
          <a:bodyPr wrap="square">
            <a:spAutoFit/>
          </a:bodyPr>
          <a:lstStyle/>
          <a:p>
            <a:r>
              <a:rPr lang="en-US" dirty="0">
                <a:solidFill>
                  <a:schemeClr val="bg1"/>
                </a:solidFill>
                <a:latin typeface="Calibri" panose="020F0502020204030204" pitchFamily="34" charset="0"/>
                <a:cs typeface="Calibri" panose="020F0502020204030204" pitchFamily="34" charset="0"/>
              </a:rPr>
              <a:t>5.c. Identifying Opportunities for reduction emissions: Group by fuel efficiency and </a:t>
            </a:r>
            <a:r>
              <a:rPr lang="en-US" dirty="0" err="1">
                <a:solidFill>
                  <a:schemeClr val="bg1"/>
                </a:solidFill>
                <a:latin typeface="Calibri" panose="020F0502020204030204" pitchFamily="34" charset="0"/>
                <a:cs typeface="Calibri" panose="020F0502020204030204" pitchFamily="34" charset="0"/>
              </a:rPr>
              <a:t>analyse</a:t>
            </a:r>
            <a:r>
              <a:rPr lang="en-US" dirty="0">
                <a:solidFill>
                  <a:schemeClr val="bg1"/>
                </a:solidFill>
                <a:latin typeface="Calibri" panose="020F0502020204030204" pitchFamily="34" charset="0"/>
                <a:cs typeface="Calibri" panose="020F0502020204030204" pitchFamily="34" charset="0"/>
              </a:rPr>
              <a:t>.</a:t>
            </a:r>
            <a:endParaRPr lang="en-US" dirty="0"/>
          </a:p>
        </p:txBody>
      </p:sp>
      <p:sp>
        <p:nvSpPr>
          <p:cNvPr id="6" name="TextBox 5">
            <a:extLst>
              <a:ext uri="{FF2B5EF4-FFF2-40B4-BE49-F238E27FC236}">
                <a16:creationId xmlns:a16="http://schemas.microsoft.com/office/drawing/2014/main" id="{8462D2CC-1FD5-3CBF-A0D3-02CB875241A3}"/>
              </a:ext>
            </a:extLst>
          </p:cNvPr>
          <p:cNvSpPr txBox="1"/>
          <p:nvPr/>
        </p:nvSpPr>
        <p:spPr>
          <a:xfrm>
            <a:off x="6389902" y="4972189"/>
            <a:ext cx="5828548" cy="1738938"/>
          </a:xfrm>
          <a:prstGeom prst="rect">
            <a:avLst/>
          </a:prstGeom>
          <a:noFill/>
        </p:spPr>
        <p:txBody>
          <a:bodyPr wrap="square">
            <a:spAutoFit/>
          </a:bodyPr>
          <a:lstStyle/>
          <a:p>
            <a:r>
              <a:rPr lang="en-US" sz="1200" b="1" dirty="0">
                <a:latin typeface="Calibri" panose="020F0502020204030204" pitchFamily="34" charset="0"/>
                <a:cs typeface="Calibri" panose="020F0502020204030204" pitchFamily="34" charset="0"/>
              </a:rPr>
              <a:t>Interpretation: </a:t>
            </a:r>
          </a:p>
          <a:p>
            <a:r>
              <a:rPr lang="en-US" sz="1200" dirty="0">
                <a:latin typeface="Calibri" panose="020F0502020204030204" pitchFamily="34" charset="0"/>
                <a:cs typeface="Calibri" panose="020F0502020204030204" pitchFamily="34" charset="0"/>
              </a:rPr>
              <a:t>1. Mahindra  Manufactures sales most  Fuel-efficient cars in fuel type Electric (E20 PLUS) and Diesel (Kuv100 </a:t>
            </a:r>
            <a:r>
              <a:rPr lang="en-US" sz="1200" dirty="0" err="1">
                <a:latin typeface="Calibri" panose="020F0502020204030204" pitchFamily="34" charset="0"/>
                <a:cs typeface="Calibri" panose="020F0502020204030204" pitchFamily="34" charset="0"/>
              </a:rPr>
              <a:t>Nxt</a:t>
            </a:r>
            <a:r>
              <a:rPr lang="en-US" sz="1200" dirty="0">
                <a:latin typeface="Calibri" panose="020F0502020204030204" pitchFamily="34" charset="0"/>
                <a:cs typeface="Calibri" panose="020F0502020204030204" pitchFamily="34" charset="0"/>
              </a:rPr>
              <a:t>)</a:t>
            </a:r>
          </a:p>
          <a:p>
            <a:r>
              <a:rPr lang="en-US" sz="1200" dirty="0">
                <a:latin typeface="Calibri" panose="020F0502020204030204" pitchFamily="34" charset="0"/>
                <a:cs typeface="Calibri" panose="020F0502020204030204" pitchFamily="34" charset="0"/>
              </a:rPr>
              <a:t>2. Hatchback body type cars are high mileage cars and Suzuki is the highest hatchback producer.</a:t>
            </a:r>
          </a:p>
          <a:p>
            <a:r>
              <a:rPr lang="en-US" sz="1200" dirty="0">
                <a:latin typeface="Calibri" panose="020F0502020204030204" pitchFamily="34" charset="0"/>
                <a:cs typeface="Calibri" panose="020F0502020204030204" pitchFamily="34" charset="0"/>
              </a:rPr>
              <a:t>3. Most of the cars are present in Hatchback body type and considered to be most demanding cars, so Suzuki is the biggest potential competitor car manufacturer.</a:t>
            </a:r>
          </a:p>
          <a:p>
            <a:r>
              <a:rPr lang="en-US" sz="1200" dirty="0">
                <a:latin typeface="Calibri" panose="020F0502020204030204" pitchFamily="34" charset="0"/>
                <a:cs typeface="Calibri" panose="020F0502020204030204" pitchFamily="34" charset="0"/>
              </a:rPr>
              <a:t>4. Suzuki produce maximum cars and Mahindra, Hyundai, Tata are close competitor  .</a:t>
            </a:r>
            <a:endParaRPr lang="en-US" sz="1400" dirty="0">
              <a:latin typeface="Calibri" panose="020F0502020204030204" pitchFamily="34" charset="0"/>
              <a:cs typeface="Calibri" panose="020F0502020204030204" pitchFamily="34" charset="0"/>
            </a:endParaRPr>
          </a:p>
          <a:p>
            <a:endParaRPr lang="en-US" sz="1100" dirty="0">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EBA2FA-393B-6032-3BAC-78B3DFEBFD1D}"/>
              </a:ext>
            </a:extLst>
          </p:cNvPr>
          <p:cNvGraphicFramePr>
            <a:graphicFrameLocks noGrp="1"/>
          </p:cNvGraphicFramePr>
          <p:nvPr/>
        </p:nvGraphicFramePr>
        <p:xfrm>
          <a:off x="609868" y="4295844"/>
          <a:ext cx="3725586" cy="1211580"/>
        </p:xfrm>
        <a:graphic>
          <a:graphicData uri="http://schemas.openxmlformats.org/drawingml/2006/table">
            <a:tbl>
              <a:tblPr>
                <a:tableStyleId>{5C22544A-7EE6-4342-B048-85BDC9FD1C3A}</a:tableStyleId>
              </a:tblPr>
              <a:tblGrid>
                <a:gridCol w="1862793">
                  <a:extLst>
                    <a:ext uri="{9D8B030D-6E8A-4147-A177-3AD203B41FA5}">
                      <a16:colId xmlns:a16="http://schemas.microsoft.com/office/drawing/2014/main" val="3973771557"/>
                    </a:ext>
                  </a:extLst>
                </a:gridCol>
                <a:gridCol w="620931">
                  <a:extLst>
                    <a:ext uri="{9D8B030D-6E8A-4147-A177-3AD203B41FA5}">
                      <a16:colId xmlns:a16="http://schemas.microsoft.com/office/drawing/2014/main" val="1112567267"/>
                    </a:ext>
                  </a:extLst>
                </a:gridCol>
                <a:gridCol w="620931">
                  <a:extLst>
                    <a:ext uri="{9D8B030D-6E8A-4147-A177-3AD203B41FA5}">
                      <a16:colId xmlns:a16="http://schemas.microsoft.com/office/drawing/2014/main" val="3073435821"/>
                    </a:ext>
                  </a:extLst>
                </a:gridCol>
                <a:gridCol w="620931">
                  <a:extLst>
                    <a:ext uri="{9D8B030D-6E8A-4147-A177-3AD203B41FA5}">
                      <a16:colId xmlns:a16="http://schemas.microsoft.com/office/drawing/2014/main" val="1025955460"/>
                    </a:ext>
                  </a:extLst>
                </a:gridCol>
              </a:tblGrid>
              <a:tr h="101088">
                <a:tc gridSpan="2">
                  <a:txBody>
                    <a:bodyPr/>
                    <a:lstStyle/>
                    <a:p>
                      <a:pPr algn="ctr" fontAlgn="b"/>
                      <a:r>
                        <a:rPr lang="en-US" sz="1100" u="none" strike="noStrike">
                          <a:effectLst/>
                        </a:rPr>
                        <a:t>Correlation </a:t>
                      </a:r>
                      <a:endParaRPr lang="en-US" sz="1100" b="0" i="0" u="none" strike="noStrike">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86419883"/>
                  </a:ext>
                </a:extLst>
              </a:tr>
              <a:tr h="196740">
                <a:tc>
                  <a:txBody>
                    <a:bodyPr/>
                    <a:lstStyle/>
                    <a:p>
                      <a:pPr algn="ctr" fontAlgn="b"/>
                      <a:r>
                        <a:rPr lang="en-US" sz="1100" u="none" strike="noStrike" dirty="0">
                          <a:effectLst/>
                        </a:rPr>
                        <a:t>Fuel Efficiency Vs Avg combined mileage</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9525" marR="9525" marT="9525" marB="0" anchor="b"/>
                </a:tc>
                <a:tc gridSpan="2">
                  <a:txBody>
                    <a:bodyPr/>
                    <a:lstStyle/>
                    <a:p>
                      <a:pPr algn="ctr" fontAlgn="b"/>
                      <a:r>
                        <a:rPr lang="en-US" sz="1100" u="none" strike="noStrike">
                          <a:effectLst/>
                        </a:rPr>
                        <a:t>Linear relation </a:t>
                      </a:r>
                      <a:endParaRPr lang="en-US" sz="1100" b="0" i="0" u="none" strike="noStrike">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457791925"/>
                  </a:ext>
                </a:extLst>
              </a:tr>
              <a:tr h="196740">
                <a:tc>
                  <a:txBody>
                    <a:bodyPr/>
                    <a:lstStyle/>
                    <a:p>
                      <a:pPr algn="ctr" fontAlgn="b"/>
                      <a:r>
                        <a:rPr lang="en-US" sz="1100" u="none" strike="noStrike">
                          <a:effectLst/>
                        </a:rPr>
                        <a:t>Fuel Efficiency Vs Distance Driven</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0.337959</a:t>
                      </a:r>
                      <a:endParaRPr lang="en-US" sz="1100" b="0" i="0" u="none" strike="noStrike">
                        <a:solidFill>
                          <a:srgbClr val="000000"/>
                        </a:solidFill>
                        <a:effectLst/>
                        <a:latin typeface="Aptos Narrow" panose="020B0004020202020204" pitchFamily="34" charset="0"/>
                      </a:endParaRPr>
                    </a:p>
                  </a:txBody>
                  <a:tcPr marL="9525" marR="9525" marT="9525" marB="0" anchor="b"/>
                </a:tc>
                <a:tc gridSpan="2">
                  <a:txBody>
                    <a:bodyPr/>
                    <a:lstStyle/>
                    <a:p>
                      <a:pPr algn="ctr" fontAlgn="b"/>
                      <a:r>
                        <a:rPr lang="en-US" sz="1100" u="none" strike="noStrike">
                          <a:effectLst/>
                        </a:rPr>
                        <a:t>weak positive relation  </a:t>
                      </a:r>
                      <a:endParaRPr lang="en-US" sz="1100" b="0" i="0" u="none" strike="noStrike">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193287067"/>
                  </a:ext>
                </a:extLst>
              </a:tr>
              <a:tr h="196740">
                <a:tc>
                  <a:txBody>
                    <a:bodyPr/>
                    <a:lstStyle/>
                    <a:p>
                      <a:pPr algn="ctr" fontAlgn="b"/>
                      <a:r>
                        <a:rPr lang="en-US" sz="1100" u="none" strike="noStrike">
                          <a:effectLst/>
                        </a:rPr>
                        <a:t>Fuel Efficiency Vs Speed</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-0.69196</a:t>
                      </a:r>
                      <a:endParaRPr lang="en-US" sz="1100" b="0" i="0" u="none" strike="noStrike">
                        <a:solidFill>
                          <a:srgbClr val="000000"/>
                        </a:solidFill>
                        <a:effectLst/>
                        <a:latin typeface="Aptos Narrow" panose="020B0004020202020204" pitchFamily="34" charset="0"/>
                      </a:endParaRPr>
                    </a:p>
                  </a:txBody>
                  <a:tcPr marL="9525" marR="9525" marT="9525" marB="0" anchor="b"/>
                </a:tc>
                <a:tc gridSpan="2">
                  <a:txBody>
                    <a:bodyPr/>
                    <a:lstStyle/>
                    <a:p>
                      <a:pPr algn="ctr" fontAlgn="b"/>
                      <a:r>
                        <a:rPr lang="en-US" sz="1100" u="none" strike="noStrike" dirty="0">
                          <a:effectLst/>
                        </a:rPr>
                        <a:t>weak negative relation  </a:t>
                      </a:r>
                      <a:endParaRPr lang="en-US" sz="1100" b="0" i="0" u="none" strike="noStrike" dirty="0">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784644647"/>
                  </a:ext>
                </a:extLst>
              </a:tr>
            </a:tbl>
          </a:graphicData>
        </a:graphic>
      </p:graphicFrame>
      <p:graphicFrame>
        <p:nvGraphicFramePr>
          <p:cNvPr id="17" name="Chart 16">
            <a:extLst>
              <a:ext uri="{FF2B5EF4-FFF2-40B4-BE49-F238E27FC236}">
                <a16:creationId xmlns:a16="http://schemas.microsoft.com/office/drawing/2014/main" id="{77A6BD16-D18B-7BF4-2204-055DC21D6F45}"/>
              </a:ext>
            </a:extLst>
          </p:cNvPr>
          <p:cNvGraphicFramePr>
            <a:graphicFrameLocks/>
          </p:cNvGraphicFramePr>
          <p:nvPr/>
        </p:nvGraphicFramePr>
        <p:xfrm>
          <a:off x="6614964" y="1981287"/>
          <a:ext cx="5433491" cy="291109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9" name="Chart 18">
            <a:extLst>
              <a:ext uri="{FF2B5EF4-FFF2-40B4-BE49-F238E27FC236}">
                <a16:creationId xmlns:a16="http://schemas.microsoft.com/office/drawing/2014/main" id="{81ECA33D-BEAB-FD4A-5032-52FF4947644C}"/>
              </a:ext>
            </a:extLst>
          </p:cNvPr>
          <p:cNvGraphicFramePr>
            <a:graphicFrameLocks/>
          </p:cNvGraphicFramePr>
          <p:nvPr/>
        </p:nvGraphicFramePr>
        <p:xfrm>
          <a:off x="551975" y="2068447"/>
          <a:ext cx="2964485" cy="225108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1" name="Chart 20">
            <a:extLst>
              <a:ext uri="{FF2B5EF4-FFF2-40B4-BE49-F238E27FC236}">
                <a16:creationId xmlns:a16="http://schemas.microsoft.com/office/drawing/2014/main" id="{585FEC45-EB98-DBA6-6334-045170B735C5}"/>
              </a:ext>
            </a:extLst>
          </p:cNvPr>
          <p:cNvGraphicFramePr>
            <a:graphicFrameLocks/>
          </p:cNvGraphicFramePr>
          <p:nvPr/>
        </p:nvGraphicFramePr>
        <p:xfrm>
          <a:off x="3627386" y="2053584"/>
          <a:ext cx="2844033" cy="219942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3" name="Chart 22">
            <a:extLst>
              <a:ext uri="{FF2B5EF4-FFF2-40B4-BE49-F238E27FC236}">
                <a16:creationId xmlns:a16="http://schemas.microsoft.com/office/drawing/2014/main" id="{C02D07B8-4E34-2F92-A66D-5804D94F461A}"/>
              </a:ext>
            </a:extLst>
          </p:cNvPr>
          <p:cNvGraphicFramePr>
            <a:graphicFrameLocks/>
          </p:cNvGraphicFramePr>
          <p:nvPr/>
        </p:nvGraphicFramePr>
        <p:xfrm>
          <a:off x="1707179" y="850795"/>
          <a:ext cx="4505325" cy="25860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6389441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Analysis of Top cars to be launched -</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10962460"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6. Summarization of all analysis and summarized  Interpretation for Potential Models to launch :</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endParaRPr lang="en-US" sz="1800" dirty="0">
              <a:latin typeface="Calibri" panose="020F0502020204030204" pitchFamily="34" charset="0"/>
              <a:cs typeface="Calibri" panose="020F0502020204030204" pitchFamily="34" charset="0"/>
            </a:endParaRPr>
          </a:p>
        </p:txBody>
      </p:sp>
      <p:graphicFrame>
        <p:nvGraphicFramePr>
          <p:cNvPr id="2" name="Chart 1">
            <a:extLst>
              <a:ext uri="{FF2B5EF4-FFF2-40B4-BE49-F238E27FC236}">
                <a16:creationId xmlns:a16="http://schemas.microsoft.com/office/drawing/2014/main" id="{8D947CE5-6FFB-8F58-EC65-BEBA82E0B8BC}"/>
              </a:ext>
            </a:extLst>
          </p:cNvPr>
          <p:cNvGraphicFramePr>
            <a:graphicFrameLocks/>
          </p:cNvGraphicFramePr>
          <p:nvPr>
            <p:extLst>
              <p:ext uri="{D42A27DB-BD31-4B8C-83A1-F6EECF244321}">
                <p14:modId xmlns:p14="http://schemas.microsoft.com/office/powerpoint/2010/main" val="3284298109"/>
              </p:ext>
            </p:extLst>
          </p:nvPr>
        </p:nvGraphicFramePr>
        <p:xfrm>
          <a:off x="393077" y="1939821"/>
          <a:ext cx="3754862" cy="255597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 name="Chart 2">
            <a:extLst>
              <a:ext uri="{FF2B5EF4-FFF2-40B4-BE49-F238E27FC236}">
                <a16:creationId xmlns:a16="http://schemas.microsoft.com/office/drawing/2014/main" id="{6D2EBEBE-F8DA-CC21-B979-B23CEAABC9A5}"/>
              </a:ext>
            </a:extLst>
          </p:cNvPr>
          <p:cNvGraphicFramePr>
            <a:graphicFrameLocks/>
          </p:cNvGraphicFramePr>
          <p:nvPr>
            <p:extLst>
              <p:ext uri="{D42A27DB-BD31-4B8C-83A1-F6EECF244321}">
                <p14:modId xmlns:p14="http://schemas.microsoft.com/office/powerpoint/2010/main" val="3859428761"/>
              </p:ext>
            </p:extLst>
          </p:nvPr>
        </p:nvGraphicFramePr>
        <p:xfrm>
          <a:off x="4242032" y="1927739"/>
          <a:ext cx="3935393" cy="257930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9" name="Chart 18">
            <a:extLst>
              <a:ext uri="{FF2B5EF4-FFF2-40B4-BE49-F238E27FC236}">
                <a16:creationId xmlns:a16="http://schemas.microsoft.com/office/drawing/2014/main" id="{6E7E630B-0EAD-83CA-270C-EE431486F1DB}"/>
              </a:ext>
            </a:extLst>
          </p:cNvPr>
          <p:cNvGraphicFramePr>
            <a:graphicFrameLocks/>
          </p:cNvGraphicFramePr>
          <p:nvPr>
            <p:extLst>
              <p:ext uri="{D42A27DB-BD31-4B8C-83A1-F6EECF244321}">
                <p14:modId xmlns:p14="http://schemas.microsoft.com/office/powerpoint/2010/main" val="4065963940"/>
              </p:ext>
            </p:extLst>
          </p:nvPr>
        </p:nvGraphicFramePr>
        <p:xfrm>
          <a:off x="8279044" y="1926024"/>
          <a:ext cx="3590913" cy="256977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Chart 28">
            <a:extLst>
              <a:ext uri="{FF2B5EF4-FFF2-40B4-BE49-F238E27FC236}">
                <a16:creationId xmlns:a16="http://schemas.microsoft.com/office/drawing/2014/main" id="{77A6BD16-D18B-7BF4-2204-055DC21D6F45}"/>
              </a:ext>
            </a:extLst>
          </p:cNvPr>
          <p:cNvGraphicFramePr>
            <a:graphicFrameLocks/>
          </p:cNvGraphicFramePr>
          <p:nvPr>
            <p:extLst>
              <p:ext uri="{D42A27DB-BD31-4B8C-83A1-F6EECF244321}">
                <p14:modId xmlns:p14="http://schemas.microsoft.com/office/powerpoint/2010/main" val="239459785"/>
              </p:ext>
            </p:extLst>
          </p:nvPr>
        </p:nvGraphicFramePr>
        <p:xfrm>
          <a:off x="2396385" y="4640503"/>
          <a:ext cx="7127300" cy="2068315"/>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0269739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F249CE-E837-384E-5DD8-94E5E846C48C}"/>
              </a:ext>
            </a:extLst>
          </p:cNvPr>
          <p:cNvSpPr>
            <a:spLocks noGrp="1"/>
          </p:cNvSpPr>
          <p:nvPr>
            <p:ph type="title"/>
          </p:nvPr>
        </p:nvSpPr>
        <p:spPr/>
        <p:txBody>
          <a:bodyPr/>
          <a:lstStyle/>
          <a:p>
            <a:r>
              <a:rPr lang="en-US" dirty="0"/>
              <a:t>Summary</a:t>
            </a:r>
            <a:endParaRPr lang="en-IN" dirty="0"/>
          </a:p>
        </p:txBody>
      </p:sp>
      <p:sp>
        <p:nvSpPr>
          <p:cNvPr id="8" name="Content Placeholder 7">
            <a:extLst>
              <a:ext uri="{FF2B5EF4-FFF2-40B4-BE49-F238E27FC236}">
                <a16:creationId xmlns:a16="http://schemas.microsoft.com/office/drawing/2014/main" id="{1F3484C1-6F3E-AB83-D1EA-CF23CD9D9DB4}"/>
              </a:ext>
            </a:extLst>
          </p:cNvPr>
          <p:cNvSpPr>
            <a:spLocks noGrp="1"/>
          </p:cNvSpPr>
          <p:nvPr>
            <p:ph idx="1"/>
          </p:nvPr>
        </p:nvSpPr>
        <p:spPr>
          <a:xfrm>
            <a:off x="1104293" y="1549335"/>
            <a:ext cx="10441596" cy="4195481"/>
          </a:xfrm>
        </p:spPr>
        <p:txBody>
          <a:bodyPr>
            <a:normAutofit fontScale="55000" lnSpcReduction="20000"/>
          </a:bodyPr>
          <a:lstStyle/>
          <a:p>
            <a:pPr algn="just"/>
            <a:r>
              <a:rPr lang="en-US" sz="2600" b="1" dirty="0">
                <a:latin typeface="Calibri" panose="020F0502020204030204" pitchFamily="34" charset="0"/>
                <a:cs typeface="Calibri" panose="020F0502020204030204" pitchFamily="34" charset="0"/>
              </a:rPr>
              <a:t>1. Mahindra  Manufactures sales most  Fuel-efficient cars in fuel type Electric (E20 PLUS) and Diesel (Kuv100 </a:t>
            </a:r>
            <a:r>
              <a:rPr lang="en-US" sz="2600" b="1" dirty="0" err="1">
                <a:latin typeface="Calibri" panose="020F0502020204030204" pitchFamily="34" charset="0"/>
                <a:cs typeface="Calibri" panose="020F0502020204030204" pitchFamily="34" charset="0"/>
              </a:rPr>
              <a:t>Nxt</a:t>
            </a:r>
            <a:r>
              <a:rPr lang="en-US" sz="2600" b="1" dirty="0">
                <a:latin typeface="Calibri" panose="020F0502020204030204" pitchFamily="34" charset="0"/>
                <a:cs typeface="Calibri" panose="020F0502020204030204" pitchFamily="34" charset="0"/>
              </a:rPr>
              <a:t>)</a:t>
            </a:r>
          </a:p>
          <a:p>
            <a:pPr algn="just"/>
            <a:r>
              <a:rPr lang="en-US" sz="2600" b="1" dirty="0">
                <a:latin typeface="Calibri" panose="020F0502020204030204" pitchFamily="34" charset="0"/>
                <a:cs typeface="Calibri" panose="020F0502020204030204" pitchFamily="34" charset="0"/>
              </a:rPr>
              <a:t>2. Suzuki makes 163 Variants, which is the widest range of variants, and maximum in Hatchback body types.</a:t>
            </a:r>
          </a:p>
          <a:p>
            <a:pPr algn="just"/>
            <a:r>
              <a:rPr lang="en-US" sz="2600" b="1" dirty="0">
                <a:latin typeface="Calibri" panose="020F0502020204030204" pitchFamily="34" charset="0"/>
                <a:cs typeface="Calibri" panose="020F0502020204030204" pitchFamily="34" charset="0"/>
              </a:rPr>
              <a:t>3. Most of the cars are present in Hatchback body type and considered to be most demanding cars, so Suzuki is the biggest potential competitor car manufacturer.</a:t>
            </a:r>
          </a:p>
          <a:p>
            <a:pPr algn="just"/>
            <a:r>
              <a:rPr lang="en-US" sz="2600" b="1" dirty="0">
                <a:latin typeface="Calibri" panose="020F0502020204030204" pitchFamily="34" charset="0"/>
                <a:cs typeface="Calibri" panose="020F0502020204030204" pitchFamily="34" charset="0"/>
              </a:rPr>
              <a:t>4. Mahindra, BMW, Hyundai, Tata are close competitor  .</a:t>
            </a:r>
          </a:p>
          <a:p>
            <a:pPr algn="just"/>
            <a:r>
              <a:rPr lang="en-US" sz="2600" b="1" dirty="0">
                <a:latin typeface="Calibri" panose="020F0502020204030204" pitchFamily="34" charset="0"/>
                <a:cs typeface="Calibri" panose="020F0502020204030204" pitchFamily="34" charset="0"/>
              </a:rPr>
              <a:t>5. As per market demands for high fuel efficient and high mileage cars, Suzuki and Mahindra are Close competitors for market demand and supply.</a:t>
            </a:r>
          </a:p>
          <a:p>
            <a:pPr algn="just"/>
            <a:r>
              <a:rPr lang="en-US" sz="2600" b="1" dirty="0">
                <a:latin typeface="Calibri" panose="020F0502020204030204" pitchFamily="34" charset="0"/>
                <a:cs typeface="Calibri" panose="020F0502020204030204" pitchFamily="34" charset="0"/>
              </a:rPr>
              <a:t>6. Also, for safe cars BMW, Toyota,  Mahindra, Volkswagen  makes the safest cars.</a:t>
            </a:r>
          </a:p>
          <a:p>
            <a:pPr algn="just"/>
            <a:r>
              <a:rPr lang="en-US" sz="2600" b="1" dirty="0">
                <a:latin typeface="Calibri" panose="020F0502020204030204" pitchFamily="34" charset="0"/>
                <a:cs typeface="Calibri" panose="020F0502020204030204" pitchFamily="34" charset="0"/>
              </a:rPr>
              <a:t>7. BMW standout to best for safest, with average Fuel efficiency and mileage. </a:t>
            </a:r>
          </a:p>
          <a:p>
            <a:pPr algn="just"/>
            <a:endParaRPr lang="en-US" sz="2600" b="1" dirty="0">
              <a:latin typeface="Calibri" panose="020F0502020204030204" pitchFamily="34" charset="0"/>
              <a:cs typeface="Calibri" panose="020F0502020204030204" pitchFamily="34" charset="0"/>
            </a:endParaRPr>
          </a:p>
          <a:p>
            <a:pPr algn="just"/>
            <a:endParaRPr lang="en-US" sz="2600" b="1" dirty="0">
              <a:latin typeface="Calibri" panose="020F0502020204030204" pitchFamily="34" charset="0"/>
              <a:cs typeface="Calibri" panose="020F0502020204030204" pitchFamily="34" charset="0"/>
            </a:endParaRPr>
          </a:p>
          <a:p>
            <a:pPr algn="just"/>
            <a:r>
              <a:rPr lang="en-US" sz="2600" b="1" dirty="0">
                <a:latin typeface="Calibri" panose="020F0502020204030204" pitchFamily="34" charset="0"/>
                <a:cs typeface="Calibri" panose="020F0502020204030204" pitchFamily="34" charset="0"/>
              </a:rPr>
              <a:t>Potential Car/Models to be launched - </a:t>
            </a:r>
          </a:p>
          <a:p>
            <a:pPr algn="just"/>
            <a:r>
              <a:rPr lang="en-US" sz="2600" b="1" dirty="0">
                <a:latin typeface="Calibri" panose="020F0502020204030204" pitchFamily="34" charset="0"/>
                <a:cs typeface="Calibri" panose="020F0502020204030204" pitchFamily="34" charset="0"/>
              </a:rPr>
              <a:t>Suzuki - </a:t>
            </a:r>
            <a:r>
              <a:rPr lang="en-US" sz="2600" b="1" dirty="0" err="1">
                <a:latin typeface="Calibri" panose="020F0502020204030204" pitchFamily="34" charset="0"/>
                <a:cs typeface="Calibri" panose="020F0502020204030204" pitchFamily="34" charset="0"/>
              </a:rPr>
              <a:t>Baleno</a:t>
            </a:r>
            <a:r>
              <a:rPr lang="en-US" sz="2600" b="1" dirty="0">
                <a:latin typeface="Calibri" panose="020F0502020204030204" pitchFamily="34" charset="0"/>
                <a:cs typeface="Calibri" panose="020F0502020204030204" pitchFamily="34" charset="0"/>
              </a:rPr>
              <a:t>, </a:t>
            </a:r>
            <a:r>
              <a:rPr lang="en-US" sz="2600" b="1" dirty="0" err="1">
                <a:latin typeface="Calibri" panose="020F0502020204030204" pitchFamily="34" charset="0"/>
                <a:cs typeface="Calibri" panose="020F0502020204030204" pitchFamily="34" charset="0"/>
              </a:rPr>
              <a:t>Dzire</a:t>
            </a:r>
            <a:r>
              <a:rPr lang="en-US" sz="2600" b="1" dirty="0">
                <a:latin typeface="Calibri" panose="020F0502020204030204" pitchFamily="34" charset="0"/>
                <a:cs typeface="Calibri" panose="020F0502020204030204" pitchFamily="34" charset="0"/>
              </a:rPr>
              <a:t>, </a:t>
            </a:r>
            <a:r>
              <a:rPr lang="en-US" sz="2600" b="1" dirty="0" err="1">
                <a:latin typeface="Calibri" panose="020F0502020204030204" pitchFamily="34" charset="0"/>
                <a:cs typeface="Calibri" panose="020F0502020204030204" pitchFamily="34" charset="0"/>
              </a:rPr>
              <a:t>Ciaz</a:t>
            </a:r>
            <a:r>
              <a:rPr lang="en-US" sz="2600" b="1" dirty="0">
                <a:latin typeface="Calibri" panose="020F0502020204030204" pitchFamily="34" charset="0"/>
                <a:cs typeface="Calibri" panose="020F0502020204030204" pitchFamily="34" charset="0"/>
              </a:rPr>
              <a:t>, Mahindra - Kuv100 Nxt,Tuv300 Plus are best performers and eco-</a:t>
            </a:r>
            <a:r>
              <a:rPr lang="en-US" sz="2600" b="1" dirty="0" err="1">
                <a:latin typeface="Calibri" panose="020F0502020204030204" pitchFamily="34" charset="0"/>
                <a:cs typeface="Calibri" panose="020F0502020204030204" pitchFamily="34" charset="0"/>
              </a:rPr>
              <a:t>concious</a:t>
            </a:r>
            <a:r>
              <a:rPr lang="en-US" sz="2600" b="1" dirty="0">
                <a:latin typeface="Calibri" panose="020F0502020204030204" pitchFamily="34" charset="0"/>
                <a:cs typeface="Calibri" panose="020F0502020204030204" pitchFamily="34" charset="0"/>
              </a:rPr>
              <a:t> with slight with average safety.</a:t>
            </a:r>
          </a:p>
          <a:p>
            <a:pPr algn="just"/>
            <a:r>
              <a:rPr lang="en-US" sz="2600" b="1" dirty="0">
                <a:latin typeface="Calibri" panose="020F0502020204030204" pitchFamily="34" charset="0"/>
                <a:cs typeface="Calibri" panose="020F0502020204030204" pitchFamily="34" charset="0"/>
              </a:rPr>
              <a:t>BMW - X1 - best for Safest rides and good average mileage and performance.</a:t>
            </a:r>
            <a:endParaRPr lang="en-US" sz="2600" dirty="0">
              <a:latin typeface="Calibri" panose="020F0502020204030204" pitchFamily="34" charset="0"/>
              <a:cs typeface="Calibri" panose="020F0502020204030204" pitchFamily="34" charset="0"/>
            </a:endParaRPr>
          </a:p>
          <a:p>
            <a:pPr marL="0" indent="0" algn="just">
              <a:buNone/>
            </a:pPr>
            <a:endParaRPr lang="en-IN" dirty="0"/>
          </a:p>
        </p:txBody>
      </p:sp>
    </p:spTree>
    <p:extLst>
      <p:ext uri="{BB962C8B-B14F-4D97-AF65-F5344CB8AC3E}">
        <p14:creationId xmlns:p14="http://schemas.microsoft.com/office/powerpoint/2010/main" val="1796800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230D2-ECBA-0D2D-2480-70124372E82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BD187FF-3F75-F23D-CDEE-AFC622169421}"/>
              </a:ext>
            </a:extLst>
          </p:cNvPr>
          <p:cNvSpPr txBox="1"/>
          <p:nvPr/>
        </p:nvSpPr>
        <p:spPr>
          <a:xfrm>
            <a:off x="1910275" y="2181075"/>
            <a:ext cx="8605630" cy="830997"/>
          </a:xfrm>
          <a:prstGeom prst="rect">
            <a:avLst/>
          </a:prstGeom>
          <a:noFill/>
        </p:spPr>
        <p:txBody>
          <a:bodyPr wrap="square" rtlCol="0">
            <a:spAutoFit/>
          </a:bodyPr>
          <a:lstStyle/>
          <a:p>
            <a:pPr algn="ctr"/>
            <a:r>
              <a:rPr lang="en-US" sz="4800" dirty="0">
                <a:latin typeface="Calibri" panose="020F0502020204030204" pitchFamily="34" charset="0"/>
                <a:cs typeface="Calibri" panose="020F0502020204030204" pitchFamily="34" charset="0"/>
              </a:rPr>
              <a:t>THANK YOU </a:t>
            </a:r>
            <a:endParaRPr lang="en-IN"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572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5C0-F822-AB12-F62F-5042CC497FF9}"/>
              </a:ext>
            </a:extLst>
          </p:cNvPr>
          <p:cNvSpPr>
            <a:spLocks noGrp="1"/>
          </p:cNvSpPr>
          <p:nvPr>
            <p:ph type="title"/>
          </p:nvPr>
        </p:nvSpPr>
        <p:spPr>
          <a:xfrm>
            <a:off x="1112753" y="1913205"/>
            <a:ext cx="10549364" cy="1786598"/>
          </a:xfrm>
        </p:spPr>
        <p:txBody>
          <a:bodyPr vert="horz" lIns="91440" tIns="45720" rIns="91440" bIns="45720" rtlCol="0" anchor="b">
            <a:noAutofit/>
          </a:bodyPr>
          <a:lstStyle/>
          <a:p>
            <a:r>
              <a:rPr lang="en-US" sz="3200" b="0" i="0" kern="1200" dirty="0">
                <a:solidFill>
                  <a:schemeClr val="tx2"/>
                </a:solidFill>
                <a:latin typeface="Calibri" panose="020F0502020204030204" pitchFamily="34" charset="0"/>
                <a:cs typeface="Calibri" panose="020F0502020204030204" pitchFamily="34" charset="0"/>
              </a:rPr>
              <a:t>Analysis of competitive </a:t>
            </a:r>
            <a:r>
              <a:rPr lang="en-US" sz="3200" dirty="0">
                <a:latin typeface="Calibri" panose="020F0502020204030204" pitchFamily="34" charset="0"/>
                <a:cs typeface="Calibri" panose="020F0502020204030204" pitchFamily="34" charset="0"/>
              </a:rPr>
              <a:t>automotive Industry producing </a:t>
            </a:r>
            <a:r>
              <a:rPr lang="en-US" sz="3200" b="0" i="0" kern="1200" dirty="0">
                <a:solidFill>
                  <a:schemeClr val="tx2"/>
                </a:solidFill>
                <a:latin typeface="Calibri" panose="020F0502020204030204" pitchFamily="34" charset="0"/>
                <a:cs typeface="Calibri" panose="020F0502020204030204" pitchFamily="34" charset="0"/>
              </a:rPr>
              <a:t>diverse </a:t>
            </a:r>
            <a:r>
              <a:rPr lang="en-US" sz="3200" dirty="0">
                <a:latin typeface="Calibri" panose="020F0502020204030204" pitchFamily="34" charset="0"/>
                <a:cs typeface="Calibri" panose="020F0502020204030204" pitchFamily="34" charset="0"/>
              </a:rPr>
              <a:t>c</a:t>
            </a:r>
            <a:r>
              <a:rPr lang="en-US" sz="3200" b="0" i="0" kern="1200" dirty="0">
                <a:solidFill>
                  <a:schemeClr val="tx2"/>
                </a:solidFill>
                <a:latin typeface="Calibri" panose="020F0502020204030204" pitchFamily="34" charset="0"/>
                <a:cs typeface="Calibri" panose="020F0502020204030204" pitchFamily="34" charset="0"/>
              </a:rPr>
              <a:t>ar manufacturers </a:t>
            </a:r>
            <a:r>
              <a:rPr lang="en-US" sz="3200" dirty="0">
                <a:latin typeface="Calibri" panose="020F0502020204030204" pitchFamily="34" charset="0"/>
                <a:cs typeface="Calibri" panose="020F0502020204030204" pitchFamily="34" charset="0"/>
              </a:rPr>
              <a:t>to identify the topmost demanding model and manufacturer should be launched in feature to spike the sales and generate maximum revenue.</a:t>
            </a:r>
            <a:endParaRPr lang="en-US" sz="3200" b="0" i="0" kern="12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550492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1940-174B-750D-8232-51B111AB51E3}"/>
              </a:ext>
            </a:extLst>
          </p:cNvPr>
          <p:cNvSpPr>
            <a:spLocks noGrp="1"/>
          </p:cNvSpPr>
          <p:nvPr>
            <p:ph type="title"/>
          </p:nvPr>
        </p:nvSpPr>
        <p:spPr>
          <a:xfrm>
            <a:off x="1702191" y="359735"/>
            <a:ext cx="9379481" cy="979801"/>
          </a:xfrm>
        </p:spPr>
        <p:txBody>
          <a:bodyPr>
            <a:normAutofit/>
          </a:bodyPr>
          <a:lstStyle/>
          <a:p>
            <a:r>
              <a:rPr lang="en-US" dirty="0"/>
              <a:t>Top Models and Manufactures</a:t>
            </a:r>
            <a:endParaRPr lang="en-IN" dirty="0"/>
          </a:p>
        </p:txBody>
      </p:sp>
      <p:pic>
        <p:nvPicPr>
          <p:cNvPr id="28" name="Graphic 27" descr="Bullseye">
            <a:extLst>
              <a:ext uri="{FF2B5EF4-FFF2-40B4-BE49-F238E27FC236}">
                <a16:creationId xmlns:a16="http://schemas.microsoft.com/office/drawing/2014/main" id="{B2183980-6EF7-23B2-EC6C-F72553ED6F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914" y="1339536"/>
            <a:ext cx="4261089" cy="4261089"/>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C69FC626-898C-6031-DE1A-E39870FF3BC9}"/>
              </a:ext>
            </a:extLst>
          </p:cNvPr>
          <p:cNvSpPr>
            <a:spLocks noGrp="1"/>
          </p:cNvSpPr>
          <p:nvPr>
            <p:ph idx="1"/>
          </p:nvPr>
        </p:nvSpPr>
        <p:spPr>
          <a:xfrm>
            <a:off x="4898003" y="2211074"/>
            <a:ext cx="6967995" cy="3910716"/>
          </a:xfrm>
        </p:spPr>
        <p:txBody>
          <a:bodyPr>
            <a:normAutofit/>
          </a:bodyPr>
          <a:lstStyle/>
          <a:p>
            <a:r>
              <a:rPr lang="en-US" dirty="0"/>
              <a:t>Analyze Automobile Industry producing Diverse range of cars.</a:t>
            </a:r>
          </a:p>
          <a:p>
            <a:r>
              <a:rPr lang="en-US" dirty="0"/>
              <a:t>Highlight the Top Manufacturers producing cars with top performance.</a:t>
            </a:r>
          </a:p>
          <a:p>
            <a:r>
              <a:rPr lang="en-US" dirty="0"/>
              <a:t>Interpret the Upcoming cars to be lunched as per current market demand to generate maximum sales.</a:t>
            </a:r>
            <a:endParaRPr lang="en-IN" dirty="0"/>
          </a:p>
        </p:txBody>
      </p:sp>
    </p:spTree>
    <p:extLst>
      <p:ext uri="{BB962C8B-B14F-4D97-AF65-F5344CB8AC3E}">
        <p14:creationId xmlns:p14="http://schemas.microsoft.com/office/powerpoint/2010/main" val="99768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839787" y="2058035"/>
            <a:ext cx="5157787" cy="3490629"/>
          </a:xfrm>
          <a:prstGeom prst="rect">
            <a:avLst/>
          </a:prstGeom>
        </p:spPr>
        <p:txBody>
          <a:bodyPr/>
          <a:lstStyle/>
          <a:p>
            <a:endParaRPr lang="en-IN" dirty="0"/>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096000" y="2058035"/>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198021"/>
            <a:ext cx="5141122" cy="505528"/>
          </a:xfrm>
          <a:prstGeom prst="rect">
            <a:avLst/>
          </a:prstGeom>
        </p:spPr>
        <p:txBody>
          <a:bodyPr/>
          <a:lstStyle/>
          <a:p>
            <a:pPr defTabSz="278892">
              <a:spcAft>
                <a:spcPts val="600"/>
              </a:spcAft>
            </a:pPr>
            <a:r>
              <a:rPr lang="en-US" kern="1200" dirty="0">
                <a:solidFill>
                  <a:schemeClr val="bg1"/>
                </a:solidFill>
                <a:latin typeface="Calibri" panose="020F0502020204030204" pitchFamily="34" charset="0"/>
                <a:cs typeface="Calibri" panose="020F0502020204030204" pitchFamily="34" charset="0"/>
              </a:rPr>
              <a:t>1. Top 10 Cars and manufacturers with highest Milage.</a:t>
            </a:r>
            <a:endParaRPr lang="en-IN" dirty="0">
              <a:solidFill>
                <a:schemeClr val="bg1"/>
              </a:soli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r>
              <a:rPr lang="en-US" kern="1200" dirty="0">
                <a:solidFill>
                  <a:schemeClr val="bg1"/>
                </a:solidFill>
                <a:latin typeface="Calibri" panose="020F0502020204030204" pitchFamily="34" charset="0"/>
                <a:cs typeface="Calibri" panose="020F0502020204030204" pitchFamily="34" charset="0"/>
              </a:rPr>
              <a:t>2. Top 10 Car and manufacturers producing highest milage based on displacement.</a:t>
            </a:r>
            <a:endParaRPr lang="en-IN" dirty="0">
              <a:solidFill>
                <a:schemeClr val="bg1"/>
              </a:solidFill>
            </a:endParaRPr>
          </a:p>
        </p:txBody>
      </p:sp>
      <p:sp>
        <p:nvSpPr>
          <p:cNvPr id="10" name="Text Placeholder 3">
            <a:extLst>
              <a:ext uri="{FF2B5EF4-FFF2-40B4-BE49-F238E27FC236}">
                <a16:creationId xmlns:a16="http://schemas.microsoft.com/office/drawing/2014/main" id="{2CC50C81-B07F-B754-E6DA-6E0F600D80DD}"/>
              </a:ext>
            </a:extLst>
          </p:cNvPr>
          <p:cNvSpPr txBox="1">
            <a:spLocks/>
          </p:cNvSpPr>
          <p:nvPr/>
        </p:nvSpPr>
        <p:spPr>
          <a:xfrm>
            <a:off x="310943" y="5659979"/>
            <a:ext cx="559080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a:p>
            <a:pPr defTabSz="557784">
              <a:spcBef>
                <a:spcPts val="610"/>
              </a:spcBef>
            </a:pPr>
            <a:r>
              <a:rPr lang="en-US" sz="1400" b="0" dirty="0">
                <a:latin typeface="Calibri" panose="020F0502020204030204" pitchFamily="34" charset="0"/>
                <a:cs typeface="Calibri" panose="020F0502020204030204" pitchFamily="34" charset="0"/>
              </a:rPr>
              <a:t>Interpretation: </a:t>
            </a:r>
          </a:p>
          <a:p>
            <a:pPr defTabSz="557784">
              <a:spcBef>
                <a:spcPts val="610"/>
              </a:spcBef>
            </a:pPr>
            <a:r>
              <a:rPr lang="en-US" sz="1400" b="0" dirty="0">
                <a:latin typeface="Calibri" panose="020F0502020204030204" pitchFamily="34" charset="0"/>
                <a:cs typeface="Calibri" panose="020F0502020204030204" pitchFamily="34" charset="0"/>
              </a:rPr>
              <a:t>Mahindra’s E20 Plus is producing highest Milage that is 80. But can’t rely on this as this milage may be exceptional. </a:t>
            </a:r>
          </a:p>
          <a:p>
            <a:pPr defTabSz="557784">
              <a:spcBef>
                <a:spcPts val="610"/>
              </a:spcBef>
            </a:pPr>
            <a:r>
              <a:rPr lang="en-US" sz="1400" b="0" dirty="0">
                <a:latin typeface="Calibri" panose="020F0502020204030204" pitchFamily="34" charset="0"/>
                <a:cs typeface="Calibri" panose="020F0502020204030204" pitchFamily="34" charset="0"/>
              </a:rPr>
              <a:t>The average highest mileage produced by top cars is between 28 to 23. Suzuki Dezire standout to highest mileage producing cars.</a:t>
            </a:r>
          </a:p>
        </p:txBody>
      </p:sp>
      <p:graphicFrame>
        <p:nvGraphicFramePr>
          <p:cNvPr id="8" name="Chart 7">
            <a:extLst>
              <a:ext uri="{FF2B5EF4-FFF2-40B4-BE49-F238E27FC236}">
                <a16:creationId xmlns:a16="http://schemas.microsoft.com/office/drawing/2014/main" id="{5B8A1FCD-8E5D-5858-8071-259F39FED4F2}"/>
              </a:ext>
            </a:extLst>
          </p:cNvPr>
          <p:cNvGraphicFramePr>
            <a:graphicFrameLocks/>
          </p:cNvGraphicFramePr>
          <p:nvPr>
            <p:extLst>
              <p:ext uri="{D42A27DB-BD31-4B8C-83A1-F6EECF244321}">
                <p14:modId xmlns:p14="http://schemas.microsoft.com/office/powerpoint/2010/main" val="3127070991"/>
              </p:ext>
            </p:extLst>
          </p:nvPr>
        </p:nvGraphicFramePr>
        <p:xfrm>
          <a:off x="5974774" y="2154286"/>
          <a:ext cx="5948849" cy="3103514"/>
        </p:xfrm>
        <a:graphic>
          <a:graphicData uri="http://schemas.openxmlformats.org/drawingml/2006/chart">
            <c:chart xmlns:c="http://schemas.openxmlformats.org/drawingml/2006/chart" xmlns:r="http://schemas.openxmlformats.org/officeDocument/2006/relationships" r:id="rId6"/>
          </a:graphicData>
        </a:graphic>
      </p:graphicFrame>
      <p:sp>
        <p:nvSpPr>
          <p:cNvPr id="23"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r>
              <a:rPr lang="en-IN" sz="1400" b="0" dirty="0">
                <a:latin typeface="Calibri" panose="020F0502020204030204" pitchFamily="34" charset="0"/>
                <a:cs typeface="Calibri" panose="020F0502020204030204" pitchFamily="34" charset="0"/>
              </a:rPr>
              <a:t>Interpretation: </a:t>
            </a:r>
          </a:p>
          <a:p>
            <a:pPr defTabSz="557784">
              <a:spcBef>
                <a:spcPts val="610"/>
              </a:spcBef>
            </a:pPr>
            <a:r>
              <a:rPr lang="en-IN" sz="1400" b="0" dirty="0">
                <a:latin typeface="Calibri" panose="020F0502020204030204" pitchFamily="34" charset="0"/>
                <a:cs typeface="Calibri" panose="020F0502020204030204" pitchFamily="34" charset="0"/>
              </a:rPr>
              <a:t>BMW’s X series gives highest Displacement with maximum Milage. But few cars producing high displacement don’t standout for high milage too.</a:t>
            </a:r>
          </a:p>
          <a:p>
            <a:pPr defTabSz="557784">
              <a:spcBef>
                <a:spcPts val="610"/>
              </a:spcBef>
            </a:pPr>
            <a:endParaRPr lang="en-IN" sz="1400" b="0" dirty="0">
              <a:latin typeface="Calibri" panose="020F0502020204030204" pitchFamily="34" charset="0"/>
              <a:cs typeface="Calibri" panose="020F0502020204030204" pitchFamily="34" charset="0"/>
            </a:endParaRPr>
          </a:p>
        </p:txBody>
      </p:sp>
      <p:graphicFrame>
        <p:nvGraphicFramePr>
          <p:cNvPr id="2" name="Chart 1">
            <a:extLst>
              <a:ext uri="{FF2B5EF4-FFF2-40B4-BE49-F238E27FC236}">
                <a16:creationId xmlns:a16="http://schemas.microsoft.com/office/drawing/2014/main" id="{D28CD6F1-94E8-1F8B-6264-DD8DA5A75DAC}"/>
              </a:ext>
            </a:extLst>
          </p:cNvPr>
          <p:cNvGraphicFramePr>
            <a:graphicFrameLocks/>
          </p:cNvGraphicFramePr>
          <p:nvPr>
            <p:extLst>
              <p:ext uri="{D42A27DB-BD31-4B8C-83A1-F6EECF244321}">
                <p14:modId xmlns:p14="http://schemas.microsoft.com/office/powerpoint/2010/main" val="1646240113"/>
              </p:ext>
            </p:extLst>
          </p:nvPr>
        </p:nvGraphicFramePr>
        <p:xfrm>
          <a:off x="407113" y="2220141"/>
          <a:ext cx="5291322" cy="306260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8869509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839787" y="2058035"/>
            <a:ext cx="5157787" cy="3490629"/>
          </a:xfrm>
          <a:prstGeom prst="rect">
            <a:avLst/>
          </a:prstGeom>
        </p:spPr>
        <p:txBody>
          <a:bodyPr/>
          <a:lstStyle/>
          <a:p>
            <a:endParaRPr lang="en-IN" dirty="0"/>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096000" y="2058035"/>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198020"/>
            <a:ext cx="5141122" cy="686557"/>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3</a:t>
            </a:r>
            <a:r>
              <a:rPr lang="en-US" kern="1200" dirty="0">
                <a:solidFill>
                  <a:schemeClr val="bg1"/>
                </a:solidFill>
                <a:latin typeface="Calibri" panose="020F0502020204030204" pitchFamily="34" charset="0"/>
                <a:cs typeface="Calibri" panose="020F0502020204030204" pitchFamily="34" charset="0"/>
              </a:rPr>
              <a:t>. Top 3 Cars and manufacturers with maximum no. of Hatchback Body Type.</a:t>
            </a:r>
            <a:endParaRPr lang="en-IN" dirty="0">
              <a:solidFill>
                <a:schemeClr val="bg1"/>
              </a:soli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40E4A26B-D0F4-5DC8-7352-E06A3F788C0C}"/>
              </a:ext>
            </a:extLst>
          </p:cNvPr>
          <p:cNvSpPr>
            <a:spLocks/>
          </p:cNvSpPr>
          <p:nvPr/>
        </p:nvSpPr>
        <p:spPr>
          <a:xfrm>
            <a:off x="5960035" y="1176729"/>
            <a:ext cx="6231964" cy="707848"/>
          </a:xfrm>
          <a:prstGeom prst="rect">
            <a:avLst/>
          </a:prstGeom>
        </p:spPr>
        <p:txBody>
          <a:bodyPr/>
          <a:lstStyle/>
          <a:p>
            <a:pPr defTabSz="278892">
              <a:spcAft>
                <a:spcPts val="600"/>
              </a:spcAft>
            </a:pPr>
            <a:r>
              <a:rPr lang="en-US" kern="1200" dirty="0">
                <a:solidFill>
                  <a:schemeClr val="bg1"/>
                </a:solidFill>
                <a:latin typeface="Calibri" panose="020F0502020204030204" pitchFamily="34" charset="0"/>
                <a:cs typeface="Calibri" panose="020F0502020204030204" pitchFamily="34" charset="0"/>
              </a:rPr>
              <a:t>4. Compare the mileage of the cars produced by all manufacturers and perform outlier analysis.</a:t>
            </a:r>
            <a:endParaRPr lang="en-IN" dirty="0">
              <a:solidFill>
                <a:schemeClr val="bg1"/>
              </a:solidFill>
            </a:endParaRPr>
          </a:p>
        </p:txBody>
      </p:sp>
      <p:sp>
        <p:nvSpPr>
          <p:cNvPr id="10" name="Text Placeholder 3">
            <a:extLst>
              <a:ext uri="{FF2B5EF4-FFF2-40B4-BE49-F238E27FC236}">
                <a16:creationId xmlns:a16="http://schemas.microsoft.com/office/drawing/2014/main" id="{2CC50C81-B07F-B754-E6DA-6E0F600D80DD}"/>
              </a:ext>
            </a:extLst>
          </p:cNvPr>
          <p:cNvSpPr txBox="1">
            <a:spLocks/>
          </p:cNvSpPr>
          <p:nvPr/>
        </p:nvSpPr>
        <p:spPr>
          <a:xfrm>
            <a:off x="310941" y="5503246"/>
            <a:ext cx="5590809" cy="1185508"/>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r>
              <a:rPr lang="en-IN" sz="1400" dirty="0">
                <a:latin typeface="Calibri" panose="020F0502020204030204" pitchFamily="34" charset="0"/>
                <a:cs typeface="Calibri" panose="020F0502020204030204" pitchFamily="34" charset="0"/>
              </a:rPr>
              <a:t>Interpretation: </a:t>
            </a:r>
          </a:p>
          <a:p>
            <a:pPr defTabSz="557784">
              <a:spcBef>
                <a:spcPts val="610"/>
              </a:spcBef>
            </a:pPr>
            <a:r>
              <a:rPr lang="en-IN" sz="1400" b="0" dirty="0">
                <a:latin typeface="Calibri" panose="020F0502020204030204" pitchFamily="34" charset="0"/>
                <a:cs typeface="Calibri" panose="020F0502020204030204" pitchFamily="34" charset="0"/>
              </a:rPr>
              <a:t>Suzuki, Hyundai and Tata produces maximum no. of Hatchback cars and, Suzuki stands out highest Hatchback Making cars. So, If Consumer is more interested in Hatchback and should go for Suzuki for variety of series in Hatchback models.</a:t>
            </a:r>
          </a:p>
        </p:txBody>
      </p:sp>
      <p:sp>
        <p:nvSpPr>
          <p:cNvPr id="23" name="Text Placeholder 3">
            <a:extLst>
              <a:ext uri="{FF2B5EF4-FFF2-40B4-BE49-F238E27FC236}">
                <a16:creationId xmlns:a16="http://schemas.microsoft.com/office/drawing/2014/main" id="{42B1A9C2-3A2E-C300-7193-A41C92B98129}"/>
              </a:ext>
            </a:extLst>
          </p:cNvPr>
          <p:cNvSpPr txBox="1">
            <a:spLocks/>
          </p:cNvSpPr>
          <p:nvPr/>
        </p:nvSpPr>
        <p:spPr>
          <a:xfrm>
            <a:off x="6096000" y="5742623"/>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r>
              <a:rPr lang="en-IN" sz="1400" dirty="0">
                <a:latin typeface="Calibri" panose="020F0502020204030204" pitchFamily="34" charset="0"/>
                <a:cs typeface="Calibri" panose="020F0502020204030204" pitchFamily="34" charset="0"/>
              </a:rPr>
              <a:t>Interpretation: </a:t>
            </a:r>
          </a:p>
          <a:p>
            <a:pPr defTabSz="557784">
              <a:spcBef>
                <a:spcPts val="610"/>
              </a:spcBef>
            </a:pPr>
            <a:r>
              <a:rPr lang="en-IN" sz="1400" b="0" dirty="0">
                <a:latin typeface="Calibri" panose="020F0502020204030204" pitchFamily="34" charset="0"/>
                <a:cs typeface="Calibri" panose="020F0502020204030204" pitchFamily="34" charset="0"/>
              </a:rPr>
              <a:t>The starting range of the mileages has been increased by removing and imputing outlier mileage for the cars. Most of the cars gives mileage between 15 to 28.</a:t>
            </a:r>
          </a:p>
          <a:p>
            <a:pPr defTabSz="557784">
              <a:spcBef>
                <a:spcPts val="610"/>
              </a:spcBef>
            </a:pPr>
            <a:endParaRPr lang="en-IN" sz="1400" b="0" dirty="0">
              <a:latin typeface="Calibri" panose="020F0502020204030204" pitchFamily="34" charset="0"/>
              <a:cs typeface="Calibri" panose="020F0502020204030204" pitchFamily="34" charset="0"/>
            </a:endParaRPr>
          </a:p>
        </p:txBody>
      </p:sp>
      <p:graphicFrame>
        <p:nvGraphicFramePr>
          <p:cNvPr id="11" name="Chart 10">
            <a:extLst>
              <a:ext uri="{FF2B5EF4-FFF2-40B4-BE49-F238E27FC236}">
                <a16:creationId xmlns:a16="http://schemas.microsoft.com/office/drawing/2014/main" id="{AF1C9BAA-844A-9043-AE09-591242204DD3}"/>
              </a:ext>
            </a:extLst>
          </p:cNvPr>
          <p:cNvGraphicFramePr>
            <a:graphicFrameLocks/>
          </p:cNvGraphicFramePr>
          <p:nvPr>
            <p:extLst>
              <p:ext uri="{D42A27DB-BD31-4B8C-83A1-F6EECF244321}">
                <p14:modId xmlns:p14="http://schemas.microsoft.com/office/powerpoint/2010/main" val="1733524066"/>
              </p:ext>
            </p:extLst>
          </p:nvPr>
        </p:nvGraphicFramePr>
        <p:xfrm>
          <a:off x="527453" y="2286162"/>
          <a:ext cx="5157787" cy="3067992"/>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35FE25A4-C962-4CD5-30BA-A5CE1CE0CA24}"/>
                  </a:ext>
                </a:extLst>
              </p:cNvPr>
              <p:cNvGraphicFramePr/>
              <p:nvPr>
                <p:extLst>
                  <p:ext uri="{D42A27DB-BD31-4B8C-83A1-F6EECF244321}">
                    <p14:modId xmlns:p14="http://schemas.microsoft.com/office/powerpoint/2010/main" val="221652765"/>
                  </p:ext>
                </p:extLst>
              </p:nvPr>
            </p:nvGraphicFramePr>
            <p:xfrm>
              <a:off x="9028111" y="2339427"/>
              <a:ext cx="3016738" cy="260065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3" name="Chart 2">
                <a:extLst>
                  <a:ext uri="{FF2B5EF4-FFF2-40B4-BE49-F238E27FC236}">
                    <a16:creationId xmlns:a16="http://schemas.microsoft.com/office/drawing/2014/main" id="{35FE25A4-C962-4CD5-30BA-A5CE1CE0CA24}"/>
                  </a:ext>
                </a:extLst>
              </p:cNvPr>
              <p:cNvPicPr>
                <a:picLocks noGrp="1" noRot="1" noChangeAspect="1" noMove="1" noResize="1" noEditPoints="1" noAdjustHandles="1" noChangeArrowheads="1" noChangeShapeType="1"/>
              </p:cNvPicPr>
              <p:nvPr/>
            </p:nvPicPr>
            <p:blipFill>
              <a:blip r:embed="rId8"/>
              <a:stretch>
                <a:fillRect/>
              </a:stretch>
            </p:blipFill>
            <p:spPr>
              <a:xfrm>
                <a:off x="9028111" y="2339427"/>
                <a:ext cx="3016738" cy="260065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A5A5D95F-70AA-4411-D732-7645DABB5535}"/>
                  </a:ext>
                </a:extLst>
              </p:cNvPr>
              <p:cNvGraphicFramePr/>
              <p:nvPr>
                <p:extLst>
                  <p:ext uri="{D42A27DB-BD31-4B8C-83A1-F6EECF244321}">
                    <p14:modId xmlns:p14="http://schemas.microsoft.com/office/powerpoint/2010/main" val="3084447400"/>
                  </p:ext>
                </p:extLst>
              </p:nvPr>
            </p:nvGraphicFramePr>
            <p:xfrm>
              <a:off x="5882624" y="2339427"/>
              <a:ext cx="3049342" cy="2600650"/>
            </p:xfrm>
            <a:graphic>
              <a:graphicData uri="http://schemas.microsoft.com/office/drawing/2014/chartex">
                <cx:chart xmlns:cx="http://schemas.microsoft.com/office/drawing/2014/chartex" xmlns:r="http://schemas.openxmlformats.org/officeDocument/2006/relationships" r:id="rId9"/>
              </a:graphicData>
            </a:graphic>
          </p:graphicFrame>
        </mc:Choice>
        <mc:Fallback xmlns="">
          <p:pic>
            <p:nvPicPr>
              <p:cNvPr id="8" name="Chart 7">
                <a:extLst>
                  <a:ext uri="{FF2B5EF4-FFF2-40B4-BE49-F238E27FC236}">
                    <a16:creationId xmlns:a16="http://schemas.microsoft.com/office/drawing/2014/main" id="{A5A5D95F-70AA-4411-D732-7645DABB5535}"/>
                  </a:ext>
                </a:extLst>
              </p:cNvPr>
              <p:cNvPicPr>
                <a:picLocks noGrp="1" noRot="1" noChangeAspect="1" noMove="1" noResize="1" noEditPoints="1" noAdjustHandles="1" noChangeArrowheads="1" noChangeShapeType="1"/>
              </p:cNvPicPr>
              <p:nvPr/>
            </p:nvPicPr>
            <p:blipFill>
              <a:blip r:embed="rId10"/>
              <a:stretch>
                <a:fillRect/>
              </a:stretch>
            </p:blipFill>
            <p:spPr>
              <a:xfrm>
                <a:off x="5882624" y="2339427"/>
                <a:ext cx="3049342" cy="2600650"/>
              </a:xfrm>
              <a:prstGeom prst="rect">
                <a:avLst/>
              </a:prstGeom>
            </p:spPr>
          </p:pic>
        </mc:Fallback>
      </mc:AlternateContent>
    </p:spTree>
    <p:extLst>
      <p:ext uri="{BB962C8B-B14F-4D97-AF65-F5344CB8AC3E}">
        <p14:creationId xmlns:p14="http://schemas.microsoft.com/office/powerpoint/2010/main" val="415875915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2431769" y="3239674"/>
            <a:ext cx="5157787" cy="3490629"/>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10764" y="1316958"/>
            <a:ext cx="5141122" cy="505528"/>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5. Relationship between Displacement and Milage &amp; Milage and Fuel Tanks Capacity.</a:t>
            </a:r>
            <a:endParaRPr lang="en-IN" dirty="0">
              <a:solidFill>
                <a:schemeClr val="bg1"/>
              </a:soli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40E4A26B-D0F4-5DC8-7352-E06A3F788C0C}"/>
              </a:ext>
            </a:extLst>
          </p:cNvPr>
          <p:cNvSpPr>
            <a:spLocks/>
          </p:cNvSpPr>
          <p:nvPr/>
        </p:nvSpPr>
        <p:spPr>
          <a:xfrm>
            <a:off x="6238559" y="1283646"/>
            <a:ext cx="6023926" cy="505528"/>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6</a:t>
            </a:r>
            <a:r>
              <a:rPr lang="en-US" kern="1200" dirty="0">
                <a:solidFill>
                  <a:schemeClr val="bg1"/>
                </a:solidFill>
                <a:latin typeface="Calibri" panose="020F0502020204030204" pitchFamily="34" charset="0"/>
                <a:cs typeface="Calibri" panose="020F0502020204030204" pitchFamily="34" charset="0"/>
              </a:rPr>
              <a:t>. Best Car for adventure Drives.</a:t>
            </a:r>
            <a:endParaRPr lang="en-IN" dirty="0">
              <a:solidFill>
                <a:schemeClr val="bg1"/>
              </a:solidFill>
            </a:endParaRPr>
          </a:p>
        </p:txBody>
      </p:sp>
      <p:sp>
        <p:nvSpPr>
          <p:cNvPr id="10" name="Text Placeholder 3">
            <a:extLst>
              <a:ext uri="{FF2B5EF4-FFF2-40B4-BE49-F238E27FC236}">
                <a16:creationId xmlns:a16="http://schemas.microsoft.com/office/drawing/2014/main" id="{2CC50C81-B07F-B754-E6DA-6E0F600D80DD}"/>
              </a:ext>
            </a:extLst>
          </p:cNvPr>
          <p:cNvSpPr txBox="1">
            <a:spLocks/>
          </p:cNvSpPr>
          <p:nvPr/>
        </p:nvSpPr>
        <p:spPr>
          <a:xfrm>
            <a:off x="536303" y="5710835"/>
            <a:ext cx="5702256" cy="130464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r>
              <a:rPr lang="en-US" sz="1200" dirty="0">
                <a:latin typeface="Calibri" panose="020F0502020204030204" pitchFamily="34" charset="0"/>
                <a:cs typeface="Calibri" panose="020F0502020204030204" pitchFamily="34" charset="0"/>
              </a:rPr>
              <a:t>Interpretation</a:t>
            </a:r>
            <a:r>
              <a:rPr lang="en-US" sz="1200" b="0" dirty="0">
                <a:latin typeface="Calibri" panose="020F0502020204030204" pitchFamily="34" charset="0"/>
                <a:cs typeface="Calibri" panose="020F0502020204030204" pitchFamily="34" charset="0"/>
              </a:rPr>
              <a:t>:</a:t>
            </a:r>
          </a:p>
          <a:p>
            <a:pPr defTabSz="557784">
              <a:spcBef>
                <a:spcPts val="610"/>
              </a:spcBef>
            </a:pPr>
            <a:r>
              <a:rPr lang="en-US" sz="1200" b="0" dirty="0">
                <a:latin typeface="Calibri" panose="020F0502020204030204" pitchFamily="34" charset="0"/>
                <a:cs typeface="Calibri" panose="020F0502020204030204" pitchFamily="34" charset="0"/>
              </a:rPr>
              <a:t>There is very weak negative Correlation in the Displacement and Milage of the cars. So, the cars providing maximum displacement provided slightly less milage. But both are interdependent criteria for consumer to choose on these 2 factors. </a:t>
            </a:r>
          </a:p>
          <a:p>
            <a:pPr defTabSz="557784">
              <a:spcBef>
                <a:spcPts val="610"/>
              </a:spcBef>
            </a:pPr>
            <a:r>
              <a:rPr lang="en-US" sz="1200" b="0" dirty="0">
                <a:latin typeface="Calibri" panose="020F0502020204030204" pitchFamily="34" charset="0"/>
                <a:cs typeface="Calibri" panose="020F0502020204030204" pitchFamily="34" charset="0"/>
              </a:rPr>
              <a:t>Similar, very weak negative correlation in Milage and fuel tank capacity, So car having maximum milage slightly have lesser fuel tank capacity. But factors are not dependent for make decision.</a:t>
            </a:r>
          </a:p>
          <a:p>
            <a:pPr defTabSz="557784">
              <a:spcBef>
                <a:spcPts val="610"/>
              </a:spcBef>
            </a:pPr>
            <a:endParaRPr lang="en-US" sz="1400" b="0" dirty="0">
              <a:latin typeface="Calibri" panose="020F0502020204030204" pitchFamily="34" charset="0"/>
              <a:cs typeface="Calibri" panose="020F0502020204030204" pitchFamily="34" charset="0"/>
            </a:endParaRPr>
          </a:p>
        </p:txBody>
      </p:sp>
      <p:graphicFrame>
        <p:nvGraphicFramePr>
          <p:cNvPr id="2" name="Chart 1">
            <a:extLst>
              <a:ext uri="{FF2B5EF4-FFF2-40B4-BE49-F238E27FC236}">
                <a16:creationId xmlns:a16="http://schemas.microsoft.com/office/drawing/2014/main" id="{1E512A8F-A5A4-B3E9-AD6D-46CADFA50ACF}"/>
              </a:ext>
            </a:extLst>
          </p:cNvPr>
          <p:cNvGraphicFramePr>
            <a:graphicFrameLocks/>
          </p:cNvGraphicFramePr>
          <p:nvPr>
            <p:extLst>
              <p:ext uri="{D42A27DB-BD31-4B8C-83A1-F6EECF244321}">
                <p14:modId xmlns:p14="http://schemas.microsoft.com/office/powerpoint/2010/main" val="1853713521"/>
              </p:ext>
            </p:extLst>
          </p:nvPr>
        </p:nvGraphicFramePr>
        <p:xfrm>
          <a:off x="581362" y="2042779"/>
          <a:ext cx="4590225" cy="199244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 name="Chart 2">
            <a:extLst>
              <a:ext uri="{FF2B5EF4-FFF2-40B4-BE49-F238E27FC236}">
                <a16:creationId xmlns:a16="http://schemas.microsoft.com/office/drawing/2014/main" id="{6C3F7FA1-8499-D070-4835-E35BA8811688}"/>
              </a:ext>
            </a:extLst>
          </p:cNvPr>
          <p:cNvGraphicFramePr>
            <a:graphicFrameLocks/>
          </p:cNvGraphicFramePr>
          <p:nvPr>
            <p:extLst>
              <p:ext uri="{D42A27DB-BD31-4B8C-83A1-F6EECF244321}">
                <p14:modId xmlns:p14="http://schemas.microsoft.com/office/powerpoint/2010/main" val="3355893011"/>
              </p:ext>
            </p:extLst>
          </p:nvPr>
        </p:nvGraphicFramePr>
        <p:xfrm>
          <a:off x="511545" y="4005139"/>
          <a:ext cx="4716604" cy="1554778"/>
        </p:xfrm>
        <a:graphic>
          <a:graphicData uri="http://schemas.openxmlformats.org/drawingml/2006/chart">
            <c:chart xmlns:c="http://schemas.openxmlformats.org/drawingml/2006/chart" xmlns:r="http://schemas.openxmlformats.org/officeDocument/2006/relationships" r:id="rId7"/>
          </a:graphicData>
        </a:graphic>
      </p:graphicFrame>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graphicFrame>
        <p:nvGraphicFramePr>
          <p:cNvPr id="21" name="Table 20">
            <a:extLst>
              <a:ext uri="{FF2B5EF4-FFF2-40B4-BE49-F238E27FC236}">
                <a16:creationId xmlns:a16="http://schemas.microsoft.com/office/drawing/2014/main" id="{38D2C231-F7D4-53A0-32B7-E94369BC03EA}"/>
              </a:ext>
            </a:extLst>
          </p:cNvPr>
          <p:cNvGraphicFramePr>
            <a:graphicFrameLocks noGrp="1"/>
          </p:cNvGraphicFramePr>
          <p:nvPr>
            <p:extLst>
              <p:ext uri="{D42A27DB-BD31-4B8C-83A1-F6EECF244321}">
                <p14:modId xmlns:p14="http://schemas.microsoft.com/office/powerpoint/2010/main" val="2686489612"/>
              </p:ext>
            </p:extLst>
          </p:nvPr>
        </p:nvGraphicFramePr>
        <p:xfrm>
          <a:off x="6185604" y="2713862"/>
          <a:ext cx="5613804" cy="857250"/>
        </p:xfrm>
        <a:graphic>
          <a:graphicData uri="http://schemas.openxmlformats.org/drawingml/2006/table">
            <a:tbl>
              <a:tblPr>
                <a:tableStyleId>{5C22544A-7EE6-4342-B048-85BDC9FD1C3A}</a:tableStyleId>
              </a:tblPr>
              <a:tblGrid>
                <a:gridCol w="801972">
                  <a:extLst>
                    <a:ext uri="{9D8B030D-6E8A-4147-A177-3AD203B41FA5}">
                      <a16:colId xmlns:a16="http://schemas.microsoft.com/office/drawing/2014/main" val="3871638705"/>
                    </a:ext>
                  </a:extLst>
                </a:gridCol>
                <a:gridCol w="801972">
                  <a:extLst>
                    <a:ext uri="{9D8B030D-6E8A-4147-A177-3AD203B41FA5}">
                      <a16:colId xmlns:a16="http://schemas.microsoft.com/office/drawing/2014/main" val="3820138170"/>
                    </a:ext>
                  </a:extLst>
                </a:gridCol>
                <a:gridCol w="801972">
                  <a:extLst>
                    <a:ext uri="{9D8B030D-6E8A-4147-A177-3AD203B41FA5}">
                      <a16:colId xmlns:a16="http://schemas.microsoft.com/office/drawing/2014/main" val="3200043263"/>
                    </a:ext>
                  </a:extLst>
                </a:gridCol>
                <a:gridCol w="801972">
                  <a:extLst>
                    <a:ext uri="{9D8B030D-6E8A-4147-A177-3AD203B41FA5}">
                      <a16:colId xmlns:a16="http://schemas.microsoft.com/office/drawing/2014/main" val="421616038"/>
                    </a:ext>
                  </a:extLst>
                </a:gridCol>
                <a:gridCol w="801972">
                  <a:extLst>
                    <a:ext uri="{9D8B030D-6E8A-4147-A177-3AD203B41FA5}">
                      <a16:colId xmlns:a16="http://schemas.microsoft.com/office/drawing/2014/main" val="4077560585"/>
                    </a:ext>
                  </a:extLst>
                </a:gridCol>
                <a:gridCol w="801972">
                  <a:extLst>
                    <a:ext uri="{9D8B030D-6E8A-4147-A177-3AD203B41FA5}">
                      <a16:colId xmlns:a16="http://schemas.microsoft.com/office/drawing/2014/main" val="2745858111"/>
                    </a:ext>
                  </a:extLst>
                </a:gridCol>
                <a:gridCol w="801972">
                  <a:extLst>
                    <a:ext uri="{9D8B030D-6E8A-4147-A177-3AD203B41FA5}">
                      <a16:colId xmlns:a16="http://schemas.microsoft.com/office/drawing/2014/main" val="2557658167"/>
                    </a:ext>
                  </a:extLst>
                </a:gridCol>
              </a:tblGrid>
              <a:tr h="381000">
                <a:tc>
                  <a:txBody>
                    <a:bodyPr/>
                    <a:lstStyle/>
                    <a:p>
                      <a:pPr algn="l" fontAlgn="b"/>
                      <a:r>
                        <a:rPr lang="en-US" sz="1100" u="none" strike="noStrike">
                          <a:effectLst/>
                          <a:highlight>
                            <a:srgbClr val="9BC2E6"/>
                          </a:highlight>
                        </a:rPr>
                        <a:t>Make (Manufacturer)</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9BC2E6"/>
                          </a:highlight>
                        </a:rPr>
                        <a:t>Model (Car name)</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9BC2E6"/>
                          </a:highlight>
                        </a:rPr>
                        <a:t>Power (CC)</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9BC2E6"/>
                          </a:highlight>
                        </a:rPr>
                        <a:t>Size of the Car (Meter^3)</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dirty="0" err="1">
                          <a:effectLst/>
                          <a:highlight>
                            <a:srgbClr val="9BC2E6"/>
                          </a:highlight>
                        </a:rPr>
                        <a:t>Ground_Clearance</a:t>
                      </a:r>
                      <a:r>
                        <a:rPr lang="en-US" sz="1100" u="none" strike="noStrike" dirty="0">
                          <a:effectLst/>
                          <a:highlight>
                            <a:srgbClr val="9BC2E6"/>
                          </a:highlight>
                        </a:rPr>
                        <a:t> (in mm)</a:t>
                      </a:r>
                      <a:endParaRPr lang="en-US" sz="1100" b="0" i="0" u="none" strike="noStrike" dirty="0">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9BC2E6"/>
                          </a:highlight>
                        </a:rPr>
                        <a:t>Number_of_Airbags</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9BC2E6"/>
                          </a:highlight>
                        </a:rPr>
                        <a:t>Child_Safety_Locks</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extLst>
                  <a:ext uri="{0D108BD9-81ED-4DB2-BD59-A6C34878D82A}">
                    <a16:rowId xmlns:a16="http://schemas.microsoft.com/office/drawing/2014/main" val="3061540291"/>
                  </a:ext>
                </a:extLst>
              </a:tr>
              <a:tr h="190500">
                <a:tc>
                  <a:txBody>
                    <a:bodyPr/>
                    <a:lstStyle/>
                    <a:p>
                      <a:pPr algn="l" fontAlgn="b"/>
                      <a:r>
                        <a:rPr lang="en-US" sz="1100" u="none" strike="noStrike">
                          <a:effectLst/>
                          <a:highlight>
                            <a:srgbClr val="FFE699"/>
                          </a:highlight>
                        </a:rPr>
                        <a:t>Toyota</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FFE699"/>
                          </a:highlight>
                        </a:rPr>
                        <a:t>Land Cruiser</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r" fontAlgn="b"/>
                      <a:r>
                        <a:rPr lang="en-US" sz="1100" u="none" strike="noStrike">
                          <a:effectLst/>
                          <a:highlight>
                            <a:srgbClr val="FFE699"/>
                          </a:highlight>
                        </a:rPr>
                        <a:t>35688</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r" fontAlgn="b"/>
                      <a:r>
                        <a:rPr lang="en-US" sz="1100" u="none" strike="noStrike">
                          <a:effectLst/>
                          <a:highlight>
                            <a:srgbClr val="FFE699"/>
                          </a:highlight>
                        </a:rPr>
                        <a:t>18.72</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r" fontAlgn="b"/>
                      <a:r>
                        <a:rPr lang="en-US" sz="1100" u="none" strike="noStrike">
                          <a:effectLst/>
                          <a:highlight>
                            <a:srgbClr val="FFE699"/>
                          </a:highlight>
                        </a:rPr>
                        <a:t>225</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r" fontAlgn="b"/>
                      <a:r>
                        <a:rPr lang="en-US" sz="1100" u="none" strike="noStrike">
                          <a:effectLst/>
                          <a:highlight>
                            <a:srgbClr val="FFE699"/>
                          </a:highlight>
                        </a:rPr>
                        <a:t>8</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l" fontAlgn="b"/>
                      <a:r>
                        <a:rPr lang="en-US" sz="1100" u="none" strike="noStrike" dirty="0">
                          <a:effectLst/>
                          <a:highlight>
                            <a:srgbClr val="FFE699"/>
                          </a:highlight>
                        </a:rPr>
                        <a:t>Yes</a:t>
                      </a:r>
                      <a:endParaRPr lang="en-US" sz="1100" b="0" i="0" u="none" strike="noStrike" dirty="0">
                        <a:solidFill>
                          <a:srgbClr val="000000"/>
                        </a:solidFill>
                        <a:effectLst/>
                        <a:highlight>
                          <a:srgbClr val="FFE699"/>
                        </a:highlight>
                        <a:latin typeface="Calibri" panose="020F0502020204030204" pitchFamily="34" charset="0"/>
                      </a:endParaRPr>
                    </a:p>
                  </a:txBody>
                  <a:tcPr marL="9525" marR="9525" marT="9525" marB="0" anchor="b"/>
                </a:tc>
                <a:extLst>
                  <a:ext uri="{0D108BD9-81ED-4DB2-BD59-A6C34878D82A}">
                    <a16:rowId xmlns:a16="http://schemas.microsoft.com/office/drawing/2014/main" val="595606524"/>
                  </a:ext>
                </a:extLst>
              </a:tr>
            </a:tbl>
          </a:graphicData>
        </a:graphic>
      </p:graphicFrame>
      <p:sp>
        <p:nvSpPr>
          <p:cNvPr id="27" name="TextBox 26">
            <a:extLst>
              <a:ext uri="{FF2B5EF4-FFF2-40B4-BE49-F238E27FC236}">
                <a16:creationId xmlns:a16="http://schemas.microsoft.com/office/drawing/2014/main" id="{D714AAEE-23B2-8DA1-5F97-F05699DD7B15}"/>
              </a:ext>
            </a:extLst>
          </p:cNvPr>
          <p:cNvSpPr txBox="1"/>
          <p:nvPr/>
        </p:nvSpPr>
        <p:spPr>
          <a:xfrm>
            <a:off x="6444033" y="4129757"/>
            <a:ext cx="4967106" cy="2031325"/>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1. For Adventure Drives the deciding factors for adventure  can be different for all consumers but considering all importance factors should be above average and picked up top performers among them should be good decision.  Also, Considering Safety as important filtered only for Safe cars with child safety.</a:t>
            </a:r>
          </a:p>
          <a:p>
            <a:r>
              <a:rPr lang="en-US" sz="1400" dirty="0">
                <a:latin typeface="Calibri" panose="020F0502020204030204" pitchFamily="34" charset="0"/>
                <a:cs typeface="Calibri" panose="020F0502020204030204" pitchFamily="34" charset="0"/>
              </a:rPr>
              <a:t>2. Considering Drive is adventuring Toyota Land Cruiser stand out to be best to choose by more focusing on safety feature, ground clearance for better ride, Size for More people and high Power.</a:t>
            </a:r>
          </a:p>
        </p:txBody>
      </p:sp>
    </p:spTree>
    <p:extLst>
      <p:ext uri="{BB962C8B-B14F-4D97-AF65-F5344CB8AC3E}">
        <p14:creationId xmlns:p14="http://schemas.microsoft.com/office/powerpoint/2010/main" val="423594810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839787" y="2058035"/>
            <a:ext cx="5157787" cy="3490629"/>
          </a:xfrm>
          <a:prstGeom prst="rect">
            <a:avLst/>
          </a:prstGeom>
        </p:spPr>
        <p:txBody>
          <a:bodyPr/>
          <a:lstStyle/>
          <a:p>
            <a:endParaRPr lang="en-IN" dirty="0"/>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245224" y="3284114"/>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529741" y="1141407"/>
            <a:ext cx="5012787"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7</a:t>
            </a:r>
            <a:r>
              <a:rPr lang="en-US" kern="1200" dirty="0">
                <a:solidFill>
                  <a:schemeClr val="bg1"/>
                </a:solidFill>
                <a:latin typeface="Calibri" panose="020F0502020204030204" pitchFamily="34" charset="0"/>
                <a:cs typeface="Calibri" panose="020F0502020204030204" pitchFamily="34" charset="0"/>
              </a:rPr>
              <a:t>. To Choose Family Cars: On basis of Size, milage, safety, comfort, entertainment.</a:t>
            </a:r>
          </a:p>
          <a:p>
            <a:pPr defTabSz="278892">
              <a:spcAft>
                <a:spcPts val="600"/>
              </a:spcAft>
            </a:pPr>
            <a:endParaRPr lang="en-US" kern="1200" dirty="0">
              <a:solidFill>
                <a:schemeClr val="bg1"/>
              </a:solidFill>
              <a:latin typeface="Calibri" panose="020F0502020204030204" pitchFamily="34" charset="0"/>
              <a:cs typeface="Calibri" panose="020F0502020204030204" pitchFamily="34" charset="0"/>
            </a:endParaRPr>
          </a:p>
          <a:p>
            <a:pPr defTabSz="278892">
              <a:spcAft>
                <a:spcPts val="600"/>
              </a:spcAft>
            </a:pP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6510481" y="3557482"/>
            <a:ext cx="4964050" cy="1384995"/>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r>
              <a:rPr lang="en-US" sz="1400" dirty="0">
                <a:latin typeface="Calibri" panose="020F0502020204030204" pitchFamily="34" charset="0"/>
                <a:cs typeface="Calibri" panose="020F0502020204030204" pitchFamily="34" charset="0"/>
              </a:rPr>
              <a:t>1. Considering Suitable car for Family on features : Car size, safety, Milage, seating capacity, entertainment system. Renault </a:t>
            </a:r>
            <a:r>
              <a:rPr lang="en-US" sz="1400" dirty="0" err="1">
                <a:latin typeface="Calibri" panose="020F0502020204030204" pitchFamily="34" charset="0"/>
                <a:cs typeface="Calibri" panose="020F0502020204030204" pitchFamily="34" charset="0"/>
              </a:rPr>
              <a:t>Lodgy</a:t>
            </a:r>
            <a:r>
              <a:rPr lang="en-US" sz="1400" dirty="0">
                <a:latin typeface="Calibri" panose="020F0502020204030204" pitchFamily="34" charset="0"/>
                <a:cs typeface="Calibri" panose="020F0502020204030204" pitchFamily="34" charset="0"/>
              </a:rPr>
              <a:t> fits most suitable car fulfilling all the decision-making criteria.</a:t>
            </a:r>
          </a:p>
          <a:p>
            <a:r>
              <a:rPr lang="en-US" sz="1400" dirty="0">
                <a:latin typeface="Calibri" panose="020F0502020204030204" pitchFamily="34" charset="0"/>
                <a:cs typeface="Calibri" panose="020F0502020204030204" pitchFamily="34" charset="0"/>
              </a:rPr>
              <a:t>2. For More people to be adjust Mahindra Tuv300 Plus can also be a choice with slight compromise on Milage.</a:t>
            </a:r>
          </a:p>
        </p:txBody>
      </p:sp>
      <p:graphicFrame>
        <p:nvGraphicFramePr>
          <p:cNvPr id="33" name="Chart 32">
            <a:extLst>
              <a:ext uri="{FF2B5EF4-FFF2-40B4-BE49-F238E27FC236}">
                <a16:creationId xmlns:a16="http://schemas.microsoft.com/office/drawing/2014/main" id="{9C9918FB-1849-AA0D-B4F7-2DA16C8A0DE4}"/>
              </a:ext>
            </a:extLst>
          </p:cNvPr>
          <p:cNvGraphicFramePr>
            <a:graphicFrameLocks/>
          </p:cNvGraphicFramePr>
          <p:nvPr>
            <p:extLst>
              <p:ext uri="{D42A27DB-BD31-4B8C-83A1-F6EECF244321}">
                <p14:modId xmlns:p14="http://schemas.microsoft.com/office/powerpoint/2010/main" val="3800310027"/>
              </p:ext>
            </p:extLst>
          </p:nvPr>
        </p:nvGraphicFramePr>
        <p:xfrm>
          <a:off x="398970" y="2778475"/>
          <a:ext cx="5572993" cy="301672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8885943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839787" y="2058035"/>
            <a:ext cx="5157787" cy="3490629"/>
          </a:xfrm>
          <a:prstGeom prst="rect">
            <a:avLst/>
          </a:prstGeom>
        </p:spPr>
        <p:txBody>
          <a:bodyPr/>
          <a:lstStyle/>
          <a:p>
            <a:endParaRPr lang="en-IN" dirty="0"/>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245224" y="3284114"/>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11002216" cy="670089"/>
          </a:xfrm>
          <a:prstGeom prst="rect">
            <a:avLst/>
          </a:prstGeom>
        </p:spPr>
        <p:txBody>
          <a:bodyPr/>
          <a:lstStyle/>
          <a:p>
            <a:pPr defTabSz="278892">
              <a:spcAft>
                <a:spcPts val="600"/>
              </a:spcAft>
            </a:pPr>
            <a:r>
              <a:rPr lang="en-US" kern="1200" dirty="0">
                <a:solidFill>
                  <a:schemeClr val="bg1"/>
                </a:solidFill>
                <a:latin typeface="Calibri" panose="020F0502020204030204" pitchFamily="34" charset="0"/>
                <a:cs typeface="Calibri" panose="020F0502020204030204" pitchFamily="34" charset="0"/>
              </a:rPr>
              <a:t>8. Potential Competitive cars for Compact and Family cars </a:t>
            </a:r>
          </a:p>
          <a:p>
            <a:pPr defTabSz="278892">
              <a:spcAft>
                <a:spcPts val="600"/>
              </a:spcAft>
            </a:pP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141045" y="4894732"/>
            <a:ext cx="11758892" cy="2246769"/>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r>
              <a:rPr lang="en-US" sz="1400" dirty="0">
                <a:latin typeface="Calibri" panose="020F0502020204030204" pitchFamily="34" charset="0"/>
                <a:cs typeface="Calibri" panose="020F0502020204030204" pitchFamily="34" charset="0"/>
              </a:rPr>
              <a:t>1. Consumer for Compact City car primarily looks for Ideal Length (4.3 to 4.8 meter) having Maximum Milage along with safety features.</a:t>
            </a:r>
          </a:p>
          <a:p>
            <a:r>
              <a:rPr lang="en-US" sz="1400" dirty="0">
                <a:latin typeface="Calibri" panose="020F0502020204030204" pitchFamily="34" charset="0"/>
                <a:cs typeface="Calibri" panose="020F0502020204030204" pitchFamily="34" charset="0"/>
              </a:rPr>
              <a:t>2. Potential Competitor Compact City Cars in the market are Suzuki-</a:t>
            </a:r>
            <a:r>
              <a:rPr lang="en-US" sz="1400" dirty="0" err="1">
                <a:latin typeface="Calibri" panose="020F0502020204030204" pitchFamily="34" charset="0"/>
                <a:cs typeface="Calibri" panose="020F0502020204030204" pitchFamily="34" charset="0"/>
              </a:rPr>
              <a:t>Ciaz</a:t>
            </a:r>
            <a:r>
              <a:rPr lang="en-US" sz="1400" dirty="0">
                <a:latin typeface="Calibri" panose="020F0502020204030204" pitchFamily="34" charset="0"/>
                <a:cs typeface="Calibri" panose="020F0502020204030204" pitchFamily="34" charset="0"/>
              </a:rPr>
              <a:t>, S-Cross, Renault-</a:t>
            </a:r>
            <a:r>
              <a:rPr lang="en-US" sz="1400" dirty="0" err="1">
                <a:latin typeface="Calibri" panose="020F0502020204030204" pitchFamily="34" charset="0"/>
                <a:cs typeface="Calibri" panose="020F0502020204030204" pitchFamily="34" charset="0"/>
              </a:rPr>
              <a:t>Lodgy</a:t>
            </a:r>
            <a:r>
              <a:rPr lang="en-US" sz="1400" dirty="0">
                <a:latin typeface="Calibri" panose="020F0502020204030204" pitchFamily="34" charset="0"/>
                <a:cs typeface="Calibri" panose="020F0502020204030204" pitchFamily="34" charset="0"/>
              </a:rPr>
              <a:t>, Mahindra-TUV3000PLUS, BMW-X1.</a:t>
            </a:r>
          </a:p>
          <a:p>
            <a:r>
              <a:rPr lang="en-US" sz="1400" dirty="0">
                <a:latin typeface="Calibri" panose="020F0502020204030204" pitchFamily="34" charset="0"/>
                <a:cs typeface="Calibri" panose="020F0502020204030204" pitchFamily="34" charset="0"/>
              </a:rPr>
              <a:t>3. Suzuki-</a:t>
            </a:r>
            <a:r>
              <a:rPr lang="en-US" sz="1400" dirty="0" err="1">
                <a:latin typeface="Calibri" panose="020F0502020204030204" pitchFamily="34" charset="0"/>
                <a:cs typeface="Calibri" panose="020F0502020204030204" pitchFamily="34" charset="0"/>
              </a:rPr>
              <a:t>ciaz</a:t>
            </a:r>
            <a:r>
              <a:rPr lang="en-US" sz="1400" dirty="0">
                <a:latin typeface="Calibri" panose="020F0502020204030204" pitchFamily="34" charset="0"/>
                <a:cs typeface="Calibri" panose="020F0502020204030204" pitchFamily="34" charset="0"/>
              </a:rPr>
              <a:t> standout to be the best suitable Compact city cars.</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1. Consumer for Family car primarily looks for Comfortable and safe drives and pocket friendly as well.</a:t>
            </a:r>
          </a:p>
          <a:p>
            <a:r>
              <a:rPr lang="en-US" sz="1400" dirty="0">
                <a:latin typeface="Calibri" panose="020F0502020204030204" pitchFamily="34" charset="0"/>
                <a:cs typeface="Calibri" panose="020F0502020204030204" pitchFamily="34" charset="0"/>
              </a:rPr>
              <a:t>2. Potential Competitor Compact City Cars in the market are BMW-X1,  Mahindra-TUV3000PLUS,  Mahindra-TUV3000, Suzuki-</a:t>
            </a:r>
            <a:r>
              <a:rPr lang="en-US" sz="1400" dirty="0" err="1">
                <a:latin typeface="Calibri" panose="020F0502020204030204" pitchFamily="34" charset="0"/>
                <a:cs typeface="Calibri" panose="020F0502020204030204" pitchFamily="34" charset="0"/>
              </a:rPr>
              <a:t>Ciaz</a:t>
            </a:r>
            <a:r>
              <a:rPr lang="en-US" sz="1400" dirty="0">
                <a:latin typeface="Calibri" panose="020F0502020204030204" pitchFamily="34" charset="0"/>
                <a:cs typeface="Calibri" panose="020F0502020204030204" pitchFamily="34" charset="0"/>
              </a:rPr>
              <a:t>, S-Cross, Renault-</a:t>
            </a:r>
            <a:r>
              <a:rPr lang="en-US" sz="1400" dirty="0" err="1">
                <a:latin typeface="Calibri" panose="020F0502020204030204" pitchFamily="34" charset="0"/>
                <a:cs typeface="Calibri" panose="020F0502020204030204" pitchFamily="34" charset="0"/>
              </a:rPr>
              <a:t>Lodgy</a:t>
            </a:r>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3. BMW-X1 standout to be the best suitable Family cars with high safety, max bot space, good mileage, entertainment, and good enough size suitable for family drives.</a:t>
            </a:r>
          </a:p>
          <a:p>
            <a:endParaRPr lang="en-US" sz="1400" dirty="0">
              <a:latin typeface="Calibri" panose="020F0502020204030204" pitchFamily="34" charset="0"/>
              <a:cs typeface="Calibri" panose="020F0502020204030204" pitchFamily="34" charset="0"/>
            </a:endParaRPr>
          </a:p>
        </p:txBody>
      </p:sp>
      <p:graphicFrame>
        <p:nvGraphicFramePr>
          <p:cNvPr id="35" name="Chart 34">
            <a:extLst>
              <a:ext uri="{FF2B5EF4-FFF2-40B4-BE49-F238E27FC236}">
                <a16:creationId xmlns:a16="http://schemas.microsoft.com/office/drawing/2014/main" id="{9EA93BEF-FCB6-6238-11BB-B157447BFEA0}"/>
              </a:ext>
            </a:extLst>
          </p:cNvPr>
          <p:cNvGraphicFramePr>
            <a:graphicFrameLocks/>
          </p:cNvGraphicFramePr>
          <p:nvPr>
            <p:extLst>
              <p:ext uri="{D42A27DB-BD31-4B8C-83A1-F6EECF244321}">
                <p14:modId xmlns:p14="http://schemas.microsoft.com/office/powerpoint/2010/main" val="91287718"/>
              </p:ext>
            </p:extLst>
          </p:nvPr>
        </p:nvGraphicFramePr>
        <p:xfrm>
          <a:off x="1144118" y="2162504"/>
          <a:ext cx="4808601" cy="27614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6" name="Chart 35">
            <a:extLst>
              <a:ext uri="{FF2B5EF4-FFF2-40B4-BE49-F238E27FC236}">
                <a16:creationId xmlns:a16="http://schemas.microsoft.com/office/drawing/2014/main" id="{CDD82127-FFFB-724B-4708-0BD24258E626}"/>
              </a:ext>
            </a:extLst>
          </p:cNvPr>
          <p:cNvGraphicFramePr>
            <a:graphicFrameLocks/>
          </p:cNvGraphicFramePr>
          <p:nvPr>
            <p:extLst>
              <p:ext uri="{D42A27DB-BD31-4B8C-83A1-F6EECF244321}">
                <p14:modId xmlns:p14="http://schemas.microsoft.com/office/powerpoint/2010/main" val="2182039068"/>
              </p:ext>
            </p:extLst>
          </p:nvPr>
        </p:nvGraphicFramePr>
        <p:xfrm>
          <a:off x="6336122" y="2159917"/>
          <a:ext cx="4929966" cy="276141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731047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Analysis of Top cars to be launched -</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839787" y="2058035"/>
            <a:ext cx="5157787" cy="3490629"/>
          </a:xfrm>
          <a:prstGeom prst="rect">
            <a:avLst/>
          </a:prstGeom>
        </p:spPr>
        <p:txBody>
          <a:bodyPr/>
          <a:lstStyle/>
          <a:p>
            <a:endParaRPr lang="en-IN" dirty="0"/>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11002216"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9</a:t>
            </a:r>
            <a:r>
              <a:rPr lang="en-US" kern="1200" dirty="0">
                <a:solidFill>
                  <a:schemeClr val="bg1"/>
                </a:solidFill>
                <a:latin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cs typeface="Calibri" panose="020F0502020204030204" pitchFamily="34" charset="0"/>
              </a:rPr>
              <a:t>Identify outlier using histogram for 1. Displacement 2. City mileage 3. Fuel Tank Capacity.</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119699" y="5507135"/>
            <a:ext cx="11864262" cy="1384995"/>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r>
              <a:rPr lang="en-US" sz="1400" dirty="0">
                <a:latin typeface="Calibri" panose="020F0502020204030204" pitchFamily="34" charset="0"/>
                <a:cs typeface="Calibri" panose="020F0502020204030204" pitchFamily="34" charset="0"/>
              </a:rPr>
              <a:t>1. Displacement : The ideal range is from 70 to 3000, observed after imputing outlier displacements. Only few cars (20) exists in market which produce maximum displacement.</a:t>
            </a:r>
          </a:p>
          <a:p>
            <a:r>
              <a:rPr lang="en-US" sz="1400" dirty="0">
                <a:latin typeface="Calibri" panose="020F0502020204030204" pitchFamily="34" charset="0"/>
                <a:cs typeface="Calibri" panose="020F0502020204030204" pitchFamily="34" charset="0"/>
              </a:rPr>
              <a:t>2. City mileage : The average maximum cars have mileage between 15 to 17. The maximum possible mileages has been seen to be 22-28 after imputing outliers. Also mileage range has been refined in a defined range (13 to 20) after removing outliers. </a:t>
            </a:r>
          </a:p>
          <a:p>
            <a:r>
              <a:rPr lang="en-US" sz="1400" dirty="0">
                <a:latin typeface="Calibri" panose="020F0502020204030204" pitchFamily="34" charset="0"/>
                <a:cs typeface="Calibri" panose="020F0502020204030204" pitchFamily="34" charset="0"/>
              </a:rPr>
              <a:t>3. Only 1 outlier existed in Fuel tanks capacity. The ideal range observed is 20 to 100.</a:t>
            </a:r>
          </a:p>
        </p:txBody>
      </p:sp>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C379188C-62E8-C6F9-201C-3C1C7407EE94}"/>
                  </a:ext>
                </a:extLst>
              </p:cNvPr>
              <p:cNvGraphicFramePr/>
              <p:nvPr>
                <p:extLst>
                  <p:ext uri="{D42A27DB-BD31-4B8C-83A1-F6EECF244321}">
                    <p14:modId xmlns:p14="http://schemas.microsoft.com/office/powerpoint/2010/main" val="894468095"/>
                  </p:ext>
                </p:extLst>
              </p:nvPr>
            </p:nvGraphicFramePr>
            <p:xfrm>
              <a:off x="450574" y="1718416"/>
              <a:ext cx="3793853" cy="1937317"/>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2" name="Chart 1">
                <a:extLst>
                  <a:ext uri="{FF2B5EF4-FFF2-40B4-BE49-F238E27FC236}">
                    <a16:creationId xmlns:a16="http://schemas.microsoft.com/office/drawing/2014/main" id="{C379188C-62E8-C6F9-201C-3C1C7407EE94}"/>
                  </a:ext>
                </a:extLst>
              </p:cNvPr>
              <p:cNvPicPr>
                <a:picLocks noGrp="1" noRot="1" noChangeAspect="1" noMove="1" noResize="1" noEditPoints="1" noAdjustHandles="1" noChangeArrowheads="1" noChangeShapeType="1"/>
              </p:cNvPicPr>
              <p:nvPr/>
            </p:nvPicPr>
            <p:blipFill>
              <a:blip r:embed="rId7"/>
              <a:stretch>
                <a:fillRect/>
              </a:stretch>
            </p:blipFill>
            <p:spPr>
              <a:xfrm>
                <a:off x="450574" y="1718416"/>
                <a:ext cx="3793853" cy="193731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DC82D710-DAE2-E98A-3733-2CA4E7454B6C}"/>
                  </a:ext>
                </a:extLst>
              </p:cNvPr>
              <p:cNvGraphicFramePr/>
              <p:nvPr>
                <p:extLst>
                  <p:ext uri="{D42A27DB-BD31-4B8C-83A1-F6EECF244321}">
                    <p14:modId xmlns:p14="http://schemas.microsoft.com/office/powerpoint/2010/main" val="3782918613"/>
                  </p:ext>
                </p:extLst>
              </p:nvPr>
            </p:nvGraphicFramePr>
            <p:xfrm>
              <a:off x="4441751" y="1702185"/>
              <a:ext cx="3649822" cy="1985028"/>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3" name="Chart 2">
                <a:extLst>
                  <a:ext uri="{FF2B5EF4-FFF2-40B4-BE49-F238E27FC236}">
                    <a16:creationId xmlns:a16="http://schemas.microsoft.com/office/drawing/2014/main" id="{DC82D710-DAE2-E98A-3733-2CA4E7454B6C}"/>
                  </a:ext>
                </a:extLst>
              </p:cNvPr>
              <p:cNvPicPr>
                <a:picLocks noGrp="1" noRot="1" noChangeAspect="1" noMove="1" noResize="1" noEditPoints="1" noAdjustHandles="1" noChangeArrowheads="1" noChangeShapeType="1"/>
              </p:cNvPicPr>
              <p:nvPr/>
            </p:nvPicPr>
            <p:blipFill>
              <a:blip r:embed="rId9"/>
              <a:stretch>
                <a:fillRect/>
              </a:stretch>
            </p:blipFill>
            <p:spPr>
              <a:xfrm>
                <a:off x="4441751" y="1702185"/>
                <a:ext cx="3649822" cy="198502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7CF41763-094B-F88E-5120-774814A4B774}"/>
                  </a:ext>
                </a:extLst>
              </p:cNvPr>
              <p:cNvGraphicFramePr/>
              <p:nvPr>
                <p:extLst>
                  <p:ext uri="{D42A27DB-BD31-4B8C-83A1-F6EECF244321}">
                    <p14:modId xmlns:p14="http://schemas.microsoft.com/office/powerpoint/2010/main" val="873895300"/>
                  </p:ext>
                </p:extLst>
              </p:nvPr>
            </p:nvGraphicFramePr>
            <p:xfrm>
              <a:off x="8317784" y="1668796"/>
              <a:ext cx="3534570" cy="2018417"/>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6" name="Chart 5">
                <a:extLst>
                  <a:ext uri="{FF2B5EF4-FFF2-40B4-BE49-F238E27FC236}">
                    <a16:creationId xmlns:a16="http://schemas.microsoft.com/office/drawing/2014/main" id="{7CF41763-094B-F88E-5120-774814A4B774}"/>
                  </a:ext>
                </a:extLst>
              </p:cNvPr>
              <p:cNvPicPr>
                <a:picLocks noGrp="1" noRot="1" noChangeAspect="1" noMove="1" noResize="1" noEditPoints="1" noAdjustHandles="1" noChangeArrowheads="1" noChangeShapeType="1"/>
              </p:cNvPicPr>
              <p:nvPr/>
            </p:nvPicPr>
            <p:blipFill>
              <a:blip r:embed="rId11"/>
              <a:stretch>
                <a:fillRect/>
              </a:stretch>
            </p:blipFill>
            <p:spPr>
              <a:xfrm>
                <a:off x="8317784" y="1668796"/>
                <a:ext cx="3534570" cy="201841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7B757216-5C15-9CEF-FC11-60AF188E2D2E}"/>
                  </a:ext>
                </a:extLst>
              </p:cNvPr>
              <p:cNvGraphicFramePr/>
              <p:nvPr>
                <p:extLst>
                  <p:ext uri="{D42A27DB-BD31-4B8C-83A1-F6EECF244321}">
                    <p14:modId xmlns:p14="http://schemas.microsoft.com/office/powerpoint/2010/main" val="2232446335"/>
                  </p:ext>
                </p:extLst>
              </p:nvPr>
            </p:nvGraphicFramePr>
            <p:xfrm>
              <a:off x="442848" y="3840877"/>
              <a:ext cx="3872340" cy="1732364"/>
            </p:xfrm>
            <a:graphic>
              <a:graphicData uri="http://schemas.microsoft.com/office/drawing/2014/chartex">
                <cx:chart xmlns:cx="http://schemas.microsoft.com/office/drawing/2014/chartex" xmlns:r="http://schemas.openxmlformats.org/officeDocument/2006/relationships" r:id="rId12"/>
              </a:graphicData>
            </a:graphic>
          </p:graphicFrame>
        </mc:Choice>
        <mc:Fallback xmlns="">
          <p:pic>
            <p:nvPicPr>
              <p:cNvPr id="10" name="Chart 9">
                <a:extLst>
                  <a:ext uri="{FF2B5EF4-FFF2-40B4-BE49-F238E27FC236}">
                    <a16:creationId xmlns:a16="http://schemas.microsoft.com/office/drawing/2014/main" id="{7B757216-5C15-9CEF-FC11-60AF188E2D2E}"/>
                  </a:ext>
                </a:extLst>
              </p:cNvPr>
              <p:cNvPicPr>
                <a:picLocks noGrp="1" noRot="1" noChangeAspect="1" noMove="1" noResize="1" noEditPoints="1" noAdjustHandles="1" noChangeArrowheads="1" noChangeShapeType="1"/>
              </p:cNvPicPr>
              <p:nvPr/>
            </p:nvPicPr>
            <p:blipFill>
              <a:blip r:embed="rId13"/>
              <a:stretch>
                <a:fillRect/>
              </a:stretch>
            </p:blipFill>
            <p:spPr>
              <a:xfrm>
                <a:off x="442848" y="3840877"/>
                <a:ext cx="3872340" cy="173236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E403CAF6-8553-4432-B766-14AF2B0840E9}"/>
                  </a:ext>
                </a:extLst>
              </p:cNvPr>
              <p:cNvGraphicFramePr/>
              <p:nvPr>
                <p:extLst>
                  <p:ext uri="{D42A27DB-BD31-4B8C-83A1-F6EECF244321}">
                    <p14:modId xmlns:p14="http://schemas.microsoft.com/office/powerpoint/2010/main" val="2650405951"/>
                  </p:ext>
                </p:extLst>
              </p:nvPr>
            </p:nvGraphicFramePr>
            <p:xfrm>
              <a:off x="4471023" y="3814185"/>
              <a:ext cx="3649822" cy="1814289"/>
            </p:xfrm>
            <a:graphic>
              <a:graphicData uri="http://schemas.microsoft.com/office/drawing/2014/chartex">
                <cx:chart xmlns:cx="http://schemas.microsoft.com/office/drawing/2014/chartex" xmlns:r="http://schemas.openxmlformats.org/officeDocument/2006/relationships" r:id="rId14"/>
              </a:graphicData>
            </a:graphic>
          </p:graphicFrame>
        </mc:Choice>
        <mc:Fallback xmlns="">
          <p:pic>
            <p:nvPicPr>
              <p:cNvPr id="11" name="Chart 10">
                <a:extLst>
                  <a:ext uri="{FF2B5EF4-FFF2-40B4-BE49-F238E27FC236}">
                    <a16:creationId xmlns:a16="http://schemas.microsoft.com/office/drawing/2014/main" id="{E403CAF6-8553-4432-B766-14AF2B0840E9}"/>
                  </a:ext>
                </a:extLst>
              </p:cNvPr>
              <p:cNvPicPr>
                <a:picLocks noGrp="1" noRot="1" noChangeAspect="1" noMove="1" noResize="1" noEditPoints="1" noAdjustHandles="1" noChangeArrowheads="1" noChangeShapeType="1"/>
              </p:cNvPicPr>
              <p:nvPr/>
            </p:nvPicPr>
            <p:blipFill>
              <a:blip r:embed="rId15"/>
              <a:stretch>
                <a:fillRect/>
              </a:stretch>
            </p:blipFill>
            <p:spPr>
              <a:xfrm>
                <a:off x="4471023" y="3814185"/>
                <a:ext cx="3649822" cy="1814289"/>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7" name="Chart 16">
                <a:extLst>
                  <a:ext uri="{FF2B5EF4-FFF2-40B4-BE49-F238E27FC236}">
                    <a16:creationId xmlns:a16="http://schemas.microsoft.com/office/drawing/2014/main" id="{EE623F01-A7D5-231F-70F4-1D95523CBB51}"/>
                  </a:ext>
                </a:extLst>
              </p:cNvPr>
              <p:cNvGraphicFramePr/>
              <p:nvPr>
                <p:extLst>
                  <p:ext uri="{D42A27DB-BD31-4B8C-83A1-F6EECF244321}">
                    <p14:modId xmlns:p14="http://schemas.microsoft.com/office/powerpoint/2010/main" val="3461423886"/>
                  </p:ext>
                </p:extLst>
              </p:nvPr>
            </p:nvGraphicFramePr>
            <p:xfrm>
              <a:off x="8314860" y="3836188"/>
              <a:ext cx="3688038" cy="1792286"/>
            </p:xfrm>
            <a:graphic>
              <a:graphicData uri="http://schemas.microsoft.com/office/drawing/2014/chartex">
                <cx:chart xmlns:cx="http://schemas.microsoft.com/office/drawing/2014/chartex" xmlns:r="http://schemas.openxmlformats.org/officeDocument/2006/relationships" r:id="rId16"/>
              </a:graphicData>
            </a:graphic>
          </p:graphicFrame>
        </mc:Choice>
        <mc:Fallback xmlns="">
          <p:pic>
            <p:nvPicPr>
              <p:cNvPr id="17" name="Chart 16">
                <a:extLst>
                  <a:ext uri="{FF2B5EF4-FFF2-40B4-BE49-F238E27FC236}">
                    <a16:creationId xmlns:a16="http://schemas.microsoft.com/office/drawing/2014/main" id="{EE623F01-A7D5-231F-70F4-1D95523CBB51}"/>
                  </a:ext>
                </a:extLst>
              </p:cNvPr>
              <p:cNvPicPr>
                <a:picLocks noGrp="1" noRot="1" noChangeAspect="1" noMove="1" noResize="1" noEditPoints="1" noAdjustHandles="1" noChangeArrowheads="1" noChangeShapeType="1"/>
              </p:cNvPicPr>
              <p:nvPr/>
            </p:nvPicPr>
            <p:blipFill>
              <a:blip r:embed="rId17"/>
              <a:stretch>
                <a:fillRect/>
              </a:stretch>
            </p:blipFill>
            <p:spPr>
              <a:xfrm>
                <a:off x="8314860" y="3836188"/>
                <a:ext cx="3688038" cy="1792286"/>
              </a:xfrm>
              <a:prstGeom prst="rect">
                <a:avLst/>
              </a:prstGeom>
            </p:spPr>
          </p:pic>
        </mc:Fallback>
      </mc:AlternateContent>
    </p:spTree>
    <p:extLst>
      <p:ext uri="{BB962C8B-B14F-4D97-AF65-F5344CB8AC3E}">
        <p14:creationId xmlns:p14="http://schemas.microsoft.com/office/powerpoint/2010/main" val="221000941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6fc78867-c674-4f8e-93fc-1aba979ef712}" enabled="1" method="Privileged" siteId="{e7290980-632a-4f65-bbb2-1151420d7c39}" removed="0"/>
</clbl:labelList>
</file>

<file path=docProps/app.xml><?xml version="1.0" encoding="utf-8"?>
<Properties xmlns="http://schemas.openxmlformats.org/officeDocument/2006/extended-properties" xmlns:vt="http://schemas.openxmlformats.org/officeDocument/2006/docPropsVTypes">
  <Template>Ion</Template>
  <TotalTime>1716</TotalTime>
  <Words>2143</Words>
  <Application>Microsoft Office PowerPoint</Application>
  <PresentationFormat>Widescreen</PresentationFormat>
  <Paragraphs>195</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Narrow</vt:lpstr>
      <vt:lpstr>Calibri</vt:lpstr>
      <vt:lpstr>Century Gothic</vt:lpstr>
      <vt:lpstr>Wingdings 3</vt:lpstr>
      <vt:lpstr>Ion</vt:lpstr>
      <vt:lpstr>PowerPoint Presentation</vt:lpstr>
      <vt:lpstr>Analysis of competitive automotive Industry producing diverse car manufacturers to identify the topmost demanding model and manufacturer should be launched in feature to spike the sales and generate maximum revenue.</vt:lpstr>
      <vt:lpstr>Top Models and Manufactures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Pandey</dc:creator>
  <cp:lastModifiedBy>Mishra, Priya</cp:lastModifiedBy>
  <cp:revision>3</cp:revision>
  <dcterms:created xsi:type="dcterms:W3CDTF">2024-06-28T04:23:14Z</dcterms:created>
  <dcterms:modified xsi:type="dcterms:W3CDTF">2025-01-28T19:49:58Z</dcterms:modified>
</cp:coreProperties>
</file>