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handoutMasterIdLst>
    <p:handoutMasterId r:id="rId26"/>
  </p:handoutMasterIdLst>
  <p:sldIdLst>
    <p:sldId id="436" r:id="rId5"/>
    <p:sldId id="438" r:id="rId6"/>
    <p:sldId id="440" r:id="rId7"/>
    <p:sldId id="448" r:id="rId8"/>
    <p:sldId id="450" r:id="rId9"/>
    <p:sldId id="451" r:id="rId10"/>
    <p:sldId id="449" r:id="rId11"/>
    <p:sldId id="452" r:id="rId12"/>
    <p:sldId id="454" r:id="rId13"/>
    <p:sldId id="455" r:id="rId14"/>
    <p:sldId id="453" r:id="rId15"/>
    <p:sldId id="456" r:id="rId16"/>
    <p:sldId id="460" r:id="rId17"/>
    <p:sldId id="459" r:id="rId18"/>
    <p:sldId id="461" r:id="rId19"/>
    <p:sldId id="441" r:id="rId20"/>
    <p:sldId id="463" r:id="rId21"/>
    <p:sldId id="466" r:id="rId22"/>
    <p:sldId id="464" r:id="rId23"/>
    <p:sldId id="43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46"/>
    <a:srgbClr val="41818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0EE824-EC3E-4558-9117-1E9AA196CA2C}" v="282" dt="2024-12-19T20:01:46.221"/>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061" autoAdjust="0"/>
  </p:normalViewPr>
  <p:slideViewPr>
    <p:cSldViewPr snapToGrid="0">
      <p:cViewPr>
        <p:scale>
          <a:sx n="68" d="100"/>
          <a:sy n="68" d="100"/>
        </p:scale>
        <p:origin x="816" y="10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ra, Priya" userId="47177158-2419-489a-9407-50b3b4bb0a1d" providerId="ADAL" clId="{A30EE824-EC3E-4558-9117-1E9AA196CA2C}"/>
    <pc:docChg chg="undo custSel addSld delSld modSld sldOrd">
      <pc:chgData name="Mishra, Priya" userId="47177158-2419-489a-9407-50b3b4bb0a1d" providerId="ADAL" clId="{A30EE824-EC3E-4558-9117-1E9AA196CA2C}" dt="2024-12-20T13:47:50.266" v="6052" actId="2696"/>
      <pc:docMkLst>
        <pc:docMk/>
      </pc:docMkLst>
      <pc:sldChg chg="modSp mod">
        <pc:chgData name="Mishra, Priya" userId="47177158-2419-489a-9407-50b3b4bb0a1d" providerId="ADAL" clId="{A30EE824-EC3E-4558-9117-1E9AA196CA2C}" dt="2024-12-18T15:23:28.898" v="2744"/>
        <pc:sldMkLst>
          <pc:docMk/>
          <pc:sldMk cId="2280806097" sldId="435"/>
        </pc:sldMkLst>
        <pc:spChg chg="mod">
          <ac:chgData name="Mishra, Priya" userId="47177158-2419-489a-9407-50b3b4bb0a1d" providerId="ADAL" clId="{A30EE824-EC3E-4558-9117-1E9AA196CA2C}" dt="2024-12-18T15:23:28.898" v="2744"/>
          <ac:spMkLst>
            <pc:docMk/>
            <pc:sldMk cId="2280806097" sldId="435"/>
            <ac:spMk id="9" creationId="{581F7719-973C-41CB-9EA9-DC7CEC76A077}"/>
          </ac:spMkLst>
        </pc:spChg>
      </pc:sldChg>
      <pc:sldChg chg="modSp mod">
        <pc:chgData name="Mishra, Priya" userId="47177158-2419-489a-9407-50b3b4bb0a1d" providerId="ADAL" clId="{A30EE824-EC3E-4558-9117-1E9AA196CA2C}" dt="2024-12-18T15:48:03.150" v="3923" actId="1076"/>
        <pc:sldMkLst>
          <pc:docMk/>
          <pc:sldMk cId="3441048361" sldId="436"/>
        </pc:sldMkLst>
        <pc:spChg chg="mod">
          <ac:chgData name="Mishra, Priya" userId="47177158-2419-489a-9407-50b3b4bb0a1d" providerId="ADAL" clId="{A30EE824-EC3E-4558-9117-1E9AA196CA2C}" dt="2024-12-18T15:47:52.368" v="3922" actId="20577"/>
          <ac:spMkLst>
            <pc:docMk/>
            <pc:sldMk cId="3441048361" sldId="436"/>
            <ac:spMk id="2" creationId="{F040D9AD-F97D-8DCF-97C2-FEE69475C0BC}"/>
          </ac:spMkLst>
        </pc:spChg>
        <pc:picChg chg="mod">
          <ac:chgData name="Mishra, Priya" userId="47177158-2419-489a-9407-50b3b4bb0a1d" providerId="ADAL" clId="{A30EE824-EC3E-4558-9117-1E9AA196CA2C}" dt="2024-12-18T15:48:03.150" v="3923" actId="1076"/>
          <ac:picMkLst>
            <pc:docMk/>
            <pc:sldMk cId="3441048361" sldId="436"/>
            <ac:picMk id="5" creationId="{F716CBF4-20F8-203A-6FB5-158327C6C92D}"/>
          </ac:picMkLst>
        </pc:picChg>
      </pc:sldChg>
      <pc:sldChg chg="modSp del mod">
        <pc:chgData name="Mishra, Priya" userId="47177158-2419-489a-9407-50b3b4bb0a1d" providerId="ADAL" clId="{A30EE824-EC3E-4558-9117-1E9AA196CA2C}" dt="2024-12-18T20:11:02.094" v="5050" actId="2696"/>
        <pc:sldMkLst>
          <pc:docMk/>
          <pc:sldMk cId="2567017441" sldId="437"/>
        </pc:sldMkLst>
        <pc:spChg chg="mod">
          <ac:chgData name="Mishra, Priya" userId="47177158-2419-489a-9407-50b3b4bb0a1d" providerId="ADAL" clId="{A30EE824-EC3E-4558-9117-1E9AA196CA2C}" dt="2024-12-18T11:59:02.705" v="43" actId="20577"/>
          <ac:spMkLst>
            <pc:docMk/>
            <pc:sldMk cId="2567017441" sldId="437"/>
            <ac:spMk id="3" creationId="{19504103-6319-C1BA-994F-97D3A9F1AA56}"/>
          </ac:spMkLst>
        </pc:spChg>
        <pc:spChg chg="mod">
          <ac:chgData name="Mishra, Priya" userId="47177158-2419-489a-9407-50b3b4bb0a1d" providerId="ADAL" clId="{A30EE824-EC3E-4558-9117-1E9AA196CA2C}" dt="2024-12-18T11:58:00.673" v="23" actId="14100"/>
          <ac:spMkLst>
            <pc:docMk/>
            <pc:sldMk cId="2567017441" sldId="437"/>
            <ac:spMk id="10" creationId="{DE327489-A08E-9A99-2BA6-FEDFC0DC517A}"/>
          </ac:spMkLst>
        </pc:spChg>
        <pc:spChg chg="mod">
          <ac:chgData name="Mishra, Priya" userId="47177158-2419-489a-9407-50b3b4bb0a1d" providerId="ADAL" clId="{A30EE824-EC3E-4558-9117-1E9AA196CA2C}" dt="2024-12-18T11:57:57.650" v="22" actId="14100"/>
          <ac:spMkLst>
            <pc:docMk/>
            <pc:sldMk cId="2567017441" sldId="437"/>
            <ac:spMk id="13" creationId="{5B589008-ED7F-1BD2-D409-C37B126C1EF3}"/>
          </ac:spMkLst>
        </pc:spChg>
        <pc:spChg chg="mod">
          <ac:chgData name="Mishra, Priya" userId="47177158-2419-489a-9407-50b3b4bb0a1d" providerId="ADAL" clId="{A30EE824-EC3E-4558-9117-1E9AA196CA2C}" dt="2024-12-18T11:58:04.491" v="24" actId="14100"/>
          <ac:spMkLst>
            <pc:docMk/>
            <pc:sldMk cId="2567017441" sldId="437"/>
            <ac:spMk id="15" creationId="{22BDF777-E94A-3F00-2E27-0DD5D8C99445}"/>
          </ac:spMkLst>
        </pc:spChg>
        <pc:spChg chg="mod">
          <ac:chgData name="Mishra, Priya" userId="47177158-2419-489a-9407-50b3b4bb0a1d" providerId="ADAL" clId="{A30EE824-EC3E-4558-9117-1E9AA196CA2C}" dt="2024-12-18T11:57:55.761" v="21" actId="14100"/>
          <ac:spMkLst>
            <pc:docMk/>
            <pc:sldMk cId="2567017441" sldId="437"/>
            <ac:spMk id="22" creationId="{6BE8322D-0FB5-9046-7FC1-2DF9CFE4650D}"/>
          </ac:spMkLst>
        </pc:spChg>
        <pc:spChg chg="mod">
          <ac:chgData name="Mishra, Priya" userId="47177158-2419-489a-9407-50b3b4bb0a1d" providerId="ADAL" clId="{A30EE824-EC3E-4558-9117-1E9AA196CA2C}" dt="2024-12-18T11:58:10.044" v="25" actId="14100"/>
          <ac:spMkLst>
            <pc:docMk/>
            <pc:sldMk cId="2567017441" sldId="437"/>
            <ac:spMk id="24" creationId="{23BE96C2-D470-52D6-BEC4-689B569CB2BA}"/>
          </ac:spMkLst>
        </pc:spChg>
      </pc:sldChg>
      <pc:sldChg chg="addSp delSp modSp mod">
        <pc:chgData name="Mishra, Priya" userId="47177158-2419-489a-9407-50b3b4bb0a1d" providerId="ADAL" clId="{A30EE824-EC3E-4558-9117-1E9AA196CA2C}" dt="2024-12-18T19:38:39.866" v="4840" actId="20577"/>
        <pc:sldMkLst>
          <pc:docMk/>
          <pc:sldMk cId="3124175302" sldId="438"/>
        </pc:sldMkLst>
        <pc:spChg chg="del">
          <ac:chgData name="Mishra, Priya" userId="47177158-2419-489a-9407-50b3b4bb0a1d" providerId="ADAL" clId="{A30EE824-EC3E-4558-9117-1E9AA196CA2C}" dt="2024-12-18T11:59:19.144" v="63" actId="478"/>
          <ac:spMkLst>
            <pc:docMk/>
            <pc:sldMk cId="3124175302" sldId="438"/>
            <ac:spMk id="2" creationId="{38E8207F-62E8-0544-A7F0-3F4C7B2152A5}"/>
          </ac:spMkLst>
        </pc:spChg>
        <pc:spChg chg="mod">
          <ac:chgData name="Mishra, Priya" userId="47177158-2419-489a-9407-50b3b4bb0a1d" providerId="ADAL" clId="{A30EE824-EC3E-4558-9117-1E9AA196CA2C}" dt="2024-12-18T19:14:35.899" v="4171" actId="1076"/>
          <ac:spMkLst>
            <pc:docMk/>
            <pc:sldMk cId="3124175302" sldId="438"/>
            <ac:spMk id="5" creationId="{56F62417-892C-10EA-3A8A-974231BA2C31}"/>
          </ac:spMkLst>
        </pc:spChg>
        <pc:spChg chg="del mod">
          <ac:chgData name="Mishra, Priya" userId="47177158-2419-489a-9407-50b3b4bb0a1d" providerId="ADAL" clId="{A30EE824-EC3E-4558-9117-1E9AA196CA2C}" dt="2024-12-18T19:10:02.700" v="4113" actId="21"/>
          <ac:spMkLst>
            <pc:docMk/>
            <pc:sldMk cId="3124175302" sldId="438"/>
            <ac:spMk id="8" creationId="{9B282789-4F8B-D647-09EB-50D8FF6877D0}"/>
          </ac:spMkLst>
        </pc:spChg>
        <pc:spChg chg="add mod">
          <ac:chgData name="Mishra, Priya" userId="47177158-2419-489a-9407-50b3b4bb0a1d" providerId="ADAL" clId="{A30EE824-EC3E-4558-9117-1E9AA196CA2C}" dt="2024-12-18T19:13:54.458" v="4161" actId="1076"/>
          <ac:spMkLst>
            <pc:docMk/>
            <pc:sldMk cId="3124175302" sldId="438"/>
            <ac:spMk id="14" creationId="{719047EC-E599-7881-D3CD-835468A69E09}"/>
          </ac:spMkLst>
        </pc:spChg>
        <pc:spChg chg="add mod">
          <ac:chgData name="Mishra, Priya" userId="47177158-2419-489a-9407-50b3b4bb0a1d" providerId="ADAL" clId="{A30EE824-EC3E-4558-9117-1E9AA196CA2C}" dt="2024-12-18T19:13:59.588" v="4163" actId="1076"/>
          <ac:spMkLst>
            <pc:docMk/>
            <pc:sldMk cId="3124175302" sldId="438"/>
            <ac:spMk id="15" creationId="{1A0F6D21-A4D4-CBBF-A8C9-51CF890EA59D}"/>
          </ac:spMkLst>
        </pc:spChg>
        <pc:spChg chg="add mod">
          <ac:chgData name="Mishra, Priya" userId="47177158-2419-489a-9407-50b3b4bb0a1d" providerId="ADAL" clId="{A30EE824-EC3E-4558-9117-1E9AA196CA2C}" dt="2024-12-18T19:14:45.779" v="4173" actId="1076"/>
          <ac:spMkLst>
            <pc:docMk/>
            <pc:sldMk cId="3124175302" sldId="438"/>
            <ac:spMk id="16" creationId="{E29F003A-2266-B298-23FE-7792F64B7C48}"/>
          </ac:spMkLst>
        </pc:spChg>
        <pc:spChg chg="add mod">
          <ac:chgData name="Mishra, Priya" userId="47177158-2419-489a-9407-50b3b4bb0a1d" providerId="ADAL" clId="{A30EE824-EC3E-4558-9117-1E9AA196CA2C}" dt="2024-12-18T19:14:42.827" v="4172" actId="1076"/>
          <ac:spMkLst>
            <pc:docMk/>
            <pc:sldMk cId="3124175302" sldId="438"/>
            <ac:spMk id="17" creationId="{AB32E48A-71D4-1562-A51E-536208E74808}"/>
          </ac:spMkLst>
        </pc:spChg>
        <pc:spChg chg="add mod">
          <ac:chgData name="Mishra, Priya" userId="47177158-2419-489a-9407-50b3b4bb0a1d" providerId="ADAL" clId="{A30EE824-EC3E-4558-9117-1E9AA196CA2C}" dt="2024-12-18T19:13:56.531" v="4162" actId="1076"/>
          <ac:spMkLst>
            <pc:docMk/>
            <pc:sldMk cId="3124175302" sldId="438"/>
            <ac:spMk id="18" creationId="{2D6F37E4-3CCC-4FEA-35A0-6CA36ED2103E}"/>
          </ac:spMkLst>
        </pc:spChg>
        <pc:spChg chg="add mod">
          <ac:chgData name="Mishra, Priya" userId="47177158-2419-489a-9407-50b3b4bb0a1d" providerId="ADAL" clId="{A30EE824-EC3E-4558-9117-1E9AA196CA2C}" dt="2024-12-18T19:14:01.387" v="4164" actId="1076"/>
          <ac:spMkLst>
            <pc:docMk/>
            <pc:sldMk cId="3124175302" sldId="438"/>
            <ac:spMk id="19" creationId="{96741547-AD4D-8C84-72C6-A4C82D01726A}"/>
          </ac:spMkLst>
        </pc:spChg>
        <pc:spChg chg="add mod">
          <ac:chgData name="Mishra, Priya" userId="47177158-2419-489a-9407-50b3b4bb0a1d" providerId="ADAL" clId="{A30EE824-EC3E-4558-9117-1E9AA196CA2C}" dt="2024-12-18T19:14:23.131" v="4168" actId="1076"/>
          <ac:spMkLst>
            <pc:docMk/>
            <pc:sldMk cId="3124175302" sldId="438"/>
            <ac:spMk id="20" creationId="{47BF1659-848D-057A-B42E-E6D0660A5800}"/>
          </ac:spMkLst>
        </pc:spChg>
        <pc:spChg chg="add mod">
          <ac:chgData name="Mishra, Priya" userId="47177158-2419-489a-9407-50b3b4bb0a1d" providerId="ADAL" clId="{A30EE824-EC3E-4558-9117-1E9AA196CA2C}" dt="2024-12-18T19:13:30.908" v="4156" actId="1076"/>
          <ac:spMkLst>
            <pc:docMk/>
            <pc:sldMk cId="3124175302" sldId="438"/>
            <ac:spMk id="21" creationId="{E4035F8F-FAFD-E803-FF5C-15157196AF5B}"/>
          </ac:spMkLst>
        </pc:spChg>
        <pc:spChg chg="add mod">
          <ac:chgData name="Mishra, Priya" userId="47177158-2419-489a-9407-50b3b4bb0a1d" providerId="ADAL" clId="{A30EE824-EC3E-4558-9117-1E9AA196CA2C}" dt="2024-12-18T19:38:39.866" v="4840" actId="20577"/>
          <ac:spMkLst>
            <pc:docMk/>
            <pc:sldMk cId="3124175302" sldId="438"/>
            <ac:spMk id="22" creationId="{EFBFE8EF-55A1-A589-6403-F325AA53A2B0}"/>
          </ac:spMkLst>
        </pc:spChg>
        <pc:spChg chg="add mod">
          <ac:chgData name="Mishra, Priya" userId="47177158-2419-489a-9407-50b3b4bb0a1d" providerId="ADAL" clId="{A30EE824-EC3E-4558-9117-1E9AA196CA2C}" dt="2024-12-18T19:14:21.098" v="4167" actId="1076"/>
          <ac:spMkLst>
            <pc:docMk/>
            <pc:sldMk cId="3124175302" sldId="438"/>
            <ac:spMk id="23" creationId="{9FAE977D-1E66-0AEB-F37F-1DB0AA3B80DD}"/>
          </ac:spMkLst>
        </pc:spChg>
        <pc:spChg chg="add del mod">
          <ac:chgData name="Mishra, Priya" userId="47177158-2419-489a-9407-50b3b4bb0a1d" providerId="ADAL" clId="{A30EE824-EC3E-4558-9117-1E9AA196CA2C}" dt="2024-12-18T19:10:08.497" v="4114" actId="21"/>
          <ac:spMkLst>
            <pc:docMk/>
            <pc:sldMk cId="3124175302" sldId="438"/>
            <ac:spMk id="25" creationId="{6DFDD573-DA21-3337-FE25-1A04C600B76C}"/>
          </ac:spMkLst>
        </pc:spChg>
      </pc:sldChg>
      <pc:sldChg chg="modSp del mod">
        <pc:chgData name="Mishra, Priya" userId="47177158-2419-489a-9407-50b3b4bb0a1d" providerId="ADAL" clId="{A30EE824-EC3E-4558-9117-1E9AA196CA2C}" dt="2024-12-18T20:10:57.338" v="5049" actId="2696"/>
        <pc:sldMkLst>
          <pc:docMk/>
          <pc:sldMk cId="2701710032" sldId="439"/>
        </pc:sldMkLst>
        <pc:picChg chg="mod">
          <ac:chgData name="Mishra, Priya" userId="47177158-2419-489a-9407-50b3b4bb0a1d" providerId="ADAL" clId="{A30EE824-EC3E-4558-9117-1E9AA196CA2C}" dt="2024-12-18T19:17:15.627" v="4176" actId="14100"/>
          <ac:picMkLst>
            <pc:docMk/>
            <pc:sldMk cId="2701710032" sldId="439"/>
            <ac:picMk id="24" creationId="{61357E36-869D-B6D4-3E6E-ED43A227E59C}"/>
          </ac:picMkLst>
        </pc:picChg>
      </pc:sldChg>
      <pc:sldChg chg="addSp delSp modSp mod ord setBg">
        <pc:chgData name="Mishra, Priya" userId="47177158-2419-489a-9407-50b3b4bb0a1d" providerId="ADAL" clId="{A30EE824-EC3E-4558-9117-1E9AA196CA2C}" dt="2024-12-19T04:55:44.854" v="6014"/>
        <pc:sldMkLst>
          <pc:docMk/>
          <pc:sldMk cId="3457628484" sldId="440"/>
        </pc:sldMkLst>
        <pc:spChg chg="mod ord">
          <ac:chgData name="Mishra, Priya" userId="47177158-2419-489a-9407-50b3b4bb0a1d" providerId="ADAL" clId="{A30EE824-EC3E-4558-9117-1E9AA196CA2C}" dt="2024-12-18T12:23:01.887" v="171" actId="26606"/>
          <ac:spMkLst>
            <pc:docMk/>
            <pc:sldMk cId="3457628484" sldId="440"/>
            <ac:spMk id="2" creationId="{616BFA23-AB5B-BA88-E233-DE14DED5A297}"/>
          </ac:spMkLst>
        </pc:spChg>
        <pc:spChg chg="add del mod">
          <ac:chgData name="Mishra, Priya" userId="47177158-2419-489a-9407-50b3b4bb0a1d" providerId="ADAL" clId="{A30EE824-EC3E-4558-9117-1E9AA196CA2C}" dt="2024-12-18T14:00:48.210" v="1757" actId="27636"/>
          <ac:spMkLst>
            <pc:docMk/>
            <pc:sldMk cId="3457628484" sldId="440"/>
            <ac:spMk id="3" creationId="{160027CB-3C27-FC4C-AEF9-685A21EA1B94}"/>
          </ac:spMkLst>
        </pc:spChg>
        <pc:spChg chg="add del mod ord">
          <ac:chgData name="Mishra, Priya" userId="47177158-2419-489a-9407-50b3b4bb0a1d" providerId="ADAL" clId="{A30EE824-EC3E-4558-9117-1E9AA196CA2C}" dt="2024-12-18T14:00:42.349" v="1755" actId="14100"/>
          <ac:spMkLst>
            <pc:docMk/>
            <pc:sldMk cId="3457628484" sldId="440"/>
            <ac:spMk id="4" creationId="{7B25569D-4B51-26CD-C967-65D3F4059DB9}"/>
          </ac:spMkLst>
        </pc:spChg>
        <pc:spChg chg="add del">
          <ac:chgData name="Mishra, Priya" userId="47177158-2419-489a-9407-50b3b4bb0a1d" providerId="ADAL" clId="{A30EE824-EC3E-4558-9117-1E9AA196CA2C}" dt="2024-12-18T12:22:17.387" v="153" actId="26606"/>
          <ac:spMkLst>
            <pc:docMk/>
            <pc:sldMk cId="3457628484" sldId="440"/>
            <ac:spMk id="10" creationId="{7A08E557-10DB-421A-876E-1AE58F8E07C4}"/>
          </ac:spMkLst>
        </pc:spChg>
        <pc:spChg chg="add del">
          <ac:chgData name="Mishra, Priya" userId="47177158-2419-489a-9407-50b3b4bb0a1d" providerId="ADAL" clId="{A30EE824-EC3E-4558-9117-1E9AA196CA2C}" dt="2024-12-18T12:20:16.779" v="121" actId="26606"/>
          <ac:spMkLst>
            <pc:docMk/>
            <pc:sldMk cId="3457628484" sldId="440"/>
            <ac:spMk id="11" creationId="{7A08E557-10DB-421A-876E-1AE58F8E07C4}"/>
          </ac:spMkLst>
        </pc:spChg>
        <pc:spChg chg="add del">
          <ac:chgData name="Mishra, Priya" userId="47177158-2419-489a-9407-50b3b4bb0a1d" providerId="ADAL" clId="{A30EE824-EC3E-4558-9117-1E9AA196CA2C}" dt="2024-12-18T12:22:17.387" v="153" actId="26606"/>
          <ac:spMkLst>
            <pc:docMk/>
            <pc:sldMk cId="3457628484" sldId="440"/>
            <ac:spMk id="12" creationId="{F9D55041-3BBC-4F25-8B41-94ADDC8355CF}"/>
          </ac:spMkLst>
        </pc:spChg>
        <pc:spChg chg="add del">
          <ac:chgData name="Mishra, Priya" userId="47177158-2419-489a-9407-50b3b4bb0a1d" providerId="ADAL" clId="{A30EE824-EC3E-4558-9117-1E9AA196CA2C}" dt="2024-12-18T12:20:16.779" v="121" actId="26606"/>
          <ac:spMkLst>
            <pc:docMk/>
            <pc:sldMk cId="3457628484" sldId="440"/>
            <ac:spMk id="13" creationId="{8354E4A1-6024-4D18-89EA-EB7EF53D340F}"/>
          </ac:spMkLst>
        </pc:spChg>
        <pc:spChg chg="add del">
          <ac:chgData name="Mishra, Priya" userId="47177158-2419-489a-9407-50b3b4bb0a1d" providerId="ADAL" clId="{A30EE824-EC3E-4558-9117-1E9AA196CA2C}" dt="2024-12-18T12:22:17.387" v="153" actId="26606"/>
          <ac:spMkLst>
            <pc:docMk/>
            <pc:sldMk cId="3457628484" sldId="440"/>
            <ac:spMk id="14" creationId="{7088D0B4-8CCB-4037-A2B7-1260A5D31D08}"/>
          </ac:spMkLst>
        </pc:spChg>
        <pc:spChg chg="add del">
          <ac:chgData name="Mishra, Priya" userId="47177158-2419-489a-9407-50b3b4bb0a1d" providerId="ADAL" clId="{A30EE824-EC3E-4558-9117-1E9AA196CA2C}" dt="2024-12-18T12:20:16.779" v="121" actId="26606"/>
          <ac:spMkLst>
            <pc:docMk/>
            <pc:sldMk cId="3457628484" sldId="440"/>
            <ac:spMk id="15" creationId="{184965AF-C953-45C8-BD68-12F8B58810A6}"/>
          </ac:spMkLst>
        </pc:spChg>
        <pc:spChg chg="add del">
          <ac:chgData name="Mishra, Priya" userId="47177158-2419-489a-9407-50b3b4bb0a1d" providerId="ADAL" clId="{A30EE824-EC3E-4558-9117-1E9AA196CA2C}" dt="2024-12-18T12:22:17.387" v="153" actId="26606"/>
          <ac:spMkLst>
            <pc:docMk/>
            <pc:sldMk cId="3457628484" sldId="440"/>
            <ac:spMk id="16" creationId="{5F38C813-4343-42A6-9181-99939A5C0E13}"/>
          </ac:spMkLst>
        </pc:spChg>
        <pc:spChg chg="add del">
          <ac:chgData name="Mishra, Priya" userId="47177158-2419-489a-9407-50b3b4bb0a1d" providerId="ADAL" clId="{A30EE824-EC3E-4558-9117-1E9AA196CA2C}" dt="2024-12-18T12:20:16.779" v="121" actId="26606"/>
          <ac:spMkLst>
            <pc:docMk/>
            <pc:sldMk cId="3457628484" sldId="440"/>
            <ac:spMk id="17" creationId="{2DECE677-C1FD-4829-8D4A-3C19A04A3659}"/>
          </ac:spMkLst>
        </pc:spChg>
        <pc:spChg chg="add del">
          <ac:chgData name="Mishra, Priya" userId="47177158-2419-489a-9407-50b3b4bb0a1d" providerId="ADAL" clId="{A30EE824-EC3E-4558-9117-1E9AA196CA2C}" dt="2024-12-18T12:23:01.887" v="171" actId="26606"/>
          <ac:spMkLst>
            <pc:docMk/>
            <pc:sldMk cId="3457628484" sldId="440"/>
            <ac:spMk id="18" creationId="{7A08E557-10DB-421A-876E-1AE58F8E07C4}"/>
          </ac:spMkLst>
        </pc:spChg>
        <pc:spChg chg="add del">
          <ac:chgData name="Mishra, Priya" userId="47177158-2419-489a-9407-50b3b4bb0a1d" providerId="ADAL" clId="{A30EE824-EC3E-4558-9117-1E9AA196CA2C}" dt="2024-12-18T12:20:20.369" v="123" actId="26606"/>
          <ac:spMkLst>
            <pc:docMk/>
            <pc:sldMk cId="3457628484" sldId="440"/>
            <ac:spMk id="19" creationId="{7A08E557-10DB-421A-876E-1AE58F8E07C4}"/>
          </ac:spMkLst>
        </pc:spChg>
        <pc:spChg chg="add del">
          <ac:chgData name="Mishra, Priya" userId="47177158-2419-489a-9407-50b3b4bb0a1d" providerId="ADAL" clId="{A30EE824-EC3E-4558-9117-1E9AA196CA2C}" dt="2024-12-18T12:20:20.369" v="123" actId="26606"/>
          <ac:spMkLst>
            <pc:docMk/>
            <pc:sldMk cId="3457628484" sldId="440"/>
            <ac:spMk id="20" creationId="{6ACA6F80-D392-A64E-3CF8-F28F1CCEE67B}"/>
          </ac:spMkLst>
        </pc:spChg>
        <pc:spChg chg="add del">
          <ac:chgData name="Mishra, Priya" userId="47177158-2419-489a-9407-50b3b4bb0a1d" providerId="ADAL" clId="{A30EE824-EC3E-4558-9117-1E9AA196CA2C}" dt="2024-12-18T12:20:20.369" v="123" actId="26606"/>
          <ac:spMkLst>
            <pc:docMk/>
            <pc:sldMk cId="3457628484" sldId="440"/>
            <ac:spMk id="21" creationId="{5C499965-9E7A-06B0-1FF7-9B40538B8946}"/>
          </ac:spMkLst>
        </pc:spChg>
        <pc:spChg chg="add del">
          <ac:chgData name="Mishra, Priya" userId="47177158-2419-489a-9407-50b3b4bb0a1d" providerId="ADAL" clId="{A30EE824-EC3E-4558-9117-1E9AA196CA2C}" dt="2024-12-18T12:20:20.369" v="123" actId="26606"/>
          <ac:spMkLst>
            <pc:docMk/>
            <pc:sldMk cId="3457628484" sldId="440"/>
            <ac:spMk id="22" creationId="{475F0CB5-D598-4768-1762-AAAC64414133}"/>
          </ac:spMkLst>
        </pc:spChg>
        <pc:spChg chg="add del">
          <ac:chgData name="Mishra, Priya" userId="47177158-2419-489a-9407-50b3b4bb0a1d" providerId="ADAL" clId="{A30EE824-EC3E-4558-9117-1E9AA196CA2C}" dt="2024-12-18T12:23:01.887" v="171" actId="26606"/>
          <ac:spMkLst>
            <pc:docMk/>
            <pc:sldMk cId="3457628484" sldId="440"/>
            <ac:spMk id="23" creationId="{9FD847D6-AA74-4488-BA94-D0E85EEB2586}"/>
          </ac:spMkLst>
        </pc:spChg>
        <pc:spChg chg="add del">
          <ac:chgData name="Mishra, Priya" userId="47177158-2419-489a-9407-50b3b4bb0a1d" providerId="ADAL" clId="{A30EE824-EC3E-4558-9117-1E9AA196CA2C}" dt="2024-12-18T12:20:22.881" v="125" actId="26606"/>
          <ac:spMkLst>
            <pc:docMk/>
            <pc:sldMk cId="3457628484" sldId="440"/>
            <ac:spMk id="24" creationId="{7A08E557-10DB-421A-876E-1AE58F8E07C4}"/>
          </ac:spMkLst>
        </pc:spChg>
        <pc:spChg chg="add del">
          <ac:chgData name="Mishra, Priya" userId="47177158-2419-489a-9407-50b3b4bb0a1d" providerId="ADAL" clId="{A30EE824-EC3E-4558-9117-1E9AA196CA2C}" dt="2024-12-18T12:20:22.881" v="125" actId="26606"/>
          <ac:spMkLst>
            <pc:docMk/>
            <pc:sldMk cId="3457628484" sldId="440"/>
            <ac:spMk id="25" creationId="{F09CA6CC-C9DF-440F-BE30-1167A9211C99}"/>
          </ac:spMkLst>
        </pc:spChg>
        <pc:spChg chg="add del">
          <ac:chgData name="Mishra, Priya" userId="47177158-2419-489a-9407-50b3b4bb0a1d" providerId="ADAL" clId="{A30EE824-EC3E-4558-9117-1E9AA196CA2C}" dt="2024-12-18T12:20:22.881" v="125" actId="26606"/>
          <ac:spMkLst>
            <pc:docMk/>
            <pc:sldMk cId="3457628484" sldId="440"/>
            <ac:spMk id="26" creationId="{6F82D7C3-4329-485C-9C81-FB5BA3FA96DF}"/>
          </ac:spMkLst>
        </pc:spChg>
        <pc:spChg chg="add del">
          <ac:chgData name="Mishra, Priya" userId="47177158-2419-489a-9407-50b3b4bb0a1d" providerId="ADAL" clId="{A30EE824-EC3E-4558-9117-1E9AA196CA2C}" dt="2024-12-18T12:20:22.881" v="125" actId="26606"/>
          <ac:spMkLst>
            <pc:docMk/>
            <pc:sldMk cId="3457628484" sldId="440"/>
            <ac:spMk id="27" creationId="{B4A844BD-14AA-428F-A577-AF00BC3747EA}"/>
          </ac:spMkLst>
        </pc:spChg>
        <pc:spChg chg="add del">
          <ac:chgData name="Mishra, Priya" userId="47177158-2419-489a-9407-50b3b4bb0a1d" providerId="ADAL" clId="{A30EE824-EC3E-4558-9117-1E9AA196CA2C}" dt="2024-12-18T12:20:22.881" v="125" actId="26606"/>
          <ac:spMkLst>
            <pc:docMk/>
            <pc:sldMk cId="3457628484" sldId="440"/>
            <ac:spMk id="28" creationId="{B5E57564-AF5B-45C2-9B42-165C77BE88F2}"/>
          </ac:spMkLst>
        </pc:spChg>
        <pc:spChg chg="add del">
          <ac:chgData name="Mishra, Priya" userId="47177158-2419-489a-9407-50b3b4bb0a1d" providerId="ADAL" clId="{A30EE824-EC3E-4558-9117-1E9AA196CA2C}" dt="2024-12-18T12:23:01.887" v="171" actId="26606"/>
          <ac:spMkLst>
            <pc:docMk/>
            <pc:sldMk cId="3457628484" sldId="440"/>
            <ac:spMk id="29" creationId="{638C52CD-3D22-40BB-9149-561D14515F7A}"/>
          </ac:spMkLst>
        </pc:spChg>
        <pc:spChg chg="add del">
          <ac:chgData name="Mishra, Priya" userId="47177158-2419-489a-9407-50b3b4bb0a1d" providerId="ADAL" clId="{A30EE824-EC3E-4558-9117-1E9AA196CA2C}" dt="2024-12-18T12:20:23.248" v="127" actId="26606"/>
          <ac:spMkLst>
            <pc:docMk/>
            <pc:sldMk cId="3457628484" sldId="440"/>
            <ac:spMk id="30" creationId="{7A08E557-10DB-421A-876E-1AE58F8E07C4}"/>
          </ac:spMkLst>
        </pc:spChg>
        <pc:spChg chg="add del">
          <ac:chgData name="Mishra, Priya" userId="47177158-2419-489a-9407-50b3b4bb0a1d" providerId="ADAL" clId="{A30EE824-EC3E-4558-9117-1E9AA196CA2C}" dt="2024-12-18T12:20:23.248" v="127" actId="26606"/>
          <ac:spMkLst>
            <pc:docMk/>
            <pc:sldMk cId="3457628484" sldId="440"/>
            <ac:spMk id="31" creationId="{6ACA6F80-D392-A64E-3CF8-F28F1CCEE67B}"/>
          </ac:spMkLst>
        </pc:spChg>
        <pc:spChg chg="add del">
          <ac:chgData name="Mishra, Priya" userId="47177158-2419-489a-9407-50b3b4bb0a1d" providerId="ADAL" clId="{A30EE824-EC3E-4558-9117-1E9AA196CA2C}" dt="2024-12-18T12:20:23.248" v="127" actId="26606"/>
          <ac:spMkLst>
            <pc:docMk/>
            <pc:sldMk cId="3457628484" sldId="440"/>
            <ac:spMk id="32" creationId="{5C499965-9E7A-06B0-1FF7-9B40538B8946}"/>
          </ac:spMkLst>
        </pc:spChg>
        <pc:spChg chg="add del">
          <ac:chgData name="Mishra, Priya" userId="47177158-2419-489a-9407-50b3b4bb0a1d" providerId="ADAL" clId="{A30EE824-EC3E-4558-9117-1E9AA196CA2C}" dt="2024-12-18T12:20:23.248" v="127" actId="26606"/>
          <ac:spMkLst>
            <pc:docMk/>
            <pc:sldMk cId="3457628484" sldId="440"/>
            <ac:spMk id="33" creationId="{475F0CB5-D598-4768-1762-AAAC64414133}"/>
          </ac:spMkLst>
        </pc:spChg>
        <pc:spChg chg="add del">
          <ac:chgData name="Mishra, Priya" userId="47177158-2419-489a-9407-50b3b4bb0a1d" providerId="ADAL" clId="{A30EE824-EC3E-4558-9117-1E9AA196CA2C}" dt="2024-12-18T12:23:01.887" v="171" actId="26606"/>
          <ac:spMkLst>
            <pc:docMk/>
            <pc:sldMk cId="3457628484" sldId="440"/>
            <ac:spMk id="34" creationId="{F4796F7A-20C0-4174-A2F2-AA743C5C0241}"/>
          </ac:spMkLst>
        </pc:spChg>
        <pc:spChg chg="add del">
          <ac:chgData name="Mishra, Priya" userId="47177158-2419-489a-9407-50b3b4bb0a1d" providerId="ADAL" clId="{A30EE824-EC3E-4558-9117-1E9AA196CA2C}" dt="2024-12-18T12:20:28.582" v="129" actId="26606"/>
          <ac:spMkLst>
            <pc:docMk/>
            <pc:sldMk cId="3457628484" sldId="440"/>
            <ac:spMk id="35" creationId="{7A08E557-10DB-421A-876E-1AE58F8E07C4}"/>
          </ac:spMkLst>
        </pc:spChg>
        <pc:spChg chg="add del">
          <ac:chgData name="Mishra, Priya" userId="47177158-2419-489a-9407-50b3b4bb0a1d" providerId="ADAL" clId="{A30EE824-EC3E-4558-9117-1E9AA196CA2C}" dt="2024-12-18T12:20:28.582" v="129" actId="26606"/>
          <ac:spMkLst>
            <pc:docMk/>
            <pc:sldMk cId="3457628484" sldId="440"/>
            <ac:spMk id="36" creationId="{8354E4A1-6024-4D18-89EA-EB7EF53D340F}"/>
          </ac:spMkLst>
        </pc:spChg>
        <pc:spChg chg="add del">
          <ac:chgData name="Mishra, Priya" userId="47177158-2419-489a-9407-50b3b4bb0a1d" providerId="ADAL" clId="{A30EE824-EC3E-4558-9117-1E9AA196CA2C}" dt="2024-12-18T12:20:28.582" v="129" actId="26606"/>
          <ac:spMkLst>
            <pc:docMk/>
            <pc:sldMk cId="3457628484" sldId="440"/>
            <ac:spMk id="37" creationId="{184965AF-C953-45C8-BD68-12F8B58810A6}"/>
          </ac:spMkLst>
        </pc:spChg>
        <pc:spChg chg="add del">
          <ac:chgData name="Mishra, Priya" userId="47177158-2419-489a-9407-50b3b4bb0a1d" providerId="ADAL" clId="{A30EE824-EC3E-4558-9117-1E9AA196CA2C}" dt="2024-12-18T12:20:28.582" v="129" actId="26606"/>
          <ac:spMkLst>
            <pc:docMk/>
            <pc:sldMk cId="3457628484" sldId="440"/>
            <ac:spMk id="38" creationId="{2DECE677-C1FD-4829-8D4A-3C19A04A3659}"/>
          </ac:spMkLst>
        </pc:spChg>
        <pc:spChg chg="add del">
          <ac:chgData name="Mishra, Priya" userId="47177158-2419-489a-9407-50b3b4bb0a1d" providerId="ADAL" clId="{A30EE824-EC3E-4558-9117-1E9AA196CA2C}" dt="2024-12-18T12:23:01.887" v="171" actId="26606"/>
          <ac:spMkLst>
            <pc:docMk/>
            <pc:sldMk cId="3457628484" sldId="440"/>
            <ac:spMk id="39" creationId="{74B32B17-A1E3-4486-9011-36D90465590D}"/>
          </ac:spMkLst>
        </pc:spChg>
        <pc:spChg chg="add mod">
          <ac:chgData name="Mishra, Priya" userId="47177158-2419-489a-9407-50b3b4bb0a1d" providerId="ADAL" clId="{A30EE824-EC3E-4558-9117-1E9AA196CA2C}" dt="2024-12-18T13:28:29.714" v="893"/>
          <ac:spMkLst>
            <pc:docMk/>
            <pc:sldMk cId="3457628484" sldId="440"/>
            <ac:spMk id="41" creationId="{160027CB-3C27-FC4C-AEF9-685A21EA1B94}"/>
          </ac:spMkLst>
        </pc:spChg>
        <pc:spChg chg="add del mod">
          <ac:chgData name="Mishra, Priya" userId="47177158-2419-489a-9407-50b3b4bb0a1d" providerId="ADAL" clId="{A30EE824-EC3E-4558-9117-1E9AA196CA2C}" dt="2024-12-18T13:28:28.312" v="891" actId="21"/>
          <ac:spMkLst>
            <pc:docMk/>
            <pc:sldMk cId="3457628484" sldId="440"/>
            <ac:spMk id="43" creationId="{65E50A2C-FDB1-7344-BFE5-1A758D74C023}"/>
          </ac:spMkLst>
        </pc:spChg>
        <pc:spChg chg="add del">
          <ac:chgData name="Mishra, Priya" userId="47177158-2419-489a-9407-50b3b4bb0a1d" providerId="ADAL" clId="{A30EE824-EC3E-4558-9117-1E9AA196CA2C}" dt="2024-12-18T12:22:33.881" v="158" actId="26606"/>
          <ac:spMkLst>
            <pc:docMk/>
            <pc:sldMk cId="3457628484" sldId="440"/>
            <ac:spMk id="44" creationId="{7A08E557-10DB-421A-876E-1AE58F8E07C4}"/>
          </ac:spMkLst>
        </pc:spChg>
        <pc:spChg chg="add del">
          <ac:chgData name="Mishra, Priya" userId="47177158-2419-489a-9407-50b3b4bb0a1d" providerId="ADAL" clId="{A30EE824-EC3E-4558-9117-1E9AA196CA2C}" dt="2024-12-18T12:22:33.881" v="158" actId="26606"/>
          <ac:spMkLst>
            <pc:docMk/>
            <pc:sldMk cId="3457628484" sldId="440"/>
            <ac:spMk id="46" creationId="{F9D55041-3BBC-4F25-8B41-94ADDC8355CF}"/>
          </ac:spMkLst>
        </pc:spChg>
        <pc:spChg chg="add del">
          <ac:chgData name="Mishra, Priya" userId="47177158-2419-489a-9407-50b3b4bb0a1d" providerId="ADAL" clId="{A30EE824-EC3E-4558-9117-1E9AA196CA2C}" dt="2024-12-18T12:22:33.881" v="158" actId="26606"/>
          <ac:spMkLst>
            <pc:docMk/>
            <pc:sldMk cId="3457628484" sldId="440"/>
            <ac:spMk id="48" creationId="{7088D0B4-8CCB-4037-A2B7-1260A5D31D08}"/>
          </ac:spMkLst>
        </pc:spChg>
        <pc:spChg chg="add del mod">
          <ac:chgData name="Mishra, Priya" userId="47177158-2419-489a-9407-50b3b4bb0a1d" providerId="ADAL" clId="{A30EE824-EC3E-4558-9117-1E9AA196CA2C}" dt="2024-12-18T13:37:20.058" v="1135" actId="21"/>
          <ac:spMkLst>
            <pc:docMk/>
            <pc:sldMk cId="3457628484" sldId="440"/>
            <ac:spMk id="49" creationId="{EBFF9302-2F0E-EB7D-8C1D-4A81851E97D7}"/>
          </ac:spMkLst>
        </pc:spChg>
        <pc:spChg chg="add del">
          <ac:chgData name="Mishra, Priya" userId="47177158-2419-489a-9407-50b3b4bb0a1d" providerId="ADAL" clId="{A30EE824-EC3E-4558-9117-1E9AA196CA2C}" dt="2024-12-18T12:22:33.881" v="158" actId="26606"/>
          <ac:spMkLst>
            <pc:docMk/>
            <pc:sldMk cId="3457628484" sldId="440"/>
            <ac:spMk id="50" creationId="{5F38C813-4343-42A6-9181-99939A5C0E13}"/>
          </ac:spMkLst>
        </pc:spChg>
        <pc:spChg chg="add del mod">
          <ac:chgData name="Mishra, Priya" userId="47177158-2419-489a-9407-50b3b4bb0a1d" providerId="ADAL" clId="{A30EE824-EC3E-4558-9117-1E9AA196CA2C}" dt="2024-12-18T13:37:12.327" v="1132" actId="478"/>
          <ac:spMkLst>
            <pc:docMk/>
            <pc:sldMk cId="3457628484" sldId="440"/>
            <ac:spMk id="51" creationId="{11E5D6C6-ECEC-6E31-B6D4-03EA22C5DF15}"/>
          </ac:spMkLst>
        </pc:spChg>
        <pc:spChg chg="add del">
          <ac:chgData name="Mishra, Priya" userId="47177158-2419-489a-9407-50b3b4bb0a1d" providerId="ADAL" clId="{A30EE824-EC3E-4558-9117-1E9AA196CA2C}" dt="2024-12-18T12:22:36.403" v="160" actId="26606"/>
          <ac:spMkLst>
            <pc:docMk/>
            <pc:sldMk cId="3457628484" sldId="440"/>
            <ac:spMk id="52" creationId="{74B32B17-A1E3-4486-9011-36D90465590D}"/>
          </ac:spMkLst>
        </pc:spChg>
        <pc:spChg chg="add del">
          <ac:chgData name="Mishra, Priya" userId="47177158-2419-489a-9407-50b3b4bb0a1d" providerId="ADAL" clId="{A30EE824-EC3E-4558-9117-1E9AA196CA2C}" dt="2024-12-18T12:22:36.403" v="160" actId="26606"/>
          <ac:spMkLst>
            <pc:docMk/>
            <pc:sldMk cId="3457628484" sldId="440"/>
            <ac:spMk id="53" creationId="{7A08E557-10DB-421A-876E-1AE58F8E07C4}"/>
          </ac:spMkLst>
        </pc:spChg>
        <pc:spChg chg="add del">
          <ac:chgData name="Mishra, Priya" userId="47177158-2419-489a-9407-50b3b4bb0a1d" providerId="ADAL" clId="{A30EE824-EC3E-4558-9117-1E9AA196CA2C}" dt="2024-12-18T12:22:36.403" v="160" actId="26606"/>
          <ac:spMkLst>
            <pc:docMk/>
            <pc:sldMk cId="3457628484" sldId="440"/>
            <ac:spMk id="54" creationId="{9FD847D6-AA74-4488-BA94-D0E85EEB2586}"/>
          </ac:spMkLst>
        </pc:spChg>
        <pc:spChg chg="add del">
          <ac:chgData name="Mishra, Priya" userId="47177158-2419-489a-9407-50b3b4bb0a1d" providerId="ADAL" clId="{A30EE824-EC3E-4558-9117-1E9AA196CA2C}" dt="2024-12-18T12:22:36.403" v="160" actId="26606"/>
          <ac:spMkLst>
            <pc:docMk/>
            <pc:sldMk cId="3457628484" sldId="440"/>
            <ac:spMk id="55" creationId="{638C52CD-3D22-40BB-9149-561D14515F7A}"/>
          </ac:spMkLst>
        </pc:spChg>
        <pc:spChg chg="add del">
          <ac:chgData name="Mishra, Priya" userId="47177158-2419-489a-9407-50b3b4bb0a1d" providerId="ADAL" clId="{A30EE824-EC3E-4558-9117-1E9AA196CA2C}" dt="2024-12-18T12:22:36.403" v="160" actId="26606"/>
          <ac:spMkLst>
            <pc:docMk/>
            <pc:sldMk cId="3457628484" sldId="440"/>
            <ac:spMk id="56" creationId="{F4796F7A-20C0-4174-A2F2-AA743C5C0241}"/>
          </ac:spMkLst>
        </pc:spChg>
        <pc:spChg chg="add mod">
          <ac:chgData name="Mishra, Priya" userId="47177158-2419-489a-9407-50b3b4bb0a1d" providerId="ADAL" clId="{A30EE824-EC3E-4558-9117-1E9AA196CA2C}" dt="2024-12-18T13:34:51.482" v="944" actId="478"/>
          <ac:spMkLst>
            <pc:docMk/>
            <pc:sldMk cId="3457628484" sldId="440"/>
            <ac:spMk id="57" creationId="{84EF3D48-764F-A3F2-315D-443A58DAE8B3}"/>
          </ac:spMkLst>
        </pc:spChg>
        <pc:spChg chg="add del">
          <ac:chgData name="Mishra, Priya" userId="47177158-2419-489a-9407-50b3b4bb0a1d" providerId="ADAL" clId="{A30EE824-EC3E-4558-9117-1E9AA196CA2C}" dt="2024-12-18T12:22:58.641" v="168" actId="26606"/>
          <ac:spMkLst>
            <pc:docMk/>
            <pc:sldMk cId="3457628484" sldId="440"/>
            <ac:spMk id="58" creationId="{7A08E557-10DB-421A-876E-1AE58F8E07C4}"/>
          </ac:spMkLst>
        </pc:spChg>
        <pc:spChg chg="add del">
          <ac:chgData name="Mishra, Priya" userId="47177158-2419-489a-9407-50b3b4bb0a1d" providerId="ADAL" clId="{A30EE824-EC3E-4558-9117-1E9AA196CA2C}" dt="2024-12-18T12:22:58.641" v="168" actId="26606"/>
          <ac:spMkLst>
            <pc:docMk/>
            <pc:sldMk cId="3457628484" sldId="440"/>
            <ac:spMk id="59" creationId="{0C342A74-E7D6-462F-B765-DE44E364FDC6}"/>
          </ac:spMkLst>
        </pc:spChg>
        <pc:spChg chg="add del">
          <ac:chgData name="Mishra, Priya" userId="47177158-2419-489a-9407-50b3b4bb0a1d" providerId="ADAL" clId="{A30EE824-EC3E-4558-9117-1E9AA196CA2C}" dt="2024-12-18T12:22:58.641" v="168" actId="26606"/>
          <ac:spMkLst>
            <pc:docMk/>
            <pc:sldMk cId="3457628484" sldId="440"/>
            <ac:spMk id="60" creationId="{424D0B99-7FEC-4C44-832B-32C2A8C60F75}"/>
          </ac:spMkLst>
        </pc:spChg>
        <pc:spChg chg="add del">
          <ac:chgData name="Mishra, Priya" userId="47177158-2419-489a-9407-50b3b4bb0a1d" providerId="ADAL" clId="{A30EE824-EC3E-4558-9117-1E9AA196CA2C}" dt="2024-12-18T12:22:58.641" v="168" actId="26606"/>
          <ac:spMkLst>
            <pc:docMk/>
            <pc:sldMk cId="3457628484" sldId="440"/>
            <ac:spMk id="61" creationId="{1465B572-E1B1-4196-BE0E-DF8A13B79ADA}"/>
          </ac:spMkLst>
        </pc:spChg>
        <pc:spChg chg="add del">
          <ac:chgData name="Mishra, Priya" userId="47177158-2419-489a-9407-50b3b4bb0a1d" providerId="ADAL" clId="{A30EE824-EC3E-4558-9117-1E9AA196CA2C}" dt="2024-12-18T12:22:58.641" v="168" actId="26606"/>
          <ac:spMkLst>
            <pc:docMk/>
            <pc:sldMk cId="3457628484" sldId="440"/>
            <ac:spMk id="62" creationId="{A73350B7-78EA-49BE-A327-4C409D168B32}"/>
          </ac:spMkLst>
        </pc:spChg>
        <pc:spChg chg="add del">
          <ac:chgData name="Mishra, Priya" userId="47177158-2419-489a-9407-50b3b4bb0a1d" providerId="ADAL" clId="{A30EE824-EC3E-4558-9117-1E9AA196CA2C}" dt="2024-12-18T12:22:58.641" v="168" actId="26606"/>
          <ac:spMkLst>
            <pc:docMk/>
            <pc:sldMk cId="3457628484" sldId="440"/>
            <ac:spMk id="63" creationId="{539ACA9F-AA01-4858-93E2-A2F104AD2F04}"/>
          </ac:spMkLst>
        </pc:spChg>
        <pc:picChg chg="add del mod ord">
          <ac:chgData name="Mishra, Priya" userId="47177158-2419-489a-9407-50b3b4bb0a1d" providerId="ADAL" clId="{A30EE824-EC3E-4558-9117-1E9AA196CA2C}" dt="2024-12-18T12:39:50.198" v="189" actId="478"/>
          <ac:picMkLst>
            <pc:docMk/>
            <pc:sldMk cId="3457628484" sldId="440"/>
            <ac:picMk id="6" creationId="{1D94D455-F86B-DF75-4770-1DB30D0B2E3A}"/>
          </ac:picMkLst>
        </pc:picChg>
        <pc:picChg chg="add del mod">
          <ac:chgData name="Mishra, Priya" userId="47177158-2419-489a-9407-50b3b4bb0a1d" providerId="ADAL" clId="{A30EE824-EC3E-4558-9117-1E9AA196CA2C}" dt="2024-12-18T12:39:46.661" v="187" actId="478"/>
          <ac:picMkLst>
            <pc:docMk/>
            <pc:sldMk cId="3457628484" sldId="440"/>
            <ac:picMk id="8" creationId="{50C93138-41CE-5807-FBD4-A050886ACB2A}"/>
          </ac:picMkLst>
        </pc:picChg>
        <pc:picChg chg="add del mod">
          <ac:chgData name="Mishra, Priya" userId="47177158-2419-489a-9407-50b3b4bb0a1d" providerId="ADAL" clId="{A30EE824-EC3E-4558-9117-1E9AA196CA2C}" dt="2024-12-18T13:29:42.193" v="906" actId="478"/>
          <ac:picMkLst>
            <pc:docMk/>
            <pc:sldMk cId="3457628484" sldId="440"/>
            <ac:picMk id="40" creationId="{2B842617-0722-C8CD-5C67-4B1F52C7A60C}"/>
          </ac:picMkLst>
        </pc:picChg>
        <pc:picChg chg="add mod">
          <ac:chgData name="Mishra, Priya" userId="47177158-2419-489a-9407-50b3b4bb0a1d" providerId="ADAL" clId="{A30EE824-EC3E-4558-9117-1E9AA196CA2C}" dt="2024-12-18T14:00:50.764" v="1758" actId="1076"/>
          <ac:picMkLst>
            <pc:docMk/>
            <pc:sldMk cId="3457628484" sldId="440"/>
            <ac:picMk id="47" creationId="{C9B71B8F-EA92-2224-4D8B-2537A1D2DB97}"/>
          </ac:picMkLst>
        </pc:picChg>
        <pc:picChg chg="add del mod">
          <ac:chgData name="Mishra, Priya" userId="47177158-2419-489a-9407-50b3b4bb0a1d" providerId="ADAL" clId="{A30EE824-EC3E-4558-9117-1E9AA196CA2C}" dt="2024-12-18T13:39:37.803" v="1163" actId="478"/>
          <ac:picMkLst>
            <pc:docMk/>
            <pc:sldMk cId="3457628484" sldId="440"/>
            <ac:picMk id="65" creationId="{4388DD37-0246-9436-A1E3-C223307E39B2}"/>
          </ac:picMkLst>
        </pc:picChg>
      </pc:sldChg>
      <pc:sldChg chg="addSp delSp modSp mod ord setBg addAnim delAnim">
        <pc:chgData name="Mishra, Priya" userId="47177158-2419-489a-9407-50b3b4bb0a1d" providerId="ADAL" clId="{A30EE824-EC3E-4558-9117-1E9AA196CA2C}" dt="2024-12-18T20:40:49.388" v="5116" actId="14100"/>
        <pc:sldMkLst>
          <pc:docMk/>
          <pc:sldMk cId="2470345671" sldId="441"/>
        </pc:sldMkLst>
        <pc:spChg chg="mod ord">
          <ac:chgData name="Mishra, Priya" userId="47177158-2419-489a-9407-50b3b4bb0a1d" providerId="ADAL" clId="{A30EE824-EC3E-4558-9117-1E9AA196CA2C}" dt="2024-12-18T20:36:41.156" v="5104" actId="1076"/>
          <ac:spMkLst>
            <pc:docMk/>
            <pc:sldMk cId="2470345671" sldId="441"/>
            <ac:spMk id="2" creationId="{17DE2532-F4A7-30E2-0525-1FF82D28A315}"/>
          </ac:spMkLst>
        </pc:spChg>
        <pc:spChg chg="mod">
          <ac:chgData name="Mishra, Priya" userId="47177158-2419-489a-9407-50b3b4bb0a1d" providerId="ADAL" clId="{A30EE824-EC3E-4558-9117-1E9AA196CA2C}" dt="2024-12-18T20:36:24.410" v="5100" actId="26606"/>
          <ac:spMkLst>
            <pc:docMk/>
            <pc:sldMk cId="2470345671" sldId="441"/>
            <ac:spMk id="3" creationId="{68C2EC19-A157-8389-07DB-650659081F52}"/>
          </ac:spMkLst>
        </pc:spChg>
        <pc:spChg chg="del">
          <ac:chgData name="Mishra, Priya" userId="47177158-2419-489a-9407-50b3b4bb0a1d" providerId="ADAL" clId="{A30EE824-EC3E-4558-9117-1E9AA196CA2C}" dt="2024-12-18T20:34:31.613" v="5060" actId="21"/>
          <ac:spMkLst>
            <pc:docMk/>
            <pc:sldMk cId="2470345671" sldId="441"/>
            <ac:spMk id="4" creationId="{B9D6390D-BFD6-DF07-2067-06D2785D587D}"/>
          </ac:spMkLst>
        </pc:spChg>
        <pc:spChg chg="add del mod">
          <ac:chgData name="Mishra, Priya" userId="47177158-2419-489a-9407-50b3b4bb0a1d" providerId="ADAL" clId="{A30EE824-EC3E-4558-9117-1E9AA196CA2C}" dt="2024-12-18T20:34:40.235" v="5061" actId="21"/>
          <ac:spMkLst>
            <pc:docMk/>
            <pc:sldMk cId="2470345671" sldId="441"/>
            <ac:spMk id="8" creationId="{33DCDCAD-E811-202B-ACBA-F6F034696789}"/>
          </ac:spMkLst>
        </pc:spChg>
        <pc:spChg chg="add del">
          <ac:chgData name="Mishra, Priya" userId="47177158-2419-489a-9407-50b3b4bb0a1d" providerId="ADAL" clId="{A30EE824-EC3E-4558-9117-1E9AA196CA2C}" dt="2024-12-18T20:36:05.050" v="5088" actId="26606"/>
          <ac:spMkLst>
            <pc:docMk/>
            <pc:sldMk cId="2470345671" sldId="441"/>
            <ac:spMk id="17" creationId="{7A08E557-10DB-421A-876E-1AE58F8E07C4}"/>
          </ac:spMkLst>
        </pc:spChg>
        <pc:spChg chg="add del">
          <ac:chgData name="Mishra, Priya" userId="47177158-2419-489a-9407-50b3b4bb0a1d" providerId="ADAL" clId="{A30EE824-EC3E-4558-9117-1E9AA196CA2C}" dt="2024-12-18T20:36:05.050" v="5088" actId="26606"/>
          <ac:spMkLst>
            <pc:docMk/>
            <pc:sldMk cId="2470345671" sldId="441"/>
            <ac:spMk id="19" creationId="{9B9C0EA8-1D7C-4958-8088-FCCA7A14337D}"/>
          </ac:spMkLst>
        </pc:spChg>
        <pc:spChg chg="add del">
          <ac:chgData name="Mishra, Priya" userId="47177158-2419-489a-9407-50b3b4bb0a1d" providerId="ADAL" clId="{A30EE824-EC3E-4558-9117-1E9AA196CA2C}" dt="2024-12-18T20:36:05.050" v="5088" actId="26606"/>
          <ac:spMkLst>
            <pc:docMk/>
            <pc:sldMk cId="2470345671" sldId="441"/>
            <ac:spMk id="21" creationId="{5000D6DE-A23B-4C22-B47F-8F693347EFE8}"/>
          </ac:spMkLst>
        </pc:spChg>
        <pc:spChg chg="add del">
          <ac:chgData name="Mishra, Priya" userId="47177158-2419-489a-9407-50b3b4bb0a1d" providerId="ADAL" clId="{A30EE824-EC3E-4558-9117-1E9AA196CA2C}" dt="2024-12-18T20:36:05.050" v="5088" actId="26606"/>
          <ac:spMkLst>
            <pc:docMk/>
            <pc:sldMk cId="2470345671" sldId="441"/>
            <ac:spMk id="23" creationId="{24D14FB4-6458-4E1D-B46C-BBE29EDFC23C}"/>
          </ac:spMkLst>
        </pc:spChg>
        <pc:spChg chg="add del">
          <ac:chgData name="Mishra, Priya" userId="47177158-2419-489a-9407-50b3b4bb0a1d" providerId="ADAL" clId="{A30EE824-EC3E-4558-9117-1E9AA196CA2C}" dt="2024-12-18T20:36:05.050" v="5088" actId="26606"/>
          <ac:spMkLst>
            <pc:docMk/>
            <pc:sldMk cId="2470345671" sldId="441"/>
            <ac:spMk id="25" creationId="{3CF0F7CE-15DE-4549-B1AD-71D91FB52CF6}"/>
          </ac:spMkLst>
        </pc:spChg>
        <pc:spChg chg="add del">
          <ac:chgData name="Mishra, Priya" userId="47177158-2419-489a-9407-50b3b4bb0a1d" providerId="ADAL" clId="{A30EE824-EC3E-4558-9117-1E9AA196CA2C}" dt="2024-12-18T20:36:05.050" v="5088" actId="26606"/>
          <ac:spMkLst>
            <pc:docMk/>
            <pc:sldMk cId="2470345671" sldId="441"/>
            <ac:spMk id="27" creationId="{3D651D50-AFE8-4258-90FE-E239C313818F}"/>
          </ac:spMkLst>
        </pc:spChg>
        <pc:spChg chg="add del">
          <ac:chgData name="Mishra, Priya" userId="47177158-2419-489a-9407-50b3b4bb0a1d" providerId="ADAL" clId="{A30EE824-EC3E-4558-9117-1E9AA196CA2C}" dt="2024-12-18T20:36:14.574" v="5091" actId="26606"/>
          <ac:spMkLst>
            <pc:docMk/>
            <pc:sldMk cId="2470345671" sldId="441"/>
            <ac:spMk id="29" creationId="{7A08E557-10DB-421A-876E-1AE58F8E07C4}"/>
          </ac:spMkLst>
        </pc:spChg>
        <pc:spChg chg="add del">
          <ac:chgData name="Mishra, Priya" userId="47177158-2419-489a-9407-50b3b4bb0a1d" providerId="ADAL" clId="{A30EE824-EC3E-4558-9117-1E9AA196CA2C}" dt="2024-12-18T20:36:14.574" v="5091" actId="26606"/>
          <ac:spMkLst>
            <pc:docMk/>
            <pc:sldMk cId="2470345671" sldId="441"/>
            <ac:spMk id="30" creationId="{E2F0BB0A-8DF3-4107-815E-1A34A0ED8599}"/>
          </ac:spMkLst>
        </pc:spChg>
        <pc:spChg chg="add del">
          <ac:chgData name="Mishra, Priya" userId="47177158-2419-489a-9407-50b3b4bb0a1d" providerId="ADAL" clId="{A30EE824-EC3E-4558-9117-1E9AA196CA2C}" dt="2024-12-18T20:36:14.574" v="5091" actId="26606"/>
          <ac:spMkLst>
            <pc:docMk/>
            <pc:sldMk cId="2470345671" sldId="441"/>
            <ac:spMk id="31" creationId="{8999347E-C53E-49B7-9685-F4B751637C1C}"/>
          </ac:spMkLst>
        </pc:spChg>
        <pc:spChg chg="add del">
          <ac:chgData name="Mishra, Priya" userId="47177158-2419-489a-9407-50b3b4bb0a1d" providerId="ADAL" clId="{A30EE824-EC3E-4558-9117-1E9AA196CA2C}" dt="2024-12-18T20:36:14.574" v="5091" actId="26606"/>
          <ac:spMkLst>
            <pc:docMk/>
            <pc:sldMk cId="2470345671" sldId="441"/>
            <ac:spMk id="32" creationId="{66D27865-C8D3-44FD-BA1E-B122FD5F8C0E}"/>
          </ac:spMkLst>
        </pc:spChg>
        <pc:spChg chg="add del">
          <ac:chgData name="Mishra, Priya" userId="47177158-2419-489a-9407-50b3b4bb0a1d" providerId="ADAL" clId="{A30EE824-EC3E-4558-9117-1E9AA196CA2C}" dt="2024-12-18T20:36:17.073" v="5093" actId="26606"/>
          <ac:spMkLst>
            <pc:docMk/>
            <pc:sldMk cId="2470345671" sldId="441"/>
            <ac:spMk id="34" creationId="{7A08E557-10DB-421A-876E-1AE58F8E07C4}"/>
          </ac:spMkLst>
        </pc:spChg>
        <pc:spChg chg="add del">
          <ac:chgData name="Mishra, Priya" userId="47177158-2419-489a-9407-50b3b4bb0a1d" providerId="ADAL" clId="{A30EE824-EC3E-4558-9117-1E9AA196CA2C}" dt="2024-12-18T20:36:17.073" v="5093" actId="26606"/>
          <ac:spMkLst>
            <pc:docMk/>
            <pc:sldMk cId="2470345671" sldId="441"/>
            <ac:spMk id="35" creationId="{C8226B21-7EEE-457E-BC57-B9EB1CC7ADE9}"/>
          </ac:spMkLst>
        </pc:spChg>
        <pc:spChg chg="add del">
          <ac:chgData name="Mishra, Priya" userId="47177158-2419-489a-9407-50b3b4bb0a1d" providerId="ADAL" clId="{A30EE824-EC3E-4558-9117-1E9AA196CA2C}" dt="2024-12-18T20:36:17.073" v="5093" actId="26606"/>
          <ac:spMkLst>
            <pc:docMk/>
            <pc:sldMk cId="2470345671" sldId="441"/>
            <ac:spMk id="36" creationId="{867FF7C7-E2F6-481F-A3EA-1C41F70617E6}"/>
          </ac:spMkLst>
        </pc:spChg>
        <pc:spChg chg="add del">
          <ac:chgData name="Mishra, Priya" userId="47177158-2419-489a-9407-50b3b4bb0a1d" providerId="ADAL" clId="{A30EE824-EC3E-4558-9117-1E9AA196CA2C}" dt="2024-12-18T20:36:17.073" v="5093" actId="26606"/>
          <ac:spMkLst>
            <pc:docMk/>
            <pc:sldMk cId="2470345671" sldId="441"/>
            <ac:spMk id="37" creationId="{F310A769-6528-494B-A3D4-47492DFC0A5C}"/>
          </ac:spMkLst>
        </pc:spChg>
        <pc:spChg chg="add del">
          <ac:chgData name="Mishra, Priya" userId="47177158-2419-489a-9407-50b3b4bb0a1d" providerId="ADAL" clId="{A30EE824-EC3E-4558-9117-1E9AA196CA2C}" dt="2024-12-18T20:36:17.073" v="5093" actId="26606"/>
          <ac:spMkLst>
            <pc:docMk/>
            <pc:sldMk cId="2470345671" sldId="441"/>
            <ac:spMk id="38" creationId="{1230A3A2-13D1-43FD-BC65-86D09CD510EE}"/>
          </ac:spMkLst>
        </pc:spChg>
        <pc:spChg chg="add del">
          <ac:chgData name="Mishra, Priya" userId="47177158-2419-489a-9407-50b3b4bb0a1d" providerId="ADAL" clId="{A30EE824-EC3E-4558-9117-1E9AA196CA2C}" dt="2024-12-18T20:36:19.345" v="5095" actId="26606"/>
          <ac:spMkLst>
            <pc:docMk/>
            <pc:sldMk cId="2470345671" sldId="441"/>
            <ac:spMk id="40" creationId="{7A08E557-10DB-421A-876E-1AE58F8E07C4}"/>
          </ac:spMkLst>
        </pc:spChg>
        <pc:spChg chg="add del">
          <ac:chgData name="Mishra, Priya" userId="47177158-2419-489a-9407-50b3b4bb0a1d" providerId="ADAL" clId="{A30EE824-EC3E-4558-9117-1E9AA196CA2C}" dt="2024-12-18T20:36:19.345" v="5095" actId="26606"/>
          <ac:spMkLst>
            <pc:docMk/>
            <pc:sldMk cId="2470345671" sldId="441"/>
            <ac:spMk id="41" creationId="{9B9C0EA8-1D7C-4958-8088-FCCA7A14337D}"/>
          </ac:spMkLst>
        </pc:spChg>
        <pc:spChg chg="add del">
          <ac:chgData name="Mishra, Priya" userId="47177158-2419-489a-9407-50b3b4bb0a1d" providerId="ADAL" clId="{A30EE824-EC3E-4558-9117-1E9AA196CA2C}" dt="2024-12-18T20:36:19.345" v="5095" actId="26606"/>
          <ac:spMkLst>
            <pc:docMk/>
            <pc:sldMk cId="2470345671" sldId="441"/>
            <ac:spMk id="42" creationId="{5000D6DE-A23B-4C22-B47F-8F693347EFE8}"/>
          </ac:spMkLst>
        </pc:spChg>
        <pc:spChg chg="add del">
          <ac:chgData name="Mishra, Priya" userId="47177158-2419-489a-9407-50b3b4bb0a1d" providerId="ADAL" clId="{A30EE824-EC3E-4558-9117-1E9AA196CA2C}" dt="2024-12-18T20:36:19.345" v="5095" actId="26606"/>
          <ac:spMkLst>
            <pc:docMk/>
            <pc:sldMk cId="2470345671" sldId="441"/>
            <ac:spMk id="43" creationId="{24D14FB4-6458-4E1D-B46C-BBE29EDFC23C}"/>
          </ac:spMkLst>
        </pc:spChg>
        <pc:spChg chg="add del">
          <ac:chgData name="Mishra, Priya" userId="47177158-2419-489a-9407-50b3b4bb0a1d" providerId="ADAL" clId="{A30EE824-EC3E-4558-9117-1E9AA196CA2C}" dt="2024-12-18T20:36:19.345" v="5095" actId="26606"/>
          <ac:spMkLst>
            <pc:docMk/>
            <pc:sldMk cId="2470345671" sldId="441"/>
            <ac:spMk id="44" creationId="{3CF0F7CE-15DE-4549-B1AD-71D91FB52CF6}"/>
          </ac:spMkLst>
        </pc:spChg>
        <pc:spChg chg="add del">
          <ac:chgData name="Mishra, Priya" userId="47177158-2419-489a-9407-50b3b4bb0a1d" providerId="ADAL" clId="{A30EE824-EC3E-4558-9117-1E9AA196CA2C}" dt="2024-12-18T20:36:19.345" v="5095" actId="26606"/>
          <ac:spMkLst>
            <pc:docMk/>
            <pc:sldMk cId="2470345671" sldId="441"/>
            <ac:spMk id="45" creationId="{3D651D50-AFE8-4258-90FE-E239C313818F}"/>
          </ac:spMkLst>
        </pc:spChg>
        <pc:spChg chg="add del">
          <ac:chgData name="Mishra, Priya" userId="47177158-2419-489a-9407-50b3b4bb0a1d" providerId="ADAL" clId="{A30EE824-EC3E-4558-9117-1E9AA196CA2C}" dt="2024-12-18T20:36:22.502" v="5098" actId="26606"/>
          <ac:spMkLst>
            <pc:docMk/>
            <pc:sldMk cId="2470345671" sldId="441"/>
            <ac:spMk id="47" creationId="{7A08E557-10DB-421A-876E-1AE58F8E07C4}"/>
          </ac:spMkLst>
        </pc:spChg>
        <pc:spChg chg="add del">
          <ac:chgData name="Mishra, Priya" userId="47177158-2419-489a-9407-50b3b4bb0a1d" providerId="ADAL" clId="{A30EE824-EC3E-4558-9117-1E9AA196CA2C}" dt="2024-12-18T20:36:22.502" v="5098" actId="26606"/>
          <ac:spMkLst>
            <pc:docMk/>
            <pc:sldMk cId="2470345671" sldId="441"/>
            <ac:spMk id="48" creationId="{E2F0BB0A-8DF3-4107-815E-1A34A0ED8599}"/>
          </ac:spMkLst>
        </pc:spChg>
        <pc:spChg chg="add del">
          <ac:chgData name="Mishra, Priya" userId="47177158-2419-489a-9407-50b3b4bb0a1d" providerId="ADAL" clId="{A30EE824-EC3E-4558-9117-1E9AA196CA2C}" dt="2024-12-18T20:36:22.502" v="5098" actId="26606"/>
          <ac:spMkLst>
            <pc:docMk/>
            <pc:sldMk cId="2470345671" sldId="441"/>
            <ac:spMk id="49" creationId="{8999347E-C53E-49B7-9685-F4B751637C1C}"/>
          </ac:spMkLst>
        </pc:spChg>
        <pc:spChg chg="add del">
          <ac:chgData name="Mishra, Priya" userId="47177158-2419-489a-9407-50b3b4bb0a1d" providerId="ADAL" clId="{A30EE824-EC3E-4558-9117-1E9AA196CA2C}" dt="2024-12-18T20:36:22.502" v="5098" actId="26606"/>
          <ac:spMkLst>
            <pc:docMk/>
            <pc:sldMk cId="2470345671" sldId="441"/>
            <ac:spMk id="50" creationId="{66D27865-C8D3-44FD-BA1E-B122FD5F8C0E}"/>
          </ac:spMkLst>
        </pc:spChg>
        <pc:spChg chg="add del">
          <ac:chgData name="Mishra, Priya" userId="47177158-2419-489a-9407-50b3b4bb0a1d" providerId="ADAL" clId="{A30EE824-EC3E-4558-9117-1E9AA196CA2C}" dt="2024-12-18T20:36:24.410" v="5100" actId="26606"/>
          <ac:spMkLst>
            <pc:docMk/>
            <pc:sldMk cId="2470345671" sldId="441"/>
            <ac:spMk id="52" creationId="{7A08E557-10DB-421A-876E-1AE58F8E07C4}"/>
          </ac:spMkLst>
        </pc:spChg>
        <pc:spChg chg="add del">
          <ac:chgData name="Mishra, Priya" userId="47177158-2419-489a-9407-50b3b4bb0a1d" providerId="ADAL" clId="{A30EE824-EC3E-4558-9117-1E9AA196CA2C}" dt="2024-12-18T20:36:24.410" v="5100" actId="26606"/>
          <ac:spMkLst>
            <pc:docMk/>
            <pc:sldMk cId="2470345671" sldId="441"/>
            <ac:spMk id="53" creationId="{C8226B21-7EEE-457E-BC57-B9EB1CC7ADE9}"/>
          </ac:spMkLst>
        </pc:spChg>
        <pc:spChg chg="add del">
          <ac:chgData name="Mishra, Priya" userId="47177158-2419-489a-9407-50b3b4bb0a1d" providerId="ADAL" clId="{A30EE824-EC3E-4558-9117-1E9AA196CA2C}" dt="2024-12-18T20:36:24.410" v="5100" actId="26606"/>
          <ac:spMkLst>
            <pc:docMk/>
            <pc:sldMk cId="2470345671" sldId="441"/>
            <ac:spMk id="54" creationId="{867FF7C7-E2F6-481F-A3EA-1C41F70617E6}"/>
          </ac:spMkLst>
        </pc:spChg>
        <pc:spChg chg="add del">
          <ac:chgData name="Mishra, Priya" userId="47177158-2419-489a-9407-50b3b4bb0a1d" providerId="ADAL" clId="{A30EE824-EC3E-4558-9117-1E9AA196CA2C}" dt="2024-12-18T20:36:24.410" v="5100" actId="26606"/>
          <ac:spMkLst>
            <pc:docMk/>
            <pc:sldMk cId="2470345671" sldId="441"/>
            <ac:spMk id="55" creationId="{F310A769-6528-494B-A3D4-47492DFC0A5C}"/>
          </ac:spMkLst>
        </pc:spChg>
        <pc:spChg chg="add del">
          <ac:chgData name="Mishra, Priya" userId="47177158-2419-489a-9407-50b3b4bb0a1d" providerId="ADAL" clId="{A30EE824-EC3E-4558-9117-1E9AA196CA2C}" dt="2024-12-18T20:36:24.410" v="5100" actId="26606"/>
          <ac:spMkLst>
            <pc:docMk/>
            <pc:sldMk cId="2470345671" sldId="441"/>
            <ac:spMk id="56" creationId="{1230A3A2-13D1-43FD-BC65-86D09CD510EE}"/>
          </ac:spMkLst>
        </pc:spChg>
        <pc:picChg chg="add del">
          <ac:chgData name="Mishra, Priya" userId="47177158-2419-489a-9407-50b3b4bb0a1d" providerId="ADAL" clId="{A30EE824-EC3E-4558-9117-1E9AA196CA2C}" dt="2024-12-18T20:34:21.481" v="5059" actId="478"/>
          <ac:picMkLst>
            <pc:docMk/>
            <pc:sldMk cId="2470345671" sldId="441"/>
            <ac:picMk id="6" creationId="{2D316867-AE8B-2332-ED50-921727068CCD}"/>
          </ac:picMkLst>
        </pc:picChg>
        <pc:picChg chg="add del mod">
          <ac:chgData name="Mishra, Priya" userId="47177158-2419-489a-9407-50b3b4bb0a1d" providerId="ADAL" clId="{A30EE824-EC3E-4558-9117-1E9AA196CA2C}" dt="2024-12-18T20:34:58.182" v="5064" actId="478"/>
          <ac:picMkLst>
            <pc:docMk/>
            <pc:sldMk cId="2470345671" sldId="441"/>
            <ac:picMk id="10" creationId="{CA014DC3-32CA-C312-9346-B1E7DDE77BC1}"/>
          </ac:picMkLst>
        </pc:picChg>
        <pc:picChg chg="add del mod ord">
          <ac:chgData name="Mishra, Priya" userId="47177158-2419-489a-9407-50b3b4bb0a1d" providerId="ADAL" clId="{A30EE824-EC3E-4558-9117-1E9AA196CA2C}" dt="2024-12-18T20:39:32.332" v="5108" actId="478"/>
          <ac:picMkLst>
            <pc:docMk/>
            <pc:sldMk cId="2470345671" sldId="441"/>
            <ac:picMk id="12" creationId="{26284783-CD1A-C72F-1576-0E14D02C6D91}"/>
          </ac:picMkLst>
        </pc:picChg>
        <pc:picChg chg="add del">
          <ac:chgData name="Mishra, Priya" userId="47177158-2419-489a-9407-50b3b4bb0a1d" providerId="ADAL" clId="{A30EE824-EC3E-4558-9117-1E9AA196CA2C}" dt="2024-12-18T20:40:35.171" v="5110" actId="478"/>
          <ac:picMkLst>
            <pc:docMk/>
            <pc:sldMk cId="2470345671" sldId="441"/>
            <ac:picMk id="14" creationId="{14D33ADA-0C79-F865-9183-784FFB3E3EA0}"/>
          </ac:picMkLst>
        </pc:picChg>
        <pc:picChg chg="add mod">
          <ac:chgData name="Mishra, Priya" userId="47177158-2419-489a-9407-50b3b4bb0a1d" providerId="ADAL" clId="{A30EE824-EC3E-4558-9117-1E9AA196CA2C}" dt="2024-12-18T20:40:49.388" v="5116" actId="14100"/>
          <ac:picMkLst>
            <pc:docMk/>
            <pc:sldMk cId="2470345671" sldId="441"/>
            <ac:picMk id="16" creationId="{F286378E-6BAC-2ADA-A4CD-FAC7801AB70D}"/>
          </ac:picMkLst>
        </pc:picChg>
      </pc:sldChg>
      <pc:sldChg chg="addSp delSp modSp del mod setBg">
        <pc:chgData name="Mishra, Priya" userId="47177158-2419-489a-9407-50b3b4bb0a1d" providerId="ADAL" clId="{A30EE824-EC3E-4558-9117-1E9AA196CA2C}" dt="2024-12-18T21:50:25.052" v="6010" actId="47"/>
        <pc:sldMkLst>
          <pc:docMk/>
          <pc:sldMk cId="3421864832" sldId="442"/>
        </pc:sldMkLst>
        <pc:spChg chg="mod">
          <ac:chgData name="Mishra, Priya" userId="47177158-2419-489a-9407-50b3b4bb0a1d" providerId="ADAL" clId="{A30EE824-EC3E-4558-9117-1E9AA196CA2C}" dt="2024-12-18T21:21:15.715" v="5751" actId="26606"/>
          <ac:spMkLst>
            <pc:docMk/>
            <pc:sldMk cId="3421864832" sldId="442"/>
            <ac:spMk id="2" creationId="{DFEF2AD9-EC94-1F3D-3B79-64938E47AD43}"/>
          </ac:spMkLst>
        </pc:spChg>
        <pc:spChg chg="mod">
          <ac:chgData name="Mishra, Priya" userId="47177158-2419-489a-9407-50b3b4bb0a1d" providerId="ADAL" clId="{A30EE824-EC3E-4558-9117-1E9AA196CA2C}" dt="2024-12-18T21:27:53.294" v="5832" actId="1076"/>
          <ac:spMkLst>
            <pc:docMk/>
            <pc:sldMk cId="3421864832" sldId="442"/>
            <ac:spMk id="3" creationId="{4F465791-02C3-85CB-EC2D-AE1D097AD894}"/>
          </ac:spMkLst>
        </pc:spChg>
        <pc:spChg chg="del mod">
          <ac:chgData name="Mishra, Priya" userId="47177158-2419-489a-9407-50b3b4bb0a1d" providerId="ADAL" clId="{A30EE824-EC3E-4558-9117-1E9AA196CA2C}" dt="2024-12-18T21:19:33.017" v="5730" actId="26606"/>
          <ac:spMkLst>
            <pc:docMk/>
            <pc:sldMk cId="3421864832" sldId="442"/>
            <ac:spMk id="4" creationId="{607CC286-7253-B31F-DFE6-802920A9FC68}"/>
          </ac:spMkLst>
        </pc:spChg>
        <pc:spChg chg="del mod">
          <ac:chgData name="Mishra, Priya" userId="47177158-2419-489a-9407-50b3b4bb0a1d" providerId="ADAL" clId="{A30EE824-EC3E-4558-9117-1E9AA196CA2C}" dt="2024-12-18T21:13:14.702" v="5633" actId="21"/>
          <ac:spMkLst>
            <pc:docMk/>
            <pc:sldMk cId="3421864832" sldId="442"/>
            <ac:spMk id="5" creationId="{A6D75BC5-46CC-A36D-B72E-AE0A832FACB9}"/>
          </ac:spMkLst>
        </pc:spChg>
        <pc:spChg chg="add del mod">
          <ac:chgData name="Mishra, Priya" userId="47177158-2419-489a-9407-50b3b4bb0a1d" providerId="ADAL" clId="{A30EE824-EC3E-4558-9117-1E9AA196CA2C}" dt="2024-12-18T21:13:18.227" v="5634" actId="21"/>
          <ac:spMkLst>
            <pc:docMk/>
            <pc:sldMk cId="3421864832" sldId="442"/>
            <ac:spMk id="7" creationId="{0906A343-A76C-8BAD-723F-21B4E4413D64}"/>
          </ac:spMkLst>
        </pc:spChg>
        <pc:spChg chg="add del mod">
          <ac:chgData name="Mishra, Priya" userId="47177158-2419-489a-9407-50b3b4bb0a1d" providerId="ADAL" clId="{A30EE824-EC3E-4558-9117-1E9AA196CA2C}" dt="2024-12-18T21:17:36.813" v="5709" actId="21"/>
          <ac:spMkLst>
            <pc:docMk/>
            <pc:sldMk cId="3421864832" sldId="442"/>
            <ac:spMk id="8" creationId="{0906A343-A76C-8BAD-723F-21B4E4413D64}"/>
          </ac:spMkLst>
        </pc:spChg>
        <pc:spChg chg="add mod">
          <ac:chgData name="Mishra, Priya" userId="47177158-2419-489a-9407-50b3b4bb0a1d" providerId="ADAL" clId="{A30EE824-EC3E-4558-9117-1E9AA196CA2C}" dt="2024-12-18T21:17:31.738" v="5708"/>
          <ac:spMkLst>
            <pc:docMk/>
            <pc:sldMk cId="3421864832" sldId="442"/>
            <ac:spMk id="9" creationId="{FB60DC08-F880-8688-AB52-17FA5C4B3C9B}"/>
          </ac:spMkLst>
        </pc:spChg>
        <pc:spChg chg="add del mod">
          <ac:chgData name="Mishra, Priya" userId="47177158-2419-489a-9407-50b3b4bb0a1d" providerId="ADAL" clId="{A30EE824-EC3E-4558-9117-1E9AA196CA2C}" dt="2024-12-18T21:18:19.536" v="5719" actId="21"/>
          <ac:spMkLst>
            <pc:docMk/>
            <pc:sldMk cId="3421864832" sldId="442"/>
            <ac:spMk id="10" creationId="{0906A343-A76C-8BAD-723F-21B4E4413D64}"/>
          </ac:spMkLst>
        </pc:spChg>
        <pc:spChg chg="add">
          <ac:chgData name="Mishra, Priya" userId="47177158-2419-489a-9407-50b3b4bb0a1d" providerId="ADAL" clId="{A30EE824-EC3E-4558-9117-1E9AA196CA2C}" dt="2024-12-18T21:17:57.315" v="5714"/>
          <ac:spMkLst>
            <pc:docMk/>
            <pc:sldMk cId="3421864832" sldId="442"/>
            <ac:spMk id="11" creationId="{6E3E45AE-A1F6-1597-0F5D-1E9518288ED2}"/>
          </ac:spMkLst>
        </pc:spChg>
        <pc:spChg chg="add del mod">
          <ac:chgData name="Mishra, Priya" userId="47177158-2419-489a-9407-50b3b4bb0a1d" providerId="ADAL" clId="{A30EE824-EC3E-4558-9117-1E9AA196CA2C}" dt="2024-12-18T21:21:15.786" v="5752" actId="26606"/>
          <ac:spMkLst>
            <pc:docMk/>
            <pc:sldMk cId="3421864832" sldId="442"/>
            <ac:spMk id="12" creationId="{280E4338-08DA-4872-90B0-8A5F96ADF1A5}"/>
          </ac:spMkLst>
        </pc:spChg>
        <pc:spChg chg="add del mod">
          <ac:chgData name="Mishra, Priya" userId="47177158-2419-489a-9407-50b3b4bb0a1d" providerId="ADAL" clId="{A30EE824-EC3E-4558-9117-1E9AA196CA2C}" dt="2024-12-18T21:21:15.786" v="5752" actId="26606"/>
          <ac:spMkLst>
            <pc:docMk/>
            <pc:sldMk cId="3421864832" sldId="442"/>
            <ac:spMk id="13" creationId="{7A08E557-10DB-421A-876E-1AE58F8E07C4}"/>
          </ac:spMkLst>
        </pc:spChg>
        <pc:spChg chg="add del mod">
          <ac:chgData name="Mishra, Priya" userId="47177158-2419-489a-9407-50b3b4bb0a1d" providerId="ADAL" clId="{A30EE824-EC3E-4558-9117-1E9AA196CA2C}" dt="2024-12-18T21:21:15.786" v="5752" actId="26606"/>
          <ac:spMkLst>
            <pc:docMk/>
            <pc:sldMk cId="3421864832" sldId="442"/>
            <ac:spMk id="14" creationId="{05A97896-00E1-4EAF-86AF-CAEE0E99F88C}"/>
          </ac:spMkLst>
        </pc:spChg>
        <pc:spChg chg="add del mod">
          <ac:chgData name="Mishra, Priya" userId="47177158-2419-489a-9407-50b3b4bb0a1d" providerId="ADAL" clId="{A30EE824-EC3E-4558-9117-1E9AA196CA2C}" dt="2024-12-18T21:21:15.786" v="5752" actId="26606"/>
          <ac:spMkLst>
            <pc:docMk/>
            <pc:sldMk cId="3421864832" sldId="442"/>
            <ac:spMk id="16" creationId="{3A0DE605-9FA9-43F7-9040-576E3AF4A4E3}"/>
          </ac:spMkLst>
        </pc:spChg>
        <pc:spChg chg="add del mod">
          <ac:chgData name="Mishra, Priya" userId="47177158-2419-489a-9407-50b3b4bb0a1d" providerId="ADAL" clId="{A30EE824-EC3E-4558-9117-1E9AA196CA2C}" dt="2024-12-18T21:21:15.786" v="5752" actId="26606"/>
          <ac:spMkLst>
            <pc:docMk/>
            <pc:sldMk cId="3421864832" sldId="442"/>
            <ac:spMk id="18" creationId="{03BDBF61-EA98-4376-AA6B-83854BD341B8}"/>
          </ac:spMkLst>
        </pc:spChg>
        <pc:spChg chg="add del">
          <ac:chgData name="Mishra, Priya" userId="47177158-2419-489a-9407-50b3b4bb0a1d" providerId="ADAL" clId="{A30EE824-EC3E-4558-9117-1E9AA196CA2C}" dt="2024-12-18T21:20:56.665" v="5741" actId="26606"/>
          <ac:spMkLst>
            <pc:docMk/>
            <pc:sldMk cId="3421864832" sldId="442"/>
            <ac:spMk id="23" creationId="{7A08E557-10DB-421A-876E-1AE58F8E07C4}"/>
          </ac:spMkLst>
        </pc:spChg>
        <pc:spChg chg="add del">
          <ac:chgData name="Mishra, Priya" userId="47177158-2419-489a-9407-50b3b4bb0a1d" providerId="ADAL" clId="{A30EE824-EC3E-4558-9117-1E9AA196CA2C}" dt="2024-12-18T21:20:56.665" v="5741" actId="26606"/>
          <ac:spMkLst>
            <pc:docMk/>
            <pc:sldMk cId="3421864832" sldId="442"/>
            <ac:spMk id="25" creationId="{6AE74EBA-D2C0-48AE-BC45-68F2A5D40999}"/>
          </ac:spMkLst>
        </pc:spChg>
        <pc:spChg chg="add del">
          <ac:chgData name="Mishra, Priya" userId="47177158-2419-489a-9407-50b3b4bb0a1d" providerId="ADAL" clId="{A30EE824-EC3E-4558-9117-1E9AA196CA2C}" dt="2024-12-18T21:20:56.665" v="5741" actId="26606"/>
          <ac:spMkLst>
            <pc:docMk/>
            <pc:sldMk cId="3421864832" sldId="442"/>
            <ac:spMk id="27" creationId="{FB26DDCB-14E3-4156-835C-B9A6A4300C78}"/>
          </ac:spMkLst>
        </pc:spChg>
        <pc:spChg chg="add del">
          <ac:chgData name="Mishra, Priya" userId="47177158-2419-489a-9407-50b3b4bb0a1d" providerId="ADAL" clId="{A30EE824-EC3E-4558-9117-1E9AA196CA2C}" dt="2024-12-18T21:20:56.665" v="5741" actId="26606"/>
          <ac:spMkLst>
            <pc:docMk/>
            <pc:sldMk cId="3421864832" sldId="442"/>
            <ac:spMk id="29" creationId="{83299DC6-FC4C-47A5-B9DE-DD3011E19401}"/>
          </ac:spMkLst>
        </pc:spChg>
        <pc:spChg chg="add del">
          <ac:chgData name="Mishra, Priya" userId="47177158-2419-489a-9407-50b3b4bb0a1d" providerId="ADAL" clId="{A30EE824-EC3E-4558-9117-1E9AA196CA2C}" dt="2024-12-18T21:20:56.665" v="5741" actId="26606"/>
          <ac:spMkLst>
            <pc:docMk/>
            <pc:sldMk cId="3421864832" sldId="442"/>
            <ac:spMk id="31" creationId="{A455CAC4-59BE-4CCB-9569-D2A1AAA3AD65}"/>
          </ac:spMkLst>
        </pc:spChg>
        <pc:spChg chg="add del">
          <ac:chgData name="Mishra, Priya" userId="47177158-2419-489a-9407-50b3b4bb0a1d" providerId="ADAL" clId="{A30EE824-EC3E-4558-9117-1E9AA196CA2C}" dt="2024-12-18T21:20:58.759" v="5743" actId="26606"/>
          <ac:spMkLst>
            <pc:docMk/>
            <pc:sldMk cId="3421864832" sldId="442"/>
            <ac:spMk id="33" creationId="{7A08E557-10DB-421A-876E-1AE58F8E07C4}"/>
          </ac:spMkLst>
        </pc:spChg>
        <pc:spChg chg="add del">
          <ac:chgData name="Mishra, Priya" userId="47177158-2419-489a-9407-50b3b4bb0a1d" providerId="ADAL" clId="{A30EE824-EC3E-4558-9117-1E9AA196CA2C}" dt="2024-12-18T21:20:58.759" v="5743" actId="26606"/>
          <ac:spMkLst>
            <pc:docMk/>
            <pc:sldMk cId="3421864832" sldId="442"/>
            <ac:spMk id="34" creationId="{280E4338-08DA-4872-90B0-8A5F96ADF1A5}"/>
          </ac:spMkLst>
        </pc:spChg>
        <pc:spChg chg="add del">
          <ac:chgData name="Mishra, Priya" userId="47177158-2419-489a-9407-50b3b4bb0a1d" providerId="ADAL" clId="{A30EE824-EC3E-4558-9117-1E9AA196CA2C}" dt="2024-12-18T21:20:58.759" v="5743" actId="26606"/>
          <ac:spMkLst>
            <pc:docMk/>
            <pc:sldMk cId="3421864832" sldId="442"/>
            <ac:spMk id="35" creationId="{05A97896-00E1-4EAF-86AF-CAEE0E99F88C}"/>
          </ac:spMkLst>
        </pc:spChg>
        <pc:spChg chg="add del">
          <ac:chgData name="Mishra, Priya" userId="47177158-2419-489a-9407-50b3b4bb0a1d" providerId="ADAL" clId="{A30EE824-EC3E-4558-9117-1E9AA196CA2C}" dt="2024-12-18T21:20:58.759" v="5743" actId="26606"/>
          <ac:spMkLst>
            <pc:docMk/>
            <pc:sldMk cId="3421864832" sldId="442"/>
            <ac:spMk id="36" creationId="{3A0DE605-9FA9-43F7-9040-576E3AF4A4E3}"/>
          </ac:spMkLst>
        </pc:spChg>
        <pc:spChg chg="add del">
          <ac:chgData name="Mishra, Priya" userId="47177158-2419-489a-9407-50b3b4bb0a1d" providerId="ADAL" clId="{A30EE824-EC3E-4558-9117-1E9AA196CA2C}" dt="2024-12-18T21:20:58.759" v="5743" actId="26606"/>
          <ac:spMkLst>
            <pc:docMk/>
            <pc:sldMk cId="3421864832" sldId="442"/>
            <ac:spMk id="37" creationId="{03BDBF61-EA98-4376-AA6B-83854BD341B8}"/>
          </ac:spMkLst>
        </pc:spChg>
        <pc:spChg chg="add del">
          <ac:chgData name="Mishra, Priya" userId="47177158-2419-489a-9407-50b3b4bb0a1d" providerId="ADAL" clId="{A30EE824-EC3E-4558-9117-1E9AA196CA2C}" dt="2024-12-18T21:21:01.717" v="5745" actId="26606"/>
          <ac:spMkLst>
            <pc:docMk/>
            <pc:sldMk cId="3421864832" sldId="442"/>
            <ac:spMk id="39" creationId="{7A08E557-10DB-421A-876E-1AE58F8E07C4}"/>
          </ac:spMkLst>
        </pc:spChg>
        <pc:spChg chg="add del">
          <ac:chgData name="Mishra, Priya" userId="47177158-2419-489a-9407-50b3b4bb0a1d" providerId="ADAL" clId="{A30EE824-EC3E-4558-9117-1E9AA196CA2C}" dt="2024-12-18T21:21:01.717" v="5745" actId="26606"/>
          <ac:spMkLst>
            <pc:docMk/>
            <pc:sldMk cId="3421864832" sldId="442"/>
            <ac:spMk id="40" creationId="{280E4338-08DA-4872-90B0-8A5F96ADF1A5}"/>
          </ac:spMkLst>
        </pc:spChg>
        <pc:spChg chg="add del">
          <ac:chgData name="Mishra, Priya" userId="47177158-2419-489a-9407-50b3b4bb0a1d" providerId="ADAL" clId="{A30EE824-EC3E-4558-9117-1E9AA196CA2C}" dt="2024-12-18T21:21:01.717" v="5745" actId="26606"/>
          <ac:spMkLst>
            <pc:docMk/>
            <pc:sldMk cId="3421864832" sldId="442"/>
            <ac:spMk id="41" creationId="{05A97896-00E1-4EAF-86AF-CAEE0E99F88C}"/>
          </ac:spMkLst>
        </pc:spChg>
        <pc:spChg chg="add del">
          <ac:chgData name="Mishra, Priya" userId="47177158-2419-489a-9407-50b3b4bb0a1d" providerId="ADAL" clId="{A30EE824-EC3E-4558-9117-1E9AA196CA2C}" dt="2024-12-18T21:21:01.717" v="5745" actId="26606"/>
          <ac:spMkLst>
            <pc:docMk/>
            <pc:sldMk cId="3421864832" sldId="442"/>
            <ac:spMk id="42" creationId="{3A0DE605-9FA9-43F7-9040-576E3AF4A4E3}"/>
          </ac:spMkLst>
        </pc:spChg>
        <pc:spChg chg="add del">
          <ac:chgData name="Mishra, Priya" userId="47177158-2419-489a-9407-50b3b4bb0a1d" providerId="ADAL" clId="{A30EE824-EC3E-4558-9117-1E9AA196CA2C}" dt="2024-12-18T21:21:01.717" v="5745" actId="26606"/>
          <ac:spMkLst>
            <pc:docMk/>
            <pc:sldMk cId="3421864832" sldId="442"/>
            <ac:spMk id="43" creationId="{03BDBF61-EA98-4376-AA6B-83854BD341B8}"/>
          </ac:spMkLst>
        </pc:spChg>
        <pc:spChg chg="add del">
          <ac:chgData name="Mishra, Priya" userId="47177158-2419-489a-9407-50b3b4bb0a1d" providerId="ADAL" clId="{A30EE824-EC3E-4558-9117-1E9AA196CA2C}" dt="2024-12-18T21:21:03.078" v="5747" actId="26606"/>
          <ac:spMkLst>
            <pc:docMk/>
            <pc:sldMk cId="3421864832" sldId="442"/>
            <ac:spMk id="45" creationId="{7A08E557-10DB-421A-876E-1AE58F8E07C4}"/>
          </ac:spMkLst>
        </pc:spChg>
        <pc:spChg chg="add del">
          <ac:chgData name="Mishra, Priya" userId="47177158-2419-489a-9407-50b3b4bb0a1d" providerId="ADAL" clId="{A30EE824-EC3E-4558-9117-1E9AA196CA2C}" dt="2024-12-18T21:21:03.078" v="5747" actId="26606"/>
          <ac:spMkLst>
            <pc:docMk/>
            <pc:sldMk cId="3421864832" sldId="442"/>
            <ac:spMk id="46" creationId="{A9F95C5C-FBE3-42CB-A029-C907B401BD99}"/>
          </ac:spMkLst>
        </pc:spChg>
        <pc:spChg chg="add del">
          <ac:chgData name="Mishra, Priya" userId="47177158-2419-489a-9407-50b3b4bb0a1d" providerId="ADAL" clId="{A30EE824-EC3E-4558-9117-1E9AA196CA2C}" dt="2024-12-18T21:21:03.078" v="5747" actId="26606"/>
          <ac:spMkLst>
            <pc:docMk/>
            <pc:sldMk cId="3421864832" sldId="442"/>
            <ac:spMk id="47" creationId="{A15F4668-AC50-40D9-9F1B-B23CB6D828CA}"/>
          </ac:spMkLst>
        </pc:spChg>
        <pc:spChg chg="add del">
          <ac:chgData name="Mishra, Priya" userId="47177158-2419-489a-9407-50b3b4bb0a1d" providerId="ADAL" clId="{A30EE824-EC3E-4558-9117-1E9AA196CA2C}" dt="2024-12-18T21:21:03.078" v="5747" actId="26606"/>
          <ac:spMkLst>
            <pc:docMk/>
            <pc:sldMk cId="3421864832" sldId="442"/>
            <ac:spMk id="48" creationId="{B09B1BDA-9F0D-4681-9831-A7BD4C62EB22}"/>
          </ac:spMkLst>
        </pc:spChg>
        <pc:spChg chg="add del">
          <ac:chgData name="Mishra, Priya" userId="47177158-2419-489a-9407-50b3b4bb0a1d" providerId="ADAL" clId="{A30EE824-EC3E-4558-9117-1E9AA196CA2C}" dt="2024-12-18T21:21:03.078" v="5747" actId="26606"/>
          <ac:spMkLst>
            <pc:docMk/>
            <pc:sldMk cId="3421864832" sldId="442"/>
            <ac:spMk id="49" creationId="{7A2130C3-47F5-4671-95BC-A16BCFEAB4B5}"/>
          </ac:spMkLst>
        </pc:spChg>
        <pc:spChg chg="add del">
          <ac:chgData name="Mishra, Priya" userId="47177158-2419-489a-9407-50b3b4bb0a1d" providerId="ADAL" clId="{A30EE824-EC3E-4558-9117-1E9AA196CA2C}" dt="2024-12-18T21:21:04.545" v="5749" actId="26606"/>
          <ac:spMkLst>
            <pc:docMk/>
            <pc:sldMk cId="3421864832" sldId="442"/>
            <ac:spMk id="51" creationId="{7A08E557-10DB-421A-876E-1AE58F8E07C4}"/>
          </ac:spMkLst>
        </pc:spChg>
        <pc:spChg chg="add del">
          <ac:chgData name="Mishra, Priya" userId="47177158-2419-489a-9407-50b3b4bb0a1d" providerId="ADAL" clId="{A30EE824-EC3E-4558-9117-1E9AA196CA2C}" dt="2024-12-18T21:21:04.545" v="5749" actId="26606"/>
          <ac:spMkLst>
            <pc:docMk/>
            <pc:sldMk cId="3421864832" sldId="442"/>
            <ac:spMk id="52" creationId="{280E4338-08DA-4872-90B0-8A5F96ADF1A5}"/>
          </ac:spMkLst>
        </pc:spChg>
        <pc:spChg chg="add del">
          <ac:chgData name="Mishra, Priya" userId="47177158-2419-489a-9407-50b3b4bb0a1d" providerId="ADAL" clId="{A30EE824-EC3E-4558-9117-1E9AA196CA2C}" dt="2024-12-18T21:21:04.545" v="5749" actId="26606"/>
          <ac:spMkLst>
            <pc:docMk/>
            <pc:sldMk cId="3421864832" sldId="442"/>
            <ac:spMk id="53" creationId="{05A97896-00E1-4EAF-86AF-CAEE0E99F88C}"/>
          </ac:spMkLst>
        </pc:spChg>
        <pc:spChg chg="add del">
          <ac:chgData name="Mishra, Priya" userId="47177158-2419-489a-9407-50b3b4bb0a1d" providerId="ADAL" clId="{A30EE824-EC3E-4558-9117-1E9AA196CA2C}" dt="2024-12-18T21:21:04.545" v="5749" actId="26606"/>
          <ac:spMkLst>
            <pc:docMk/>
            <pc:sldMk cId="3421864832" sldId="442"/>
            <ac:spMk id="54" creationId="{3A0DE605-9FA9-43F7-9040-576E3AF4A4E3}"/>
          </ac:spMkLst>
        </pc:spChg>
        <pc:spChg chg="add del">
          <ac:chgData name="Mishra, Priya" userId="47177158-2419-489a-9407-50b3b4bb0a1d" providerId="ADAL" clId="{A30EE824-EC3E-4558-9117-1E9AA196CA2C}" dt="2024-12-18T21:21:04.545" v="5749" actId="26606"/>
          <ac:spMkLst>
            <pc:docMk/>
            <pc:sldMk cId="3421864832" sldId="442"/>
            <ac:spMk id="55" creationId="{03BDBF61-EA98-4376-AA6B-83854BD341B8}"/>
          </ac:spMkLst>
        </pc:spChg>
        <pc:spChg chg="add del">
          <ac:chgData name="Mishra, Priya" userId="47177158-2419-489a-9407-50b3b4bb0a1d" providerId="ADAL" clId="{A30EE824-EC3E-4558-9117-1E9AA196CA2C}" dt="2024-12-18T21:21:15.715" v="5751" actId="26606"/>
          <ac:spMkLst>
            <pc:docMk/>
            <pc:sldMk cId="3421864832" sldId="442"/>
            <ac:spMk id="57" creationId="{7A08E557-10DB-421A-876E-1AE58F8E07C4}"/>
          </ac:spMkLst>
        </pc:spChg>
        <pc:spChg chg="add del">
          <ac:chgData name="Mishra, Priya" userId="47177158-2419-489a-9407-50b3b4bb0a1d" providerId="ADAL" clId="{A30EE824-EC3E-4558-9117-1E9AA196CA2C}" dt="2024-12-18T21:21:15.715" v="5751" actId="26606"/>
          <ac:spMkLst>
            <pc:docMk/>
            <pc:sldMk cId="3421864832" sldId="442"/>
            <ac:spMk id="58" creationId="{A9F95C5C-FBE3-42CB-A029-C907B401BD99}"/>
          </ac:spMkLst>
        </pc:spChg>
        <pc:spChg chg="add del">
          <ac:chgData name="Mishra, Priya" userId="47177158-2419-489a-9407-50b3b4bb0a1d" providerId="ADAL" clId="{A30EE824-EC3E-4558-9117-1E9AA196CA2C}" dt="2024-12-18T21:21:15.715" v="5751" actId="26606"/>
          <ac:spMkLst>
            <pc:docMk/>
            <pc:sldMk cId="3421864832" sldId="442"/>
            <ac:spMk id="59" creationId="{A15F4668-AC50-40D9-9F1B-B23CB6D828CA}"/>
          </ac:spMkLst>
        </pc:spChg>
        <pc:spChg chg="add del">
          <ac:chgData name="Mishra, Priya" userId="47177158-2419-489a-9407-50b3b4bb0a1d" providerId="ADAL" clId="{A30EE824-EC3E-4558-9117-1E9AA196CA2C}" dt="2024-12-18T21:21:15.715" v="5751" actId="26606"/>
          <ac:spMkLst>
            <pc:docMk/>
            <pc:sldMk cId="3421864832" sldId="442"/>
            <ac:spMk id="60" creationId="{B09B1BDA-9F0D-4681-9831-A7BD4C62EB22}"/>
          </ac:spMkLst>
        </pc:spChg>
        <pc:spChg chg="add del">
          <ac:chgData name="Mishra, Priya" userId="47177158-2419-489a-9407-50b3b4bb0a1d" providerId="ADAL" clId="{A30EE824-EC3E-4558-9117-1E9AA196CA2C}" dt="2024-12-18T21:21:15.715" v="5751" actId="26606"/>
          <ac:spMkLst>
            <pc:docMk/>
            <pc:sldMk cId="3421864832" sldId="442"/>
            <ac:spMk id="61" creationId="{7A2130C3-47F5-4671-95BC-A16BCFEAB4B5}"/>
          </ac:spMkLst>
        </pc:spChg>
        <pc:spChg chg="add">
          <ac:chgData name="Mishra, Priya" userId="47177158-2419-489a-9407-50b3b4bb0a1d" providerId="ADAL" clId="{A30EE824-EC3E-4558-9117-1E9AA196CA2C}" dt="2024-12-18T21:21:15.786" v="5752" actId="26606"/>
          <ac:spMkLst>
            <pc:docMk/>
            <pc:sldMk cId="3421864832" sldId="442"/>
            <ac:spMk id="63" creationId="{7A08E557-10DB-421A-876E-1AE58F8E07C4}"/>
          </ac:spMkLst>
        </pc:spChg>
        <pc:spChg chg="add">
          <ac:chgData name="Mishra, Priya" userId="47177158-2419-489a-9407-50b3b4bb0a1d" providerId="ADAL" clId="{A30EE824-EC3E-4558-9117-1E9AA196CA2C}" dt="2024-12-18T21:21:15.786" v="5752" actId="26606"/>
          <ac:spMkLst>
            <pc:docMk/>
            <pc:sldMk cId="3421864832" sldId="442"/>
            <ac:spMk id="64" creationId="{280E4338-08DA-4872-90B0-8A5F96ADF1A5}"/>
          </ac:spMkLst>
        </pc:spChg>
        <pc:spChg chg="add">
          <ac:chgData name="Mishra, Priya" userId="47177158-2419-489a-9407-50b3b4bb0a1d" providerId="ADAL" clId="{A30EE824-EC3E-4558-9117-1E9AA196CA2C}" dt="2024-12-18T21:21:15.786" v="5752" actId="26606"/>
          <ac:spMkLst>
            <pc:docMk/>
            <pc:sldMk cId="3421864832" sldId="442"/>
            <ac:spMk id="65" creationId="{05A97896-00E1-4EAF-86AF-CAEE0E99F88C}"/>
          </ac:spMkLst>
        </pc:spChg>
        <pc:spChg chg="add">
          <ac:chgData name="Mishra, Priya" userId="47177158-2419-489a-9407-50b3b4bb0a1d" providerId="ADAL" clId="{A30EE824-EC3E-4558-9117-1E9AA196CA2C}" dt="2024-12-18T21:21:15.786" v="5752" actId="26606"/>
          <ac:spMkLst>
            <pc:docMk/>
            <pc:sldMk cId="3421864832" sldId="442"/>
            <ac:spMk id="66" creationId="{3A0DE605-9FA9-43F7-9040-576E3AF4A4E3}"/>
          </ac:spMkLst>
        </pc:spChg>
        <pc:spChg chg="add">
          <ac:chgData name="Mishra, Priya" userId="47177158-2419-489a-9407-50b3b4bb0a1d" providerId="ADAL" clId="{A30EE824-EC3E-4558-9117-1E9AA196CA2C}" dt="2024-12-18T21:21:15.786" v="5752" actId="26606"/>
          <ac:spMkLst>
            <pc:docMk/>
            <pc:sldMk cId="3421864832" sldId="442"/>
            <ac:spMk id="67" creationId="{03BDBF61-EA98-4376-AA6B-83854BD341B8}"/>
          </ac:spMkLst>
        </pc:spChg>
        <pc:graphicFrameChg chg="add mod modGraphic">
          <ac:chgData name="Mishra, Priya" userId="47177158-2419-489a-9407-50b3b4bb0a1d" providerId="ADAL" clId="{A30EE824-EC3E-4558-9117-1E9AA196CA2C}" dt="2024-12-18T21:42:32.887" v="5900"/>
          <ac:graphicFrameMkLst>
            <pc:docMk/>
            <pc:sldMk cId="3421864832" sldId="442"/>
            <ac:graphicFrameMk id="6" creationId="{55DD18F7-8415-FF73-7752-82AC35F6736A}"/>
          </ac:graphicFrameMkLst>
        </pc:graphicFrameChg>
      </pc:sldChg>
      <pc:sldChg chg="del">
        <pc:chgData name="Mishra, Priya" userId="47177158-2419-489a-9407-50b3b4bb0a1d" providerId="ADAL" clId="{A30EE824-EC3E-4558-9117-1E9AA196CA2C}" dt="2024-12-18T15:46:34.052" v="3858" actId="2696"/>
        <pc:sldMkLst>
          <pc:docMk/>
          <pc:sldMk cId="4154249392" sldId="443"/>
        </pc:sldMkLst>
      </pc:sldChg>
      <pc:sldChg chg="del">
        <pc:chgData name="Mishra, Priya" userId="47177158-2419-489a-9407-50b3b4bb0a1d" providerId="ADAL" clId="{A30EE824-EC3E-4558-9117-1E9AA196CA2C}" dt="2024-12-18T15:23:38.068" v="2745" actId="2696"/>
        <pc:sldMkLst>
          <pc:docMk/>
          <pc:sldMk cId="248113133" sldId="444"/>
        </pc:sldMkLst>
      </pc:sldChg>
      <pc:sldChg chg="del">
        <pc:chgData name="Mishra, Priya" userId="47177158-2419-489a-9407-50b3b4bb0a1d" providerId="ADAL" clId="{A30EE824-EC3E-4558-9117-1E9AA196CA2C}" dt="2024-12-18T21:46:04.126" v="5959" actId="47"/>
        <pc:sldMkLst>
          <pc:docMk/>
          <pc:sldMk cId="1748824049" sldId="445"/>
        </pc:sldMkLst>
      </pc:sldChg>
      <pc:sldChg chg="del">
        <pc:chgData name="Mishra, Priya" userId="47177158-2419-489a-9407-50b3b4bb0a1d" providerId="ADAL" clId="{A30EE824-EC3E-4558-9117-1E9AA196CA2C}" dt="2024-12-18T15:46:38.378" v="3859" actId="2696"/>
        <pc:sldMkLst>
          <pc:docMk/>
          <pc:sldMk cId="517068035" sldId="446"/>
        </pc:sldMkLst>
      </pc:sldChg>
      <pc:sldChg chg="del">
        <pc:chgData name="Mishra, Priya" userId="47177158-2419-489a-9407-50b3b4bb0a1d" providerId="ADAL" clId="{A30EE824-EC3E-4558-9117-1E9AA196CA2C}" dt="2024-12-18T21:46:02.755" v="5958" actId="47"/>
        <pc:sldMkLst>
          <pc:docMk/>
          <pc:sldMk cId="1631804628" sldId="447"/>
        </pc:sldMkLst>
      </pc:sldChg>
      <pc:sldChg chg="addSp delSp modSp add mod setBg">
        <pc:chgData name="Mishra, Priya" userId="47177158-2419-489a-9407-50b3b4bb0a1d" providerId="ADAL" clId="{A30EE824-EC3E-4558-9117-1E9AA196CA2C}" dt="2024-12-18T14:00:12.434" v="1725" actId="113"/>
        <pc:sldMkLst>
          <pc:docMk/>
          <pc:sldMk cId="2408452502" sldId="448"/>
        </pc:sldMkLst>
        <pc:spChg chg="mod ord">
          <ac:chgData name="Mishra, Priya" userId="47177158-2419-489a-9407-50b3b4bb0a1d" providerId="ADAL" clId="{A30EE824-EC3E-4558-9117-1E9AA196CA2C}" dt="2024-12-18T12:54:37.175" v="234" actId="26606"/>
          <ac:spMkLst>
            <pc:docMk/>
            <pc:sldMk cId="2408452502" sldId="448"/>
            <ac:spMk id="2" creationId="{616BFA23-AB5B-BA88-E233-DE14DED5A297}"/>
          </ac:spMkLst>
        </pc:spChg>
        <pc:spChg chg="add del mod">
          <ac:chgData name="Mishra, Priya" userId="47177158-2419-489a-9407-50b3b4bb0a1d" providerId="ADAL" clId="{A30EE824-EC3E-4558-9117-1E9AA196CA2C}" dt="2024-12-18T13:56:20.910" v="1622" actId="122"/>
          <ac:spMkLst>
            <pc:docMk/>
            <pc:sldMk cId="2408452502" sldId="448"/>
            <ac:spMk id="3" creationId="{160027CB-3C27-FC4C-AEF9-685A21EA1B94}"/>
          </ac:spMkLst>
        </pc:spChg>
        <pc:spChg chg="add del mod">
          <ac:chgData name="Mishra, Priya" userId="47177158-2419-489a-9407-50b3b4bb0a1d" providerId="ADAL" clId="{A30EE824-EC3E-4558-9117-1E9AA196CA2C}" dt="2024-12-18T14:00:12.434" v="1725" actId="113"/>
          <ac:spMkLst>
            <pc:docMk/>
            <pc:sldMk cId="2408452502" sldId="448"/>
            <ac:spMk id="4" creationId="{7B25569D-4B51-26CD-C967-65D3F4059DB9}"/>
          </ac:spMkLst>
        </pc:spChg>
        <pc:spChg chg="add del">
          <ac:chgData name="Mishra, Priya" userId="47177158-2419-489a-9407-50b3b4bb0a1d" providerId="ADAL" clId="{A30EE824-EC3E-4558-9117-1E9AA196CA2C}" dt="2024-12-18T12:54:32.317" v="232" actId="26606"/>
          <ac:spMkLst>
            <pc:docMk/>
            <pc:sldMk cId="2408452502" sldId="448"/>
            <ac:spMk id="15" creationId="{7A08E557-10DB-421A-876E-1AE58F8E07C4}"/>
          </ac:spMkLst>
        </pc:spChg>
        <pc:spChg chg="add del">
          <ac:chgData name="Mishra, Priya" userId="47177158-2419-489a-9407-50b3b4bb0a1d" providerId="ADAL" clId="{A30EE824-EC3E-4558-9117-1E9AA196CA2C}" dt="2024-12-18T12:54:32.317" v="232" actId="26606"/>
          <ac:spMkLst>
            <pc:docMk/>
            <pc:sldMk cId="2408452502" sldId="448"/>
            <ac:spMk id="17" creationId="{8354E4A1-6024-4D18-89EA-EB7EF53D340F}"/>
          </ac:spMkLst>
        </pc:spChg>
        <pc:spChg chg="add del">
          <ac:chgData name="Mishra, Priya" userId="47177158-2419-489a-9407-50b3b4bb0a1d" providerId="ADAL" clId="{A30EE824-EC3E-4558-9117-1E9AA196CA2C}" dt="2024-12-18T12:54:32.317" v="232" actId="26606"/>
          <ac:spMkLst>
            <pc:docMk/>
            <pc:sldMk cId="2408452502" sldId="448"/>
            <ac:spMk id="19" creationId="{184965AF-C953-45C8-BD68-12F8B58810A6}"/>
          </ac:spMkLst>
        </pc:spChg>
        <pc:spChg chg="add del">
          <ac:chgData name="Mishra, Priya" userId="47177158-2419-489a-9407-50b3b4bb0a1d" providerId="ADAL" clId="{A30EE824-EC3E-4558-9117-1E9AA196CA2C}" dt="2024-12-18T12:54:32.317" v="232" actId="26606"/>
          <ac:spMkLst>
            <pc:docMk/>
            <pc:sldMk cId="2408452502" sldId="448"/>
            <ac:spMk id="21" creationId="{2DECE677-C1FD-4829-8D4A-3C19A04A3659}"/>
          </ac:spMkLst>
        </pc:spChg>
        <pc:spChg chg="add del mod">
          <ac:chgData name="Mishra, Priya" userId="47177158-2419-489a-9407-50b3b4bb0a1d" providerId="ADAL" clId="{A30EE824-EC3E-4558-9117-1E9AA196CA2C}" dt="2024-12-18T13:20:25.562" v="678" actId="22"/>
          <ac:spMkLst>
            <pc:docMk/>
            <pc:sldMk cId="2408452502" sldId="448"/>
            <ac:spMk id="22" creationId="{F66C5F95-1DD3-6A60-A4E5-919141A9C576}"/>
          </ac:spMkLst>
        </pc:spChg>
        <pc:spChg chg="add del">
          <ac:chgData name="Mishra, Priya" userId="47177158-2419-489a-9407-50b3b4bb0a1d" providerId="ADAL" clId="{A30EE824-EC3E-4558-9117-1E9AA196CA2C}" dt="2024-12-18T12:54:37.175" v="234" actId="26606"/>
          <ac:spMkLst>
            <pc:docMk/>
            <pc:sldMk cId="2408452502" sldId="448"/>
            <ac:spMk id="23" creationId="{FA36BA93-6E64-4A0E-B2C4-34541F1750A8}"/>
          </ac:spMkLst>
        </pc:spChg>
        <pc:spChg chg="add del">
          <ac:chgData name="Mishra, Priya" userId="47177158-2419-489a-9407-50b3b4bb0a1d" providerId="ADAL" clId="{A30EE824-EC3E-4558-9117-1E9AA196CA2C}" dt="2024-12-18T12:54:37.175" v="234" actId="26606"/>
          <ac:spMkLst>
            <pc:docMk/>
            <pc:sldMk cId="2408452502" sldId="448"/>
            <ac:spMk id="24" creationId="{7A08E557-10DB-421A-876E-1AE58F8E07C4}"/>
          </ac:spMkLst>
        </pc:spChg>
        <pc:spChg chg="add del">
          <ac:chgData name="Mishra, Priya" userId="47177158-2419-489a-9407-50b3b4bb0a1d" providerId="ADAL" clId="{A30EE824-EC3E-4558-9117-1E9AA196CA2C}" dt="2024-12-18T12:54:37.175" v="234" actId="26606"/>
          <ac:spMkLst>
            <pc:docMk/>
            <pc:sldMk cId="2408452502" sldId="448"/>
            <ac:spMk id="25" creationId="{B4F6DD5F-8937-4B3E-911F-EB7A7D399CD3}"/>
          </ac:spMkLst>
        </pc:spChg>
        <pc:spChg chg="add del">
          <ac:chgData name="Mishra, Priya" userId="47177158-2419-489a-9407-50b3b4bb0a1d" providerId="ADAL" clId="{A30EE824-EC3E-4558-9117-1E9AA196CA2C}" dt="2024-12-18T12:54:37.175" v="234" actId="26606"/>
          <ac:spMkLst>
            <pc:docMk/>
            <pc:sldMk cId="2408452502" sldId="448"/>
            <ac:spMk id="26" creationId="{BA11144A-98D8-4F6D-AEFF-CFBAC7669454}"/>
          </ac:spMkLst>
        </pc:spChg>
        <pc:spChg chg="add del">
          <ac:chgData name="Mishra, Priya" userId="47177158-2419-489a-9407-50b3b4bb0a1d" providerId="ADAL" clId="{A30EE824-EC3E-4558-9117-1E9AA196CA2C}" dt="2024-12-18T12:54:37.175" v="234" actId="26606"/>
          <ac:spMkLst>
            <pc:docMk/>
            <pc:sldMk cId="2408452502" sldId="448"/>
            <ac:spMk id="27" creationId="{EA62355F-6041-49B6-9ADE-ADA617C2A009}"/>
          </ac:spMkLst>
        </pc:spChg>
        <pc:spChg chg="add del mod">
          <ac:chgData name="Mishra, Priya" userId="47177158-2419-489a-9407-50b3b4bb0a1d" providerId="ADAL" clId="{A30EE824-EC3E-4558-9117-1E9AA196CA2C}" dt="2024-12-18T13:20:23.556" v="674" actId="21"/>
          <ac:spMkLst>
            <pc:docMk/>
            <pc:sldMk cId="2408452502" sldId="448"/>
            <ac:spMk id="29" creationId="{E054CF4A-F46D-1DF3-E7C8-2E1626BFCE51}"/>
          </ac:spMkLst>
        </pc:spChg>
        <pc:spChg chg="add mod">
          <ac:chgData name="Mishra, Priya" userId="47177158-2419-489a-9407-50b3b4bb0a1d" providerId="ADAL" clId="{A30EE824-EC3E-4558-9117-1E9AA196CA2C}" dt="2024-12-18T13:28:41.594" v="898"/>
          <ac:spMkLst>
            <pc:docMk/>
            <pc:sldMk cId="2408452502" sldId="448"/>
            <ac:spMk id="36" creationId="{CEB7D11B-47F5-8F37-9F19-2B3DEB2DD767}"/>
          </ac:spMkLst>
        </pc:spChg>
        <pc:spChg chg="add del mod">
          <ac:chgData name="Mishra, Priya" userId="47177158-2419-489a-9407-50b3b4bb0a1d" providerId="ADAL" clId="{A30EE824-EC3E-4558-9117-1E9AA196CA2C}" dt="2024-12-18T13:28:40.481" v="896" actId="21"/>
          <ac:spMkLst>
            <pc:docMk/>
            <pc:sldMk cId="2408452502" sldId="448"/>
            <ac:spMk id="38" creationId="{5CC73A76-7DB7-1969-331F-989736A77D82}"/>
          </ac:spMkLst>
        </pc:spChg>
        <pc:picChg chg="add del mod">
          <ac:chgData name="Mishra, Priya" userId="47177158-2419-489a-9407-50b3b4bb0a1d" providerId="ADAL" clId="{A30EE824-EC3E-4558-9117-1E9AA196CA2C}" dt="2024-12-18T12:53:08.046" v="227" actId="478"/>
          <ac:picMkLst>
            <pc:docMk/>
            <pc:sldMk cId="2408452502" sldId="448"/>
            <ac:picMk id="6" creationId="{300D295A-559C-B5AA-EBA3-1D90E74F4525}"/>
          </ac:picMkLst>
        </pc:picChg>
        <pc:picChg chg="add del mod">
          <ac:chgData name="Mishra, Priya" userId="47177158-2419-489a-9407-50b3b4bb0a1d" providerId="ADAL" clId="{A30EE824-EC3E-4558-9117-1E9AA196CA2C}" dt="2024-12-18T12:53:08.803" v="228" actId="478"/>
          <ac:picMkLst>
            <pc:docMk/>
            <pc:sldMk cId="2408452502" sldId="448"/>
            <ac:picMk id="8" creationId="{B38EBE6C-9C87-8D18-5984-FB5D361F217C}"/>
          </ac:picMkLst>
        </pc:picChg>
        <pc:picChg chg="add del mod ord">
          <ac:chgData name="Mishra, Priya" userId="47177158-2419-489a-9407-50b3b4bb0a1d" providerId="ADAL" clId="{A30EE824-EC3E-4558-9117-1E9AA196CA2C}" dt="2024-12-18T13:01:17.939" v="279" actId="478"/>
          <ac:picMkLst>
            <pc:docMk/>
            <pc:sldMk cId="2408452502" sldId="448"/>
            <ac:picMk id="10" creationId="{15E94E48-FEA5-BE7B-7A16-5D6F17B15FB4}"/>
          </ac:picMkLst>
        </pc:picChg>
        <pc:picChg chg="add del mod">
          <ac:chgData name="Mishra, Priya" userId="47177158-2419-489a-9407-50b3b4bb0a1d" providerId="ADAL" clId="{A30EE824-EC3E-4558-9117-1E9AA196CA2C}" dt="2024-12-18T13:01:58.764" v="282" actId="478"/>
          <ac:picMkLst>
            <pc:docMk/>
            <pc:sldMk cId="2408452502" sldId="448"/>
            <ac:picMk id="12" creationId="{6B51DB34-7317-2F32-61E9-95ACAE505876}"/>
          </ac:picMkLst>
        </pc:picChg>
        <pc:picChg chg="add mod">
          <ac:chgData name="Mishra, Priya" userId="47177158-2419-489a-9407-50b3b4bb0a1d" providerId="ADAL" clId="{A30EE824-EC3E-4558-9117-1E9AA196CA2C}" dt="2024-12-18T13:24:45.067" v="730" actId="14100"/>
          <ac:picMkLst>
            <pc:docMk/>
            <pc:sldMk cId="2408452502" sldId="448"/>
            <ac:picMk id="14" creationId="{30AA0DF8-94F2-0200-AF34-5AB7CC4EF3B2}"/>
          </ac:picMkLst>
        </pc:picChg>
        <pc:picChg chg="add del mod">
          <ac:chgData name="Mishra, Priya" userId="47177158-2419-489a-9407-50b3b4bb0a1d" providerId="ADAL" clId="{A30EE824-EC3E-4558-9117-1E9AA196CA2C}" dt="2024-12-18T13:21:48.348" v="681" actId="478"/>
          <ac:picMkLst>
            <pc:docMk/>
            <pc:sldMk cId="2408452502" sldId="448"/>
            <ac:picMk id="18" creationId="{72D9F6F1-9A03-50E4-5145-4903FF28830C}"/>
          </ac:picMkLst>
        </pc:picChg>
        <pc:picChg chg="add del mod">
          <ac:chgData name="Mishra, Priya" userId="47177158-2419-489a-9407-50b3b4bb0a1d" providerId="ADAL" clId="{A30EE824-EC3E-4558-9117-1E9AA196CA2C}" dt="2024-12-18T13:23:00.823" v="698" actId="478"/>
          <ac:picMkLst>
            <pc:docMk/>
            <pc:sldMk cId="2408452502" sldId="448"/>
            <ac:picMk id="31" creationId="{E08AA04A-1749-BA51-A871-9AD2AE592AB1}"/>
          </ac:picMkLst>
        </pc:picChg>
        <pc:picChg chg="add mod">
          <ac:chgData name="Mishra, Priya" userId="47177158-2419-489a-9407-50b3b4bb0a1d" providerId="ADAL" clId="{A30EE824-EC3E-4558-9117-1E9AA196CA2C}" dt="2024-12-18T13:26:13.640" v="792" actId="1035"/>
          <ac:picMkLst>
            <pc:docMk/>
            <pc:sldMk cId="2408452502" sldId="448"/>
            <ac:picMk id="33" creationId="{B365A878-F251-4149-41FA-F4191489CB49}"/>
          </ac:picMkLst>
        </pc:picChg>
        <pc:picChg chg="add mod">
          <ac:chgData name="Mishra, Priya" userId="47177158-2419-489a-9407-50b3b4bb0a1d" providerId="ADAL" clId="{A30EE824-EC3E-4558-9117-1E9AA196CA2C}" dt="2024-12-18T13:26:20.700" v="795" actId="1076"/>
          <ac:picMkLst>
            <pc:docMk/>
            <pc:sldMk cId="2408452502" sldId="448"/>
            <ac:picMk id="35" creationId="{BBB713AB-E982-BB85-7592-4C802A6EADF3}"/>
          </ac:picMkLst>
        </pc:picChg>
        <pc:picChg chg="del">
          <ac:chgData name="Mishra, Priya" userId="47177158-2419-489a-9407-50b3b4bb0a1d" providerId="ADAL" clId="{A30EE824-EC3E-4558-9117-1E9AA196CA2C}" dt="2024-12-18T12:50:47.790" v="206" actId="478"/>
          <ac:picMkLst>
            <pc:docMk/>
            <pc:sldMk cId="2408452502" sldId="448"/>
            <ac:picMk id="40" creationId="{2B842617-0722-C8CD-5C67-4B1F52C7A60C}"/>
          </ac:picMkLst>
        </pc:picChg>
      </pc:sldChg>
      <pc:sldChg chg="addSp delSp modSp add mod">
        <pc:chgData name="Mishra, Priya" userId="47177158-2419-489a-9407-50b3b4bb0a1d" providerId="ADAL" clId="{A30EE824-EC3E-4558-9117-1E9AA196CA2C}" dt="2024-12-18T15:21:55.406" v="2689" actId="1076"/>
        <pc:sldMkLst>
          <pc:docMk/>
          <pc:sldMk cId="2657475861" sldId="449"/>
        </pc:sldMkLst>
        <pc:spChg chg="mod">
          <ac:chgData name="Mishra, Priya" userId="47177158-2419-489a-9407-50b3b4bb0a1d" providerId="ADAL" clId="{A30EE824-EC3E-4558-9117-1E9AA196CA2C}" dt="2024-12-18T15:21:55.406" v="2689" actId="1076"/>
          <ac:spMkLst>
            <pc:docMk/>
            <pc:sldMk cId="2657475861" sldId="449"/>
            <ac:spMk id="3" creationId="{160027CB-3C27-FC4C-AEF9-685A21EA1B94}"/>
          </ac:spMkLst>
        </pc:spChg>
        <pc:spChg chg="mod">
          <ac:chgData name="Mishra, Priya" userId="47177158-2419-489a-9407-50b3b4bb0a1d" providerId="ADAL" clId="{A30EE824-EC3E-4558-9117-1E9AA196CA2C}" dt="2024-12-18T15:21:21.912" v="2684" actId="20577"/>
          <ac:spMkLst>
            <pc:docMk/>
            <pc:sldMk cId="2657475861" sldId="449"/>
            <ac:spMk id="4" creationId="{7B25569D-4B51-26CD-C967-65D3F4059DB9}"/>
          </ac:spMkLst>
        </pc:spChg>
        <pc:spChg chg="add del mod">
          <ac:chgData name="Mishra, Priya" userId="47177158-2419-489a-9407-50b3b4bb0a1d" providerId="ADAL" clId="{A30EE824-EC3E-4558-9117-1E9AA196CA2C}" dt="2024-12-18T14:28:05.432" v="1936" actId="21"/>
          <ac:spMkLst>
            <pc:docMk/>
            <pc:sldMk cId="2657475861" sldId="449"/>
            <ac:spMk id="9" creationId="{8A00A291-6361-6911-689E-CCE856DAEFEA}"/>
          </ac:spMkLst>
        </pc:spChg>
        <pc:spChg chg="add del mod">
          <ac:chgData name="Mishra, Priya" userId="47177158-2419-489a-9407-50b3b4bb0a1d" providerId="ADAL" clId="{A30EE824-EC3E-4558-9117-1E9AA196CA2C}" dt="2024-12-18T15:09:13.858" v="2578" actId="21"/>
          <ac:spMkLst>
            <pc:docMk/>
            <pc:sldMk cId="2657475861" sldId="449"/>
            <ac:spMk id="11" creationId="{E1F9A9B9-1B9C-3CD0-3150-DE813D208FEE}"/>
          </ac:spMkLst>
        </pc:spChg>
        <pc:spChg chg="add del mod">
          <ac:chgData name="Mishra, Priya" userId="47177158-2419-489a-9407-50b3b4bb0a1d" providerId="ADAL" clId="{A30EE824-EC3E-4558-9117-1E9AA196CA2C}" dt="2024-12-18T15:08:04.649" v="2559" actId="21"/>
          <ac:spMkLst>
            <pc:docMk/>
            <pc:sldMk cId="2657475861" sldId="449"/>
            <ac:spMk id="12" creationId="{3EFE317F-D31C-3D4F-6162-EF4187EDA339}"/>
          </ac:spMkLst>
        </pc:spChg>
        <pc:picChg chg="add del mod">
          <ac:chgData name="Mishra, Priya" userId="47177158-2419-489a-9407-50b3b4bb0a1d" providerId="ADAL" clId="{A30EE824-EC3E-4558-9117-1E9AA196CA2C}" dt="2024-12-18T14:21:29.900" v="1874" actId="478"/>
          <ac:picMkLst>
            <pc:docMk/>
            <pc:sldMk cId="2657475861" sldId="449"/>
            <ac:picMk id="6" creationId="{6900D5AB-DFF5-50B0-9C18-D3A907F588B6}"/>
          </ac:picMkLst>
        </pc:picChg>
        <pc:picChg chg="add mod">
          <ac:chgData name="Mishra, Priya" userId="47177158-2419-489a-9407-50b3b4bb0a1d" providerId="ADAL" clId="{A30EE824-EC3E-4558-9117-1E9AA196CA2C}" dt="2024-12-18T15:21:48.840" v="2688" actId="14100"/>
          <ac:picMkLst>
            <pc:docMk/>
            <pc:sldMk cId="2657475861" sldId="449"/>
            <ac:picMk id="8" creationId="{C5365480-2CC4-4074-62C2-342871851475}"/>
          </ac:picMkLst>
        </pc:picChg>
        <pc:picChg chg="add mod">
          <ac:chgData name="Mishra, Priya" userId="47177158-2419-489a-9407-50b3b4bb0a1d" providerId="ADAL" clId="{A30EE824-EC3E-4558-9117-1E9AA196CA2C}" dt="2024-12-18T15:19:40.141" v="2608" actId="14100"/>
          <ac:picMkLst>
            <pc:docMk/>
            <pc:sldMk cId="2657475861" sldId="449"/>
            <ac:picMk id="14" creationId="{0226F8B2-5C92-C45C-106B-9FAB9F4C6DB7}"/>
          </ac:picMkLst>
        </pc:picChg>
        <pc:picChg chg="add mod">
          <ac:chgData name="Mishra, Priya" userId="47177158-2419-489a-9407-50b3b4bb0a1d" providerId="ADAL" clId="{A30EE824-EC3E-4558-9117-1E9AA196CA2C}" dt="2024-12-18T15:21:44.214" v="2687" actId="14100"/>
          <ac:picMkLst>
            <pc:docMk/>
            <pc:sldMk cId="2657475861" sldId="449"/>
            <ac:picMk id="16" creationId="{9AA7A3A7-185B-7844-A675-C783CA9A4CC8}"/>
          </ac:picMkLst>
        </pc:picChg>
        <pc:picChg chg="del">
          <ac:chgData name="Mishra, Priya" userId="47177158-2419-489a-9407-50b3b4bb0a1d" providerId="ADAL" clId="{A30EE824-EC3E-4558-9117-1E9AA196CA2C}" dt="2024-12-18T14:18:07.272" v="1842" actId="478"/>
          <ac:picMkLst>
            <pc:docMk/>
            <pc:sldMk cId="2657475861" sldId="449"/>
            <ac:picMk id="40" creationId="{2B842617-0722-C8CD-5C67-4B1F52C7A60C}"/>
          </ac:picMkLst>
        </pc:picChg>
      </pc:sldChg>
      <pc:sldChg chg="addSp delSp modSp add mod">
        <pc:chgData name="Mishra, Priya" userId="47177158-2419-489a-9407-50b3b4bb0a1d" providerId="ADAL" clId="{A30EE824-EC3E-4558-9117-1E9AA196CA2C}" dt="2024-12-18T14:00:03.566" v="1723" actId="27636"/>
        <pc:sldMkLst>
          <pc:docMk/>
          <pc:sldMk cId="2230770884" sldId="450"/>
        </pc:sldMkLst>
        <pc:spChg chg="mod">
          <ac:chgData name="Mishra, Priya" userId="47177158-2419-489a-9407-50b3b4bb0a1d" providerId="ADAL" clId="{A30EE824-EC3E-4558-9117-1E9AA196CA2C}" dt="2024-12-18T13:56:34.481" v="1634" actId="20577"/>
          <ac:spMkLst>
            <pc:docMk/>
            <pc:sldMk cId="2230770884" sldId="450"/>
            <ac:spMk id="3" creationId="{160027CB-3C27-FC4C-AEF9-685A21EA1B94}"/>
          </ac:spMkLst>
        </pc:spChg>
        <pc:spChg chg="mod">
          <ac:chgData name="Mishra, Priya" userId="47177158-2419-489a-9407-50b3b4bb0a1d" providerId="ADAL" clId="{A30EE824-EC3E-4558-9117-1E9AA196CA2C}" dt="2024-12-18T14:00:03.566" v="1723" actId="27636"/>
          <ac:spMkLst>
            <pc:docMk/>
            <pc:sldMk cId="2230770884" sldId="450"/>
            <ac:spMk id="4" creationId="{7B25569D-4B51-26CD-C967-65D3F4059DB9}"/>
          </ac:spMkLst>
        </pc:spChg>
        <pc:spChg chg="add del mod">
          <ac:chgData name="Mishra, Priya" userId="47177158-2419-489a-9407-50b3b4bb0a1d" providerId="ADAL" clId="{A30EE824-EC3E-4558-9117-1E9AA196CA2C}" dt="2024-12-18T13:52:09.437" v="1542" actId="21"/>
          <ac:spMkLst>
            <pc:docMk/>
            <pc:sldMk cId="2230770884" sldId="450"/>
            <ac:spMk id="10" creationId="{0457FAC8-A3A4-54D9-24DD-B16F8C654E66}"/>
          </ac:spMkLst>
        </pc:spChg>
        <pc:spChg chg="add del mod">
          <ac:chgData name="Mishra, Priya" userId="47177158-2419-489a-9407-50b3b4bb0a1d" providerId="ADAL" clId="{A30EE824-EC3E-4558-9117-1E9AA196CA2C}" dt="2024-12-18T13:54:15.729" v="1603" actId="478"/>
          <ac:spMkLst>
            <pc:docMk/>
            <pc:sldMk cId="2230770884" sldId="450"/>
            <ac:spMk id="11" creationId="{2AFE061F-49EF-914F-AC2F-316403355237}"/>
          </ac:spMkLst>
        </pc:spChg>
        <pc:spChg chg="add del">
          <ac:chgData name="Mishra, Priya" userId="47177158-2419-489a-9407-50b3b4bb0a1d" providerId="ADAL" clId="{A30EE824-EC3E-4558-9117-1E9AA196CA2C}" dt="2024-12-18T13:53:42.875" v="1594" actId="21"/>
          <ac:spMkLst>
            <pc:docMk/>
            <pc:sldMk cId="2230770884" sldId="450"/>
            <ac:spMk id="12" creationId="{5A7B559B-E71C-484F-A18A-01E4D06947B2}"/>
          </ac:spMkLst>
        </pc:spChg>
        <pc:spChg chg="add del mod">
          <ac:chgData name="Mishra, Priya" userId="47177158-2419-489a-9407-50b3b4bb0a1d" providerId="ADAL" clId="{A30EE824-EC3E-4558-9117-1E9AA196CA2C}" dt="2024-12-18T13:53:40.733" v="1593" actId="21"/>
          <ac:spMkLst>
            <pc:docMk/>
            <pc:sldMk cId="2230770884" sldId="450"/>
            <ac:spMk id="13" creationId="{0457FAC8-A3A4-54D9-24DD-B16F8C654E66}"/>
          </ac:spMkLst>
        </pc:spChg>
        <pc:spChg chg="add mod">
          <ac:chgData name="Mishra, Priya" userId="47177158-2419-489a-9407-50b3b4bb0a1d" providerId="ADAL" clId="{A30EE824-EC3E-4558-9117-1E9AA196CA2C}" dt="2024-12-18T13:58:02.692" v="1642" actId="14100"/>
          <ac:spMkLst>
            <pc:docMk/>
            <pc:sldMk cId="2230770884" sldId="450"/>
            <ac:spMk id="15" creationId="{D56CBF44-25BF-9FA6-3741-1A0F9965BE76}"/>
          </ac:spMkLst>
        </pc:spChg>
        <pc:picChg chg="add mod">
          <ac:chgData name="Mishra, Priya" userId="47177158-2419-489a-9407-50b3b4bb0a1d" providerId="ADAL" clId="{A30EE824-EC3E-4558-9117-1E9AA196CA2C}" dt="2024-12-18T13:57:55.073" v="1639" actId="1076"/>
          <ac:picMkLst>
            <pc:docMk/>
            <pc:sldMk cId="2230770884" sldId="450"/>
            <ac:picMk id="6" creationId="{654462C9-70C5-331F-52AF-57552392932C}"/>
          </ac:picMkLst>
        </pc:picChg>
        <pc:picChg chg="add mod">
          <ac:chgData name="Mishra, Priya" userId="47177158-2419-489a-9407-50b3b4bb0a1d" providerId="ADAL" clId="{A30EE824-EC3E-4558-9117-1E9AA196CA2C}" dt="2024-12-18T13:47:46.445" v="1337" actId="1076"/>
          <ac:picMkLst>
            <pc:docMk/>
            <pc:sldMk cId="2230770884" sldId="450"/>
            <ac:picMk id="8" creationId="{4DA6BA58-D173-8151-9F2B-9ED8F65510B3}"/>
          </ac:picMkLst>
        </pc:picChg>
        <pc:picChg chg="del">
          <ac:chgData name="Mishra, Priya" userId="47177158-2419-489a-9407-50b3b4bb0a1d" providerId="ADAL" clId="{A30EE824-EC3E-4558-9117-1E9AA196CA2C}" dt="2024-12-18T13:44:53.559" v="1321" actId="478"/>
          <ac:picMkLst>
            <pc:docMk/>
            <pc:sldMk cId="2230770884" sldId="450"/>
            <ac:picMk id="14" creationId="{30AA0DF8-94F2-0200-AF34-5AB7CC4EF3B2}"/>
          </ac:picMkLst>
        </pc:picChg>
        <pc:picChg chg="del">
          <ac:chgData name="Mishra, Priya" userId="47177158-2419-489a-9407-50b3b4bb0a1d" providerId="ADAL" clId="{A30EE824-EC3E-4558-9117-1E9AA196CA2C}" dt="2024-12-18T13:45:06.408" v="1326" actId="478"/>
          <ac:picMkLst>
            <pc:docMk/>
            <pc:sldMk cId="2230770884" sldId="450"/>
            <ac:picMk id="33" creationId="{B365A878-F251-4149-41FA-F4191489CB49}"/>
          </ac:picMkLst>
        </pc:picChg>
        <pc:picChg chg="del">
          <ac:chgData name="Mishra, Priya" userId="47177158-2419-489a-9407-50b3b4bb0a1d" providerId="ADAL" clId="{A30EE824-EC3E-4558-9117-1E9AA196CA2C}" dt="2024-12-18T13:45:07.279" v="1327" actId="478"/>
          <ac:picMkLst>
            <pc:docMk/>
            <pc:sldMk cId="2230770884" sldId="450"/>
            <ac:picMk id="35" creationId="{BBB713AB-E982-BB85-7592-4C802A6EADF3}"/>
          </ac:picMkLst>
        </pc:picChg>
      </pc:sldChg>
      <pc:sldChg chg="addSp delSp modSp add mod">
        <pc:chgData name="Mishra, Priya" userId="47177158-2419-489a-9407-50b3b4bb0a1d" providerId="ADAL" clId="{A30EE824-EC3E-4558-9117-1E9AA196CA2C}" dt="2024-12-18T14:16:46.021" v="1841" actId="20577"/>
        <pc:sldMkLst>
          <pc:docMk/>
          <pc:sldMk cId="29508104" sldId="451"/>
        </pc:sldMkLst>
        <pc:spChg chg="mod">
          <ac:chgData name="Mishra, Priya" userId="47177158-2419-489a-9407-50b3b4bb0a1d" providerId="ADAL" clId="{A30EE824-EC3E-4558-9117-1E9AA196CA2C}" dt="2024-12-18T14:16:46.021" v="1841" actId="20577"/>
          <ac:spMkLst>
            <pc:docMk/>
            <pc:sldMk cId="29508104" sldId="451"/>
            <ac:spMk id="4" creationId="{7B25569D-4B51-26CD-C967-65D3F4059DB9}"/>
          </ac:spMkLst>
        </pc:spChg>
        <pc:spChg chg="add del mod">
          <ac:chgData name="Mishra, Priya" userId="47177158-2419-489a-9407-50b3b4bb0a1d" providerId="ADAL" clId="{A30EE824-EC3E-4558-9117-1E9AA196CA2C}" dt="2024-12-18T14:05:44.038" v="1776" actId="21"/>
          <ac:spMkLst>
            <pc:docMk/>
            <pc:sldMk cId="29508104" sldId="451"/>
            <ac:spMk id="9" creationId="{AFF4AFCD-CC97-2060-4233-C3C81F3CDCFC}"/>
          </ac:spMkLst>
        </pc:spChg>
        <pc:spChg chg="del mod">
          <ac:chgData name="Mishra, Priya" userId="47177158-2419-489a-9407-50b3b4bb0a1d" providerId="ADAL" clId="{A30EE824-EC3E-4558-9117-1E9AA196CA2C}" dt="2024-12-18T14:13:52.625" v="1809" actId="21"/>
          <ac:spMkLst>
            <pc:docMk/>
            <pc:sldMk cId="29508104" sldId="451"/>
            <ac:spMk id="15" creationId="{D56CBF44-25BF-9FA6-3741-1A0F9965BE76}"/>
          </ac:spMkLst>
        </pc:spChg>
        <pc:picChg chg="del">
          <ac:chgData name="Mishra, Priya" userId="47177158-2419-489a-9407-50b3b4bb0a1d" providerId="ADAL" clId="{A30EE824-EC3E-4558-9117-1E9AA196CA2C}" dt="2024-12-18T14:04:59.988" v="1765" actId="478"/>
          <ac:picMkLst>
            <pc:docMk/>
            <pc:sldMk cId="29508104" sldId="451"/>
            <ac:picMk id="6" creationId="{654462C9-70C5-331F-52AF-57552392932C}"/>
          </ac:picMkLst>
        </pc:picChg>
        <pc:picChg chg="add mod">
          <ac:chgData name="Mishra, Priya" userId="47177158-2419-489a-9407-50b3b4bb0a1d" providerId="ADAL" clId="{A30EE824-EC3E-4558-9117-1E9AA196CA2C}" dt="2024-12-18T14:14:04.876" v="1812" actId="1076"/>
          <ac:picMkLst>
            <pc:docMk/>
            <pc:sldMk cId="29508104" sldId="451"/>
            <ac:picMk id="7" creationId="{56382353-72FC-8F0B-DE7E-0F04DB4F8AA2}"/>
          </ac:picMkLst>
        </pc:picChg>
        <pc:picChg chg="del">
          <ac:chgData name="Mishra, Priya" userId="47177158-2419-489a-9407-50b3b4bb0a1d" providerId="ADAL" clId="{A30EE824-EC3E-4558-9117-1E9AA196CA2C}" dt="2024-12-18T14:05:00.834" v="1766" actId="478"/>
          <ac:picMkLst>
            <pc:docMk/>
            <pc:sldMk cId="29508104" sldId="451"/>
            <ac:picMk id="8" creationId="{4DA6BA58-D173-8151-9F2B-9ED8F65510B3}"/>
          </ac:picMkLst>
        </pc:picChg>
        <pc:picChg chg="add mod">
          <ac:chgData name="Mishra, Priya" userId="47177158-2419-489a-9407-50b3b4bb0a1d" providerId="ADAL" clId="{A30EE824-EC3E-4558-9117-1E9AA196CA2C}" dt="2024-12-18T14:14:44.332" v="1825" actId="14100"/>
          <ac:picMkLst>
            <pc:docMk/>
            <pc:sldMk cId="29508104" sldId="451"/>
            <ac:picMk id="11" creationId="{DD1B20F6-EC9D-2081-D777-B56F659C89CA}"/>
          </ac:picMkLst>
        </pc:picChg>
      </pc:sldChg>
      <pc:sldChg chg="addSp delSp modSp add mod">
        <pc:chgData name="Mishra, Priya" userId="47177158-2419-489a-9407-50b3b4bb0a1d" providerId="ADAL" clId="{A30EE824-EC3E-4558-9117-1E9AA196CA2C}" dt="2024-12-18T15:25:11.891" v="2764" actId="20577"/>
        <pc:sldMkLst>
          <pc:docMk/>
          <pc:sldMk cId="3668511074" sldId="452"/>
        </pc:sldMkLst>
        <pc:spChg chg="mod">
          <ac:chgData name="Mishra, Priya" userId="47177158-2419-489a-9407-50b3b4bb0a1d" providerId="ADAL" clId="{A30EE824-EC3E-4558-9117-1E9AA196CA2C}" dt="2024-12-18T15:25:11.891" v="2764" actId="20577"/>
          <ac:spMkLst>
            <pc:docMk/>
            <pc:sldMk cId="3668511074" sldId="452"/>
            <ac:spMk id="3" creationId="{160027CB-3C27-FC4C-AEF9-685A21EA1B94}"/>
          </ac:spMkLst>
        </pc:spChg>
        <pc:spChg chg="mod">
          <ac:chgData name="Mishra, Priya" userId="47177158-2419-489a-9407-50b3b4bb0a1d" providerId="ADAL" clId="{A30EE824-EC3E-4558-9117-1E9AA196CA2C}" dt="2024-12-18T14:48:30.953" v="2447" actId="123"/>
          <ac:spMkLst>
            <pc:docMk/>
            <pc:sldMk cId="3668511074" sldId="452"/>
            <ac:spMk id="4" creationId="{7B25569D-4B51-26CD-C967-65D3F4059DB9}"/>
          </ac:spMkLst>
        </pc:spChg>
        <pc:picChg chg="add del">
          <ac:chgData name="Mishra, Priya" userId="47177158-2419-489a-9407-50b3b4bb0a1d" providerId="ADAL" clId="{A30EE824-EC3E-4558-9117-1E9AA196CA2C}" dt="2024-12-18T14:38:14.620" v="1945" actId="478"/>
          <ac:picMkLst>
            <pc:docMk/>
            <pc:sldMk cId="3668511074" sldId="452"/>
            <ac:picMk id="6" creationId="{92AFE981-2613-439F-8B07-97A4A8EFF5FE}"/>
          </ac:picMkLst>
        </pc:picChg>
        <pc:picChg chg="del">
          <ac:chgData name="Mishra, Priya" userId="47177158-2419-489a-9407-50b3b4bb0a1d" providerId="ADAL" clId="{A30EE824-EC3E-4558-9117-1E9AA196CA2C}" dt="2024-12-18T14:22:39.210" v="1879" actId="478"/>
          <ac:picMkLst>
            <pc:docMk/>
            <pc:sldMk cId="3668511074" sldId="452"/>
            <ac:picMk id="8" creationId="{C5365480-2CC4-4074-62C2-342871851475}"/>
          </ac:picMkLst>
        </pc:picChg>
        <pc:picChg chg="add mod">
          <ac:chgData name="Mishra, Priya" userId="47177158-2419-489a-9407-50b3b4bb0a1d" providerId="ADAL" clId="{A30EE824-EC3E-4558-9117-1E9AA196CA2C}" dt="2024-12-18T14:47:09.981" v="2407" actId="14100"/>
          <ac:picMkLst>
            <pc:docMk/>
            <pc:sldMk cId="3668511074" sldId="452"/>
            <ac:picMk id="9" creationId="{B0D205E5-261D-850E-1AA4-2FB262233347}"/>
          </ac:picMkLst>
        </pc:picChg>
        <pc:picChg chg="add mod">
          <ac:chgData name="Mishra, Priya" userId="47177158-2419-489a-9407-50b3b4bb0a1d" providerId="ADAL" clId="{A30EE824-EC3E-4558-9117-1E9AA196CA2C}" dt="2024-12-18T14:47:17.780" v="2409" actId="14100"/>
          <ac:picMkLst>
            <pc:docMk/>
            <pc:sldMk cId="3668511074" sldId="452"/>
            <ac:picMk id="11" creationId="{460B1F9B-C811-94B1-78C4-BF123EC4F990}"/>
          </ac:picMkLst>
        </pc:picChg>
      </pc:sldChg>
      <pc:sldChg chg="addSp delSp modSp add mod ord">
        <pc:chgData name="Mishra, Priya" userId="47177158-2419-489a-9407-50b3b4bb0a1d" providerId="ADAL" clId="{A30EE824-EC3E-4558-9117-1E9AA196CA2C}" dt="2024-12-18T21:09:02.124" v="5628" actId="113"/>
        <pc:sldMkLst>
          <pc:docMk/>
          <pc:sldMk cId="15667242" sldId="453"/>
        </pc:sldMkLst>
        <pc:spChg chg="mod">
          <ac:chgData name="Mishra, Priya" userId="47177158-2419-489a-9407-50b3b4bb0a1d" providerId="ADAL" clId="{A30EE824-EC3E-4558-9117-1E9AA196CA2C}" dt="2024-12-18T14:25:37.096" v="1902" actId="6549"/>
          <ac:spMkLst>
            <pc:docMk/>
            <pc:sldMk cId="15667242" sldId="453"/>
            <ac:spMk id="3" creationId="{160027CB-3C27-FC4C-AEF9-685A21EA1B94}"/>
          </ac:spMkLst>
        </pc:spChg>
        <pc:spChg chg="mod">
          <ac:chgData name="Mishra, Priya" userId="47177158-2419-489a-9407-50b3b4bb0a1d" providerId="ADAL" clId="{A30EE824-EC3E-4558-9117-1E9AA196CA2C}" dt="2024-12-18T21:09:02.124" v="5628" actId="113"/>
          <ac:spMkLst>
            <pc:docMk/>
            <pc:sldMk cId="15667242" sldId="453"/>
            <ac:spMk id="4" creationId="{7B25569D-4B51-26CD-C967-65D3F4059DB9}"/>
          </ac:spMkLst>
        </pc:spChg>
        <pc:spChg chg="add del mod">
          <ac:chgData name="Mishra, Priya" userId="47177158-2419-489a-9407-50b3b4bb0a1d" providerId="ADAL" clId="{A30EE824-EC3E-4558-9117-1E9AA196CA2C}" dt="2024-12-18T15:26:28.088" v="2777" actId="21"/>
          <ac:spMkLst>
            <pc:docMk/>
            <pc:sldMk cId="15667242" sldId="453"/>
            <ac:spMk id="5" creationId="{5063735D-01B0-39B5-AB76-EBEFB548346F}"/>
          </ac:spMkLst>
        </pc:spChg>
        <pc:spChg chg="add mod">
          <ac:chgData name="Mishra, Priya" userId="47177158-2419-489a-9407-50b3b4bb0a1d" providerId="ADAL" clId="{A30EE824-EC3E-4558-9117-1E9AA196CA2C}" dt="2024-12-18T15:09:02.404" v="2577" actId="14100"/>
          <ac:spMkLst>
            <pc:docMk/>
            <pc:sldMk cId="15667242" sldId="453"/>
            <ac:spMk id="12" creationId="{3EFE317F-D31C-3D4F-6162-EF4187EDA339}"/>
          </ac:spMkLst>
        </pc:spChg>
        <pc:picChg chg="add mod">
          <ac:chgData name="Mishra, Priya" userId="47177158-2419-489a-9407-50b3b4bb0a1d" providerId="ADAL" clId="{A30EE824-EC3E-4558-9117-1E9AA196CA2C}" dt="2024-12-18T15:45:55.182" v="3854" actId="14100"/>
          <ac:picMkLst>
            <pc:docMk/>
            <pc:sldMk cId="15667242" sldId="453"/>
            <ac:picMk id="7" creationId="{76309099-93C6-7332-F438-6D1B922C5C42}"/>
          </ac:picMkLst>
        </pc:picChg>
        <pc:picChg chg="add del mod">
          <ac:chgData name="Mishra, Priya" userId="47177158-2419-489a-9407-50b3b4bb0a1d" providerId="ADAL" clId="{A30EE824-EC3E-4558-9117-1E9AA196CA2C}" dt="2024-12-18T15:51:14.152" v="3932" actId="21"/>
          <ac:picMkLst>
            <pc:docMk/>
            <pc:sldMk cId="15667242" sldId="453"/>
            <ac:picMk id="9" creationId="{7A311B41-16FD-4A77-8132-7B7A071196FE}"/>
          </ac:picMkLst>
        </pc:picChg>
      </pc:sldChg>
      <pc:sldChg chg="addSp delSp modSp add mod setBg">
        <pc:chgData name="Mishra, Priya" userId="47177158-2419-489a-9407-50b3b4bb0a1d" providerId="ADAL" clId="{A30EE824-EC3E-4558-9117-1E9AA196CA2C}" dt="2024-12-18T15:38:36.142" v="3631" actId="20577"/>
        <pc:sldMkLst>
          <pc:docMk/>
          <pc:sldMk cId="3959818356" sldId="454"/>
        </pc:sldMkLst>
        <pc:spChg chg="mod ord">
          <ac:chgData name="Mishra, Priya" userId="47177158-2419-489a-9407-50b3b4bb0a1d" providerId="ADAL" clId="{A30EE824-EC3E-4558-9117-1E9AA196CA2C}" dt="2024-12-18T15:35:57.887" v="3386" actId="20577"/>
          <ac:spMkLst>
            <pc:docMk/>
            <pc:sldMk cId="3959818356" sldId="454"/>
            <ac:spMk id="2" creationId="{616BFA23-AB5B-BA88-E233-DE14DED5A297}"/>
          </ac:spMkLst>
        </pc:spChg>
        <pc:spChg chg="del mod">
          <ac:chgData name="Mishra, Priya" userId="47177158-2419-489a-9407-50b3b4bb0a1d" providerId="ADAL" clId="{A30EE824-EC3E-4558-9117-1E9AA196CA2C}" dt="2024-12-18T15:24:59.094" v="2762" actId="21"/>
          <ac:spMkLst>
            <pc:docMk/>
            <pc:sldMk cId="3959818356" sldId="454"/>
            <ac:spMk id="3" creationId="{160027CB-3C27-FC4C-AEF9-685A21EA1B94}"/>
          </ac:spMkLst>
        </pc:spChg>
        <pc:spChg chg="mod ord">
          <ac:chgData name="Mishra, Priya" userId="47177158-2419-489a-9407-50b3b4bb0a1d" providerId="ADAL" clId="{A30EE824-EC3E-4558-9117-1E9AA196CA2C}" dt="2024-12-18T15:38:36.142" v="3631" actId="20577"/>
          <ac:spMkLst>
            <pc:docMk/>
            <pc:sldMk cId="3959818356" sldId="454"/>
            <ac:spMk id="4" creationId="{7B25569D-4B51-26CD-C967-65D3F4059DB9}"/>
          </ac:spMkLst>
        </pc:spChg>
        <pc:spChg chg="del mod">
          <ac:chgData name="Mishra, Priya" userId="47177158-2419-489a-9407-50b3b4bb0a1d" providerId="ADAL" clId="{A30EE824-EC3E-4558-9117-1E9AA196CA2C}" dt="2024-12-18T15:28:35.569" v="2792" actId="21"/>
          <ac:spMkLst>
            <pc:docMk/>
            <pc:sldMk cId="3959818356" sldId="454"/>
            <ac:spMk id="5" creationId="{5063735D-01B0-39B5-AB76-EBEFB548346F}"/>
          </ac:spMkLst>
        </pc:spChg>
        <pc:spChg chg="add del mod">
          <ac:chgData name="Mishra, Priya" userId="47177158-2419-489a-9407-50b3b4bb0a1d" providerId="ADAL" clId="{A30EE824-EC3E-4558-9117-1E9AA196CA2C}" dt="2024-12-18T15:25:03.770" v="2763" actId="21"/>
          <ac:spMkLst>
            <pc:docMk/>
            <pc:sldMk cId="3959818356" sldId="454"/>
            <ac:spMk id="8" creationId="{A402EDB2-8FD0-43D3-AA22-FF99CDD454C3}"/>
          </ac:spMkLst>
        </pc:spChg>
        <pc:spChg chg="add mod">
          <ac:chgData name="Mishra, Priya" userId="47177158-2419-489a-9407-50b3b4bb0a1d" providerId="ADAL" clId="{A30EE824-EC3E-4558-9117-1E9AA196CA2C}" dt="2024-12-18T15:30:09.114" v="2803" actId="26606"/>
          <ac:spMkLst>
            <pc:docMk/>
            <pc:sldMk cId="3959818356" sldId="454"/>
            <ac:spMk id="9" creationId="{3A6218A5-87E9-1404-D1F2-60CF27F67B64}"/>
          </ac:spMkLst>
        </pc:spChg>
        <pc:spChg chg="del">
          <ac:chgData name="Mishra, Priya" userId="47177158-2419-489a-9407-50b3b4bb0a1d" providerId="ADAL" clId="{A30EE824-EC3E-4558-9117-1E9AA196CA2C}" dt="2024-12-18T15:28:06.561" v="2781" actId="21"/>
          <ac:spMkLst>
            <pc:docMk/>
            <pc:sldMk cId="3959818356" sldId="454"/>
            <ac:spMk id="12" creationId="{3EFE317F-D31C-3D4F-6162-EF4187EDA339}"/>
          </ac:spMkLst>
        </pc:spChg>
        <pc:spChg chg="add del">
          <ac:chgData name="Mishra, Priya" userId="47177158-2419-489a-9407-50b3b4bb0a1d" providerId="ADAL" clId="{A30EE824-EC3E-4558-9117-1E9AA196CA2C}" dt="2024-12-18T15:30:09.114" v="2803" actId="26606"/>
          <ac:spMkLst>
            <pc:docMk/>
            <pc:sldMk cId="3959818356" sldId="454"/>
            <ac:spMk id="16" creationId="{7A08E557-10DB-421A-876E-1AE58F8E07C4}"/>
          </ac:spMkLst>
        </pc:spChg>
        <pc:spChg chg="add del">
          <ac:chgData name="Mishra, Priya" userId="47177158-2419-489a-9407-50b3b4bb0a1d" providerId="ADAL" clId="{A30EE824-EC3E-4558-9117-1E9AA196CA2C}" dt="2024-12-18T15:30:09.114" v="2803" actId="26606"/>
          <ac:spMkLst>
            <pc:docMk/>
            <pc:sldMk cId="3959818356" sldId="454"/>
            <ac:spMk id="17" creationId="{8354E4A1-6024-4D18-89EA-EB7EF53D340F}"/>
          </ac:spMkLst>
        </pc:spChg>
        <pc:spChg chg="add del">
          <ac:chgData name="Mishra, Priya" userId="47177158-2419-489a-9407-50b3b4bb0a1d" providerId="ADAL" clId="{A30EE824-EC3E-4558-9117-1E9AA196CA2C}" dt="2024-12-18T15:30:09.114" v="2803" actId="26606"/>
          <ac:spMkLst>
            <pc:docMk/>
            <pc:sldMk cId="3959818356" sldId="454"/>
            <ac:spMk id="18" creationId="{184965AF-C953-45C8-BD68-12F8B58810A6}"/>
          </ac:spMkLst>
        </pc:spChg>
        <pc:spChg chg="add del">
          <ac:chgData name="Mishra, Priya" userId="47177158-2419-489a-9407-50b3b4bb0a1d" providerId="ADAL" clId="{A30EE824-EC3E-4558-9117-1E9AA196CA2C}" dt="2024-12-18T15:29:55.653" v="2799" actId="26606"/>
          <ac:spMkLst>
            <pc:docMk/>
            <pc:sldMk cId="3959818356" sldId="454"/>
            <ac:spMk id="19" creationId="{7A08E557-10DB-421A-876E-1AE58F8E07C4}"/>
          </ac:spMkLst>
        </pc:spChg>
        <pc:spChg chg="add del">
          <ac:chgData name="Mishra, Priya" userId="47177158-2419-489a-9407-50b3b4bb0a1d" providerId="ADAL" clId="{A30EE824-EC3E-4558-9117-1E9AA196CA2C}" dt="2024-12-18T15:30:09.114" v="2803" actId="26606"/>
          <ac:spMkLst>
            <pc:docMk/>
            <pc:sldMk cId="3959818356" sldId="454"/>
            <ac:spMk id="20" creationId="{2DECE677-C1FD-4829-8D4A-3C19A04A3659}"/>
          </ac:spMkLst>
        </pc:spChg>
        <pc:spChg chg="add del">
          <ac:chgData name="Mishra, Priya" userId="47177158-2419-489a-9407-50b3b4bb0a1d" providerId="ADAL" clId="{A30EE824-EC3E-4558-9117-1E9AA196CA2C}" dt="2024-12-18T15:29:55.653" v="2799" actId="26606"/>
          <ac:spMkLst>
            <pc:docMk/>
            <pc:sldMk cId="3959818356" sldId="454"/>
            <ac:spMk id="21" creationId="{0FF30AE3-5A36-4C87-A232-1BB2380AE7A0}"/>
          </ac:spMkLst>
        </pc:spChg>
        <pc:spChg chg="add del">
          <ac:chgData name="Mishra, Priya" userId="47177158-2419-489a-9407-50b3b4bb0a1d" providerId="ADAL" clId="{A30EE824-EC3E-4558-9117-1E9AA196CA2C}" dt="2024-12-18T15:29:55.653" v="2799" actId="26606"/>
          <ac:spMkLst>
            <pc:docMk/>
            <pc:sldMk cId="3959818356" sldId="454"/>
            <ac:spMk id="23" creationId="{A525B5FF-E13A-45B8-AE8F-C24F2DD7DC31}"/>
          </ac:spMkLst>
        </pc:spChg>
        <pc:spChg chg="add del">
          <ac:chgData name="Mishra, Priya" userId="47177158-2419-489a-9407-50b3b4bb0a1d" providerId="ADAL" clId="{A30EE824-EC3E-4558-9117-1E9AA196CA2C}" dt="2024-12-18T15:29:55.653" v="2799" actId="26606"/>
          <ac:spMkLst>
            <pc:docMk/>
            <pc:sldMk cId="3959818356" sldId="454"/>
            <ac:spMk id="25" creationId="{5A23B282-46D3-4D08-AA8B-B34C55AD43AE}"/>
          </ac:spMkLst>
        </pc:spChg>
        <pc:spChg chg="add del">
          <ac:chgData name="Mishra, Priya" userId="47177158-2419-489a-9407-50b3b4bb0a1d" providerId="ADAL" clId="{A30EE824-EC3E-4558-9117-1E9AA196CA2C}" dt="2024-12-18T15:29:55.653" v="2799" actId="26606"/>
          <ac:spMkLst>
            <pc:docMk/>
            <pc:sldMk cId="3959818356" sldId="454"/>
            <ac:spMk id="27" creationId="{9309C63A-BB43-4695-A368-9B4D722F1387}"/>
          </ac:spMkLst>
        </pc:spChg>
        <pc:picChg chg="del">
          <ac:chgData name="Mishra, Priya" userId="47177158-2419-489a-9407-50b3b4bb0a1d" providerId="ADAL" clId="{A30EE824-EC3E-4558-9117-1E9AA196CA2C}" dt="2024-12-18T15:25:57.003" v="2770" actId="478"/>
          <ac:picMkLst>
            <pc:docMk/>
            <pc:sldMk cId="3959818356" sldId="454"/>
            <ac:picMk id="7" creationId="{76309099-93C6-7332-F438-6D1B922C5C42}"/>
          </ac:picMkLst>
        </pc:picChg>
        <pc:picChg chg="add del mod">
          <ac:chgData name="Mishra, Priya" userId="47177158-2419-489a-9407-50b3b4bb0a1d" providerId="ADAL" clId="{A30EE824-EC3E-4558-9117-1E9AA196CA2C}" dt="2024-12-18T15:29:42.627" v="2796" actId="478"/>
          <ac:picMkLst>
            <pc:docMk/>
            <pc:sldMk cId="3959818356" sldId="454"/>
            <ac:picMk id="11" creationId="{BBFECF1B-2C11-8B30-DA86-F7AEA20E2707}"/>
          </ac:picMkLst>
        </pc:picChg>
        <pc:picChg chg="add mod">
          <ac:chgData name="Mishra, Priya" userId="47177158-2419-489a-9407-50b3b4bb0a1d" providerId="ADAL" clId="{A30EE824-EC3E-4558-9117-1E9AA196CA2C}" dt="2024-12-18T15:35:49.167" v="3384" actId="14100"/>
          <ac:picMkLst>
            <pc:docMk/>
            <pc:sldMk cId="3959818356" sldId="454"/>
            <ac:picMk id="14" creationId="{C660DBB4-11E5-3A4B-C6BE-CA8D6BCDAFA5}"/>
          </ac:picMkLst>
        </pc:picChg>
      </pc:sldChg>
      <pc:sldChg chg="addSp delSp modSp add mod">
        <pc:chgData name="Mishra, Priya" userId="47177158-2419-489a-9407-50b3b4bb0a1d" providerId="ADAL" clId="{A30EE824-EC3E-4558-9117-1E9AA196CA2C}" dt="2024-12-18T15:43:51.364" v="3841" actId="1076"/>
        <pc:sldMkLst>
          <pc:docMk/>
          <pc:sldMk cId="917889779" sldId="455"/>
        </pc:sldMkLst>
        <pc:spChg chg="mod">
          <ac:chgData name="Mishra, Priya" userId="47177158-2419-489a-9407-50b3b4bb0a1d" providerId="ADAL" clId="{A30EE824-EC3E-4558-9117-1E9AA196CA2C}" dt="2024-12-18T15:43:51.364" v="3841" actId="1076"/>
          <ac:spMkLst>
            <pc:docMk/>
            <pc:sldMk cId="917889779" sldId="455"/>
            <ac:spMk id="4" creationId="{7B25569D-4B51-26CD-C967-65D3F4059DB9}"/>
          </ac:spMkLst>
        </pc:spChg>
        <pc:spChg chg="mod">
          <ac:chgData name="Mishra, Priya" userId="47177158-2419-489a-9407-50b3b4bb0a1d" providerId="ADAL" clId="{A30EE824-EC3E-4558-9117-1E9AA196CA2C}" dt="2024-12-18T15:39:30.781" v="3642" actId="6549"/>
          <ac:spMkLst>
            <pc:docMk/>
            <pc:sldMk cId="917889779" sldId="455"/>
            <ac:spMk id="9" creationId="{3A6218A5-87E9-1404-D1F2-60CF27F67B64}"/>
          </ac:spMkLst>
        </pc:spChg>
        <pc:picChg chg="add mod">
          <ac:chgData name="Mishra, Priya" userId="47177158-2419-489a-9407-50b3b4bb0a1d" providerId="ADAL" clId="{A30EE824-EC3E-4558-9117-1E9AA196CA2C}" dt="2024-12-18T15:41:32.373" v="3649" actId="14100"/>
          <ac:picMkLst>
            <pc:docMk/>
            <pc:sldMk cId="917889779" sldId="455"/>
            <ac:picMk id="5" creationId="{012C3847-C380-AA24-E071-701EA3B89175}"/>
          </ac:picMkLst>
        </pc:picChg>
        <pc:picChg chg="del">
          <ac:chgData name="Mishra, Priya" userId="47177158-2419-489a-9407-50b3b4bb0a1d" providerId="ADAL" clId="{A30EE824-EC3E-4558-9117-1E9AA196CA2C}" dt="2024-12-18T15:39:33.335" v="3643" actId="478"/>
          <ac:picMkLst>
            <pc:docMk/>
            <pc:sldMk cId="917889779" sldId="455"/>
            <ac:picMk id="14" creationId="{C660DBB4-11E5-3A4B-C6BE-CA8D6BCDAFA5}"/>
          </ac:picMkLst>
        </pc:picChg>
      </pc:sldChg>
      <pc:sldChg chg="addSp delSp modSp add mod">
        <pc:chgData name="Mishra, Priya" userId="47177158-2419-489a-9407-50b3b4bb0a1d" providerId="ADAL" clId="{A30EE824-EC3E-4558-9117-1E9AA196CA2C}" dt="2024-12-18T20:11:33.403" v="5055" actId="1076"/>
        <pc:sldMkLst>
          <pc:docMk/>
          <pc:sldMk cId="3412457023" sldId="456"/>
        </pc:sldMkLst>
        <pc:spChg chg="mod">
          <ac:chgData name="Mishra, Priya" userId="47177158-2419-489a-9407-50b3b4bb0a1d" providerId="ADAL" clId="{A30EE824-EC3E-4558-9117-1E9AA196CA2C}" dt="2024-12-18T20:11:25.196" v="5053" actId="14100"/>
          <ac:spMkLst>
            <pc:docMk/>
            <pc:sldMk cId="3412457023" sldId="456"/>
            <ac:spMk id="4" creationId="{7B25569D-4B51-26CD-C967-65D3F4059DB9}"/>
          </ac:spMkLst>
        </pc:spChg>
        <pc:spChg chg="mod">
          <ac:chgData name="Mishra, Priya" userId="47177158-2419-489a-9407-50b3b4bb0a1d" providerId="ADAL" clId="{A30EE824-EC3E-4558-9117-1E9AA196CA2C}" dt="2024-12-18T15:45:03.880" v="3846" actId="6549"/>
          <ac:spMkLst>
            <pc:docMk/>
            <pc:sldMk cId="3412457023" sldId="456"/>
            <ac:spMk id="9" creationId="{3A6218A5-87E9-1404-D1F2-60CF27F67B64}"/>
          </ac:spMkLst>
        </pc:spChg>
        <pc:picChg chg="add mod">
          <ac:chgData name="Mishra, Priya" userId="47177158-2419-489a-9407-50b3b4bb0a1d" providerId="ADAL" clId="{A30EE824-EC3E-4558-9117-1E9AA196CA2C}" dt="2024-12-18T20:11:33.403" v="5055" actId="1076"/>
          <ac:picMkLst>
            <pc:docMk/>
            <pc:sldMk cId="3412457023" sldId="456"/>
            <ac:picMk id="5" creationId="{01615315-18D5-942F-4F34-662FA1F90A87}"/>
          </ac:picMkLst>
        </pc:picChg>
        <pc:picChg chg="del">
          <ac:chgData name="Mishra, Priya" userId="47177158-2419-489a-9407-50b3b4bb0a1d" providerId="ADAL" clId="{A30EE824-EC3E-4558-9117-1E9AA196CA2C}" dt="2024-12-18T15:45:05.354" v="3847" actId="478"/>
          <ac:picMkLst>
            <pc:docMk/>
            <pc:sldMk cId="3412457023" sldId="456"/>
            <ac:picMk id="14" creationId="{C660DBB4-11E5-3A4B-C6BE-CA8D6BCDAFA5}"/>
          </ac:picMkLst>
        </pc:picChg>
      </pc:sldChg>
      <pc:sldChg chg="add del">
        <pc:chgData name="Mishra, Priya" userId="47177158-2419-489a-9407-50b3b4bb0a1d" providerId="ADAL" clId="{A30EE824-EC3E-4558-9117-1E9AA196CA2C}" dt="2024-12-18T19:36:36.122" v="4820" actId="2696"/>
        <pc:sldMkLst>
          <pc:docMk/>
          <pc:sldMk cId="3130890172" sldId="457"/>
        </pc:sldMkLst>
      </pc:sldChg>
      <pc:sldChg chg="add del">
        <pc:chgData name="Mishra, Priya" userId="47177158-2419-489a-9407-50b3b4bb0a1d" providerId="ADAL" clId="{A30EE824-EC3E-4558-9117-1E9AA196CA2C}" dt="2024-12-18T19:35:36.893" v="4819" actId="2696"/>
        <pc:sldMkLst>
          <pc:docMk/>
          <pc:sldMk cId="849143740" sldId="458"/>
        </pc:sldMkLst>
      </pc:sldChg>
      <pc:sldChg chg="add del">
        <pc:chgData name="Mishra, Priya" userId="47177158-2419-489a-9407-50b3b4bb0a1d" providerId="ADAL" clId="{A30EE824-EC3E-4558-9117-1E9AA196CA2C}" dt="2024-12-18T15:46:25.791" v="3857" actId="2696"/>
        <pc:sldMkLst>
          <pc:docMk/>
          <pc:sldMk cId="514327260" sldId="459"/>
        </pc:sldMkLst>
      </pc:sldChg>
      <pc:sldChg chg="addSp delSp modSp add mod">
        <pc:chgData name="Mishra, Priya" userId="47177158-2419-489a-9407-50b3b4bb0a1d" providerId="ADAL" clId="{A30EE824-EC3E-4558-9117-1E9AA196CA2C}" dt="2024-12-18T19:35:08.178" v="4818" actId="20577"/>
        <pc:sldMkLst>
          <pc:docMk/>
          <pc:sldMk cId="3795290842" sldId="459"/>
        </pc:sldMkLst>
        <pc:spChg chg="mod">
          <ac:chgData name="Mishra, Priya" userId="47177158-2419-489a-9407-50b3b4bb0a1d" providerId="ADAL" clId="{A30EE824-EC3E-4558-9117-1E9AA196CA2C}" dt="2024-12-18T19:35:08.178" v="4818" actId="20577"/>
          <ac:spMkLst>
            <pc:docMk/>
            <pc:sldMk cId="3795290842" sldId="459"/>
            <ac:spMk id="4" creationId="{7B25569D-4B51-26CD-C967-65D3F4059DB9}"/>
          </ac:spMkLst>
        </pc:spChg>
        <pc:spChg chg="mod">
          <ac:chgData name="Mishra, Priya" userId="47177158-2419-489a-9407-50b3b4bb0a1d" providerId="ADAL" clId="{A30EE824-EC3E-4558-9117-1E9AA196CA2C}" dt="2024-12-18T15:51:04.128" v="3928" actId="6549"/>
          <ac:spMkLst>
            <pc:docMk/>
            <pc:sldMk cId="3795290842" sldId="459"/>
            <ac:spMk id="9" creationId="{3A6218A5-87E9-1404-D1F2-60CF27F67B64}"/>
          </ac:spMkLst>
        </pc:spChg>
        <pc:picChg chg="add mod">
          <ac:chgData name="Mishra, Priya" userId="47177158-2419-489a-9407-50b3b4bb0a1d" providerId="ADAL" clId="{A30EE824-EC3E-4558-9117-1E9AA196CA2C}" dt="2024-12-18T15:52:02.174" v="3942" actId="1076"/>
          <ac:picMkLst>
            <pc:docMk/>
            <pc:sldMk cId="3795290842" sldId="459"/>
            <ac:picMk id="5" creationId="{C748F7CB-18D8-9DA9-6863-D2BC327853F9}"/>
          </ac:picMkLst>
        </pc:picChg>
        <pc:picChg chg="add del mod">
          <ac:chgData name="Mishra, Priya" userId="47177158-2419-489a-9407-50b3b4bb0a1d" providerId="ADAL" clId="{A30EE824-EC3E-4558-9117-1E9AA196CA2C}" dt="2024-12-18T15:51:49.976" v="3935" actId="478"/>
          <ac:picMkLst>
            <pc:docMk/>
            <pc:sldMk cId="3795290842" sldId="459"/>
            <ac:picMk id="6" creationId="{7A311B41-16FD-4A77-8132-7B7A071196FE}"/>
          </ac:picMkLst>
        </pc:picChg>
        <pc:picChg chg="add mod">
          <ac:chgData name="Mishra, Priya" userId="47177158-2419-489a-9407-50b3b4bb0a1d" providerId="ADAL" clId="{A30EE824-EC3E-4558-9117-1E9AA196CA2C}" dt="2024-12-18T15:52:10.893" v="3946" actId="14100"/>
          <ac:picMkLst>
            <pc:docMk/>
            <pc:sldMk cId="3795290842" sldId="459"/>
            <ac:picMk id="8" creationId="{DD3E6CF7-47FB-C515-B982-3DA820FBF1FF}"/>
          </ac:picMkLst>
        </pc:picChg>
      </pc:sldChg>
      <pc:sldChg chg="add del">
        <pc:chgData name="Mishra, Priya" userId="47177158-2419-489a-9407-50b3b4bb0a1d" providerId="ADAL" clId="{A30EE824-EC3E-4558-9117-1E9AA196CA2C}" dt="2024-12-18T15:46:22.144" v="3856" actId="2696"/>
        <pc:sldMkLst>
          <pc:docMk/>
          <pc:sldMk cId="2066902232" sldId="460"/>
        </pc:sldMkLst>
      </pc:sldChg>
      <pc:sldChg chg="addSp delSp modSp add mod">
        <pc:chgData name="Mishra, Priya" userId="47177158-2419-489a-9407-50b3b4bb0a1d" providerId="ADAL" clId="{A30EE824-EC3E-4558-9117-1E9AA196CA2C}" dt="2024-12-18T19:33:19.968" v="4683" actId="113"/>
        <pc:sldMkLst>
          <pc:docMk/>
          <pc:sldMk cId="2767623085" sldId="460"/>
        </pc:sldMkLst>
        <pc:spChg chg="mod">
          <ac:chgData name="Mishra, Priya" userId="47177158-2419-489a-9407-50b3b4bb0a1d" providerId="ADAL" clId="{A30EE824-EC3E-4558-9117-1E9AA196CA2C}" dt="2024-12-18T19:33:19.968" v="4683" actId="113"/>
          <ac:spMkLst>
            <pc:docMk/>
            <pc:sldMk cId="2767623085" sldId="460"/>
            <ac:spMk id="4" creationId="{7B25569D-4B51-26CD-C967-65D3F4059DB9}"/>
          </ac:spMkLst>
        </pc:spChg>
        <pc:spChg chg="add del">
          <ac:chgData name="Mishra, Priya" userId="47177158-2419-489a-9407-50b3b4bb0a1d" providerId="ADAL" clId="{A30EE824-EC3E-4558-9117-1E9AA196CA2C}" dt="2024-12-18T19:27:53.120" v="4618" actId="21"/>
          <ac:spMkLst>
            <pc:docMk/>
            <pc:sldMk cId="2767623085" sldId="460"/>
            <ac:spMk id="7" creationId="{D63E8578-676F-AA63-875E-DCD28C5BC7DB}"/>
          </ac:spMkLst>
        </pc:spChg>
        <pc:spChg chg="mod">
          <ac:chgData name="Mishra, Priya" userId="47177158-2419-489a-9407-50b3b4bb0a1d" providerId="ADAL" clId="{A30EE824-EC3E-4558-9117-1E9AA196CA2C}" dt="2024-12-18T19:25:53.539" v="4491" actId="20577"/>
          <ac:spMkLst>
            <pc:docMk/>
            <pc:sldMk cId="2767623085" sldId="460"/>
            <ac:spMk id="9" creationId="{3A6218A5-87E9-1404-D1F2-60CF27F67B64}"/>
          </ac:spMkLst>
        </pc:spChg>
        <pc:picChg chg="del">
          <ac:chgData name="Mishra, Priya" userId="47177158-2419-489a-9407-50b3b4bb0a1d" providerId="ADAL" clId="{A30EE824-EC3E-4558-9117-1E9AA196CA2C}" dt="2024-12-18T19:25:38.438" v="4462" actId="478"/>
          <ac:picMkLst>
            <pc:docMk/>
            <pc:sldMk cId="2767623085" sldId="460"/>
            <ac:picMk id="5" creationId="{01615315-18D5-942F-4F34-662FA1F90A87}"/>
          </ac:picMkLst>
        </pc:picChg>
        <pc:picChg chg="add mod">
          <ac:chgData name="Mishra, Priya" userId="47177158-2419-489a-9407-50b3b4bb0a1d" providerId="ADAL" clId="{A30EE824-EC3E-4558-9117-1E9AA196CA2C}" dt="2024-12-18T19:32:53.380" v="4679" actId="14100"/>
          <ac:picMkLst>
            <pc:docMk/>
            <pc:sldMk cId="2767623085" sldId="460"/>
            <ac:picMk id="6" creationId="{0F2BBF15-2B79-CAAF-18D3-A48261E9414F}"/>
          </ac:picMkLst>
        </pc:picChg>
      </pc:sldChg>
      <pc:sldChg chg="addSp delSp modSp add mod">
        <pc:chgData name="Mishra, Priya" userId="47177158-2419-489a-9407-50b3b4bb0a1d" providerId="ADAL" clId="{A30EE824-EC3E-4558-9117-1E9AA196CA2C}" dt="2024-12-18T20:03:30.626" v="5043" actId="5793"/>
        <pc:sldMkLst>
          <pc:docMk/>
          <pc:sldMk cId="3912622940" sldId="461"/>
        </pc:sldMkLst>
        <pc:spChg chg="mod">
          <ac:chgData name="Mishra, Priya" userId="47177158-2419-489a-9407-50b3b4bb0a1d" providerId="ADAL" clId="{A30EE824-EC3E-4558-9117-1E9AA196CA2C}" dt="2024-12-18T20:03:30.626" v="5043" actId="5793"/>
          <ac:spMkLst>
            <pc:docMk/>
            <pc:sldMk cId="3912622940" sldId="461"/>
            <ac:spMk id="4" creationId="{7B25569D-4B51-26CD-C967-65D3F4059DB9}"/>
          </ac:spMkLst>
        </pc:spChg>
        <pc:spChg chg="mod">
          <ac:chgData name="Mishra, Priya" userId="47177158-2419-489a-9407-50b3b4bb0a1d" providerId="ADAL" clId="{A30EE824-EC3E-4558-9117-1E9AA196CA2C}" dt="2024-12-18T20:00:34.294" v="4848" actId="27636"/>
          <ac:spMkLst>
            <pc:docMk/>
            <pc:sldMk cId="3912622940" sldId="461"/>
            <ac:spMk id="9" creationId="{3A6218A5-87E9-1404-D1F2-60CF27F67B64}"/>
          </ac:spMkLst>
        </pc:spChg>
        <pc:picChg chg="del">
          <ac:chgData name="Mishra, Priya" userId="47177158-2419-489a-9407-50b3b4bb0a1d" providerId="ADAL" clId="{A30EE824-EC3E-4558-9117-1E9AA196CA2C}" dt="2024-12-18T20:00:37.152" v="4850" actId="478"/>
          <ac:picMkLst>
            <pc:docMk/>
            <pc:sldMk cId="3912622940" sldId="461"/>
            <ac:picMk id="5" creationId="{C748F7CB-18D8-9DA9-6863-D2BC327853F9}"/>
          </ac:picMkLst>
        </pc:picChg>
        <pc:picChg chg="add mod">
          <ac:chgData name="Mishra, Priya" userId="47177158-2419-489a-9407-50b3b4bb0a1d" providerId="ADAL" clId="{A30EE824-EC3E-4558-9117-1E9AA196CA2C}" dt="2024-12-18T20:01:21.740" v="4861" actId="14100"/>
          <ac:picMkLst>
            <pc:docMk/>
            <pc:sldMk cId="3912622940" sldId="461"/>
            <ac:picMk id="6" creationId="{FA49F86E-6105-E17A-542C-199A080C7F09}"/>
          </ac:picMkLst>
        </pc:picChg>
        <pc:picChg chg="del">
          <ac:chgData name="Mishra, Priya" userId="47177158-2419-489a-9407-50b3b4bb0a1d" providerId="ADAL" clId="{A30EE824-EC3E-4558-9117-1E9AA196CA2C}" dt="2024-12-18T20:00:36.484" v="4849" actId="478"/>
          <ac:picMkLst>
            <pc:docMk/>
            <pc:sldMk cId="3912622940" sldId="461"/>
            <ac:picMk id="8" creationId="{DD3E6CF7-47FB-C515-B982-3DA820FBF1FF}"/>
          </ac:picMkLst>
        </pc:picChg>
      </pc:sldChg>
      <pc:sldChg chg="addSp modSp add del mod">
        <pc:chgData name="Mishra, Priya" userId="47177158-2419-489a-9407-50b3b4bb0a1d" providerId="ADAL" clId="{A30EE824-EC3E-4558-9117-1E9AA196CA2C}" dt="2024-12-18T21:01:15.944" v="5123" actId="2696"/>
        <pc:sldMkLst>
          <pc:docMk/>
          <pc:sldMk cId="3993120108" sldId="462"/>
        </pc:sldMkLst>
        <pc:spChg chg="mod">
          <ac:chgData name="Mishra, Priya" userId="47177158-2419-489a-9407-50b3b4bb0a1d" providerId="ADAL" clId="{A30EE824-EC3E-4558-9117-1E9AA196CA2C}" dt="2024-12-18T21:01:05.637" v="5121" actId="14100"/>
          <ac:spMkLst>
            <pc:docMk/>
            <pc:sldMk cId="3993120108" sldId="462"/>
            <ac:spMk id="3" creationId="{68C2EC19-A157-8389-07DB-650659081F52}"/>
          </ac:spMkLst>
        </pc:spChg>
        <pc:picChg chg="add mod">
          <ac:chgData name="Mishra, Priya" userId="47177158-2419-489a-9407-50b3b4bb0a1d" providerId="ADAL" clId="{A30EE824-EC3E-4558-9117-1E9AA196CA2C}" dt="2024-12-18T21:00:57.454" v="5118" actId="1076"/>
          <ac:picMkLst>
            <pc:docMk/>
            <pc:sldMk cId="3993120108" sldId="462"/>
            <ac:picMk id="6" creationId="{CBF6CFD0-3E25-CB3E-EFD4-A57AC1536B80}"/>
          </ac:picMkLst>
        </pc:picChg>
      </pc:sldChg>
      <pc:sldChg chg="addSp delSp modSp add mod">
        <pc:chgData name="Mishra, Priya" userId="47177158-2419-489a-9407-50b3b4bb0a1d" providerId="ADAL" clId="{A30EE824-EC3E-4558-9117-1E9AA196CA2C}" dt="2024-12-18T21:02:23.021" v="5138" actId="14100"/>
        <pc:sldMkLst>
          <pc:docMk/>
          <pc:sldMk cId="1157663481" sldId="463"/>
        </pc:sldMkLst>
        <pc:spChg chg="mod">
          <ac:chgData name="Mishra, Priya" userId="47177158-2419-489a-9407-50b3b4bb0a1d" providerId="ADAL" clId="{A30EE824-EC3E-4558-9117-1E9AA196CA2C}" dt="2024-12-18T21:02:11.246" v="5137" actId="14100"/>
          <ac:spMkLst>
            <pc:docMk/>
            <pc:sldMk cId="1157663481" sldId="463"/>
            <ac:spMk id="3" creationId="{68C2EC19-A157-8389-07DB-650659081F52}"/>
          </ac:spMkLst>
        </pc:spChg>
        <pc:picChg chg="add mod">
          <ac:chgData name="Mishra, Priya" userId="47177158-2419-489a-9407-50b3b4bb0a1d" providerId="ADAL" clId="{A30EE824-EC3E-4558-9117-1E9AA196CA2C}" dt="2024-12-18T21:02:23.021" v="5138" actId="14100"/>
          <ac:picMkLst>
            <pc:docMk/>
            <pc:sldMk cId="1157663481" sldId="463"/>
            <ac:picMk id="5" creationId="{6996BFC6-5E17-447C-9B5E-2F3216D35884}"/>
          </ac:picMkLst>
        </pc:picChg>
        <pc:picChg chg="del">
          <ac:chgData name="Mishra, Priya" userId="47177158-2419-489a-9407-50b3b4bb0a1d" providerId="ADAL" clId="{A30EE824-EC3E-4558-9117-1E9AA196CA2C}" dt="2024-12-18T21:01:21.609" v="5124" actId="478"/>
          <ac:picMkLst>
            <pc:docMk/>
            <pc:sldMk cId="1157663481" sldId="463"/>
            <ac:picMk id="16" creationId="{F286378E-6BAC-2ADA-A4CD-FAC7801AB70D}"/>
          </ac:picMkLst>
        </pc:picChg>
      </pc:sldChg>
      <pc:sldChg chg="addSp delSp modSp add mod ord">
        <pc:chgData name="Mishra, Priya" userId="47177158-2419-489a-9407-50b3b4bb0a1d" providerId="ADAL" clId="{A30EE824-EC3E-4558-9117-1E9AA196CA2C}" dt="2024-12-19T04:00:28.698" v="6012" actId="14100"/>
        <pc:sldMkLst>
          <pc:docMk/>
          <pc:sldMk cId="3223237075" sldId="464"/>
        </pc:sldMkLst>
        <pc:spChg chg="mod">
          <ac:chgData name="Mishra, Priya" userId="47177158-2419-489a-9407-50b3b4bb0a1d" providerId="ADAL" clId="{A30EE824-EC3E-4558-9117-1E9AA196CA2C}" dt="2024-12-18T21:48:28.175" v="6001" actId="14100"/>
          <ac:spMkLst>
            <pc:docMk/>
            <pc:sldMk cId="3223237075" sldId="464"/>
            <ac:spMk id="3" creationId="{68C2EC19-A157-8389-07DB-650659081F52}"/>
          </ac:spMkLst>
        </pc:spChg>
        <pc:graphicFrameChg chg="add mod">
          <ac:chgData name="Mishra, Priya" userId="47177158-2419-489a-9407-50b3b4bb0a1d" providerId="ADAL" clId="{A30EE824-EC3E-4558-9117-1E9AA196CA2C}" dt="2024-12-19T04:00:28.698" v="6012" actId="14100"/>
          <ac:graphicFrameMkLst>
            <pc:docMk/>
            <pc:sldMk cId="3223237075" sldId="464"/>
            <ac:graphicFrameMk id="4" creationId="{33F9AF37-FB32-E7D2-FA92-62D76778586F}"/>
          </ac:graphicFrameMkLst>
        </pc:graphicFrameChg>
        <pc:picChg chg="del">
          <ac:chgData name="Mishra, Priya" userId="47177158-2419-489a-9407-50b3b4bb0a1d" providerId="ADAL" clId="{A30EE824-EC3E-4558-9117-1E9AA196CA2C}" dt="2024-12-18T21:36:39.092" v="5837" actId="478"/>
          <ac:picMkLst>
            <pc:docMk/>
            <pc:sldMk cId="3223237075" sldId="464"/>
            <ac:picMk id="16" creationId="{F286378E-6BAC-2ADA-A4CD-FAC7801AB70D}"/>
          </ac:picMkLst>
        </pc:picChg>
      </pc:sldChg>
      <pc:sldChg chg="addSp delSp modSp add del mod">
        <pc:chgData name="Mishra, Priya" userId="47177158-2419-489a-9407-50b3b4bb0a1d" providerId="ADAL" clId="{A30EE824-EC3E-4558-9117-1E9AA196CA2C}" dt="2024-12-18T21:50:27.964" v="6011" actId="47"/>
        <pc:sldMkLst>
          <pc:docMk/>
          <pc:sldMk cId="670431983" sldId="465"/>
        </pc:sldMkLst>
        <pc:spChg chg="mod">
          <ac:chgData name="Mishra, Priya" userId="47177158-2419-489a-9407-50b3b4bb0a1d" providerId="ADAL" clId="{A30EE824-EC3E-4558-9117-1E9AA196CA2C}" dt="2024-12-18T21:45:35.264" v="5951" actId="26606"/>
          <ac:spMkLst>
            <pc:docMk/>
            <pc:sldMk cId="670431983" sldId="465"/>
            <ac:spMk id="2" creationId="{DFEF2AD9-EC94-1F3D-3B79-64938E47AD43}"/>
          </ac:spMkLst>
        </pc:spChg>
        <pc:spChg chg="mod">
          <ac:chgData name="Mishra, Priya" userId="47177158-2419-489a-9407-50b3b4bb0a1d" providerId="ADAL" clId="{A30EE824-EC3E-4558-9117-1E9AA196CA2C}" dt="2024-12-18T21:45:35.283" v="5954" actId="20577"/>
          <ac:spMkLst>
            <pc:docMk/>
            <pc:sldMk cId="670431983" sldId="465"/>
            <ac:spMk id="3" creationId="{4F465791-02C3-85CB-EC2D-AE1D097AD894}"/>
          </ac:spMkLst>
        </pc:spChg>
        <pc:spChg chg="add del mod">
          <ac:chgData name="Mishra, Priya" userId="47177158-2419-489a-9407-50b3b4bb0a1d" providerId="ADAL" clId="{A30EE824-EC3E-4558-9117-1E9AA196CA2C}" dt="2024-12-18T21:38:33.541" v="5841"/>
          <ac:spMkLst>
            <pc:docMk/>
            <pc:sldMk cId="670431983" sldId="465"/>
            <ac:spMk id="5" creationId="{148AC327-47DF-A376-1245-25B098563EFB}"/>
          </ac:spMkLst>
        </pc:spChg>
        <pc:spChg chg="add del mod">
          <ac:chgData name="Mishra, Priya" userId="47177158-2419-489a-9407-50b3b4bb0a1d" providerId="ADAL" clId="{A30EE824-EC3E-4558-9117-1E9AA196CA2C}" dt="2024-12-18T21:39:22.943" v="5855" actId="26606"/>
          <ac:spMkLst>
            <pc:docMk/>
            <pc:sldMk cId="670431983" sldId="465"/>
            <ac:spMk id="9" creationId="{50F31623-AFEB-2E65-D1DD-93166E1C62D9}"/>
          </ac:spMkLst>
        </pc:spChg>
        <pc:spChg chg="add del">
          <ac:chgData name="Mishra, Priya" userId="47177158-2419-489a-9407-50b3b4bb0a1d" providerId="ADAL" clId="{A30EE824-EC3E-4558-9117-1E9AA196CA2C}" dt="2024-12-18T21:45:35.264" v="5951" actId="26606"/>
          <ac:spMkLst>
            <pc:docMk/>
            <pc:sldMk cId="670431983" sldId="465"/>
            <ac:spMk id="63" creationId="{7A08E557-10DB-421A-876E-1AE58F8E07C4}"/>
          </ac:spMkLst>
        </pc:spChg>
        <pc:spChg chg="add del">
          <ac:chgData name="Mishra, Priya" userId="47177158-2419-489a-9407-50b3b4bb0a1d" providerId="ADAL" clId="{A30EE824-EC3E-4558-9117-1E9AA196CA2C}" dt="2024-12-18T21:45:35.264" v="5951" actId="26606"/>
          <ac:spMkLst>
            <pc:docMk/>
            <pc:sldMk cId="670431983" sldId="465"/>
            <ac:spMk id="64" creationId="{280E4338-08DA-4872-90B0-8A5F96ADF1A5}"/>
          </ac:spMkLst>
        </pc:spChg>
        <pc:spChg chg="add del">
          <ac:chgData name="Mishra, Priya" userId="47177158-2419-489a-9407-50b3b4bb0a1d" providerId="ADAL" clId="{A30EE824-EC3E-4558-9117-1E9AA196CA2C}" dt="2024-12-18T21:45:35.264" v="5951" actId="26606"/>
          <ac:spMkLst>
            <pc:docMk/>
            <pc:sldMk cId="670431983" sldId="465"/>
            <ac:spMk id="65" creationId="{05A97896-00E1-4EAF-86AF-CAEE0E99F88C}"/>
          </ac:spMkLst>
        </pc:spChg>
        <pc:spChg chg="add del">
          <ac:chgData name="Mishra, Priya" userId="47177158-2419-489a-9407-50b3b4bb0a1d" providerId="ADAL" clId="{A30EE824-EC3E-4558-9117-1E9AA196CA2C}" dt="2024-12-18T21:45:35.264" v="5951" actId="26606"/>
          <ac:spMkLst>
            <pc:docMk/>
            <pc:sldMk cId="670431983" sldId="465"/>
            <ac:spMk id="66" creationId="{3A0DE605-9FA9-43F7-9040-576E3AF4A4E3}"/>
          </ac:spMkLst>
        </pc:spChg>
        <pc:spChg chg="add del">
          <ac:chgData name="Mishra, Priya" userId="47177158-2419-489a-9407-50b3b4bb0a1d" providerId="ADAL" clId="{A30EE824-EC3E-4558-9117-1E9AA196CA2C}" dt="2024-12-18T21:45:35.264" v="5951" actId="26606"/>
          <ac:spMkLst>
            <pc:docMk/>
            <pc:sldMk cId="670431983" sldId="465"/>
            <ac:spMk id="67" creationId="{03BDBF61-EA98-4376-AA6B-83854BD341B8}"/>
          </ac:spMkLst>
        </pc:spChg>
        <pc:spChg chg="add del">
          <ac:chgData name="Mishra, Priya" userId="47177158-2419-489a-9407-50b3b4bb0a1d" providerId="ADAL" clId="{A30EE824-EC3E-4558-9117-1E9AA196CA2C}" dt="2024-12-18T21:44:49.458" v="5935" actId="26606"/>
          <ac:spMkLst>
            <pc:docMk/>
            <pc:sldMk cId="670431983" sldId="465"/>
            <ac:spMk id="74" creationId="{7A08E557-10DB-421A-876E-1AE58F8E07C4}"/>
          </ac:spMkLst>
        </pc:spChg>
        <pc:spChg chg="add del">
          <ac:chgData name="Mishra, Priya" userId="47177158-2419-489a-9407-50b3b4bb0a1d" providerId="ADAL" clId="{A30EE824-EC3E-4558-9117-1E9AA196CA2C}" dt="2024-12-18T21:44:49.458" v="5935" actId="26606"/>
          <ac:spMkLst>
            <pc:docMk/>
            <pc:sldMk cId="670431983" sldId="465"/>
            <ac:spMk id="76" creationId="{6AE74EBA-D2C0-48AE-BC45-68F2A5D40999}"/>
          </ac:spMkLst>
        </pc:spChg>
        <pc:spChg chg="add del">
          <ac:chgData name="Mishra, Priya" userId="47177158-2419-489a-9407-50b3b4bb0a1d" providerId="ADAL" clId="{A30EE824-EC3E-4558-9117-1E9AA196CA2C}" dt="2024-12-18T21:44:49.458" v="5935" actId="26606"/>
          <ac:spMkLst>
            <pc:docMk/>
            <pc:sldMk cId="670431983" sldId="465"/>
            <ac:spMk id="78" creationId="{FB26DDCB-14E3-4156-835C-B9A6A4300C78}"/>
          </ac:spMkLst>
        </pc:spChg>
        <pc:spChg chg="add del">
          <ac:chgData name="Mishra, Priya" userId="47177158-2419-489a-9407-50b3b4bb0a1d" providerId="ADAL" clId="{A30EE824-EC3E-4558-9117-1E9AA196CA2C}" dt="2024-12-18T21:44:49.458" v="5935" actId="26606"/>
          <ac:spMkLst>
            <pc:docMk/>
            <pc:sldMk cId="670431983" sldId="465"/>
            <ac:spMk id="80" creationId="{83299DC6-FC4C-47A5-B9DE-DD3011E19401}"/>
          </ac:spMkLst>
        </pc:spChg>
        <pc:spChg chg="add del">
          <ac:chgData name="Mishra, Priya" userId="47177158-2419-489a-9407-50b3b4bb0a1d" providerId="ADAL" clId="{A30EE824-EC3E-4558-9117-1E9AA196CA2C}" dt="2024-12-18T21:44:49.458" v="5935" actId="26606"/>
          <ac:spMkLst>
            <pc:docMk/>
            <pc:sldMk cId="670431983" sldId="465"/>
            <ac:spMk id="82" creationId="{A455CAC4-59BE-4CCB-9569-D2A1AAA3AD65}"/>
          </ac:spMkLst>
        </pc:spChg>
        <pc:spChg chg="add del">
          <ac:chgData name="Mishra, Priya" userId="47177158-2419-489a-9407-50b3b4bb0a1d" providerId="ADAL" clId="{A30EE824-EC3E-4558-9117-1E9AA196CA2C}" dt="2024-12-18T21:45:02.081" v="5937" actId="26606"/>
          <ac:spMkLst>
            <pc:docMk/>
            <pc:sldMk cId="670431983" sldId="465"/>
            <ac:spMk id="84" creationId="{7A08E557-10DB-421A-876E-1AE58F8E07C4}"/>
          </ac:spMkLst>
        </pc:spChg>
        <pc:spChg chg="add del">
          <ac:chgData name="Mishra, Priya" userId="47177158-2419-489a-9407-50b3b4bb0a1d" providerId="ADAL" clId="{A30EE824-EC3E-4558-9117-1E9AA196CA2C}" dt="2024-12-18T21:45:02.081" v="5937" actId="26606"/>
          <ac:spMkLst>
            <pc:docMk/>
            <pc:sldMk cId="670431983" sldId="465"/>
            <ac:spMk id="85" creationId="{C4DD10E6-914E-4F17-ABD5-8F016C23EE57}"/>
          </ac:spMkLst>
        </pc:spChg>
        <pc:spChg chg="add del">
          <ac:chgData name="Mishra, Priya" userId="47177158-2419-489a-9407-50b3b4bb0a1d" providerId="ADAL" clId="{A30EE824-EC3E-4558-9117-1E9AA196CA2C}" dt="2024-12-18T21:45:02.081" v="5937" actId="26606"/>
          <ac:spMkLst>
            <pc:docMk/>
            <pc:sldMk cId="670431983" sldId="465"/>
            <ac:spMk id="86" creationId="{F9023182-6D3E-438B-8E1A-DBF47C70D73B}"/>
          </ac:spMkLst>
        </pc:spChg>
        <pc:spChg chg="add del">
          <ac:chgData name="Mishra, Priya" userId="47177158-2419-489a-9407-50b3b4bb0a1d" providerId="ADAL" clId="{A30EE824-EC3E-4558-9117-1E9AA196CA2C}" dt="2024-12-18T21:45:02.081" v="5937" actId="26606"/>
          <ac:spMkLst>
            <pc:docMk/>
            <pc:sldMk cId="670431983" sldId="465"/>
            <ac:spMk id="87" creationId="{66989A7B-378A-4C5A-83D3-92770B761BE4}"/>
          </ac:spMkLst>
        </pc:spChg>
        <pc:spChg chg="add del">
          <ac:chgData name="Mishra, Priya" userId="47177158-2419-489a-9407-50b3b4bb0a1d" providerId="ADAL" clId="{A30EE824-EC3E-4558-9117-1E9AA196CA2C}" dt="2024-12-18T21:45:02.081" v="5937" actId="26606"/>
          <ac:spMkLst>
            <pc:docMk/>
            <pc:sldMk cId="670431983" sldId="465"/>
            <ac:spMk id="88" creationId="{D493E550-6182-46EC-9D62-577FCFBA6037}"/>
          </ac:spMkLst>
        </pc:spChg>
        <pc:spChg chg="add del">
          <ac:chgData name="Mishra, Priya" userId="47177158-2419-489a-9407-50b3b4bb0a1d" providerId="ADAL" clId="{A30EE824-EC3E-4558-9117-1E9AA196CA2C}" dt="2024-12-18T21:45:12.628" v="5939" actId="26606"/>
          <ac:spMkLst>
            <pc:docMk/>
            <pc:sldMk cId="670431983" sldId="465"/>
            <ac:spMk id="90" creationId="{7A08E557-10DB-421A-876E-1AE58F8E07C4}"/>
          </ac:spMkLst>
        </pc:spChg>
        <pc:spChg chg="add del">
          <ac:chgData name="Mishra, Priya" userId="47177158-2419-489a-9407-50b3b4bb0a1d" providerId="ADAL" clId="{A30EE824-EC3E-4558-9117-1E9AA196CA2C}" dt="2024-12-18T21:45:12.628" v="5939" actId="26606"/>
          <ac:spMkLst>
            <pc:docMk/>
            <pc:sldMk cId="670431983" sldId="465"/>
            <ac:spMk id="91" creationId="{9C2B84E4-3649-482C-BD35-51CFD74FBD98}"/>
          </ac:spMkLst>
        </pc:spChg>
        <pc:spChg chg="add del">
          <ac:chgData name="Mishra, Priya" userId="47177158-2419-489a-9407-50b3b4bb0a1d" providerId="ADAL" clId="{A30EE824-EC3E-4558-9117-1E9AA196CA2C}" dt="2024-12-18T21:45:12.628" v="5939" actId="26606"/>
          <ac:spMkLst>
            <pc:docMk/>
            <pc:sldMk cId="670431983" sldId="465"/>
            <ac:spMk id="92" creationId="{ACE25BC1-2985-4214-A507-0A333899D65B}"/>
          </ac:spMkLst>
        </pc:spChg>
        <pc:spChg chg="add del">
          <ac:chgData name="Mishra, Priya" userId="47177158-2419-489a-9407-50b3b4bb0a1d" providerId="ADAL" clId="{A30EE824-EC3E-4558-9117-1E9AA196CA2C}" dt="2024-12-18T21:45:12.628" v="5939" actId="26606"/>
          <ac:spMkLst>
            <pc:docMk/>
            <pc:sldMk cId="670431983" sldId="465"/>
            <ac:spMk id="93" creationId="{45F04A5C-6715-4359-A8D6-200E88C29341}"/>
          </ac:spMkLst>
        </pc:spChg>
        <pc:spChg chg="add del">
          <ac:chgData name="Mishra, Priya" userId="47177158-2419-489a-9407-50b3b4bb0a1d" providerId="ADAL" clId="{A30EE824-EC3E-4558-9117-1E9AA196CA2C}" dt="2024-12-18T21:45:15.421" v="5941" actId="26606"/>
          <ac:spMkLst>
            <pc:docMk/>
            <pc:sldMk cId="670431983" sldId="465"/>
            <ac:spMk id="95" creationId="{7A08E557-10DB-421A-876E-1AE58F8E07C4}"/>
          </ac:spMkLst>
        </pc:spChg>
        <pc:spChg chg="add del">
          <ac:chgData name="Mishra, Priya" userId="47177158-2419-489a-9407-50b3b4bb0a1d" providerId="ADAL" clId="{A30EE824-EC3E-4558-9117-1E9AA196CA2C}" dt="2024-12-18T21:45:15.421" v="5941" actId="26606"/>
          <ac:spMkLst>
            <pc:docMk/>
            <pc:sldMk cId="670431983" sldId="465"/>
            <ac:spMk id="96" creationId="{280E4338-08DA-4872-90B0-8A5F96ADF1A5}"/>
          </ac:spMkLst>
        </pc:spChg>
        <pc:spChg chg="add del">
          <ac:chgData name="Mishra, Priya" userId="47177158-2419-489a-9407-50b3b4bb0a1d" providerId="ADAL" clId="{A30EE824-EC3E-4558-9117-1E9AA196CA2C}" dt="2024-12-18T21:45:15.421" v="5941" actId="26606"/>
          <ac:spMkLst>
            <pc:docMk/>
            <pc:sldMk cId="670431983" sldId="465"/>
            <ac:spMk id="97" creationId="{05A97896-00E1-4EAF-86AF-CAEE0E99F88C}"/>
          </ac:spMkLst>
        </pc:spChg>
        <pc:spChg chg="add del">
          <ac:chgData name="Mishra, Priya" userId="47177158-2419-489a-9407-50b3b4bb0a1d" providerId="ADAL" clId="{A30EE824-EC3E-4558-9117-1E9AA196CA2C}" dt="2024-12-18T21:45:15.421" v="5941" actId="26606"/>
          <ac:spMkLst>
            <pc:docMk/>
            <pc:sldMk cId="670431983" sldId="465"/>
            <ac:spMk id="98" creationId="{3A0DE605-9FA9-43F7-9040-576E3AF4A4E3}"/>
          </ac:spMkLst>
        </pc:spChg>
        <pc:spChg chg="add del">
          <ac:chgData name="Mishra, Priya" userId="47177158-2419-489a-9407-50b3b4bb0a1d" providerId="ADAL" clId="{A30EE824-EC3E-4558-9117-1E9AA196CA2C}" dt="2024-12-18T21:45:15.421" v="5941" actId="26606"/>
          <ac:spMkLst>
            <pc:docMk/>
            <pc:sldMk cId="670431983" sldId="465"/>
            <ac:spMk id="99" creationId="{03BDBF61-EA98-4376-AA6B-83854BD341B8}"/>
          </ac:spMkLst>
        </pc:spChg>
        <pc:spChg chg="add del">
          <ac:chgData name="Mishra, Priya" userId="47177158-2419-489a-9407-50b3b4bb0a1d" providerId="ADAL" clId="{A30EE824-EC3E-4558-9117-1E9AA196CA2C}" dt="2024-12-18T21:45:19.052" v="5943" actId="26606"/>
          <ac:spMkLst>
            <pc:docMk/>
            <pc:sldMk cId="670431983" sldId="465"/>
            <ac:spMk id="101" creationId="{7A08E557-10DB-421A-876E-1AE58F8E07C4}"/>
          </ac:spMkLst>
        </pc:spChg>
        <pc:spChg chg="add del">
          <ac:chgData name="Mishra, Priya" userId="47177158-2419-489a-9407-50b3b4bb0a1d" providerId="ADAL" clId="{A30EE824-EC3E-4558-9117-1E9AA196CA2C}" dt="2024-12-18T21:45:19.052" v="5943" actId="26606"/>
          <ac:spMkLst>
            <pc:docMk/>
            <pc:sldMk cId="670431983" sldId="465"/>
            <ac:spMk id="102" creationId="{9C2B84E4-3649-482C-BD35-51CFD74FBD98}"/>
          </ac:spMkLst>
        </pc:spChg>
        <pc:spChg chg="add del">
          <ac:chgData name="Mishra, Priya" userId="47177158-2419-489a-9407-50b3b4bb0a1d" providerId="ADAL" clId="{A30EE824-EC3E-4558-9117-1E9AA196CA2C}" dt="2024-12-18T21:45:19.052" v="5943" actId="26606"/>
          <ac:spMkLst>
            <pc:docMk/>
            <pc:sldMk cId="670431983" sldId="465"/>
            <ac:spMk id="103" creationId="{ACE25BC1-2985-4214-A507-0A333899D65B}"/>
          </ac:spMkLst>
        </pc:spChg>
        <pc:spChg chg="add del">
          <ac:chgData name="Mishra, Priya" userId="47177158-2419-489a-9407-50b3b4bb0a1d" providerId="ADAL" clId="{A30EE824-EC3E-4558-9117-1E9AA196CA2C}" dt="2024-12-18T21:45:19.052" v="5943" actId="26606"/>
          <ac:spMkLst>
            <pc:docMk/>
            <pc:sldMk cId="670431983" sldId="465"/>
            <ac:spMk id="104" creationId="{45F04A5C-6715-4359-A8D6-200E88C29341}"/>
          </ac:spMkLst>
        </pc:spChg>
        <pc:spChg chg="add del">
          <ac:chgData name="Mishra, Priya" userId="47177158-2419-489a-9407-50b3b4bb0a1d" providerId="ADAL" clId="{A30EE824-EC3E-4558-9117-1E9AA196CA2C}" dt="2024-12-18T21:45:22.133" v="5945" actId="26606"/>
          <ac:spMkLst>
            <pc:docMk/>
            <pc:sldMk cId="670431983" sldId="465"/>
            <ac:spMk id="106" creationId="{7A08E557-10DB-421A-876E-1AE58F8E07C4}"/>
          </ac:spMkLst>
        </pc:spChg>
        <pc:spChg chg="add del">
          <ac:chgData name="Mishra, Priya" userId="47177158-2419-489a-9407-50b3b4bb0a1d" providerId="ADAL" clId="{A30EE824-EC3E-4558-9117-1E9AA196CA2C}" dt="2024-12-18T21:45:22.133" v="5945" actId="26606"/>
          <ac:spMkLst>
            <pc:docMk/>
            <pc:sldMk cId="670431983" sldId="465"/>
            <ac:spMk id="107" creationId="{32B889CD-5180-4CF4-BE2E-C1331BC247AB}"/>
          </ac:spMkLst>
        </pc:spChg>
        <pc:spChg chg="add del">
          <ac:chgData name="Mishra, Priya" userId="47177158-2419-489a-9407-50b3b4bb0a1d" providerId="ADAL" clId="{A30EE824-EC3E-4558-9117-1E9AA196CA2C}" dt="2024-12-18T21:45:22.133" v="5945" actId="26606"/>
          <ac:spMkLst>
            <pc:docMk/>
            <pc:sldMk cId="670431983" sldId="465"/>
            <ac:spMk id="108" creationId="{152BBA8B-82DE-4D8B-8E81-51F996FF47E4}"/>
          </ac:spMkLst>
        </pc:spChg>
        <pc:spChg chg="add del">
          <ac:chgData name="Mishra, Priya" userId="47177158-2419-489a-9407-50b3b4bb0a1d" providerId="ADAL" clId="{A30EE824-EC3E-4558-9117-1E9AA196CA2C}" dt="2024-12-18T21:45:22.133" v="5945" actId="26606"/>
          <ac:spMkLst>
            <pc:docMk/>
            <pc:sldMk cId="670431983" sldId="465"/>
            <ac:spMk id="109" creationId="{828AE160-474B-48A6-B092-CC77671DDDD6}"/>
          </ac:spMkLst>
        </pc:spChg>
        <pc:spChg chg="add del">
          <ac:chgData name="Mishra, Priya" userId="47177158-2419-489a-9407-50b3b4bb0a1d" providerId="ADAL" clId="{A30EE824-EC3E-4558-9117-1E9AA196CA2C}" dt="2024-12-18T21:45:22.133" v="5945" actId="26606"/>
          <ac:spMkLst>
            <pc:docMk/>
            <pc:sldMk cId="670431983" sldId="465"/>
            <ac:spMk id="110" creationId="{1AEAB2DB-5FE4-408F-9E8C-6E344C0810CB}"/>
          </ac:spMkLst>
        </pc:spChg>
        <pc:spChg chg="add del">
          <ac:chgData name="Mishra, Priya" userId="47177158-2419-489a-9407-50b3b4bb0a1d" providerId="ADAL" clId="{A30EE824-EC3E-4558-9117-1E9AA196CA2C}" dt="2024-12-18T21:45:35.264" v="5951" actId="26606"/>
          <ac:spMkLst>
            <pc:docMk/>
            <pc:sldMk cId="670431983" sldId="465"/>
            <ac:spMk id="112" creationId="{7A08E557-10DB-421A-876E-1AE58F8E07C4}"/>
          </ac:spMkLst>
        </pc:spChg>
        <pc:spChg chg="add del">
          <ac:chgData name="Mishra, Priya" userId="47177158-2419-489a-9407-50b3b4bb0a1d" providerId="ADAL" clId="{A30EE824-EC3E-4558-9117-1E9AA196CA2C}" dt="2024-12-18T21:45:35.264" v="5951" actId="26606"/>
          <ac:spMkLst>
            <pc:docMk/>
            <pc:sldMk cId="670431983" sldId="465"/>
            <ac:spMk id="113" creationId="{A9F95C5C-FBE3-42CB-A029-C907B401BD99}"/>
          </ac:spMkLst>
        </pc:spChg>
        <pc:spChg chg="add del">
          <ac:chgData name="Mishra, Priya" userId="47177158-2419-489a-9407-50b3b4bb0a1d" providerId="ADAL" clId="{A30EE824-EC3E-4558-9117-1E9AA196CA2C}" dt="2024-12-18T21:45:35.264" v="5951" actId="26606"/>
          <ac:spMkLst>
            <pc:docMk/>
            <pc:sldMk cId="670431983" sldId="465"/>
            <ac:spMk id="114" creationId="{A15F4668-AC50-40D9-9F1B-B23CB6D828CA}"/>
          </ac:spMkLst>
        </pc:spChg>
        <pc:spChg chg="add del">
          <ac:chgData name="Mishra, Priya" userId="47177158-2419-489a-9407-50b3b4bb0a1d" providerId="ADAL" clId="{A30EE824-EC3E-4558-9117-1E9AA196CA2C}" dt="2024-12-18T21:45:35.264" v="5951" actId="26606"/>
          <ac:spMkLst>
            <pc:docMk/>
            <pc:sldMk cId="670431983" sldId="465"/>
            <ac:spMk id="115" creationId="{B09B1BDA-9F0D-4681-9831-A7BD4C62EB22}"/>
          </ac:spMkLst>
        </pc:spChg>
        <pc:spChg chg="add del">
          <ac:chgData name="Mishra, Priya" userId="47177158-2419-489a-9407-50b3b4bb0a1d" providerId="ADAL" clId="{A30EE824-EC3E-4558-9117-1E9AA196CA2C}" dt="2024-12-18T21:45:35.264" v="5951" actId="26606"/>
          <ac:spMkLst>
            <pc:docMk/>
            <pc:sldMk cId="670431983" sldId="465"/>
            <ac:spMk id="116" creationId="{7A2130C3-47F5-4671-95BC-A16BCFEAB4B5}"/>
          </ac:spMkLst>
        </pc:spChg>
        <pc:graphicFrameChg chg="del">
          <ac:chgData name="Mishra, Priya" userId="47177158-2419-489a-9407-50b3b4bb0a1d" providerId="ADAL" clId="{A30EE824-EC3E-4558-9117-1E9AA196CA2C}" dt="2024-12-18T21:38:27.888" v="5840" actId="21"/>
          <ac:graphicFrameMkLst>
            <pc:docMk/>
            <pc:sldMk cId="670431983" sldId="465"/>
            <ac:graphicFrameMk id="6" creationId="{55DD18F7-8415-FF73-7752-82AC35F6736A}"/>
          </ac:graphicFrameMkLst>
        </pc:graphicFrameChg>
        <pc:graphicFrameChg chg="add del mod">
          <ac:chgData name="Mishra, Priya" userId="47177158-2419-489a-9407-50b3b4bb0a1d" providerId="ADAL" clId="{A30EE824-EC3E-4558-9117-1E9AA196CA2C}" dt="2024-12-18T21:38:57.631" v="5848" actId="21"/>
          <ac:graphicFrameMkLst>
            <pc:docMk/>
            <pc:sldMk cId="670431983" sldId="465"/>
            <ac:graphicFrameMk id="7" creationId="{55DD18F7-8415-FF73-7752-82AC35F6736A}"/>
          </ac:graphicFrameMkLst>
        </pc:graphicFrameChg>
        <pc:graphicFrameChg chg="add mod modGraphic">
          <ac:chgData name="Mishra, Priya" userId="47177158-2419-489a-9407-50b3b4bb0a1d" providerId="ADAL" clId="{A30EE824-EC3E-4558-9117-1E9AA196CA2C}" dt="2024-12-18T21:46:11.147" v="5960" actId="1076"/>
          <ac:graphicFrameMkLst>
            <pc:docMk/>
            <pc:sldMk cId="670431983" sldId="465"/>
            <ac:graphicFrameMk id="69" creationId="{28E7C9B0-41E0-2E89-275E-61D2786A6B2A}"/>
          </ac:graphicFrameMkLst>
        </pc:graphicFrameChg>
      </pc:sldChg>
      <pc:sldChg chg="addSp delSp modSp add mod ord">
        <pc:chgData name="Mishra, Priya" userId="47177158-2419-489a-9407-50b3b4bb0a1d" providerId="ADAL" clId="{A30EE824-EC3E-4558-9117-1E9AA196CA2C}" dt="2024-12-18T21:49:56.484" v="6009" actId="255"/>
        <pc:sldMkLst>
          <pc:docMk/>
          <pc:sldMk cId="331200670" sldId="466"/>
        </pc:sldMkLst>
        <pc:spChg chg="mod">
          <ac:chgData name="Mishra, Priya" userId="47177158-2419-489a-9407-50b3b4bb0a1d" providerId="ADAL" clId="{A30EE824-EC3E-4558-9117-1E9AA196CA2C}" dt="2024-12-18T21:49:56.484" v="6009" actId="255"/>
          <ac:spMkLst>
            <pc:docMk/>
            <pc:sldMk cId="331200670" sldId="466"/>
            <ac:spMk id="3" creationId="{68C2EC19-A157-8389-07DB-650659081F52}"/>
          </ac:spMkLst>
        </pc:spChg>
        <pc:spChg chg="add mod">
          <ac:chgData name="Mishra, Priya" userId="47177158-2419-489a-9407-50b3b4bb0a1d" providerId="ADAL" clId="{A30EE824-EC3E-4558-9117-1E9AA196CA2C}" dt="2024-12-18T21:49:23.603" v="6006" actId="21"/>
          <ac:spMkLst>
            <pc:docMk/>
            <pc:sldMk cId="331200670" sldId="466"/>
            <ac:spMk id="6" creationId="{57C8CB47-E689-80E8-78E2-7C839CA5C1F7}"/>
          </ac:spMkLst>
        </pc:spChg>
        <pc:graphicFrameChg chg="del mod">
          <ac:chgData name="Mishra, Priya" userId="47177158-2419-489a-9407-50b3b4bb0a1d" providerId="ADAL" clId="{A30EE824-EC3E-4558-9117-1E9AA196CA2C}" dt="2024-12-18T21:49:23.603" v="6006" actId="21"/>
          <ac:graphicFrameMkLst>
            <pc:docMk/>
            <pc:sldMk cId="331200670" sldId="466"/>
            <ac:graphicFrameMk id="4" creationId="{33F9AF37-FB32-E7D2-FA92-62D76778586F}"/>
          </ac:graphicFrameMkLst>
        </pc:graphicFrameChg>
        <pc:graphicFrameChg chg="add mod">
          <ac:chgData name="Mishra, Priya" userId="47177158-2419-489a-9407-50b3b4bb0a1d" providerId="ADAL" clId="{A30EE824-EC3E-4558-9117-1E9AA196CA2C}" dt="2024-12-18T21:49:31.308" v="6007"/>
          <ac:graphicFrameMkLst>
            <pc:docMk/>
            <pc:sldMk cId="331200670" sldId="466"/>
            <ac:graphicFrameMk id="7" creationId="{EF7EF944-7AEC-2343-667A-00E2BA0628B6}"/>
          </ac:graphicFrameMkLst>
        </pc:graphicFrameChg>
      </pc:sldChg>
      <pc:sldChg chg="addSp modSp add del mod">
        <pc:chgData name="Mishra, Priya" userId="47177158-2419-489a-9407-50b3b4bb0a1d" providerId="ADAL" clId="{A30EE824-EC3E-4558-9117-1E9AA196CA2C}" dt="2024-12-20T13:47:50.266" v="6052" actId="2696"/>
        <pc:sldMkLst>
          <pc:docMk/>
          <pc:sldMk cId="1097044272" sldId="467"/>
        </pc:sldMkLst>
        <pc:graphicFrameChg chg="add mod modGraphic">
          <ac:chgData name="Mishra, Priya" userId="47177158-2419-489a-9407-50b3b4bb0a1d" providerId="ADAL" clId="{A30EE824-EC3E-4558-9117-1E9AA196CA2C}" dt="2024-12-19T19:57:54.303" v="6020" actId="14100"/>
          <ac:graphicFrameMkLst>
            <pc:docMk/>
            <pc:sldMk cId="1097044272" sldId="467"/>
            <ac:graphicFrameMk id="2" creationId="{D7EFF774-1FF9-7DA8-7FA0-361300AE0732}"/>
          </ac:graphicFrameMkLst>
        </pc:graphicFrameChg>
        <pc:graphicFrameChg chg="add mod">
          <ac:chgData name="Mishra, Priya" userId="47177158-2419-489a-9407-50b3b4bb0a1d" providerId="ADAL" clId="{A30EE824-EC3E-4558-9117-1E9AA196CA2C}" dt="2024-12-19T19:59:41.901" v="6041"/>
          <ac:graphicFrameMkLst>
            <pc:docMk/>
            <pc:sldMk cId="1097044272" sldId="467"/>
            <ac:graphicFrameMk id="3" creationId="{B1B9B150-9AF4-CB01-62A8-046EC9F5E663}"/>
          </ac:graphicFrameMkLst>
        </pc:graphicFrameChg>
      </pc:sldChg>
      <pc:sldChg chg="addSp delSp modSp add del mod">
        <pc:chgData name="Mishra, Priya" userId="47177158-2419-489a-9407-50b3b4bb0a1d" providerId="ADAL" clId="{A30EE824-EC3E-4558-9117-1E9AA196CA2C}" dt="2024-12-19T20:42:18.028" v="6051" actId="2696"/>
        <pc:sldMkLst>
          <pc:docMk/>
          <pc:sldMk cId="1678611199" sldId="468"/>
        </pc:sldMkLst>
        <pc:spChg chg="add del">
          <ac:chgData name="Mishra, Priya" userId="47177158-2419-489a-9407-50b3b4bb0a1d" providerId="ADAL" clId="{A30EE824-EC3E-4558-9117-1E9AA196CA2C}" dt="2024-12-19T19:58:28.658" v="6024" actId="22"/>
          <ac:spMkLst>
            <pc:docMk/>
            <pc:sldMk cId="1678611199" sldId="468"/>
            <ac:spMk id="5" creationId="{80360BA8-D499-A5D1-3DAC-8C0DFD29CCD0}"/>
          </ac:spMkLst>
        </pc:spChg>
        <pc:spChg chg="add del mod">
          <ac:chgData name="Mishra, Priya" userId="47177158-2419-489a-9407-50b3b4bb0a1d" providerId="ADAL" clId="{A30EE824-EC3E-4558-9117-1E9AA196CA2C}" dt="2024-12-19T19:59:13.939" v="6036" actId="21"/>
          <ac:spMkLst>
            <pc:docMk/>
            <pc:sldMk cId="1678611199" sldId="468"/>
            <ac:spMk id="8" creationId="{DB0A9F8C-01A2-7E6A-60E2-FCC9FECD0AE4}"/>
          </ac:spMkLst>
        </pc:spChg>
        <pc:spChg chg="add del">
          <ac:chgData name="Mishra, Priya" userId="47177158-2419-489a-9407-50b3b4bb0a1d" providerId="ADAL" clId="{A30EE824-EC3E-4558-9117-1E9AA196CA2C}" dt="2024-12-19T19:59:10.788" v="6032" actId="22"/>
          <ac:spMkLst>
            <pc:docMk/>
            <pc:sldMk cId="1678611199" sldId="468"/>
            <ac:spMk id="11" creationId="{5256310F-973E-86F4-CAEF-6575270EA181}"/>
          </ac:spMkLst>
        </pc:spChg>
        <pc:spChg chg="add del">
          <ac:chgData name="Mishra, Priya" userId="47177158-2419-489a-9407-50b3b4bb0a1d" providerId="ADAL" clId="{A30EE824-EC3E-4558-9117-1E9AA196CA2C}" dt="2024-12-19T19:59:23.548" v="6038" actId="21"/>
          <ac:spMkLst>
            <pc:docMk/>
            <pc:sldMk cId="1678611199" sldId="468"/>
            <ac:spMk id="13" creationId="{EF3F9728-0B04-2602-BDB7-613E57FBEFBE}"/>
          </ac:spMkLst>
        </pc:spChg>
        <pc:spChg chg="add mod">
          <ac:chgData name="Mishra, Priya" userId="47177158-2419-489a-9407-50b3b4bb0a1d" providerId="ADAL" clId="{A30EE824-EC3E-4558-9117-1E9AA196CA2C}" dt="2024-12-19T20:00:08.338" v="6043" actId="1076"/>
          <ac:spMkLst>
            <pc:docMk/>
            <pc:sldMk cId="1678611199" sldId="468"/>
            <ac:spMk id="16" creationId="{274A68CB-C85D-29B2-8711-F42BB20EAB7B}"/>
          </ac:spMkLst>
        </pc:spChg>
        <pc:spChg chg="add mod">
          <ac:chgData name="Mishra, Priya" userId="47177158-2419-489a-9407-50b3b4bb0a1d" providerId="ADAL" clId="{A30EE824-EC3E-4558-9117-1E9AA196CA2C}" dt="2024-12-19T20:01:32.783" v="6048" actId="14100"/>
          <ac:spMkLst>
            <pc:docMk/>
            <pc:sldMk cId="1678611199" sldId="468"/>
            <ac:spMk id="18" creationId="{AF63554A-BDBE-95B4-C750-1E49FD7DCFEE}"/>
          </ac:spMkLst>
        </pc:spChg>
        <pc:graphicFrameChg chg="add mod modGraphic">
          <ac:chgData name="Mishra, Priya" userId="47177158-2419-489a-9407-50b3b4bb0a1d" providerId="ADAL" clId="{A30EE824-EC3E-4558-9117-1E9AA196CA2C}" dt="2024-12-19T20:01:46.221" v="6050"/>
          <ac:graphicFrameMkLst>
            <pc:docMk/>
            <pc:sldMk cId="1678611199" sldId="468"/>
            <ac:graphicFrameMk id="14" creationId="{84843846-70D8-4DA8-1713-54506CF00E99}"/>
          </ac:graphicFrameMkLst>
        </pc:graphicFrameChg>
        <pc:picChg chg="del">
          <ac:chgData name="Mishra, Priya" userId="47177158-2419-489a-9407-50b3b4bb0a1d" providerId="ADAL" clId="{A30EE824-EC3E-4558-9117-1E9AA196CA2C}" dt="2024-12-19T19:58:22.965" v="6022" actId="478"/>
          <ac:picMkLst>
            <pc:docMk/>
            <pc:sldMk cId="1678611199" sldId="468"/>
            <ac:picMk id="6" creationId="{FA49F86E-6105-E17A-542C-199A080C7F09}"/>
          </ac:picMkLst>
        </pc:picChg>
      </pc:sldChg>
      <pc:sldMasterChg chg="delSldLayout">
        <pc:chgData name="Mishra, Priya" userId="47177158-2419-489a-9407-50b3b4bb0a1d" providerId="ADAL" clId="{A30EE824-EC3E-4558-9117-1E9AA196CA2C}" dt="2024-12-18T21:50:27.964" v="6011" actId="47"/>
        <pc:sldMasterMkLst>
          <pc:docMk/>
          <pc:sldMasterMk cId="3130536433" sldId="2147483712"/>
        </pc:sldMasterMkLst>
        <pc:sldLayoutChg chg="del">
          <pc:chgData name="Mishra, Priya" userId="47177158-2419-489a-9407-50b3b4bb0a1d" providerId="ADAL" clId="{A30EE824-EC3E-4558-9117-1E9AA196CA2C}" dt="2024-12-18T20:11:02.094" v="5050" actId="2696"/>
          <pc:sldLayoutMkLst>
            <pc:docMk/>
            <pc:sldMasterMk cId="3130536433" sldId="2147483712"/>
            <pc:sldLayoutMk cId="1046245811" sldId="2147483725"/>
          </pc:sldLayoutMkLst>
        </pc:sldLayoutChg>
        <pc:sldLayoutChg chg="del">
          <pc:chgData name="Mishra, Priya" userId="47177158-2419-489a-9407-50b3b4bb0a1d" providerId="ADAL" clId="{A30EE824-EC3E-4558-9117-1E9AA196CA2C}" dt="2024-12-18T20:10:57.338" v="5049" actId="2696"/>
          <pc:sldLayoutMkLst>
            <pc:docMk/>
            <pc:sldMasterMk cId="3130536433" sldId="2147483712"/>
            <pc:sldLayoutMk cId="3403818585" sldId="2147483727"/>
          </pc:sldLayoutMkLst>
        </pc:sldLayoutChg>
        <pc:sldLayoutChg chg="del">
          <pc:chgData name="Mishra, Priya" userId="47177158-2419-489a-9407-50b3b4bb0a1d" providerId="ADAL" clId="{A30EE824-EC3E-4558-9117-1E9AA196CA2C}" dt="2024-12-18T21:50:27.964" v="6011" actId="47"/>
          <pc:sldLayoutMkLst>
            <pc:docMk/>
            <pc:sldMasterMk cId="3130536433" sldId="2147483712"/>
            <pc:sldLayoutMk cId="95710400" sldId="2147483730"/>
          </pc:sldLayoutMkLst>
        </pc:sldLayoutChg>
        <pc:sldLayoutChg chg="del">
          <pc:chgData name="Mishra, Priya" userId="47177158-2419-489a-9407-50b3b4bb0a1d" providerId="ADAL" clId="{A30EE824-EC3E-4558-9117-1E9AA196CA2C}" dt="2024-12-18T15:46:34.052" v="3858" actId="2696"/>
          <pc:sldLayoutMkLst>
            <pc:docMk/>
            <pc:sldMasterMk cId="3130536433" sldId="2147483712"/>
            <pc:sldLayoutMk cId="312796197" sldId="2147483731"/>
          </pc:sldLayoutMkLst>
        </pc:sldLayoutChg>
        <pc:sldLayoutChg chg="del">
          <pc:chgData name="Mishra, Priya" userId="47177158-2419-489a-9407-50b3b4bb0a1d" providerId="ADAL" clId="{A30EE824-EC3E-4558-9117-1E9AA196CA2C}" dt="2024-12-18T15:23:38.068" v="2745" actId="2696"/>
          <pc:sldLayoutMkLst>
            <pc:docMk/>
            <pc:sldMasterMk cId="3130536433" sldId="2147483712"/>
            <pc:sldLayoutMk cId="1264640030" sldId="2147483732"/>
          </pc:sldLayoutMkLst>
        </pc:sldLayoutChg>
        <pc:sldLayoutChg chg="del">
          <pc:chgData name="Mishra, Priya" userId="47177158-2419-489a-9407-50b3b4bb0a1d" providerId="ADAL" clId="{A30EE824-EC3E-4558-9117-1E9AA196CA2C}" dt="2024-12-18T21:46:04.126" v="5959" actId="47"/>
          <pc:sldLayoutMkLst>
            <pc:docMk/>
            <pc:sldMasterMk cId="3130536433" sldId="2147483712"/>
            <pc:sldLayoutMk cId="2351615926" sldId="2147483733"/>
          </pc:sldLayoutMkLst>
        </pc:sldLayoutChg>
        <pc:sldLayoutChg chg="del">
          <pc:chgData name="Mishra, Priya" userId="47177158-2419-489a-9407-50b3b4bb0a1d" providerId="ADAL" clId="{A30EE824-EC3E-4558-9117-1E9AA196CA2C}" dt="2024-12-18T15:46:38.378" v="3859" actId="2696"/>
          <pc:sldLayoutMkLst>
            <pc:docMk/>
            <pc:sldMasterMk cId="3130536433" sldId="2147483712"/>
            <pc:sldLayoutMk cId="2514171198" sldId="2147483734"/>
          </pc:sldLayoutMkLst>
        </pc:sldLayoutChg>
        <pc:sldLayoutChg chg="del">
          <pc:chgData name="Mishra, Priya" userId="47177158-2419-489a-9407-50b3b4bb0a1d" providerId="ADAL" clId="{A30EE824-EC3E-4558-9117-1E9AA196CA2C}" dt="2024-12-18T21:46:02.755" v="5958" actId="47"/>
          <pc:sldLayoutMkLst>
            <pc:docMk/>
            <pc:sldMasterMk cId="3130536433" sldId="2147483712"/>
            <pc:sldLayoutMk cId="416435012" sldId="214748373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06113-08AF-4C6B-A2D7-DB27B964A0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1281871-9F4E-406E-BBFB-D1FC198BE06E}">
      <dgm:prSet custT="1"/>
      <dgm:spPr/>
      <dgm:t>
        <a:bodyPr/>
        <a:lstStyle/>
        <a:p>
          <a:r>
            <a:rPr lang="en-US" sz="1600" b="1" dirty="0">
              <a:solidFill>
                <a:schemeClr val="bg2"/>
              </a:solidFill>
              <a:latin typeface="Arial" panose="020B0604020202020204" pitchFamily="34" charset="0"/>
              <a:cs typeface="Arial" panose="020B0604020202020204" pitchFamily="34" charset="0"/>
            </a:rPr>
            <a:t>Top Player Performance</a:t>
          </a:r>
          <a:r>
            <a:rPr lang="en-US" sz="1600" dirty="0">
              <a:solidFill>
                <a:schemeClr val="bg2"/>
              </a:solidFill>
              <a:latin typeface="Arial" panose="020B0604020202020204" pitchFamily="34" charset="0"/>
              <a:cs typeface="Arial" panose="020B0604020202020204" pitchFamily="34" charset="0"/>
            </a:rPr>
            <a:t>:</a:t>
          </a:r>
        </a:p>
      </dgm:t>
    </dgm:pt>
    <dgm:pt modelId="{6785761B-570C-430D-ACC3-E272D63C4CDA}" type="parTrans" cxnId="{0C137CD6-0F03-4F91-8FF6-09B6ED778FED}">
      <dgm:prSet/>
      <dgm:spPr/>
      <dgm:t>
        <a:bodyPr/>
        <a:lstStyle/>
        <a:p>
          <a:endParaRPr lang="en-US"/>
        </a:p>
      </dgm:t>
    </dgm:pt>
    <dgm:pt modelId="{57D6579A-37C6-44CD-A9AE-FBCE0380F417}" type="sibTrans" cxnId="{0C137CD6-0F03-4F91-8FF6-09B6ED778FED}">
      <dgm:prSet/>
      <dgm:spPr/>
      <dgm:t>
        <a:bodyPr/>
        <a:lstStyle/>
        <a:p>
          <a:endParaRPr lang="en-US"/>
        </a:p>
      </dgm:t>
    </dgm:pt>
    <dgm:pt modelId="{5B923143-9FDC-4E1C-B898-591676FC536F}">
      <dgm:prSet custT="1"/>
      <dgm:spPr/>
      <dgm:t>
        <a:bodyPr/>
        <a:lstStyle/>
        <a:p>
          <a:r>
            <a:rPr lang="en-US" sz="1200" b="1" dirty="0">
              <a:solidFill>
                <a:srgbClr val="0C4046"/>
              </a:solidFill>
              <a:latin typeface="Arial" panose="020B0604020202020204" pitchFamily="34" charset="0"/>
              <a:cs typeface="Arial" panose="020B0604020202020204" pitchFamily="34" charset="0"/>
            </a:rPr>
            <a:t>Christian Pulisic (Player ID 315779)</a:t>
          </a:r>
          <a:r>
            <a:rPr lang="en-US" sz="1200" dirty="0">
              <a:solidFill>
                <a:srgbClr val="0C4046"/>
              </a:solidFill>
              <a:latin typeface="Arial" panose="020B0604020202020204" pitchFamily="34" charset="0"/>
              <a:cs typeface="Arial" panose="020B0604020202020204" pitchFamily="34" charset="0"/>
            </a:rPr>
            <a:t> is a consistent high performer and valuable team asset.</a:t>
          </a:r>
        </a:p>
      </dgm:t>
    </dgm:pt>
    <dgm:pt modelId="{1790E895-1124-4405-9421-27BBD86BE3FB}" type="parTrans" cxnId="{FF9BB20D-17F0-48B4-91DD-088B5984CF36}">
      <dgm:prSet/>
      <dgm:spPr/>
      <dgm:t>
        <a:bodyPr/>
        <a:lstStyle/>
        <a:p>
          <a:endParaRPr lang="en-US"/>
        </a:p>
      </dgm:t>
    </dgm:pt>
    <dgm:pt modelId="{1DBA661E-62FC-4FCB-8DB4-8B352A2D0B40}" type="sibTrans" cxnId="{FF9BB20D-17F0-48B4-91DD-088B5984CF36}">
      <dgm:prSet/>
      <dgm:spPr/>
      <dgm:t>
        <a:bodyPr/>
        <a:lstStyle/>
        <a:p>
          <a:endParaRPr lang="en-US"/>
        </a:p>
      </dgm:t>
    </dgm:pt>
    <dgm:pt modelId="{FB5A4EC0-CC2D-481E-AEBB-C40E0CF35991}">
      <dgm:prSet custT="1"/>
      <dgm:spPr/>
      <dgm:t>
        <a:bodyPr/>
        <a:lstStyle/>
        <a:p>
          <a:r>
            <a:rPr lang="en-US" sz="1600" b="1" dirty="0">
              <a:solidFill>
                <a:schemeClr val="bg2"/>
              </a:solidFill>
              <a:latin typeface="Arial" panose="020B0604020202020204" pitchFamily="34" charset="0"/>
              <a:cs typeface="Arial" panose="020B0604020202020204" pitchFamily="34" charset="0"/>
            </a:rPr>
            <a:t>Goals Trend</a:t>
          </a:r>
          <a:r>
            <a:rPr lang="en-US" sz="1600" dirty="0">
              <a:solidFill>
                <a:schemeClr val="bg2"/>
              </a:solidFill>
              <a:latin typeface="Arial" panose="020B0604020202020204" pitchFamily="34" charset="0"/>
              <a:cs typeface="Arial" panose="020B0604020202020204" pitchFamily="34" charset="0"/>
            </a:rPr>
            <a:t>:</a:t>
          </a:r>
        </a:p>
      </dgm:t>
    </dgm:pt>
    <dgm:pt modelId="{343334E4-3EE7-4624-8804-2FD4DC5589CD}" type="parTrans" cxnId="{DD1DEF8E-C790-4113-9B37-F54A0A149A31}">
      <dgm:prSet/>
      <dgm:spPr/>
      <dgm:t>
        <a:bodyPr/>
        <a:lstStyle/>
        <a:p>
          <a:endParaRPr lang="en-US"/>
        </a:p>
      </dgm:t>
    </dgm:pt>
    <dgm:pt modelId="{54D46AA0-8E6A-4007-ACDC-5F3CDD207D4F}" type="sibTrans" cxnId="{DD1DEF8E-C790-4113-9B37-F54A0A149A31}">
      <dgm:prSet/>
      <dgm:spPr/>
      <dgm:t>
        <a:bodyPr/>
        <a:lstStyle/>
        <a:p>
          <a:endParaRPr lang="en-US"/>
        </a:p>
      </dgm:t>
    </dgm:pt>
    <dgm:pt modelId="{4596A5C6-0DD2-4179-BE9D-FCA6682B80EA}">
      <dgm:prSet custT="1"/>
      <dgm:spPr/>
      <dgm:t>
        <a:bodyPr/>
        <a:lstStyle/>
        <a:p>
          <a:r>
            <a:rPr lang="en-US" sz="1200" b="1">
              <a:solidFill>
                <a:srgbClr val="0C4046"/>
              </a:solidFill>
              <a:latin typeface="Arial" panose="020B0604020202020204" pitchFamily="34" charset="0"/>
              <a:cs typeface="Arial" panose="020B0604020202020204" pitchFamily="34" charset="0"/>
            </a:rPr>
            <a:t>Sudden rise in goals since 2018</a:t>
          </a:r>
          <a:r>
            <a:rPr lang="en-US" sz="1200">
              <a:solidFill>
                <a:srgbClr val="0C4046"/>
              </a:solidFill>
              <a:latin typeface="Arial" panose="020B0604020202020204" pitchFamily="34" charset="0"/>
              <a:cs typeface="Arial" panose="020B0604020202020204" pitchFamily="34" charset="0"/>
            </a:rPr>
            <a:t>, indicating improved strategies or development.</a:t>
          </a:r>
          <a:endParaRPr lang="en-US" sz="1200" dirty="0">
            <a:solidFill>
              <a:srgbClr val="0C4046"/>
            </a:solidFill>
            <a:latin typeface="Arial" panose="020B0604020202020204" pitchFamily="34" charset="0"/>
            <a:cs typeface="Arial" panose="020B0604020202020204" pitchFamily="34" charset="0"/>
          </a:endParaRPr>
        </a:p>
      </dgm:t>
    </dgm:pt>
    <dgm:pt modelId="{77A61C12-52FF-49C4-A9E6-B7D386B8C1D8}" type="parTrans" cxnId="{5888A347-3F51-4C5C-A3AC-3042666A71E8}">
      <dgm:prSet/>
      <dgm:spPr/>
      <dgm:t>
        <a:bodyPr/>
        <a:lstStyle/>
        <a:p>
          <a:endParaRPr lang="en-US"/>
        </a:p>
      </dgm:t>
    </dgm:pt>
    <dgm:pt modelId="{A4998A67-7390-4255-9547-C384AD295F69}" type="sibTrans" cxnId="{5888A347-3F51-4C5C-A3AC-3042666A71E8}">
      <dgm:prSet/>
      <dgm:spPr/>
      <dgm:t>
        <a:bodyPr/>
        <a:lstStyle/>
        <a:p>
          <a:endParaRPr lang="en-US"/>
        </a:p>
      </dgm:t>
    </dgm:pt>
    <dgm:pt modelId="{958B8C57-2AC5-466B-978D-62047B737C8B}">
      <dgm:prSet custT="1"/>
      <dgm:spPr/>
      <dgm:t>
        <a:bodyPr/>
        <a:lstStyle/>
        <a:p>
          <a:r>
            <a:rPr lang="en-US" sz="1600" b="1">
              <a:solidFill>
                <a:schemeClr val="bg2"/>
              </a:solidFill>
              <a:latin typeface="Arial" panose="020B0604020202020204" pitchFamily="34" charset="0"/>
              <a:cs typeface="Arial" panose="020B0604020202020204" pitchFamily="34" charset="0"/>
            </a:rPr>
            <a:t>Key Correlations</a:t>
          </a:r>
          <a:r>
            <a:rPr lang="en-US" sz="1600">
              <a:solidFill>
                <a:schemeClr val="bg2"/>
              </a:solidFill>
              <a:latin typeface="Arial" panose="020B0604020202020204" pitchFamily="34" charset="0"/>
              <a:cs typeface="Arial" panose="020B0604020202020204" pitchFamily="34" charset="0"/>
            </a:rPr>
            <a:t>:</a:t>
          </a:r>
        </a:p>
      </dgm:t>
    </dgm:pt>
    <dgm:pt modelId="{9214EA2F-453E-4AE3-8B6F-76F028094038}" type="parTrans" cxnId="{2AF07E36-0D81-40F7-A1DA-3A335EA62E60}">
      <dgm:prSet/>
      <dgm:spPr/>
      <dgm:t>
        <a:bodyPr/>
        <a:lstStyle/>
        <a:p>
          <a:endParaRPr lang="en-US"/>
        </a:p>
      </dgm:t>
    </dgm:pt>
    <dgm:pt modelId="{B84DB9FA-3113-480F-B21D-BF6B02A2AC31}" type="sibTrans" cxnId="{2AF07E36-0D81-40F7-A1DA-3A335EA62E60}">
      <dgm:prSet/>
      <dgm:spPr/>
      <dgm:t>
        <a:bodyPr/>
        <a:lstStyle/>
        <a:p>
          <a:endParaRPr lang="en-US"/>
        </a:p>
      </dgm:t>
    </dgm:pt>
    <dgm:pt modelId="{397FCE4D-37C0-43A3-9726-25043E4AE1DB}">
      <dgm:prSet custT="1"/>
      <dgm:spPr/>
      <dgm:t>
        <a:bodyPr/>
        <a:lstStyle/>
        <a:p>
          <a:r>
            <a:rPr lang="en-US" sz="1200" b="1">
              <a:solidFill>
                <a:srgbClr val="0C4046"/>
              </a:solidFill>
              <a:latin typeface="Arial" panose="020B0604020202020204" pitchFamily="34" charset="0"/>
              <a:cs typeface="Arial" panose="020B0604020202020204" pitchFamily="34" charset="0"/>
            </a:rPr>
            <a:t>Goals vs. Minutes Played (0.19)</a:t>
          </a:r>
          <a:r>
            <a:rPr lang="en-US" sz="1200">
              <a:solidFill>
                <a:srgbClr val="0C4046"/>
              </a:solidFill>
              <a:latin typeface="Arial" panose="020B0604020202020204" pitchFamily="34" charset="0"/>
              <a:cs typeface="Arial" panose="020B0604020202020204" pitchFamily="34" charset="0"/>
            </a:rPr>
            <a:t>: Weak positive link—more playtime may slightly boost scoring.</a:t>
          </a:r>
        </a:p>
      </dgm:t>
    </dgm:pt>
    <dgm:pt modelId="{7C7320FF-F47A-456D-A762-5161A32B3477}" type="parTrans" cxnId="{E694693F-A393-4024-A5E1-57E40F24F7EF}">
      <dgm:prSet/>
      <dgm:spPr/>
      <dgm:t>
        <a:bodyPr/>
        <a:lstStyle/>
        <a:p>
          <a:endParaRPr lang="en-US"/>
        </a:p>
      </dgm:t>
    </dgm:pt>
    <dgm:pt modelId="{5A8669E6-3E6E-4102-8E91-07A5BCB836C7}" type="sibTrans" cxnId="{E694693F-A393-4024-A5E1-57E40F24F7EF}">
      <dgm:prSet/>
      <dgm:spPr/>
      <dgm:t>
        <a:bodyPr/>
        <a:lstStyle/>
        <a:p>
          <a:endParaRPr lang="en-US"/>
        </a:p>
      </dgm:t>
    </dgm:pt>
    <dgm:pt modelId="{C5D91942-CCE0-41C3-A53E-116EEF1449ED}">
      <dgm:prSet custT="1"/>
      <dgm:spPr/>
      <dgm:t>
        <a:bodyPr/>
        <a:lstStyle/>
        <a:p>
          <a:r>
            <a:rPr lang="en-US" sz="1200" b="1" dirty="0">
              <a:solidFill>
                <a:srgbClr val="0C4046"/>
              </a:solidFill>
              <a:latin typeface="Arial" panose="020B0604020202020204" pitchFamily="34" charset="0"/>
              <a:cs typeface="Arial" panose="020B0604020202020204" pitchFamily="34" charset="0"/>
            </a:rPr>
            <a:t>Individual Goals vs. Total Team Goals (0.03)</a:t>
          </a:r>
          <a:r>
            <a:rPr lang="en-US" sz="1200" dirty="0">
              <a:solidFill>
                <a:srgbClr val="0C4046"/>
              </a:solidFill>
              <a:latin typeface="Arial" panose="020B0604020202020204" pitchFamily="34" charset="0"/>
              <a:cs typeface="Arial" panose="020B0604020202020204" pitchFamily="34" charset="0"/>
            </a:rPr>
            <a:t>: Minimal impact, suggesting team effort is key.</a:t>
          </a:r>
        </a:p>
      </dgm:t>
    </dgm:pt>
    <dgm:pt modelId="{EE633309-8E8A-4591-9E4A-658D6752F703}" type="parTrans" cxnId="{45BB3A81-32A4-45D5-BFB2-3391D47CFAF5}">
      <dgm:prSet/>
      <dgm:spPr/>
      <dgm:t>
        <a:bodyPr/>
        <a:lstStyle/>
        <a:p>
          <a:endParaRPr lang="en-US"/>
        </a:p>
      </dgm:t>
    </dgm:pt>
    <dgm:pt modelId="{15DF3DC5-2F42-4559-BD86-3D743BC7F8AB}" type="sibTrans" cxnId="{45BB3A81-32A4-45D5-BFB2-3391D47CFAF5}">
      <dgm:prSet/>
      <dgm:spPr/>
      <dgm:t>
        <a:bodyPr/>
        <a:lstStyle/>
        <a:p>
          <a:endParaRPr lang="en-US"/>
        </a:p>
      </dgm:t>
    </dgm:pt>
    <dgm:pt modelId="{02BA43C2-0F55-4E77-9404-DD848E3B3A80}">
      <dgm:prSet custT="1"/>
      <dgm:spPr/>
      <dgm:t>
        <a:bodyPr/>
        <a:lstStyle/>
        <a:p>
          <a:r>
            <a:rPr lang="en-US" sz="1200" b="1">
              <a:solidFill>
                <a:srgbClr val="0C4046"/>
              </a:solidFill>
              <a:latin typeface="Arial" panose="020B0604020202020204" pitchFamily="34" charset="0"/>
              <a:cs typeface="Arial" panose="020B0604020202020204" pitchFamily="34" charset="0"/>
            </a:rPr>
            <a:t>Market Value &amp; Contract Expiry</a:t>
          </a:r>
          <a:r>
            <a:rPr lang="en-US" sz="1200">
              <a:solidFill>
                <a:srgbClr val="0C4046"/>
              </a:solidFill>
              <a:latin typeface="Arial" panose="020B0604020202020204" pitchFamily="34" charset="0"/>
              <a:cs typeface="Arial" panose="020B0604020202020204" pitchFamily="34" charset="0"/>
            </a:rPr>
            <a:t>: Longer contracts are linked to higher player market value.</a:t>
          </a:r>
        </a:p>
      </dgm:t>
    </dgm:pt>
    <dgm:pt modelId="{525728B1-B5BE-4EEE-B361-263FFB6FB877}" type="parTrans" cxnId="{0548CA2B-C13B-4D57-805C-6F2B06FE4D9A}">
      <dgm:prSet/>
      <dgm:spPr/>
      <dgm:t>
        <a:bodyPr/>
        <a:lstStyle/>
        <a:p>
          <a:endParaRPr lang="en-US"/>
        </a:p>
      </dgm:t>
    </dgm:pt>
    <dgm:pt modelId="{AB5B3E77-44F7-48C1-89CD-FAE1DE3453EF}" type="sibTrans" cxnId="{0548CA2B-C13B-4D57-805C-6F2B06FE4D9A}">
      <dgm:prSet/>
      <dgm:spPr/>
      <dgm:t>
        <a:bodyPr/>
        <a:lstStyle/>
        <a:p>
          <a:endParaRPr lang="en-US"/>
        </a:p>
      </dgm:t>
    </dgm:pt>
    <dgm:pt modelId="{C9DDFFBB-200C-4C38-9401-7F074C08137F}">
      <dgm:prSet custT="1"/>
      <dgm:spPr/>
      <dgm:t>
        <a:bodyPr/>
        <a:lstStyle/>
        <a:p>
          <a:r>
            <a:rPr lang="en-US" sz="1600" b="1">
              <a:solidFill>
                <a:schemeClr val="bg2"/>
              </a:solidFill>
              <a:latin typeface="Arial" panose="020B0604020202020204" pitchFamily="34" charset="0"/>
              <a:cs typeface="Arial" panose="020B0604020202020204" pitchFamily="34" charset="0"/>
            </a:rPr>
            <a:t>Team Performance</a:t>
          </a:r>
          <a:r>
            <a:rPr lang="en-US" sz="1600">
              <a:solidFill>
                <a:schemeClr val="bg2"/>
              </a:solidFill>
              <a:latin typeface="Arial" panose="020B0604020202020204" pitchFamily="34" charset="0"/>
              <a:cs typeface="Arial" panose="020B0604020202020204" pitchFamily="34" charset="0"/>
            </a:rPr>
            <a:t>:</a:t>
          </a:r>
        </a:p>
      </dgm:t>
    </dgm:pt>
    <dgm:pt modelId="{BE1E48BC-C936-4C24-B98A-70FA8F72838A}" type="parTrans" cxnId="{2C149CFE-329F-4E83-BB88-842B70782885}">
      <dgm:prSet/>
      <dgm:spPr/>
      <dgm:t>
        <a:bodyPr/>
        <a:lstStyle/>
        <a:p>
          <a:endParaRPr lang="en-US"/>
        </a:p>
      </dgm:t>
    </dgm:pt>
    <dgm:pt modelId="{EFC02D71-FB5D-4F70-AC7A-7A0CE715F5D7}" type="sibTrans" cxnId="{2C149CFE-329F-4E83-BB88-842B70782885}">
      <dgm:prSet/>
      <dgm:spPr/>
      <dgm:t>
        <a:bodyPr/>
        <a:lstStyle/>
        <a:p>
          <a:endParaRPr lang="en-US"/>
        </a:p>
      </dgm:t>
    </dgm:pt>
    <dgm:pt modelId="{2B964A9F-71FC-4B6E-8C00-03EDA3AB8D87}">
      <dgm:prSet custT="1"/>
      <dgm:spPr/>
      <dgm:t>
        <a:bodyPr/>
        <a:lstStyle/>
        <a:p>
          <a:r>
            <a:rPr lang="en-US" sz="1200" b="1">
              <a:solidFill>
                <a:srgbClr val="0C4046"/>
              </a:solidFill>
              <a:latin typeface="Arial" panose="020B0604020202020204" pitchFamily="34" charset="0"/>
              <a:cs typeface="Arial" panose="020B0604020202020204" pitchFamily="34" charset="0"/>
            </a:rPr>
            <a:t>Borussia Dortmund</a:t>
          </a:r>
          <a:r>
            <a:rPr lang="en-US" sz="1200">
              <a:solidFill>
                <a:srgbClr val="0C4046"/>
              </a:solidFill>
              <a:latin typeface="Arial" panose="020B0604020202020204" pitchFamily="34" charset="0"/>
              <a:cs typeface="Arial" panose="020B0604020202020204" pitchFamily="34" charset="0"/>
            </a:rPr>
            <a:t> excels in both domestic and international matches.</a:t>
          </a:r>
        </a:p>
      </dgm:t>
    </dgm:pt>
    <dgm:pt modelId="{2B2C1D4A-6AFA-425D-85D4-45EA6FBE97BB}" type="parTrans" cxnId="{D9DFA960-58F4-4B68-903C-D2EA923D9F0C}">
      <dgm:prSet/>
      <dgm:spPr/>
      <dgm:t>
        <a:bodyPr/>
        <a:lstStyle/>
        <a:p>
          <a:endParaRPr lang="en-US"/>
        </a:p>
      </dgm:t>
    </dgm:pt>
    <dgm:pt modelId="{15D1BC39-48BE-4D51-9229-0E5B0133E235}" type="sibTrans" cxnId="{D9DFA960-58F4-4B68-903C-D2EA923D9F0C}">
      <dgm:prSet/>
      <dgm:spPr/>
      <dgm:t>
        <a:bodyPr/>
        <a:lstStyle/>
        <a:p>
          <a:endParaRPr lang="en-US"/>
        </a:p>
      </dgm:t>
    </dgm:pt>
    <dgm:pt modelId="{00FD6D65-24D4-45E3-86E3-1479963AD5D1}">
      <dgm:prSet custT="1"/>
      <dgm:spPr/>
      <dgm:t>
        <a:bodyPr/>
        <a:lstStyle/>
        <a:p>
          <a:r>
            <a:rPr lang="en-US" sz="1200" b="1">
              <a:solidFill>
                <a:srgbClr val="0C4046"/>
              </a:solidFill>
              <a:latin typeface="Arial" panose="020B0604020202020204" pitchFamily="34" charset="0"/>
              <a:cs typeface="Arial" panose="020B0604020202020204" pitchFamily="34" charset="0"/>
            </a:rPr>
            <a:t>Domestic Competitions</a:t>
          </a:r>
          <a:r>
            <a:rPr lang="en-US" sz="1200">
              <a:solidFill>
                <a:srgbClr val="0C4046"/>
              </a:solidFill>
              <a:latin typeface="Arial" panose="020B0604020202020204" pitchFamily="34" charset="0"/>
              <a:cs typeface="Arial" panose="020B0604020202020204" pitchFamily="34" charset="0"/>
            </a:rPr>
            <a:t>: More matches and higher goals compared to international cups.</a:t>
          </a:r>
        </a:p>
      </dgm:t>
    </dgm:pt>
    <dgm:pt modelId="{2967F256-9E8A-4771-919D-B914D2C12527}" type="parTrans" cxnId="{E29000EE-1CC8-4AC8-B87E-0E8BFAE4E278}">
      <dgm:prSet/>
      <dgm:spPr/>
      <dgm:t>
        <a:bodyPr/>
        <a:lstStyle/>
        <a:p>
          <a:endParaRPr lang="en-US"/>
        </a:p>
      </dgm:t>
    </dgm:pt>
    <dgm:pt modelId="{795FA0CC-89B3-4EF1-B3BB-D71BE94EDC0B}" type="sibTrans" cxnId="{E29000EE-1CC8-4AC8-B87E-0E8BFAE4E278}">
      <dgm:prSet/>
      <dgm:spPr/>
      <dgm:t>
        <a:bodyPr/>
        <a:lstStyle/>
        <a:p>
          <a:endParaRPr lang="en-US"/>
        </a:p>
      </dgm:t>
    </dgm:pt>
    <dgm:pt modelId="{6F1B97DA-C02F-4F7F-B242-ABC515DC94E4}">
      <dgm:prSet custT="1"/>
      <dgm:spPr/>
      <dgm:t>
        <a:bodyPr/>
        <a:lstStyle/>
        <a:p>
          <a:r>
            <a:rPr lang="en-US" sz="1600" b="1">
              <a:solidFill>
                <a:schemeClr val="bg2"/>
              </a:solidFill>
              <a:latin typeface="Arial" panose="020B0604020202020204" pitchFamily="34" charset="0"/>
              <a:cs typeface="Arial" panose="020B0604020202020204" pitchFamily="34" charset="0"/>
            </a:rPr>
            <a:t>Club Performance</a:t>
          </a:r>
          <a:r>
            <a:rPr lang="en-US" sz="1600">
              <a:solidFill>
                <a:schemeClr val="bg2"/>
              </a:solidFill>
              <a:latin typeface="Arial" panose="020B0604020202020204" pitchFamily="34" charset="0"/>
              <a:cs typeface="Arial" panose="020B0604020202020204" pitchFamily="34" charset="0"/>
            </a:rPr>
            <a:t>:</a:t>
          </a:r>
        </a:p>
      </dgm:t>
    </dgm:pt>
    <dgm:pt modelId="{FEC0836A-5B9D-46E2-91E0-9D42815C0348}" type="parTrans" cxnId="{6A969AA2-6236-465F-A367-A5207F5995B4}">
      <dgm:prSet/>
      <dgm:spPr/>
      <dgm:t>
        <a:bodyPr/>
        <a:lstStyle/>
        <a:p>
          <a:endParaRPr lang="en-US"/>
        </a:p>
      </dgm:t>
    </dgm:pt>
    <dgm:pt modelId="{5010CEDF-11F0-4ED0-B566-00DB0113B7C4}" type="sibTrans" cxnId="{6A969AA2-6236-465F-A367-A5207F5995B4}">
      <dgm:prSet/>
      <dgm:spPr/>
      <dgm:t>
        <a:bodyPr/>
        <a:lstStyle/>
        <a:p>
          <a:endParaRPr lang="en-US"/>
        </a:p>
      </dgm:t>
    </dgm:pt>
    <dgm:pt modelId="{66CCA3A6-1272-4706-B2E5-BEA21AA5854D}">
      <dgm:prSet custT="1"/>
      <dgm:spPr/>
      <dgm:t>
        <a:bodyPr/>
        <a:lstStyle/>
        <a:p>
          <a:r>
            <a:rPr lang="en-US" sz="1200" b="1">
              <a:solidFill>
                <a:srgbClr val="0C4046"/>
              </a:solidFill>
              <a:latin typeface="Arial" panose="020B0604020202020204" pitchFamily="34" charset="0"/>
              <a:cs typeface="Arial" panose="020B0604020202020204" pitchFamily="34" charset="0"/>
            </a:rPr>
            <a:t>Home Clubs</a:t>
          </a:r>
          <a:r>
            <a:rPr lang="en-US" sz="1200">
              <a:solidFill>
                <a:srgbClr val="0C4046"/>
              </a:solidFill>
              <a:latin typeface="Arial" panose="020B0604020202020204" pitchFamily="34" charset="0"/>
              <a:cs typeface="Arial" panose="020B0604020202020204" pitchFamily="34" charset="0"/>
            </a:rPr>
            <a:t> scored higher (5,962 avg. goals) than </a:t>
          </a:r>
          <a:r>
            <a:rPr lang="en-US" sz="1200" b="1">
              <a:solidFill>
                <a:srgbClr val="0C4046"/>
              </a:solidFill>
              <a:latin typeface="Arial" panose="020B0604020202020204" pitchFamily="34" charset="0"/>
              <a:cs typeface="Arial" panose="020B0604020202020204" pitchFamily="34" charset="0"/>
            </a:rPr>
            <a:t>Away Clubs</a:t>
          </a:r>
          <a:r>
            <a:rPr lang="en-US" sz="1200">
              <a:solidFill>
                <a:srgbClr val="0C4046"/>
              </a:solidFill>
              <a:latin typeface="Arial" panose="020B0604020202020204" pitchFamily="34" charset="0"/>
              <a:cs typeface="Arial" panose="020B0604020202020204" pitchFamily="34" charset="0"/>
            </a:rPr>
            <a:t> (1,188 avg. goals), reflecting stronger home performance.</a:t>
          </a:r>
        </a:p>
      </dgm:t>
    </dgm:pt>
    <dgm:pt modelId="{6A4AF1ED-B146-4FD1-9236-00EC37B5C5E5}" type="parTrans" cxnId="{A322E121-C5A9-49B2-9A82-15934EDE1DB8}">
      <dgm:prSet/>
      <dgm:spPr/>
      <dgm:t>
        <a:bodyPr/>
        <a:lstStyle/>
        <a:p>
          <a:endParaRPr lang="en-US"/>
        </a:p>
      </dgm:t>
    </dgm:pt>
    <dgm:pt modelId="{60E9809F-E3CB-45E9-88D0-CE1964D74FFD}" type="sibTrans" cxnId="{A322E121-C5A9-49B2-9A82-15934EDE1DB8}">
      <dgm:prSet/>
      <dgm:spPr/>
      <dgm:t>
        <a:bodyPr/>
        <a:lstStyle/>
        <a:p>
          <a:endParaRPr lang="en-US"/>
        </a:p>
      </dgm:t>
    </dgm:pt>
    <dgm:pt modelId="{731EF7FF-56F8-4080-8ECA-93ADB81C2E70}">
      <dgm:prSet custT="1"/>
      <dgm:spPr/>
      <dgm:t>
        <a:bodyPr/>
        <a:lstStyle/>
        <a:p>
          <a:r>
            <a:rPr lang="en-US" sz="1600" b="1">
              <a:solidFill>
                <a:schemeClr val="bg2"/>
              </a:solidFill>
              <a:latin typeface="Arial" panose="020B0604020202020204" pitchFamily="34" charset="0"/>
              <a:cs typeface="Arial" panose="020B0604020202020204" pitchFamily="34" charset="0"/>
            </a:rPr>
            <a:t>Referee Impact</a:t>
          </a:r>
          <a:r>
            <a:rPr lang="en-US" sz="1600">
              <a:solidFill>
                <a:schemeClr val="bg2"/>
              </a:solidFill>
              <a:latin typeface="Arial" panose="020B0604020202020204" pitchFamily="34" charset="0"/>
              <a:cs typeface="Arial" panose="020B0604020202020204" pitchFamily="34" charset="0"/>
            </a:rPr>
            <a:t>:</a:t>
          </a:r>
        </a:p>
      </dgm:t>
    </dgm:pt>
    <dgm:pt modelId="{AB325E96-7AC6-418D-9959-AC500EA586F3}" type="parTrans" cxnId="{E32AE9EF-AA02-45BD-A299-5FF111BA65B3}">
      <dgm:prSet/>
      <dgm:spPr/>
      <dgm:t>
        <a:bodyPr/>
        <a:lstStyle/>
        <a:p>
          <a:endParaRPr lang="en-US"/>
        </a:p>
      </dgm:t>
    </dgm:pt>
    <dgm:pt modelId="{99CFD450-5C1D-433C-85DC-4743C7F5D203}" type="sibTrans" cxnId="{E32AE9EF-AA02-45BD-A299-5FF111BA65B3}">
      <dgm:prSet/>
      <dgm:spPr/>
      <dgm:t>
        <a:bodyPr/>
        <a:lstStyle/>
        <a:p>
          <a:endParaRPr lang="en-US"/>
        </a:p>
      </dgm:t>
    </dgm:pt>
    <dgm:pt modelId="{BA397BF3-0361-4AC4-AE1C-A586BBC4EE89}">
      <dgm:prSet custT="1"/>
      <dgm:spPr/>
      <dgm:t>
        <a:bodyPr/>
        <a:lstStyle/>
        <a:p>
          <a:r>
            <a:rPr lang="en-US" sz="1200" b="1">
              <a:solidFill>
                <a:srgbClr val="0C4046"/>
              </a:solidFill>
              <a:latin typeface="Arial" panose="020B0604020202020204" pitchFamily="34" charset="0"/>
              <a:cs typeface="Arial" panose="020B0604020202020204" pitchFamily="34" charset="0"/>
            </a:rPr>
            <a:t>Felix Zwayer</a:t>
          </a:r>
          <a:r>
            <a:rPr lang="en-US" sz="1200">
              <a:solidFill>
                <a:srgbClr val="0C4046"/>
              </a:solidFill>
              <a:latin typeface="Arial" panose="020B0604020202020204" pitchFamily="34" charset="0"/>
              <a:cs typeface="Arial" panose="020B0604020202020204" pitchFamily="34" charset="0"/>
            </a:rPr>
            <a:t>, the most experienced referee, officiated matches with </a:t>
          </a:r>
          <a:r>
            <a:rPr lang="en-US" sz="1200" b="1">
              <a:solidFill>
                <a:srgbClr val="0C4046"/>
              </a:solidFill>
              <a:latin typeface="Arial" panose="020B0604020202020204" pitchFamily="34" charset="0"/>
              <a:cs typeface="Arial" panose="020B0604020202020204" pitchFamily="34" charset="0"/>
            </a:rPr>
            <a:t>112 total goals</a:t>
          </a:r>
          <a:r>
            <a:rPr lang="en-US" sz="1200">
              <a:solidFill>
                <a:srgbClr val="0C4046"/>
              </a:solidFill>
              <a:latin typeface="Arial" panose="020B0604020202020204" pitchFamily="34" charset="0"/>
              <a:cs typeface="Arial" panose="020B0604020202020204" pitchFamily="34" charset="0"/>
            </a:rPr>
            <a:t> and top-value players, making him a key contributor to match quality and revenues.</a:t>
          </a:r>
        </a:p>
      </dgm:t>
    </dgm:pt>
    <dgm:pt modelId="{81B2B639-6510-485E-AA99-11B191F5ACE6}" type="parTrans" cxnId="{7CC5E8DF-E3CA-431E-87C0-79B1CDA0EC23}">
      <dgm:prSet/>
      <dgm:spPr/>
      <dgm:t>
        <a:bodyPr/>
        <a:lstStyle/>
        <a:p>
          <a:endParaRPr lang="en-US"/>
        </a:p>
      </dgm:t>
    </dgm:pt>
    <dgm:pt modelId="{6CBC1C15-8DF8-4D84-86CC-878A930E4AEB}" type="sibTrans" cxnId="{7CC5E8DF-E3CA-431E-87C0-79B1CDA0EC23}">
      <dgm:prSet/>
      <dgm:spPr/>
      <dgm:t>
        <a:bodyPr/>
        <a:lstStyle/>
        <a:p>
          <a:endParaRPr lang="en-US"/>
        </a:p>
      </dgm:t>
    </dgm:pt>
    <dgm:pt modelId="{797DF95F-0935-4AEF-AB50-0960774707D9}">
      <dgm:prSet custT="1"/>
      <dgm:spPr/>
      <dgm:t>
        <a:bodyPr/>
        <a:lstStyle/>
        <a:p>
          <a:r>
            <a:rPr lang="en-US" sz="1600" b="1">
              <a:solidFill>
                <a:schemeClr val="bg2"/>
              </a:solidFill>
              <a:latin typeface="Arial" panose="020B0604020202020204" pitchFamily="34" charset="0"/>
              <a:cs typeface="Arial" panose="020B0604020202020204" pitchFamily="34" charset="0"/>
            </a:rPr>
            <a:t>Substitution Insights</a:t>
          </a:r>
          <a:r>
            <a:rPr lang="en-US" sz="1600">
              <a:solidFill>
                <a:schemeClr val="bg2"/>
              </a:solidFill>
              <a:latin typeface="Arial" panose="020B0604020202020204" pitchFamily="34" charset="0"/>
              <a:cs typeface="Arial" panose="020B0604020202020204" pitchFamily="34" charset="0"/>
            </a:rPr>
            <a:t>:</a:t>
          </a:r>
        </a:p>
      </dgm:t>
    </dgm:pt>
    <dgm:pt modelId="{25C990B6-E4FB-4A82-8DE1-F8E03633C1AA}" type="parTrans" cxnId="{6EA955D6-0EA5-4368-A084-E4360B8DEBB1}">
      <dgm:prSet/>
      <dgm:spPr/>
      <dgm:t>
        <a:bodyPr/>
        <a:lstStyle/>
        <a:p>
          <a:endParaRPr lang="en-US"/>
        </a:p>
      </dgm:t>
    </dgm:pt>
    <dgm:pt modelId="{9E071A94-9A26-46A6-A918-554A307533D0}" type="sibTrans" cxnId="{6EA955D6-0EA5-4368-A084-E4360B8DEBB1}">
      <dgm:prSet/>
      <dgm:spPr/>
      <dgm:t>
        <a:bodyPr/>
        <a:lstStyle/>
        <a:p>
          <a:endParaRPr lang="en-US"/>
        </a:p>
      </dgm:t>
    </dgm:pt>
    <dgm:pt modelId="{8A2FE242-D9F1-4A10-A3C8-6232C4FC28B8}">
      <dgm:prSet custT="1"/>
      <dgm:spPr/>
      <dgm:t>
        <a:bodyPr/>
        <a:lstStyle/>
        <a:p>
          <a:r>
            <a:rPr lang="en-US" sz="1200">
              <a:solidFill>
                <a:srgbClr val="0C4046"/>
              </a:solidFill>
              <a:latin typeface="Arial" panose="020B0604020202020204" pitchFamily="34" charset="0"/>
              <a:cs typeface="Arial" panose="020B0604020202020204" pitchFamily="34" charset="0"/>
            </a:rPr>
            <a:t>Most substitutions occurred in </a:t>
          </a:r>
          <a:r>
            <a:rPr lang="en-US" sz="1200" b="1">
              <a:solidFill>
                <a:srgbClr val="0C4046"/>
              </a:solidFill>
              <a:latin typeface="Arial" panose="020B0604020202020204" pitchFamily="34" charset="0"/>
              <a:cs typeface="Arial" panose="020B0604020202020204" pitchFamily="34" charset="0"/>
            </a:rPr>
            <a:t>Left Winger</a:t>
          </a:r>
          <a:r>
            <a:rPr lang="en-US" sz="1200">
              <a:solidFill>
                <a:srgbClr val="0C4046"/>
              </a:solidFill>
              <a:latin typeface="Arial" panose="020B0604020202020204" pitchFamily="34" charset="0"/>
              <a:cs typeface="Arial" panose="020B0604020202020204" pitchFamily="34" charset="0"/>
            </a:rPr>
            <a:t>, while </a:t>
          </a:r>
          <a:r>
            <a:rPr lang="en-US" sz="1200" b="1">
              <a:solidFill>
                <a:srgbClr val="0C4046"/>
              </a:solidFill>
              <a:latin typeface="Arial" panose="020B0604020202020204" pitchFamily="34" charset="0"/>
              <a:cs typeface="Arial" panose="020B0604020202020204" pitchFamily="34" charset="0"/>
            </a:rPr>
            <a:t>Right Winger</a:t>
          </a:r>
          <a:r>
            <a:rPr lang="en-US" sz="1200">
              <a:solidFill>
                <a:srgbClr val="0C4046"/>
              </a:solidFill>
              <a:latin typeface="Arial" panose="020B0604020202020204" pitchFamily="34" charset="0"/>
              <a:cs typeface="Arial" panose="020B0604020202020204" pitchFamily="34" charset="0"/>
            </a:rPr>
            <a:t> substitutes scored the most goals.</a:t>
          </a:r>
        </a:p>
      </dgm:t>
    </dgm:pt>
    <dgm:pt modelId="{24E53503-2561-4AED-B0A2-4E762D055182}" type="parTrans" cxnId="{1B3784AE-BF95-4C04-8218-55E3A9203640}">
      <dgm:prSet/>
      <dgm:spPr/>
      <dgm:t>
        <a:bodyPr/>
        <a:lstStyle/>
        <a:p>
          <a:endParaRPr lang="en-US"/>
        </a:p>
      </dgm:t>
    </dgm:pt>
    <dgm:pt modelId="{E581FED7-EDE9-4D22-94D1-0C64E05C0AA6}" type="sibTrans" cxnId="{1B3784AE-BF95-4C04-8218-55E3A9203640}">
      <dgm:prSet/>
      <dgm:spPr/>
      <dgm:t>
        <a:bodyPr/>
        <a:lstStyle/>
        <a:p>
          <a:endParaRPr lang="en-US"/>
        </a:p>
      </dgm:t>
    </dgm:pt>
    <dgm:pt modelId="{9FC4CB9F-E13F-45CB-AE97-63AF8581D1A6}">
      <dgm:prSet custT="1"/>
      <dgm:spPr/>
      <dgm:t>
        <a:bodyPr/>
        <a:lstStyle/>
        <a:p>
          <a:r>
            <a:rPr lang="en-US" sz="1600" b="1">
              <a:solidFill>
                <a:schemeClr val="bg2"/>
              </a:solidFill>
              <a:latin typeface="Arial" panose="020B0604020202020204" pitchFamily="34" charset="0"/>
              <a:cs typeface="Arial" panose="020B0604020202020204" pitchFamily="34" charset="0"/>
            </a:rPr>
            <a:t>Match Insights</a:t>
          </a:r>
          <a:r>
            <a:rPr lang="en-US" sz="1600">
              <a:solidFill>
                <a:schemeClr val="bg2"/>
              </a:solidFill>
              <a:latin typeface="Arial" panose="020B0604020202020204" pitchFamily="34" charset="0"/>
              <a:cs typeface="Arial" panose="020B0604020202020204" pitchFamily="34" charset="0"/>
            </a:rPr>
            <a:t>:</a:t>
          </a:r>
        </a:p>
      </dgm:t>
    </dgm:pt>
    <dgm:pt modelId="{13AE0EB7-4EE9-473C-A2A0-E475E2DB9464}" type="parTrans" cxnId="{087A375D-D21E-4D50-854E-90DFABACC195}">
      <dgm:prSet/>
      <dgm:spPr/>
      <dgm:t>
        <a:bodyPr/>
        <a:lstStyle/>
        <a:p>
          <a:endParaRPr lang="en-US"/>
        </a:p>
      </dgm:t>
    </dgm:pt>
    <dgm:pt modelId="{97498DB5-EB94-48CC-9F1C-D3D4C2F345D2}" type="sibTrans" cxnId="{087A375D-D21E-4D50-854E-90DFABACC195}">
      <dgm:prSet/>
      <dgm:spPr/>
      <dgm:t>
        <a:bodyPr/>
        <a:lstStyle/>
        <a:p>
          <a:endParaRPr lang="en-US"/>
        </a:p>
      </dgm:t>
    </dgm:pt>
    <dgm:pt modelId="{7CAD7BAD-FDDC-4AF0-8408-8C5AFFA7FB03}">
      <dgm:prSet custT="1"/>
      <dgm:spPr/>
      <dgm:t>
        <a:bodyPr/>
        <a:lstStyle/>
        <a:p>
          <a:r>
            <a:rPr lang="en-US" sz="1200" b="1">
              <a:solidFill>
                <a:srgbClr val="0C4046"/>
              </a:solidFill>
              <a:latin typeface="Arial" panose="020B0604020202020204" pitchFamily="34" charset="0"/>
              <a:cs typeface="Arial" panose="020B0604020202020204" pitchFamily="34" charset="0"/>
            </a:rPr>
            <a:t>Domestic Leagues</a:t>
          </a:r>
          <a:r>
            <a:rPr lang="en-US" sz="1200">
              <a:solidFill>
                <a:srgbClr val="0C4046"/>
              </a:solidFill>
              <a:latin typeface="Arial" panose="020B0604020202020204" pitchFamily="34" charset="0"/>
              <a:cs typeface="Arial" panose="020B0604020202020204" pitchFamily="34" charset="0"/>
            </a:rPr>
            <a:t> dominate with higher goals for home and away clubs.</a:t>
          </a:r>
        </a:p>
      </dgm:t>
    </dgm:pt>
    <dgm:pt modelId="{7BF313DC-B16B-4EE7-8D0D-BB3714A0D58E}" type="parTrans" cxnId="{E1B89BFB-A52B-4631-A3C6-F02C15EA22A7}">
      <dgm:prSet/>
      <dgm:spPr/>
      <dgm:t>
        <a:bodyPr/>
        <a:lstStyle/>
        <a:p>
          <a:endParaRPr lang="en-US"/>
        </a:p>
      </dgm:t>
    </dgm:pt>
    <dgm:pt modelId="{A6CAEB97-7D26-49D8-9FFB-7201336D2976}" type="sibTrans" cxnId="{E1B89BFB-A52B-4631-A3C6-F02C15EA22A7}">
      <dgm:prSet/>
      <dgm:spPr/>
      <dgm:t>
        <a:bodyPr/>
        <a:lstStyle/>
        <a:p>
          <a:endParaRPr lang="en-US"/>
        </a:p>
      </dgm:t>
    </dgm:pt>
    <dgm:pt modelId="{43540815-0D73-4BAE-B0BF-AA115568F6DE}">
      <dgm:prSet custT="1"/>
      <dgm:spPr/>
      <dgm:t>
        <a:bodyPr/>
        <a:lstStyle/>
        <a:p>
          <a:r>
            <a:rPr lang="en-US" sz="1200" b="1">
              <a:solidFill>
                <a:srgbClr val="0C4046"/>
              </a:solidFill>
              <a:latin typeface="Arial" panose="020B0604020202020204" pitchFamily="34" charset="0"/>
              <a:cs typeface="Arial" panose="020B0604020202020204" pitchFamily="34" charset="0"/>
            </a:rPr>
            <a:t>Right Winger</a:t>
          </a:r>
          <a:r>
            <a:rPr lang="en-US" sz="1200">
              <a:solidFill>
                <a:srgbClr val="0C4046"/>
              </a:solidFill>
              <a:latin typeface="Arial" panose="020B0604020202020204" pitchFamily="34" charset="0"/>
              <a:cs typeface="Arial" panose="020B0604020202020204" pitchFamily="34" charset="0"/>
            </a:rPr>
            <a:t> position scored the highest goals, emphasizing its strategic importance.</a:t>
          </a:r>
        </a:p>
      </dgm:t>
    </dgm:pt>
    <dgm:pt modelId="{20E4DDD8-8027-4286-92AD-0C14ED0B67EC}" type="parTrans" cxnId="{C8758F9E-E344-4D65-A1B5-72E0CC4E9DC4}">
      <dgm:prSet/>
      <dgm:spPr/>
      <dgm:t>
        <a:bodyPr/>
        <a:lstStyle/>
        <a:p>
          <a:endParaRPr lang="en-US"/>
        </a:p>
      </dgm:t>
    </dgm:pt>
    <dgm:pt modelId="{16CAFC77-F9C5-4686-9C44-663B24FACE59}" type="sibTrans" cxnId="{C8758F9E-E344-4D65-A1B5-72E0CC4E9DC4}">
      <dgm:prSet/>
      <dgm:spPr/>
      <dgm:t>
        <a:bodyPr/>
        <a:lstStyle/>
        <a:p>
          <a:endParaRPr lang="en-US"/>
        </a:p>
      </dgm:t>
    </dgm:pt>
    <dgm:pt modelId="{669C0120-1EA0-4163-BEF0-1F26DF8091EE}">
      <dgm:prSet custT="1"/>
      <dgm:spPr/>
      <dgm:t>
        <a:bodyPr/>
        <a:lstStyle/>
        <a:p>
          <a:r>
            <a:rPr lang="en-US" sz="1600" dirty="0">
              <a:solidFill>
                <a:schemeClr val="bg2"/>
              </a:solidFill>
              <a:latin typeface="Arial" panose="020B0604020202020204" pitchFamily="34" charset="0"/>
              <a:cs typeface="Arial" panose="020B0604020202020204" pitchFamily="34" charset="0"/>
            </a:rPr>
            <a:t>Focus on leveraging key players, enhancing home and positional performance, and extending contracts for long-term value.</a:t>
          </a:r>
        </a:p>
      </dgm:t>
    </dgm:pt>
    <dgm:pt modelId="{C5B2E3F9-1467-4DB6-B36C-002B09A0C045}" type="parTrans" cxnId="{9D003116-9248-4ADB-8B9B-2404B747301A}">
      <dgm:prSet/>
      <dgm:spPr/>
      <dgm:t>
        <a:bodyPr/>
        <a:lstStyle/>
        <a:p>
          <a:endParaRPr lang="en-US"/>
        </a:p>
      </dgm:t>
    </dgm:pt>
    <dgm:pt modelId="{28425E73-2548-4D40-ABC8-A5B8CD4CA8E7}" type="sibTrans" cxnId="{9D003116-9248-4ADB-8B9B-2404B747301A}">
      <dgm:prSet/>
      <dgm:spPr/>
      <dgm:t>
        <a:bodyPr/>
        <a:lstStyle/>
        <a:p>
          <a:endParaRPr lang="en-US"/>
        </a:p>
      </dgm:t>
    </dgm:pt>
    <dgm:pt modelId="{7B38862F-A88B-4836-A4E2-9DCDEA1FB044}" type="pres">
      <dgm:prSet presAssocID="{FDD06113-08AF-4C6B-A2D7-DB27B964A044}" presName="Name0" presStyleCnt="0">
        <dgm:presLayoutVars>
          <dgm:dir/>
          <dgm:animLvl val="lvl"/>
          <dgm:resizeHandles val="exact"/>
        </dgm:presLayoutVars>
      </dgm:prSet>
      <dgm:spPr/>
    </dgm:pt>
    <dgm:pt modelId="{1D76E071-745C-48C2-8F53-34FA06899DD2}" type="pres">
      <dgm:prSet presAssocID="{71281871-9F4E-406E-BBFB-D1FC198BE06E}" presName="linNode" presStyleCnt="0"/>
      <dgm:spPr/>
    </dgm:pt>
    <dgm:pt modelId="{B15D3C7E-B08A-4ECD-BE58-D825334BC5F7}" type="pres">
      <dgm:prSet presAssocID="{71281871-9F4E-406E-BBFB-D1FC198BE06E}" presName="parentText" presStyleLbl="node1" presStyleIdx="0" presStyleCnt="9">
        <dgm:presLayoutVars>
          <dgm:chMax val="1"/>
          <dgm:bulletEnabled val="1"/>
        </dgm:presLayoutVars>
      </dgm:prSet>
      <dgm:spPr/>
    </dgm:pt>
    <dgm:pt modelId="{1400B704-061B-4666-9AB2-5F8A17C36297}" type="pres">
      <dgm:prSet presAssocID="{71281871-9F4E-406E-BBFB-D1FC198BE06E}" presName="descendantText" presStyleLbl="alignAccFollowNode1" presStyleIdx="0" presStyleCnt="8" custLinFactNeighborX="0" custLinFactNeighborY="8896">
        <dgm:presLayoutVars>
          <dgm:bulletEnabled val="1"/>
        </dgm:presLayoutVars>
      </dgm:prSet>
      <dgm:spPr/>
    </dgm:pt>
    <dgm:pt modelId="{7D5613B3-64FD-4E73-887D-27A8DF52CB8D}" type="pres">
      <dgm:prSet presAssocID="{57D6579A-37C6-44CD-A9AE-FBCE0380F417}" presName="sp" presStyleCnt="0"/>
      <dgm:spPr/>
    </dgm:pt>
    <dgm:pt modelId="{A362DBEA-A089-4FF1-9868-676C3375E75E}" type="pres">
      <dgm:prSet presAssocID="{FB5A4EC0-CC2D-481E-AEBB-C40E0CF35991}" presName="linNode" presStyleCnt="0"/>
      <dgm:spPr/>
    </dgm:pt>
    <dgm:pt modelId="{3F30ABE6-3E00-49E5-98C6-6AA656F11F40}" type="pres">
      <dgm:prSet presAssocID="{FB5A4EC0-CC2D-481E-AEBB-C40E0CF35991}" presName="parentText" presStyleLbl="node1" presStyleIdx="1" presStyleCnt="9">
        <dgm:presLayoutVars>
          <dgm:chMax val="1"/>
          <dgm:bulletEnabled val="1"/>
        </dgm:presLayoutVars>
      </dgm:prSet>
      <dgm:spPr/>
    </dgm:pt>
    <dgm:pt modelId="{96A33F3B-7AD7-4886-A781-E7C71BEE1B99}" type="pres">
      <dgm:prSet presAssocID="{FB5A4EC0-CC2D-481E-AEBB-C40E0CF35991}" presName="descendantText" presStyleLbl="alignAccFollowNode1" presStyleIdx="1" presStyleCnt="8" custLinFactNeighborX="0" custLinFactNeighborY="8896">
        <dgm:presLayoutVars>
          <dgm:bulletEnabled val="1"/>
        </dgm:presLayoutVars>
      </dgm:prSet>
      <dgm:spPr/>
    </dgm:pt>
    <dgm:pt modelId="{1E5AB024-B214-4050-A582-86D498E66275}" type="pres">
      <dgm:prSet presAssocID="{54D46AA0-8E6A-4007-ACDC-5F3CDD207D4F}" presName="sp" presStyleCnt="0"/>
      <dgm:spPr/>
    </dgm:pt>
    <dgm:pt modelId="{6E0E2FB2-3407-440B-83FE-715F270457D6}" type="pres">
      <dgm:prSet presAssocID="{958B8C57-2AC5-466B-978D-62047B737C8B}" presName="linNode" presStyleCnt="0"/>
      <dgm:spPr/>
    </dgm:pt>
    <dgm:pt modelId="{122649D9-4820-4B1C-8286-7DE29D02A575}" type="pres">
      <dgm:prSet presAssocID="{958B8C57-2AC5-466B-978D-62047B737C8B}" presName="parentText" presStyleLbl="node1" presStyleIdx="2" presStyleCnt="9">
        <dgm:presLayoutVars>
          <dgm:chMax val="1"/>
          <dgm:bulletEnabled val="1"/>
        </dgm:presLayoutVars>
      </dgm:prSet>
      <dgm:spPr/>
    </dgm:pt>
    <dgm:pt modelId="{B9B3037B-E0E0-4170-B423-8E3749DFB960}" type="pres">
      <dgm:prSet presAssocID="{958B8C57-2AC5-466B-978D-62047B737C8B}" presName="descendantText" presStyleLbl="alignAccFollowNode1" presStyleIdx="2" presStyleCnt="8" custScaleY="140610" custLinFactNeighborX="0" custLinFactNeighborY="8896">
        <dgm:presLayoutVars>
          <dgm:bulletEnabled val="1"/>
        </dgm:presLayoutVars>
      </dgm:prSet>
      <dgm:spPr/>
    </dgm:pt>
    <dgm:pt modelId="{2EB9CBFA-36A7-454A-8EC8-E9E4A25811F7}" type="pres">
      <dgm:prSet presAssocID="{B84DB9FA-3113-480F-B21D-BF6B02A2AC31}" presName="sp" presStyleCnt="0"/>
      <dgm:spPr/>
    </dgm:pt>
    <dgm:pt modelId="{C3FF897B-400F-4573-9B08-51053642AD23}" type="pres">
      <dgm:prSet presAssocID="{C9DDFFBB-200C-4C38-9401-7F074C08137F}" presName="linNode" presStyleCnt="0"/>
      <dgm:spPr/>
    </dgm:pt>
    <dgm:pt modelId="{F93CE916-5E6A-41FD-B85D-B3F8350D45FD}" type="pres">
      <dgm:prSet presAssocID="{C9DDFFBB-200C-4C38-9401-7F074C08137F}" presName="parentText" presStyleLbl="node1" presStyleIdx="3" presStyleCnt="9">
        <dgm:presLayoutVars>
          <dgm:chMax val="1"/>
          <dgm:bulletEnabled val="1"/>
        </dgm:presLayoutVars>
      </dgm:prSet>
      <dgm:spPr/>
    </dgm:pt>
    <dgm:pt modelId="{050E3570-CAEB-42DB-8598-ED99086878D4}" type="pres">
      <dgm:prSet presAssocID="{C9DDFFBB-200C-4C38-9401-7F074C08137F}" presName="descendantText" presStyleLbl="alignAccFollowNode1" presStyleIdx="3" presStyleCnt="8" custLinFactNeighborX="0" custLinFactNeighborY="8896">
        <dgm:presLayoutVars>
          <dgm:bulletEnabled val="1"/>
        </dgm:presLayoutVars>
      </dgm:prSet>
      <dgm:spPr/>
    </dgm:pt>
    <dgm:pt modelId="{9AC52F8A-C539-4D72-9A91-F98A54FD7510}" type="pres">
      <dgm:prSet presAssocID="{EFC02D71-FB5D-4F70-AC7A-7A0CE715F5D7}" presName="sp" presStyleCnt="0"/>
      <dgm:spPr/>
    </dgm:pt>
    <dgm:pt modelId="{A58C71CE-BFA0-413C-A5C3-DC535BD30F50}" type="pres">
      <dgm:prSet presAssocID="{6F1B97DA-C02F-4F7F-B242-ABC515DC94E4}" presName="linNode" presStyleCnt="0"/>
      <dgm:spPr/>
    </dgm:pt>
    <dgm:pt modelId="{79EA9C9F-90A1-4B4D-9A0F-AE49BFC173DA}" type="pres">
      <dgm:prSet presAssocID="{6F1B97DA-C02F-4F7F-B242-ABC515DC94E4}" presName="parentText" presStyleLbl="node1" presStyleIdx="4" presStyleCnt="9">
        <dgm:presLayoutVars>
          <dgm:chMax val="1"/>
          <dgm:bulletEnabled val="1"/>
        </dgm:presLayoutVars>
      </dgm:prSet>
      <dgm:spPr/>
    </dgm:pt>
    <dgm:pt modelId="{1C515E72-9F98-42A1-940A-889BB624303F}" type="pres">
      <dgm:prSet presAssocID="{6F1B97DA-C02F-4F7F-B242-ABC515DC94E4}" presName="descendantText" presStyleLbl="alignAccFollowNode1" presStyleIdx="4" presStyleCnt="8" custLinFactNeighborX="0" custLinFactNeighborY="8896">
        <dgm:presLayoutVars>
          <dgm:bulletEnabled val="1"/>
        </dgm:presLayoutVars>
      </dgm:prSet>
      <dgm:spPr/>
    </dgm:pt>
    <dgm:pt modelId="{4B2045A3-3F2D-41EA-96EF-4C87375A1B18}" type="pres">
      <dgm:prSet presAssocID="{5010CEDF-11F0-4ED0-B566-00DB0113B7C4}" presName="sp" presStyleCnt="0"/>
      <dgm:spPr/>
    </dgm:pt>
    <dgm:pt modelId="{FE2B5950-5F01-41FE-8307-158E5F0B414E}" type="pres">
      <dgm:prSet presAssocID="{731EF7FF-56F8-4080-8ECA-93ADB81C2E70}" presName="linNode" presStyleCnt="0"/>
      <dgm:spPr/>
    </dgm:pt>
    <dgm:pt modelId="{3291316F-94B9-41B0-9551-29AA827BAC01}" type="pres">
      <dgm:prSet presAssocID="{731EF7FF-56F8-4080-8ECA-93ADB81C2E70}" presName="parentText" presStyleLbl="node1" presStyleIdx="5" presStyleCnt="9">
        <dgm:presLayoutVars>
          <dgm:chMax val="1"/>
          <dgm:bulletEnabled val="1"/>
        </dgm:presLayoutVars>
      </dgm:prSet>
      <dgm:spPr/>
    </dgm:pt>
    <dgm:pt modelId="{3B9F3CA0-3BBC-474D-96D1-C4BACDAD5C6B}" type="pres">
      <dgm:prSet presAssocID="{731EF7FF-56F8-4080-8ECA-93ADB81C2E70}" presName="descendantText" presStyleLbl="alignAccFollowNode1" presStyleIdx="5" presStyleCnt="8" custLinFactNeighborX="0" custLinFactNeighborY="8896">
        <dgm:presLayoutVars>
          <dgm:bulletEnabled val="1"/>
        </dgm:presLayoutVars>
      </dgm:prSet>
      <dgm:spPr/>
    </dgm:pt>
    <dgm:pt modelId="{C885A0EA-6E9E-4C47-9C0D-E1527056C479}" type="pres">
      <dgm:prSet presAssocID="{99CFD450-5C1D-433C-85DC-4743C7F5D203}" presName="sp" presStyleCnt="0"/>
      <dgm:spPr/>
    </dgm:pt>
    <dgm:pt modelId="{2E73CB94-4974-4B9A-A0BD-C2E1CDDC8EB2}" type="pres">
      <dgm:prSet presAssocID="{797DF95F-0935-4AEF-AB50-0960774707D9}" presName="linNode" presStyleCnt="0"/>
      <dgm:spPr/>
    </dgm:pt>
    <dgm:pt modelId="{7E6D3523-3297-4D96-941D-28F6DCADE9C0}" type="pres">
      <dgm:prSet presAssocID="{797DF95F-0935-4AEF-AB50-0960774707D9}" presName="parentText" presStyleLbl="node1" presStyleIdx="6" presStyleCnt="9">
        <dgm:presLayoutVars>
          <dgm:chMax val="1"/>
          <dgm:bulletEnabled val="1"/>
        </dgm:presLayoutVars>
      </dgm:prSet>
      <dgm:spPr/>
    </dgm:pt>
    <dgm:pt modelId="{DE7FEED6-EB6E-40BE-A89D-D040C627C678}" type="pres">
      <dgm:prSet presAssocID="{797DF95F-0935-4AEF-AB50-0960774707D9}" presName="descendantText" presStyleLbl="alignAccFollowNode1" presStyleIdx="6" presStyleCnt="8">
        <dgm:presLayoutVars>
          <dgm:bulletEnabled val="1"/>
        </dgm:presLayoutVars>
      </dgm:prSet>
      <dgm:spPr/>
    </dgm:pt>
    <dgm:pt modelId="{906920D6-AB3D-4AC0-9E9A-A3A30DFC2DE6}" type="pres">
      <dgm:prSet presAssocID="{9E071A94-9A26-46A6-A918-554A307533D0}" presName="sp" presStyleCnt="0"/>
      <dgm:spPr/>
    </dgm:pt>
    <dgm:pt modelId="{DAC4AAD6-440B-47A6-A6F7-A877D82F3606}" type="pres">
      <dgm:prSet presAssocID="{9FC4CB9F-E13F-45CB-AE97-63AF8581D1A6}" presName="linNode" presStyleCnt="0"/>
      <dgm:spPr/>
    </dgm:pt>
    <dgm:pt modelId="{61964F06-B0AD-4467-8CB3-AB0DB3EBA909}" type="pres">
      <dgm:prSet presAssocID="{9FC4CB9F-E13F-45CB-AE97-63AF8581D1A6}" presName="parentText" presStyleLbl="node1" presStyleIdx="7" presStyleCnt="9">
        <dgm:presLayoutVars>
          <dgm:chMax val="1"/>
          <dgm:bulletEnabled val="1"/>
        </dgm:presLayoutVars>
      </dgm:prSet>
      <dgm:spPr/>
    </dgm:pt>
    <dgm:pt modelId="{05163816-880C-483E-8D8D-2927E89D4581}" type="pres">
      <dgm:prSet presAssocID="{9FC4CB9F-E13F-45CB-AE97-63AF8581D1A6}" presName="descendantText" presStyleLbl="alignAccFollowNode1" presStyleIdx="7" presStyleCnt="8">
        <dgm:presLayoutVars>
          <dgm:bulletEnabled val="1"/>
        </dgm:presLayoutVars>
      </dgm:prSet>
      <dgm:spPr/>
    </dgm:pt>
    <dgm:pt modelId="{AF546862-9E86-435B-BA61-A8654AE4DBA8}" type="pres">
      <dgm:prSet presAssocID="{97498DB5-EB94-48CC-9F1C-D3D4C2F345D2}" presName="sp" presStyleCnt="0"/>
      <dgm:spPr/>
    </dgm:pt>
    <dgm:pt modelId="{58C5F021-B7E5-4933-A66B-DAB287A0899B}" type="pres">
      <dgm:prSet presAssocID="{669C0120-1EA0-4163-BEF0-1F26DF8091EE}" presName="linNode" presStyleCnt="0"/>
      <dgm:spPr/>
    </dgm:pt>
    <dgm:pt modelId="{E8BCF13F-6992-4129-BB34-D96E688C3A7F}" type="pres">
      <dgm:prSet presAssocID="{669C0120-1EA0-4163-BEF0-1F26DF8091EE}" presName="parentText" presStyleLbl="node1" presStyleIdx="8" presStyleCnt="9" custScaleX="277778">
        <dgm:presLayoutVars>
          <dgm:chMax val="1"/>
          <dgm:bulletEnabled val="1"/>
        </dgm:presLayoutVars>
      </dgm:prSet>
      <dgm:spPr/>
    </dgm:pt>
  </dgm:ptLst>
  <dgm:cxnLst>
    <dgm:cxn modelId="{FF9BB20D-17F0-48B4-91DD-088B5984CF36}" srcId="{71281871-9F4E-406E-BBFB-D1FC198BE06E}" destId="{5B923143-9FDC-4E1C-B898-591676FC536F}" srcOrd="0" destOrd="0" parTransId="{1790E895-1124-4405-9421-27BBD86BE3FB}" sibTransId="{1DBA661E-62FC-4FCB-8DB4-8B352A2D0B40}"/>
    <dgm:cxn modelId="{9D003116-9248-4ADB-8B9B-2404B747301A}" srcId="{FDD06113-08AF-4C6B-A2D7-DB27B964A044}" destId="{669C0120-1EA0-4163-BEF0-1F26DF8091EE}" srcOrd="8" destOrd="0" parTransId="{C5B2E3F9-1467-4DB6-B36C-002B09A0C045}" sibTransId="{28425E73-2548-4D40-ABC8-A5B8CD4CA8E7}"/>
    <dgm:cxn modelId="{8DF4FF1E-B597-4A83-8DFE-7F2245ACF75D}" type="presOf" srcId="{2B964A9F-71FC-4B6E-8C00-03EDA3AB8D87}" destId="{050E3570-CAEB-42DB-8598-ED99086878D4}" srcOrd="0" destOrd="0" presId="urn:microsoft.com/office/officeart/2005/8/layout/vList5"/>
    <dgm:cxn modelId="{A322E121-C5A9-49B2-9A82-15934EDE1DB8}" srcId="{6F1B97DA-C02F-4F7F-B242-ABC515DC94E4}" destId="{66CCA3A6-1272-4706-B2E5-BEA21AA5854D}" srcOrd="0" destOrd="0" parTransId="{6A4AF1ED-B146-4FD1-9236-00EC37B5C5E5}" sibTransId="{60E9809F-E3CB-45E9-88D0-CE1964D74FFD}"/>
    <dgm:cxn modelId="{1A42F327-27CC-4B05-9DB2-8845D0DE60DB}" type="presOf" srcId="{FDD06113-08AF-4C6B-A2D7-DB27B964A044}" destId="{7B38862F-A88B-4836-A4E2-9DCDEA1FB044}" srcOrd="0" destOrd="0" presId="urn:microsoft.com/office/officeart/2005/8/layout/vList5"/>
    <dgm:cxn modelId="{0548CA2B-C13B-4D57-805C-6F2B06FE4D9A}" srcId="{958B8C57-2AC5-466B-978D-62047B737C8B}" destId="{02BA43C2-0F55-4E77-9404-DD848E3B3A80}" srcOrd="2" destOrd="0" parTransId="{525728B1-B5BE-4EEE-B361-263FFB6FB877}" sibTransId="{AB5B3E77-44F7-48C1-89CD-FAE1DE3453EF}"/>
    <dgm:cxn modelId="{2AF07E36-0D81-40F7-A1DA-3A335EA62E60}" srcId="{FDD06113-08AF-4C6B-A2D7-DB27B964A044}" destId="{958B8C57-2AC5-466B-978D-62047B737C8B}" srcOrd="2" destOrd="0" parTransId="{9214EA2F-453E-4AE3-8B6F-76F028094038}" sibTransId="{B84DB9FA-3113-480F-B21D-BF6B02A2AC31}"/>
    <dgm:cxn modelId="{1B24613D-B84F-446F-8F0A-D5AA3167F0F9}" type="presOf" srcId="{C5D91942-CCE0-41C3-A53E-116EEF1449ED}" destId="{B9B3037B-E0E0-4170-B423-8E3749DFB960}" srcOrd="0" destOrd="1" presId="urn:microsoft.com/office/officeart/2005/8/layout/vList5"/>
    <dgm:cxn modelId="{55F70E3E-5131-4D31-8FC3-4B7D9F5CF6C2}" type="presOf" srcId="{BA397BF3-0361-4AC4-AE1C-A586BBC4EE89}" destId="{3B9F3CA0-3BBC-474D-96D1-C4BACDAD5C6B}" srcOrd="0" destOrd="0" presId="urn:microsoft.com/office/officeart/2005/8/layout/vList5"/>
    <dgm:cxn modelId="{9134E73E-E7D6-465B-BF3D-C90665392DA4}" type="presOf" srcId="{7CAD7BAD-FDDC-4AF0-8408-8C5AFFA7FB03}" destId="{05163816-880C-483E-8D8D-2927E89D4581}" srcOrd="0" destOrd="0" presId="urn:microsoft.com/office/officeart/2005/8/layout/vList5"/>
    <dgm:cxn modelId="{E694693F-A393-4024-A5E1-57E40F24F7EF}" srcId="{958B8C57-2AC5-466B-978D-62047B737C8B}" destId="{397FCE4D-37C0-43A3-9726-25043E4AE1DB}" srcOrd="0" destOrd="0" parTransId="{7C7320FF-F47A-456D-A762-5161A32B3477}" sibTransId="{5A8669E6-3E6E-4102-8E91-07A5BCB836C7}"/>
    <dgm:cxn modelId="{087A375D-D21E-4D50-854E-90DFABACC195}" srcId="{FDD06113-08AF-4C6B-A2D7-DB27B964A044}" destId="{9FC4CB9F-E13F-45CB-AE97-63AF8581D1A6}" srcOrd="7" destOrd="0" parTransId="{13AE0EB7-4EE9-473C-A2A0-E475E2DB9464}" sibTransId="{97498DB5-EB94-48CC-9F1C-D3D4C2F345D2}"/>
    <dgm:cxn modelId="{D9DFA960-58F4-4B68-903C-D2EA923D9F0C}" srcId="{C9DDFFBB-200C-4C38-9401-7F074C08137F}" destId="{2B964A9F-71FC-4B6E-8C00-03EDA3AB8D87}" srcOrd="0" destOrd="0" parTransId="{2B2C1D4A-6AFA-425D-85D4-45EA6FBE97BB}" sibTransId="{15D1BC39-48BE-4D51-9229-0E5B0133E235}"/>
    <dgm:cxn modelId="{C07C4D62-DEC7-475C-BBE8-3017D58A9715}" type="presOf" srcId="{397FCE4D-37C0-43A3-9726-25043E4AE1DB}" destId="{B9B3037B-E0E0-4170-B423-8E3749DFB960}" srcOrd="0" destOrd="0" presId="urn:microsoft.com/office/officeart/2005/8/layout/vList5"/>
    <dgm:cxn modelId="{4095CA43-18BA-4FB3-A469-B1B8AF976080}" type="presOf" srcId="{669C0120-1EA0-4163-BEF0-1F26DF8091EE}" destId="{E8BCF13F-6992-4129-BB34-D96E688C3A7F}" srcOrd="0" destOrd="0" presId="urn:microsoft.com/office/officeart/2005/8/layout/vList5"/>
    <dgm:cxn modelId="{5888A347-3F51-4C5C-A3AC-3042666A71E8}" srcId="{FB5A4EC0-CC2D-481E-AEBB-C40E0CF35991}" destId="{4596A5C6-0DD2-4179-BE9D-FCA6682B80EA}" srcOrd="0" destOrd="0" parTransId="{77A61C12-52FF-49C4-A9E6-B7D386B8C1D8}" sibTransId="{A4998A67-7390-4255-9547-C384AD295F69}"/>
    <dgm:cxn modelId="{F5D5526E-3126-478D-995D-63DE13297E3F}" type="presOf" srcId="{71281871-9F4E-406E-BBFB-D1FC198BE06E}" destId="{B15D3C7E-B08A-4ECD-BE58-D825334BC5F7}" srcOrd="0" destOrd="0" presId="urn:microsoft.com/office/officeart/2005/8/layout/vList5"/>
    <dgm:cxn modelId="{9F833E7D-A945-4C4E-B097-8CA51C3F157C}" type="presOf" srcId="{C9DDFFBB-200C-4C38-9401-7F074C08137F}" destId="{F93CE916-5E6A-41FD-B85D-B3F8350D45FD}" srcOrd="0" destOrd="0" presId="urn:microsoft.com/office/officeart/2005/8/layout/vList5"/>
    <dgm:cxn modelId="{45BB3A81-32A4-45D5-BFB2-3391D47CFAF5}" srcId="{958B8C57-2AC5-466B-978D-62047B737C8B}" destId="{C5D91942-CCE0-41C3-A53E-116EEF1449ED}" srcOrd="1" destOrd="0" parTransId="{EE633309-8E8A-4591-9E4A-658D6752F703}" sibTransId="{15DF3DC5-2F42-4559-BD86-3D743BC7F8AB}"/>
    <dgm:cxn modelId="{DD1DEF8E-C790-4113-9B37-F54A0A149A31}" srcId="{FDD06113-08AF-4C6B-A2D7-DB27B964A044}" destId="{FB5A4EC0-CC2D-481E-AEBB-C40E0CF35991}" srcOrd="1" destOrd="0" parTransId="{343334E4-3EE7-4624-8804-2FD4DC5589CD}" sibTransId="{54D46AA0-8E6A-4007-ACDC-5F3CDD207D4F}"/>
    <dgm:cxn modelId="{3108369E-9008-4F8B-80A2-C8C448D270F3}" type="presOf" srcId="{8A2FE242-D9F1-4A10-A3C8-6232C4FC28B8}" destId="{DE7FEED6-EB6E-40BE-A89D-D040C627C678}" srcOrd="0" destOrd="0" presId="urn:microsoft.com/office/officeart/2005/8/layout/vList5"/>
    <dgm:cxn modelId="{C8758F9E-E344-4D65-A1B5-72E0CC4E9DC4}" srcId="{9FC4CB9F-E13F-45CB-AE97-63AF8581D1A6}" destId="{43540815-0D73-4BAE-B0BF-AA115568F6DE}" srcOrd="1" destOrd="0" parTransId="{20E4DDD8-8027-4286-92AD-0C14ED0B67EC}" sibTransId="{16CAFC77-F9C5-4686-9C44-663B24FACE59}"/>
    <dgm:cxn modelId="{6A969AA2-6236-465F-A367-A5207F5995B4}" srcId="{FDD06113-08AF-4C6B-A2D7-DB27B964A044}" destId="{6F1B97DA-C02F-4F7F-B242-ABC515DC94E4}" srcOrd="4" destOrd="0" parTransId="{FEC0836A-5B9D-46E2-91E0-9D42815C0348}" sibTransId="{5010CEDF-11F0-4ED0-B566-00DB0113B7C4}"/>
    <dgm:cxn modelId="{A44217A9-B08A-4BBF-9BCD-132ACA6E3543}" type="presOf" srcId="{958B8C57-2AC5-466B-978D-62047B737C8B}" destId="{122649D9-4820-4B1C-8286-7DE29D02A575}" srcOrd="0" destOrd="0" presId="urn:microsoft.com/office/officeart/2005/8/layout/vList5"/>
    <dgm:cxn modelId="{1588A7A9-7128-4537-ADBB-B59EF655118B}" type="presOf" srcId="{02BA43C2-0F55-4E77-9404-DD848E3B3A80}" destId="{B9B3037B-E0E0-4170-B423-8E3749DFB960}" srcOrd="0" destOrd="2" presId="urn:microsoft.com/office/officeart/2005/8/layout/vList5"/>
    <dgm:cxn modelId="{1B3784AE-BF95-4C04-8218-55E3A9203640}" srcId="{797DF95F-0935-4AEF-AB50-0960774707D9}" destId="{8A2FE242-D9F1-4A10-A3C8-6232C4FC28B8}" srcOrd="0" destOrd="0" parTransId="{24E53503-2561-4AED-B0A2-4E762D055182}" sibTransId="{E581FED7-EDE9-4D22-94D1-0C64E05C0AA6}"/>
    <dgm:cxn modelId="{9D9B79BF-0708-48C3-A7F7-36DA08D11421}" type="presOf" srcId="{9FC4CB9F-E13F-45CB-AE97-63AF8581D1A6}" destId="{61964F06-B0AD-4467-8CB3-AB0DB3EBA909}" srcOrd="0" destOrd="0" presId="urn:microsoft.com/office/officeart/2005/8/layout/vList5"/>
    <dgm:cxn modelId="{842A83C4-C8C8-489F-8E82-3F6EB6EFA531}" type="presOf" srcId="{731EF7FF-56F8-4080-8ECA-93ADB81C2E70}" destId="{3291316F-94B9-41B0-9551-29AA827BAC01}" srcOrd="0" destOrd="0" presId="urn:microsoft.com/office/officeart/2005/8/layout/vList5"/>
    <dgm:cxn modelId="{D9DF36CB-B1EF-4C7F-AFE8-B9DF1DB956DE}" type="presOf" srcId="{4596A5C6-0DD2-4179-BE9D-FCA6682B80EA}" destId="{96A33F3B-7AD7-4886-A781-E7C71BEE1B99}" srcOrd="0" destOrd="0" presId="urn:microsoft.com/office/officeart/2005/8/layout/vList5"/>
    <dgm:cxn modelId="{6EA955D6-0EA5-4368-A084-E4360B8DEBB1}" srcId="{FDD06113-08AF-4C6B-A2D7-DB27B964A044}" destId="{797DF95F-0935-4AEF-AB50-0960774707D9}" srcOrd="6" destOrd="0" parTransId="{25C990B6-E4FB-4A82-8DE1-F8E03633C1AA}" sibTransId="{9E071A94-9A26-46A6-A918-554A307533D0}"/>
    <dgm:cxn modelId="{0C137CD6-0F03-4F91-8FF6-09B6ED778FED}" srcId="{FDD06113-08AF-4C6B-A2D7-DB27B964A044}" destId="{71281871-9F4E-406E-BBFB-D1FC198BE06E}" srcOrd="0" destOrd="0" parTransId="{6785761B-570C-430D-ACC3-E272D63C4CDA}" sibTransId="{57D6579A-37C6-44CD-A9AE-FBCE0380F417}"/>
    <dgm:cxn modelId="{F07AB8D9-F535-4BCB-A805-8A363B7F5F71}" type="presOf" srcId="{6F1B97DA-C02F-4F7F-B242-ABC515DC94E4}" destId="{79EA9C9F-90A1-4B4D-9A0F-AE49BFC173DA}" srcOrd="0" destOrd="0" presId="urn:microsoft.com/office/officeart/2005/8/layout/vList5"/>
    <dgm:cxn modelId="{7CC5E8DF-E3CA-431E-87C0-79B1CDA0EC23}" srcId="{731EF7FF-56F8-4080-8ECA-93ADB81C2E70}" destId="{BA397BF3-0361-4AC4-AE1C-A586BBC4EE89}" srcOrd="0" destOrd="0" parTransId="{81B2B639-6510-485E-AA99-11B191F5ACE6}" sibTransId="{6CBC1C15-8DF8-4D84-86CC-878A930E4AEB}"/>
    <dgm:cxn modelId="{0A0DCAE4-12CC-4D9C-ACBB-0FD35EACC8FB}" type="presOf" srcId="{797DF95F-0935-4AEF-AB50-0960774707D9}" destId="{7E6D3523-3297-4D96-941D-28F6DCADE9C0}" srcOrd="0" destOrd="0" presId="urn:microsoft.com/office/officeart/2005/8/layout/vList5"/>
    <dgm:cxn modelId="{8EE783E7-F1F8-4DCE-9DB6-294C5DFD4A68}" type="presOf" srcId="{00FD6D65-24D4-45E3-86E3-1479963AD5D1}" destId="{050E3570-CAEB-42DB-8598-ED99086878D4}" srcOrd="0" destOrd="1" presId="urn:microsoft.com/office/officeart/2005/8/layout/vList5"/>
    <dgm:cxn modelId="{E29000EE-1CC8-4AC8-B87E-0E8BFAE4E278}" srcId="{C9DDFFBB-200C-4C38-9401-7F074C08137F}" destId="{00FD6D65-24D4-45E3-86E3-1479963AD5D1}" srcOrd="1" destOrd="0" parTransId="{2967F256-9E8A-4771-919D-B914D2C12527}" sibTransId="{795FA0CC-89B3-4EF1-B3BB-D71BE94EDC0B}"/>
    <dgm:cxn modelId="{E32AE9EF-AA02-45BD-A299-5FF111BA65B3}" srcId="{FDD06113-08AF-4C6B-A2D7-DB27B964A044}" destId="{731EF7FF-56F8-4080-8ECA-93ADB81C2E70}" srcOrd="5" destOrd="0" parTransId="{AB325E96-7AC6-418D-9959-AC500EA586F3}" sibTransId="{99CFD450-5C1D-433C-85DC-4743C7F5D203}"/>
    <dgm:cxn modelId="{83B105F4-64EA-4718-B783-C01737ACD5C1}" type="presOf" srcId="{66CCA3A6-1272-4706-B2E5-BEA21AA5854D}" destId="{1C515E72-9F98-42A1-940A-889BB624303F}" srcOrd="0" destOrd="0" presId="urn:microsoft.com/office/officeart/2005/8/layout/vList5"/>
    <dgm:cxn modelId="{5F855EF4-8BD3-4808-8D93-078E5E31985A}" type="presOf" srcId="{5B923143-9FDC-4E1C-B898-591676FC536F}" destId="{1400B704-061B-4666-9AB2-5F8A17C36297}" srcOrd="0" destOrd="0" presId="urn:microsoft.com/office/officeart/2005/8/layout/vList5"/>
    <dgm:cxn modelId="{33B45CF9-CA97-4D25-8193-89512DBA4A28}" type="presOf" srcId="{43540815-0D73-4BAE-B0BF-AA115568F6DE}" destId="{05163816-880C-483E-8D8D-2927E89D4581}" srcOrd="0" destOrd="1" presId="urn:microsoft.com/office/officeart/2005/8/layout/vList5"/>
    <dgm:cxn modelId="{E1B89BFB-A52B-4631-A3C6-F02C15EA22A7}" srcId="{9FC4CB9F-E13F-45CB-AE97-63AF8581D1A6}" destId="{7CAD7BAD-FDDC-4AF0-8408-8C5AFFA7FB03}" srcOrd="0" destOrd="0" parTransId="{7BF313DC-B16B-4EE7-8D0D-BB3714A0D58E}" sibTransId="{A6CAEB97-7D26-49D8-9FFB-7201336D2976}"/>
    <dgm:cxn modelId="{E35568FC-D329-441E-B825-A3F4E047BBB1}" type="presOf" srcId="{FB5A4EC0-CC2D-481E-AEBB-C40E0CF35991}" destId="{3F30ABE6-3E00-49E5-98C6-6AA656F11F40}" srcOrd="0" destOrd="0" presId="urn:microsoft.com/office/officeart/2005/8/layout/vList5"/>
    <dgm:cxn modelId="{2C149CFE-329F-4E83-BB88-842B70782885}" srcId="{FDD06113-08AF-4C6B-A2D7-DB27B964A044}" destId="{C9DDFFBB-200C-4C38-9401-7F074C08137F}" srcOrd="3" destOrd="0" parTransId="{BE1E48BC-C936-4C24-B98A-70FA8F72838A}" sibTransId="{EFC02D71-FB5D-4F70-AC7A-7A0CE715F5D7}"/>
    <dgm:cxn modelId="{C2B2313C-3E86-484F-99D3-42465C54930D}" type="presParOf" srcId="{7B38862F-A88B-4836-A4E2-9DCDEA1FB044}" destId="{1D76E071-745C-48C2-8F53-34FA06899DD2}" srcOrd="0" destOrd="0" presId="urn:microsoft.com/office/officeart/2005/8/layout/vList5"/>
    <dgm:cxn modelId="{64D1BC2F-E525-4EDD-A009-F63873E9483D}" type="presParOf" srcId="{1D76E071-745C-48C2-8F53-34FA06899DD2}" destId="{B15D3C7E-B08A-4ECD-BE58-D825334BC5F7}" srcOrd="0" destOrd="0" presId="urn:microsoft.com/office/officeart/2005/8/layout/vList5"/>
    <dgm:cxn modelId="{1C408042-D7FF-4DC5-9AEF-7F6AB7F5DCE4}" type="presParOf" srcId="{1D76E071-745C-48C2-8F53-34FA06899DD2}" destId="{1400B704-061B-4666-9AB2-5F8A17C36297}" srcOrd="1" destOrd="0" presId="urn:microsoft.com/office/officeart/2005/8/layout/vList5"/>
    <dgm:cxn modelId="{DDE2E240-ECA8-46AD-BC1D-6D8D0820FEB9}" type="presParOf" srcId="{7B38862F-A88B-4836-A4E2-9DCDEA1FB044}" destId="{7D5613B3-64FD-4E73-887D-27A8DF52CB8D}" srcOrd="1" destOrd="0" presId="urn:microsoft.com/office/officeart/2005/8/layout/vList5"/>
    <dgm:cxn modelId="{49879A11-4D5C-4504-BF16-DBD9DDC015F3}" type="presParOf" srcId="{7B38862F-A88B-4836-A4E2-9DCDEA1FB044}" destId="{A362DBEA-A089-4FF1-9868-676C3375E75E}" srcOrd="2" destOrd="0" presId="urn:microsoft.com/office/officeart/2005/8/layout/vList5"/>
    <dgm:cxn modelId="{70C58BDE-57BD-4DD9-82F3-827A95640611}" type="presParOf" srcId="{A362DBEA-A089-4FF1-9868-676C3375E75E}" destId="{3F30ABE6-3E00-49E5-98C6-6AA656F11F40}" srcOrd="0" destOrd="0" presId="urn:microsoft.com/office/officeart/2005/8/layout/vList5"/>
    <dgm:cxn modelId="{3CA54CC2-D836-4FC8-881C-107751539B77}" type="presParOf" srcId="{A362DBEA-A089-4FF1-9868-676C3375E75E}" destId="{96A33F3B-7AD7-4886-A781-E7C71BEE1B99}" srcOrd="1" destOrd="0" presId="urn:microsoft.com/office/officeart/2005/8/layout/vList5"/>
    <dgm:cxn modelId="{67602609-F829-45E6-83EA-D418A9A3A35A}" type="presParOf" srcId="{7B38862F-A88B-4836-A4E2-9DCDEA1FB044}" destId="{1E5AB024-B214-4050-A582-86D498E66275}" srcOrd="3" destOrd="0" presId="urn:microsoft.com/office/officeart/2005/8/layout/vList5"/>
    <dgm:cxn modelId="{79D691EE-C6A8-4785-9AC4-2CC8FBE7FA83}" type="presParOf" srcId="{7B38862F-A88B-4836-A4E2-9DCDEA1FB044}" destId="{6E0E2FB2-3407-440B-83FE-715F270457D6}" srcOrd="4" destOrd="0" presId="urn:microsoft.com/office/officeart/2005/8/layout/vList5"/>
    <dgm:cxn modelId="{5A896162-1A4A-4176-ACB2-7AF37C4B8DAD}" type="presParOf" srcId="{6E0E2FB2-3407-440B-83FE-715F270457D6}" destId="{122649D9-4820-4B1C-8286-7DE29D02A575}" srcOrd="0" destOrd="0" presId="urn:microsoft.com/office/officeart/2005/8/layout/vList5"/>
    <dgm:cxn modelId="{4F0D0B52-9821-4EE3-83F9-53D7854619AB}" type="presParOf" srcId="{6E0E2FB2-3407-440B-83FE-715F270457D6}" destId="{B9B3037B-E0E0-4170-B423-8E3749DFB960}" srcOrd="1" destOrd="0" presId="urn:microsoft.com/office/officeart/2005/8/layout/vList5"/>
    <dgm:cxn modelId="{4FD09D5B-A72A-469F-B1F3-D47605B5A152}" type="presParOf" srcId="{7B38862F-A88B-4836-A4E2-9DCDEA1FB044}" destId="{2EB9CBFA-36A7-454A-8EC8-E9E4A25811F7}" srcOrd="5" destOrd="0" presId="urn:microsoft.com/office/officeart/2005/8/layout/vList5"/>
    <dgm:cxn modelId="{0F4048C5-6C1E-4381-ABB9-D5F45B92F03A}" type="presParOf" srcId="{7B38862F-A88B-4836-A4E2-9DCDEA1FB044}" destId="{C3FF897B-400F-4573-9B08-51053642AD23}" srcOrd="6" destOrd="0" presId="urn:microsoft.com/office/officeart/2005/8/layout/vList5"/>
    <dgm:cxn modelId="{A6C1B197-B7C4-4601-B5FF-0708475BAB86}" type="presParOf" srcId="{C3FF897B-400F-4573-9B08-51053642AD23}" destId="{F93CE916-5E6A-41FD-B85D-B3F8350D45FD}" srcOrd="0" destOrd="0" presId="urn:microsoft.com/office/officeart/2005/8/layout/vList5"/>
    <dgm:cxn modelId="{7C4C80CA-8666-43F6-95E1-438D39C553BB}" type="presParOf" srcId="{C3FF897B-400F-4573-9B08-51053642AD23}" destId="{050E3570-CAEB-42DB-8598-ED99086878D4}" srcOrd="1" destOrd="0" presId="urn:microsoft.com/office/officeart/2005/8/layout/vList5"/>
    <dgm:cxn modelId="{53884B69-068D-4B67-8865-D1451466AC67}" type="presParOf" srcId="{7B38862F-A88B-4836-A4E2-9DCDEA1FB044}" destId="{9AC52F8A-C539-4D72-9A91-F98A54FD7510}" srcOrd="7" destOrd="0" presId="urn:microsoft.com/office/officeart/2005/8/layout/vList5"/>
    <dgm:cxn modelId="{8C957A85-2AC6-410A-9590-E7618AB134A7}" type="presParOf" srcId="{7B38862F-A88B-4836-A4E2-9DCDEA1FB044}" destId="{A58C71CE-BFA0-413C-A5C3-DC535BD30F50}" srcOrd="8" destOrd="0" presId="urn:microsoft.com/office/officeart/2005/8/layout/vList5"/>
    <dgm:cxn modelId="{A8AA1141-1C13-446D-92F6-2F95EE15A62A}" type="presParOf" srcId="{A58C71CE-BFA0-413C-A5C3-DC535BD30F50}" destId="{79EA9C9F-90A1-4B4D-9A0F-AE49BFC173DA}" srcOrd="0" destOrd="0" presId="urn:microsoft.com/office/officeart/2005/8/layout/vList5"/>
    <dgm:cxn modelId="{F68BDC0B-9079-4323-98B4-3F16F1BCCB19}" type="presParOf" srcId="{A58C71CE-BFA0-413C-A5C3-DC535BD30F50}" destId="{1C515E72-9F98-42A1-940A-889BB624303F}" srcOrd="1" destOrd="0" presId="urn:microsoft.com/office/officeart/2005/8/layout/vList5"/>
    <dgm:cxn modelId="{E2F954EC-4076-43A7-8D15-F7493784B7B7}" type="presParOf" srcId="{7B38862F-A88B-4836-A4E2-9DCDEA1FB044}" destId="{4B2045A3-3F2D-41EA-96EF-4C87375A1B18}" srcOrd="9" destOrd="0" presId="urn:microsoft.com/office/officeart/2005/8/layout/vList5"/>
    <dgm:cxn modelId="{FC7D7B25-94CE-4925-B436-6262FA4FD8E5}" type="presParOf" srcId="{7B38862F-A88B-4836-A4E2-9DCDEA1FB044}" destId="{FE2B5950-5F01-41FE-8307-158E5F0B414E}" srcOrd="10" destOrd="0" presId="urn:microsoft.com/office/officeart/2005/8/layout/vList5"/>
    <dgm:cxn modelId="{A42D9D1D-C0CE-4D3F-9709-DDABC9CE8047}" type="presParOf" srcId="{FE2B5950-5F01-41FE-8307-158E5F0B414E}" destId="{3291316F-94B9-41B0-9551-29AA827BAC01}" srcOrd="0" destOrd="0" presId="urn:microsoft.com/office/officeart/2005/8/layout/vList5"/>
    <dgm:cxn modelId="{A60C8340-9F92-4A3A-8ECD-D31CD5C021CA}" type="presParOf" srcId="{FE2B5950-5F01-41FE-8307-158E5F0B414E}" destId="{3B9F3CA0-3BBC-474D-96D1-C4BACDAD5C6B}" srcOrd="1" destOrd="0" presId="urn:microsoft.com/office/officeart/2005/8/layout/vList5"/>
    <dgm:cxn modelId="{AFCFC946-AB4B-4AB2-A296-3209868DF3C7}" type="presParOf" srcId="{7B38862F-A88B-4836-A4E2-9DCDEA1FB044}" destId="{C885A0EA-6E9E-4C47-9C0D-E1527056C479}" srcOrd="11" destOrd="0" presId="urn:microsoft.com/office/officeart/2005/8/layout/vList5"/>
    <dgm:cxn modelId="{18B14F51-9B44-4482-B7AF-529AF38F5DFF}" type="presParOf" srcId="{7B38862F-A88B-4836-A4E2-9DCDEA1FB044}" destId="{2E73CB94-4974-4B9A-A0BD-C2E1CDDC8EB2}" srcOrd="12" destOrd="0" presId="urn:microsoft.com/office/officeart/2005/8/layout/vList5"/>
    <dgm:cxn modelId="{900FDDBA-34C1-4B55-B7C4-45C277B0E31A}" type="presParOf" srcId="{2E73CB94-4974-4B9A-A0BD-C2E1CDDC8EB2}" destId="{7E6D3523-3297-4D96-941D-28F6DCADE9C0}" srcOrd="0" destOrd="0" presId="urn:microsoft.com/office/officeart/2005/8/layout/vList5"/>
    <dgm:cxn modelId="{31BB094C-E1F2-4CB1-9BEA-C8FB8D3A0CF1}" type="presParOf" srcId="{2E73CB94-4974-4B9A-A0BD-C2E1CDDC8EB2}" destId="{DE7FEED6-EB6E-40BE-A89D-D040C627C678}" srcOrd="1" destOrd="0" presId="urn:microsoft.com/office/officeart/2005/8/layout/vList5"/>
    <dgm:cxn modelId="{44D263D2-04A7-43BC-8410-E186EE987A5E}" type="presParOf" srcId="{7B38862F-A88B-4836-A4E2-9DCDEA1FB044}" destId="{906920D6-AB3D-4AC0-9E9A-A3A30DFC2DE6}" srcOrd="13" destOrd="0" presId="urn:microsoft.com/office/officeart/2005/8/layout/vList5"/>
    <dgm:cxn modelId="{CC00B877-0EE7-45B4-9D13-6C5254F7104A}" type="presParOf" srcId="{7B38862F-A88B-4836-A4E2-9DCDEA1FB044}" destId="{DAC4AAD6-440B-47A6-A6F7-A877D82F3606}" srcOrd="14" destOrd="0" presId="urn:microsoft.com/office/officeart/2005/8/layout/vList5"/>
    <dgm:cxn modelId="{61D9030F-3926-4A3C-B406-4B8787400F7D}" type="presParOf" srcId="{DAC4AAD6-440B-47A6-A6F7-A877D82F3606}" destId="{61964F06-B0AD-4467-8CB3-AB0DB3EBA909}" srcOrd="0" destOrd="0" presId="urn:microsoft.com/office/officeart/2005/8/layout/vList5"/>
    <dgm:cxn modelId="{88EC88AB-1A36-496D-9A9C-A9A1A9A742DE}" type="presParOf" srcId="{DAC4AAD6-440B-47A6-A6F7-A877D82F3606}" destId="{05163816-880C-483E-8D8D-2927E89D4581}" srcOrd="1" destOrd="0" presId="urn:microsoft.com/office/officeart/2005/8/layout/vList5"/>
    <dgm:cxn modelId="{A5EEDA25-485A-4274-81A0-2F3BA5860F1C}" type="presParOf" srcId="{7B38862F-A88B-4836-A4E2-9DCDEA1FB044}" destId="{AF546862-9E86-435B-BA61-A8654AE4DBA8}" srcOrd="15" destOrd="0" presId="urn:microsoft.com/office/officeart/2005/8/layout/vList5"/>
    <dgm:cxn modelId="{4A71DCBD-5FC9-48EB-AD62-C650FAA0DDF1}" type="presParOf" srcId="{7B38862F-A88B-4836-A4E2-9DCDEA1FB044}" destId="{58C5F021-B7E5-4933-A66B-DAB287A0899B}" srcOrd="16" destOrd="0" presId="urn:microsoft.com/office/officeart/2005/8/layout/vList5"/>
    <dgm:cxn modelId="{12517958-81ED-4F35-8C0C-0AC070F2021B}" type="presParOf" srcId="{58C5F021-B7E5-4933-A66B-DAB287A0899B}" destId="{E8BCF13F-6992-4129-BB34-D96E688C3A7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8F76EF-D91B-4115-BEFC-68C2756686A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3DB6AD6-3B7F-4962-8F64-BF3F50E60A6E}">
      <dgm:prSet custT="1"/>
      <dgm:spPr/>
      <dgm:t>
        <a:bodyPr/>
        <a:lstStyle/>
        <a:p>
          <a:r>
            <a:rPr lang="en-US" sz="1800" b="1" kern="1200">
              <a:latin typeface="Arial" panose="020B0604020202020204" pitchFamily="34" charset="0"/>
              <a:cs typeface="Arial" panose="020B0604020202020204" pitchFamily="34" charset="0"/>
            </a:rPr>
            <a:t>Top </a:t>
          </a:r>
          <a:r>
            <a:rPr lang="en-US" sz="1600" b="1" kern="1200">
              <a:solidFill>
                <a:srgbClr val="FFFFFF"/>
              </a:solidFill>
              <a:latin typeface="Arial" panose="020B0604020202020204" pitchFamily="34" charset="0"/>
              <a:ea typeface="+mn-ea"/>
              <a:cs typeface="Arial" panose="020B0604020202020204" pitchFamily="34" charset="0"/>
            </a:rPr>
            <a:t>Player</a:t>
          </a:r>
          <a:r>
            <a:rPr lang="en-US" sz="1800" b="1" kern="1200">
              <a:latin typeface="Arial" panose="020B0604020202020204" pitchFamily="34" charset="0"/>
              <a:cs typeface="Arial" panose="020B0604020202020204" pitchFamily="34" charset="0"/>
            </a:rPr>
            <a:t> Insight</a:t>
          </a:r>
          <a:r>
            <a:rPr lang="en-US" sz="1800" kern="1200">
              <a:latin typeface="Arial" panose="020B0604020202020204" pitchFamily="34" charset="0"/>
              <a:cs typeface="Arial" panose="020B0604020202020204" pitchFamily="34" charset="0"/>
            </a:rPr>
            <a:t>:</a:t>
          </a:r>
          <a:endParaRPr lang="en-US" sz="1800" kern="1200" dirty="0">
            <a:latin typeface="Arial" panose="020B0604020202020204" pitchFamily="34" charset="0"/>
            <a:cs typeface="Arial" panose="020B0604020202020204" pitchFamily="34" charset="0"/>
          </a:endParaRPr>
        </a:p>
      </dgm:t>
    </dgm:pt>
    <dgm:pt modelId="{FC3F74AF-C80A-48EE-971E-86AA34BE1970}" type="parTrans" cxnId="{F3C349B0-008B-43D6-AB5E-DA62F0BC5847}">
      <dgm:prSet/>
      <dgm:spPr/>
      <dgm:t>
        <a:bodyPr/>
        <a:lstStyle/>
        <a:p>
          <a:endParaRPr lang="en-US"/>
        </a:p>
      </dgm:t>
    </dgm:pt>
    <dgm:pt modelId="{49128610-DBAE-4915-9407-166CF8A39EFA}" type="sibTrans" cxnId="{F3C349B0-008B-43D6-AB5E-DA62F0BC5847}">
      <dgm:prSet/>
      <dgm:spPr/>
      <dgm:t>
        <a:bodyPr/>
        <a:lstStyle/>
        <a:p>
          <a:endParaRPr lang="en-US"/>
        </a:p>
      </dgm:t>
    </dgm:pt>
    <dgm:pt modelId="{87BCBDC1-254E-4049-8A06-0613E2D3C2D9}">
      <dgm:prSet custT="1"/>
      <dgm:spPr/>
      <dgm:t>
        <a:bodyPr/>
        <a:lstStyle/>
        <a:p>
          <a:r>
            <a:rPr lang="en-US" sz="1200" b="1" kern="1200">
              <a:solidFill>
                <a:srgbClr val="0C4046"/>
              </a:solidFill>
              <a:latin typeface="Arial" panose="020B0604020202020204" pitchFamily="34" charset="0"/>
              <a:ea typeface="+mn-ea"/>
              <a:cs typeface="Arial" panose="020B0604020202020204" pitchFamily="34" charset="0"/>
            </a:rPr>
            <a:t>Christian Pulisic: Most seasons played, highest market value, and primarily plays as Right Winger. </a:t>
          </a:r>
          <a:r>
            <a:rPr lang="en-US" sz="1200" b="1" kern="1200" dirty="0">
              <a:solidFill>
                <a:srgbClr val="0C4046"/>
              </a:solidFill>
              <a:latin typeface="Arial" panose="020B0604020202020204" pitchFamily="34" charset="0"/>
              <a:ea typeface="+mn-ea"/>
              <a:cs typeface="Arial" panose="020B0604020202020204" pitchFamily="34" charset="0"/>
            </a:rPr>
            <a:t>Matches involving him likely attract higher attendance.</a:t>
          </a:r>
        </a:p>
      </dgm:t>
    </dgm:pt>
    <dgm:pt modelId="{A90E4EA3-120E-48AA-9C86-8AA87513DA47}" type="parTrans" cxnId="{BE8DCFB2-8E4E-489F-BECB-4486BF1286AC}">
      <dgm:prSet/>
      <dgm:spPr/>
      <dgm:t>
        <a:bodyPr/>
        <a:lstStyle/>
        <a:p>
          <a:endParaRPr lang="en-US"/>
        </a:p>
      </dgm:t>
    </dgm:pt>
    <dgm:pt modelId="{9D1DECC4-7F9C-4120-BD6F-9F0FC66F875B}" type="sibTrans" cxnId="{BE8DCFB2-8E4E-489F-BECB-4486BF1286AC}">
      <dgm:prSet/>
      <dgm:spPr/>
      <dgm:t>
        <a:bodyPr/>
        <a:lstStyle/>
        <a:p>
          <a:endParaRPr lang="en-US"/>
        </a:p>
      </dgm:t>
    </dgm:pt>
    <dgm:pt modelId="{7DFE27E5-2107-4187-9AED-F19ADD83B85D}">
      <dgm:prSet custT="1"/>
      <dgm:spPr/>
      <dgm:t>
        <a:bodyPr/>
        <a:lstStyle/>
        <a:p>
          <a:r>
            <a:rPr lang="en-US" sz="1800" b="1">
              <a:latin typeface="Arial" panose="020B0604020202020204" pitchFamily="34" charset="0"/>
              <a:cs typeface="Arial" panose="020B0604020202020204" pitchFamily="34" charset="0"/>
            </a:rPr>
            <a:t>Player Performance Trends</a:t>
          </a:r>
          <a:r>
            <a:rPr lang="en-US" sz="180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dgm:t>
    </dgm:pt>
    <dgm:pt modelId="{06060A95-FB12-430E-A3EC-A039A13DE1A6}" type="parTrans" cxnId="{98A202D4-FFE2-4093-BF41-EB7D2CE8547E}">
      <dgm:prSet/>
      <dgm:spPr/>
      <dgm:t>
        <a:bodyPr/>
        <a:lstStyle/>
        <a:p>
          <a:endParaRPr lang="en-US"/>
        </a:p>
      </dgm:t>
    </dgm:pt>
    <dgm:pt modelId="{F4E1730B-1B78-441F-B6F5-B9FB3208C47B}" type="sibTrans" cxnId="{98A202D4-FFE2-4093-BF41-EB7D2CE8547E}">
      <dgm:prSet/>
      <dgm:spPr/>
      <dgm:t>
        <a:bodyPr/>
        <a:lstStyle/>
        <a:p>
          <a:endParaRPr lang="en-US"/>
        </a:p>
      </dgm:t>
    </dgm:pt>
    <dgm:pt modelId="{8C480AE5-EB9C-42C6-B053-0092C6D68B4C}">
      <dgm:prSet custT="1"/>
      <dgm:spPr/>
      <dgm: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Right Winger is the most common and impactful playing position.</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CDA3E9CA-9A02-4BB1-8E07-00BFD5ABDAA2}" type="parTrans" cxnId="{62968D90-058F-4DE5-A3A6-D2350FF59A63}">
      <dgm:prSet/>
      <dgm:spPr/>
      <dgm:t>
        <a:bodyPr/>
        <a:lstStyle/>
        <a:p>
          <a:endParaRPr lang="en-US"/>
        </a:p>
      </dgm:t>
    </dgm:pt>
    <dgm:pt modelId="{35B1A6E6-BA07-450A-A4F9-1640CBBE8D60}" type="sibTrans" cxnId="{62968D90-058F-4DE5-A3A6-D2350FF59A63}">
      <dgm:prSet/>
      <dgm:spPr/>
      <dgm:t>
        <a:bodyPr/>
        <a:lstStyle/>
        <a:p>
          <a:endParaRPr lang="en-US"/>
        </a:p>
      </dgm:t>
    </dgm:pt>
    <dgm:pt modelId="{05779C96-9584-4166-80F4-6BE2EEA24714}">
      <dgm:prSet custT="1"/>
      <dgm:spPr/>
      <dgm: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Maximum goals are scored by players aged 28–34, with Andrija Novakovich leading in this range.</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AF4F1EB6-C60D-43EF-BE61-BA69477430B7}" type="parTrans" cxnId="{38681FE2-B595-4948-8E14-577D6B8B2CEF}">
      <dgm:prSet/>
      <dgm:spPr/>
      <dgm:t>
        <a:bodyPr/>
        <a:lstStyle/>
        <a:p>
          <a:endParaRPr lang="en-US"/>
        </a:p>
      </dgm:t>
    </dgm:pt>
    <dgm:pt modelId="{AC8A380E-EFA0-4BFB-80B3-CD8D656141DB}" type="sibTrans" cxnId="{38681FE2-B595-4948-8E14-577D6B8B2CEF}">
      <dgm:prSet/>
      <dgm:spPr/>
      <dgm:t>
        <a:bodyPr/>
        <a:lstStyle/>
        <a:p>
          <a:endParaRPr lang="en-US"/>
        </a:p>
      </dgm:t>
    </dgm:pt>
    <dgm:pt modelId="{22D15FC6-9B35-4CF7-AB01-836B60D81A6A}">
      <dgm:prSet custT="1"/>
      <dgm:spPr/>
      <dgm: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Players aged &gt;35 show a decline in goals scored.</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140CF622-4B5F-4C1B-9D34-ECD53971F70B}" type="parTrans" cxnId="{570A9E9F-8307-438F-9221-8C296545207C}">
      <dgm:prSet/>
      <dgm:spPr/>
      <dgm:t>
        <a:bodyPr/>
        <a:lstStyle/>
        <a:p>
          <a:endParaRPr lang="en-US"/>
        </a:p>
      </dgm:t>
    </dgm:pt>
    <dgm:pt modelId="{51158B2C-D110-43D8-9B46-41D34DF01023}" type="sibTrans" cxnId="{570A9E9F-8307-438F-9221-8C296545207C}">
      <dgm:prSet/>
      <dgm:spPr/>
      <dgm:t>
        <a:bodyPr/>
        <a:lstStyle/>
        <a:p>
          <a:endParaRPr lang="en-US"/>
        </a:p>
      </dgm:t>
    </dgm:pt>
    <dgm:pt modelId="{B8449C7C-AF9F-457A-86A5-A561CFD1F790}">
      <dgm:prSet custT="1"/>
      <dgm:spPr/>
      <dgm:t>
        <a:bodyPr/>
        <a:lstStyle/>
        <a:p>
          <a:r>
            <a:rPr lang="en-US" sz="1800" b="1">
              <a:latin typeface="Arial" panose="020B0604020202020204" pitchFamily="34" charset="0"/>
              <a:cs typeface="Arial" panose="020B0604020202020204" pitchFamily="34" charset="0"/>
            </a:rPr>
            <a:t>Market Value Dynamics</a:t>
          </a:r>
          <a:r>
            <a:rPr lang="en-US" sz="1800">
              <a:latin typeface="Arial" panose="020B0604020202020204" pitchFamily="34" charset="0"/>
              <a:cs typeface="Arial" panose="020B0604020202020204" pitchFamily="34" charset="0"/>
            </a:rPr>
            <a:t>:</a:t>
          </a:r>
        </a:p>
      </dgm:t>
    </dgm:pt>
    <dgm:pt modelId="{8CFF62C3-3FC2-4528-8775-B4BADEE287EC}" type="parTrans" cxnId="{E8596C41-6E4C-4456-A761-D25AFFB42470}">
      <dgm:prSet/>
      <dgm:spPr/>
      <dgm:t>
        <a:bodyPr/>
        <a:lstStyle/>
        <a:p>
          <a:endParaRPr lang="en-US"/>
        </a:p>
      </dgm:t>
    </dgm:pt>
    <dgm:pt modelId="{A001B6D3-1BB5-462F-91BB-15DCA99B9927}" type="sibTrans" cxnId="{E8596C41-6E4C-4456-A761-D25AFFB42470}">
      <dgm:prSet/>
      <dgm:spPr/>
      <dgm:t>
        <a:bodyPr/>
        <a:lstStyle/>
        <a:p>
          <a:endParaRPr lang="en-US"/>
        </a:p>
      </dgm:t>
    </dgm:pt>
    <dgm:pt modelId="{B7EB763A-541F-49F7-8C3E-AD8DB6F128B7}">
      <dgm:prSet custT="1"/>
      <dgm:spPr>
        <a:solidFill>
          <a:srgbClr val="3C9A8F">
            <a:alpha val="90000"/>
            <a:tint val="40000"/>
            <a:hueOff val="0"/>
            <a:satOff val="0"/>
            <a:lumOff val="0"/>
            <a:alphaOff val="0"/>
          </a:srgbClr>
        </a:solidFill>
        <a:ln w="12700" cap="flat" cmpd="sng" algn="ctr">
          <a:solidFill>
            <a:srgbClr val="3C9A8F">
              <a:alpha val="90000"/>
              <a:tint val="40000"/>
              <a:hueOff val="0"/>
              <a:satOff val="0"/>
              <a:lumOff val="0"/>
              <a:alphaOff val="0"/>
            </a:srgbClr>
          </a:solidFill>
          <a:prstDash val="solid"/>
          <a:miter lim="800000"/>
        </a:ln>
        <a:effectLst/>
      </dgm:spPr>
      <dgm:t>
        <a:bodyPr spcFirstLastPara="0" vert="horz" wrap="square" lIns="38100" tIns="19050" rIns="38100" bIns="19050" numCol="1" spcCol="1270" anchor="ctr" anchorCtr="0"/>
        <a:lstStyle/>
        <a:p>
          <a:pPr marL="57150" lvl="1" indent="-57150" algn="l" defTabSz="4445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Younger players (22–26) have the highest market value, especially attackers and midfielders.</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62EF73C4-86E1-439E-B5C9-03E70FCFF83F}" type="parTrans" cxnId="{CAC2073F-FADA-4A71-BC86-93D45C398F69}">
      <dgm:prSet/>
      <dgm:spPr/>
      <dgm:t>
        <a:bodyPr/>
        <a:lstStyle/>
        <a:p>
          <a:endParaRPr lang="en-US"/>
        </a:p>
      </dgm:t>
    </dgm:pt>
    <dgm:pt modelId="{6D37FBF9-73B8-4AEA-9D95-2F30FEAC71F1}" type="sibTrans" cxnId="{CAC2073F-FADA-4A71-BC86-93D45C398F69}">
      <dgm:prSet/>
      <dgm:spPr/>
      <dgm:t>
        <a:bodyPr/>
        <a:lstStyle/>
        <a:p>
          <a:endParaRPr lang="en-US"/>
        </a:p>
      </dgm:t>
    </dgm:pt>
    <dgm:pt modelId="{88986CA7-20B6-4669-B0AB-5375D6D730B8}">
      <dgm:prSet custT="1"/>
      <dgm:spPr>
        <a:solidFill>
          <a:srgbClr val="3C9A8F">
            <a:alpha val="90000"/>
            <a:tint val="40000"/>
            <a:hueOff val="0"/>
            <a:satOff val="0"/>
            <a:lumOff val="0"/>
            <a:alphaOff val="0"/>
          </a:srgbClr>
        </a:solidFill>
        <a:ln w="12700" cap="flat" cmpd="sng" algn="ctr">
          <a:solidFill>
            <a:srgbClr val="3C9A8F">
              <a:alpha val="90000"/>
              <a:tint val="40000"/>
              <a:hueOff val="0"/>
              <a:satOff val="0"/>
              <a:lumOff val="0"/>
              <a:alphaOff val="0"/>
            </a:srgbClr>
          </a:solidFill>
          <a:prstDash val="solid"/>
          <a:miter lim="800000"/>
        </a:ln>
        <a:effectLst/>
      </dgm:spPr>
      <dgm:t>
        <a:bodyPr spcFirstLastPara="0" vert="horz" wrap="square" lIns="38100" tIns="19050" rIns="38100" bIns="19050" numCol="1" spcCol="1270" anchor="ctr" anchorCtr="0"/>
        <a:lstStyle/>
        <a:p>
          <a:pPr marL="57150" lvl="1" indent="-57150" algn="l" defTabSz="4445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Midfielders hold slightly higher market values than attackers, while defenders are valued significantly lower.</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55871951-680F-4BA6-BBE5-C3650209E419}" type="parTrans" cxnId="{E95F60C7-9A61-474B-B2E5-69F93AE28C61}">
      <dgm:prSet/>
      <dgm:spPr/>
      <dgm:t>
        <a:bodyPr/>
        <a:lstStyle/>
        <a:p>
          <a:endParaRPr lang="en-US"/>
        </a:p>
      </dgm:t>
    </dgm:pt>
    <dgm:pt modelId="{100B3EDD-CCDF-4AD6-BCAD-185C13885177}" type="sibTrans" cxnId="{E95F60C7-9A61-474B-B2E5-69F93AE28C61}">
      <dgm:prSet/>
      <dgm:spPr/>
      <dgm:t>
        <a:bodyPr/>
        <a:lstStyle/>
        <a:p>
          <a:endParaRPr lang="en-US"/>
        </a:p>
      </dgm:t>
    </dgm:pt>
    <dgm:pt modelId="{BC832F5D-83CE-4784-9A41-E81B11CFE8E3}">
      <dgm:prSet custT="1"/>
      <dgm:spPr>
        <a:solidFill>
          <a:srgbClr val="3C9A8F">
            <a:alpha val="90000"/>
            <a:tint val="40000"/>
            <a:hueOff val="0"/>
            <a:satOff val="0"/>
            <a:lumOff val="0"/>
            <a:alphaOff val="0"/>
          </a:srgbClr>
        </a:solidFill>
        <a:ln w="12700" cap="flat" cmpd="sng" algn="ctr">
          <a:solidFill>
            <a:srgbClr val="3C9A8F">
              <a:alpha val="90000"/>
              <a:tint val="40000"/>
              <a:hueOff val="0"/>
              <a:satOff val="0"/>
              <a:lumOff val="0"/>
              <a:alphaOff val="0"/>
            </a:srgbClr>
          </a:solidFill>
          <a:prstDash val="solid"/>
          <a:miter lim="800000"/>
        </a:ln>
        <a:effectLst/>
      </dgm:spPr>
      <dgm:t>
        <a:bodyPr spcFirstLastPara="0" vert="horz" wrap="square" lIns="38100" tIns="19050" rIns="38100" bIns="19050" numCol="1" spcCol="1270" anchor="ctr" anchorCtr="0"/>
        <a:lstStyle/>
        <a:p>
          <a:pPr marL="57150" lvl="1" indent="-57150" algn="l" defTabSz="444500">
            <a:lnSpc>
              <a:spcPct val="90000"/>
            </a:lnSpc>
            <a:spcBef>
              <a:spcPct val="0"/>
            </a:spcBef>
            <a:spcAft>
              <a:spcPct val="15000"/>
            </a:spcAft>
            <a:buChar char="•"/>
          </a:pPr>
          <a:r>
            <a:rPr lang="en-US" sz="1200" b="1" kern="1200" dirty="0">
              <a:solidFill>
                <a:srgbClr val="0C4046"/>
              </a:solidFill>
              <a:latin typeface="Arial" panose="020B0604020202020204" pitchFamily="34" charset="0"/>
              <a:ea typeface="+mn-ea"/>
              <a:cs typeface="Arial" panose="020B0604020202020204" pitchFamily="34" charset="0"/>
            </a:rPr>
            <a:t>Market value declines with age, injuries, or suspensions but improves with longer contract years.</a:t>
          </a:r>
        </a:p>
      </dgm:t>
    </dgm:pt>
    <dgm:pt modelId="{E8B9E281-FC7C-4CAF-833A-B22CCC9D6D9A}" type="parTrans" cxnId="{70E7D88B-8F25-41FD-BA30-6ADDAF597C16}">
      <dgm:prSet/>
      <dgm:spPr/>
      <dgm:t>
        <a:bodyPr/>
        <a:lstStyle/>
        <a:p>
          <a:endParaRPr lang="en-US"/>
        </a:p>
      </dgm:t>
    </dgm:pt>
    <dgm:pt modelId="{53022C24-A96E-4ECE-9AE6-774C2B2B6EF1}" type="sibTrans" cxnId="{70E7D88B-8F25-41FD-BA30-6ADDAF597C16}">
      <dgm:prSet/>
      <dgm:spPr/>
      <dgm:t>
        <a:bodyPr/>
        <a:lstStyle/>
        <a:p>
          <a:endParaRPr lang="en-US"/>
        </a:p>
      </dgm:t>
    </dgm:pt>
    <dgm:pt modelId="{1E891381-E4FC-4B07-8307-8273F65CDC51}">
      <dgm:prSet custT="1"/>
      <dgm:spPr/>
      <dgm:t>
        <a:bodyPr/>
        <a:lstStyle/>
        <a:p>
          <a:r>
            <a:rPr lang="en-US" sz="1800" b="1">
              <a:latin typeface="Arial" panose="020B0604020202020204" pitchFamily="34" charset="0"/>
              <a:cs typeface="Arial" panose="020B0604020202020204" pitchFamily="34" charset="0"/>
            </a:rPr>
            <a:t>Clustering Insights</a:t>
          </a:r>
          <a:r>
            <a:rPr lang="en-US" sz="1800">
              <a:latin typeface="Arial" panose="020B0604020202020204" pitchFamily="34" charset="0"/>
              <a:cs typeface="Arial" panose="020B0604020202020204" pitchFamily="34" charset="0"/>
            </a:rPr>
            <a:t>:</a:t>
          </a:r>
        </a:p>
      </dgm:t>
    </dgm:pt>
    <dgm:pt modelId="{1A0955A5-9019-4EEE-ADCD-63D57BF6D633}" type="parTrans" cxnId="{2D3B7B34-6783-4B4C-8819-9692F971F69B}">
      <dgm:prSet/>
      <dgm:spPr/>
      <dgm:t>
        <a:bodyPr/>
        <a:lstStyle/>
        <a:p>
          <a:endParaRPr lang="en-US"/>
        </a:p>
      </dgm:t>
    </dgm:pt>
    <dgm:pt modelId="{B8F27944-B523-464B-B94C-CA55E2DCD3F5}" type="sibTrans" cxnId="{2D3B7B34-6783-4B4C-8819-9692F971F69B}">
      <dgm:prSet/>
      <dgm:spPr/>
      <dgm:t>
        <a:bodyPr/>
        <a:lstStyle/>
        <a:p>
          <a:endParaRPr lang="en-US"/>
        </a:p>
      </dgm:t>
    </dgm:pt>
    <dgm:pt modelId="{1CBF01CD-4B50-4EEA-8BB1-679820B638AA}">
      <dgm:prSet custT="1"/>
      <dgm:spPr/>
      <dgm:t>
        <a:bodyPr/>
        <a:lstStyle/>
        <a:p>
          <a:r>
            <a:rPr lang="en-US" sz="1200" b="1" kern="1200">
              <a:solidFill>
                <a:srgbClr val="0C4046"/>
              </a:solidFill>
              <a:latin typeface="Arial" panose="020B0604020202020204" pitchFamily="34" charset="0"/>
              <a:ea typeface="+mn-ea"/>
              <a:cs typeface="Arial" panose="020B0604020202020204" pitchFamily="34" charset="0"/>
            </a:rPr>
            <a:t>Cluster 0 (2,864 players): Star players with above-average goals, minutes, and market value—key focus for retention and marketing.</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84E8AC84-70A1-4891-91FD-F527283EDFA9}" type="parTrans" cxnId="{8ECAFD5E-7203-4E08-A28B-46DB65EE6BF6}">
      <dgm:prSet/>
      <dgm:spPr/>
      <dgm:t>
        <a:bodyPr/>
        <a:lstStyle/>
        <a:p>
          <a:endParaRPr lang="en-US"/>
        </a:p>
      </dgm:t>
    </dgm:pt>
    <dgm:pt modelId="{3B4C7217-E445-4829-BB5A-C17B13BD3171}" type="sibTrans" cxnId="{8ECAFD5E-7203-4E08-A28B-46DB65EE6BF6}">
      <dgm:prSet/>
      <dgm:spPr/>
      <dgm:t>
        <a:bodyPr/>
        <a:lstStyle/>
        <a:p>
          <a:endParaRPr lang="en-US"/>
        </a:p>
      </dgm:t>
    </dgm:pt>
    <dgm:pt modelId="{206EB64A-9516-42E1-B4C5-7A07B85B53D6}">
      <dgm:prSet custT="1"/>
      <dgm:spPr/>
      <dgm:t>
        <a:bodyPr/>
        <a:lstStyle/>
        <a:p>
          <a:r>
            <a:rPr lang="en-US" sz="1200" b="1" kern="1200">
              <a:solidFill>
                <a:srgbClr val="0C4046"/>
              </a:solidFill>
              <a:latin typeface="Arial" panose="020B0604020202020204" pitchFamily="34" charset="0"/>
              <a:ea typeface="+mn-ea"/>
              <a:cs typeface="Arial" panose="020B0604020202020204" pitchFamily="34" charset="0"/>
            </a:rPr>
            <a:t>Cluster 1 (1,335 players): Older, experienced players with lower market value—suitable for leadership roles and tactical games.</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C8B0A9D3-0FEB-4C38-8AE8-125EB1D16F1F}" type="parTrans" cxnId="{CC587BBC-4EB5-4790-96C7-AA397EE2D8B3}">
      <dgm:prSet/>
      <dgm:spPr/>
      <dgm:t>
        <a:bodyPr/>
        <a:lstStyle/>
        <a:p>
          <a:endParaRPr lang="en-US"/>
        </a:p>
      </dgm:t>
    </dgm:pt>
    <dgm:pt modelId="{2C485727-89E4-49C4-9DCD-F5F5AD73A2CC}" type="sibTrans" cxnId="{CC587BBC-4EB5-4790-96C7-AA397EE2D8B3}">
      <dgm:prSet/>
      <dgm:spPr/>
      <dgm:t>
        <a:bodyPr/>
        <a:lstStyle/>
        <a:p>
          <a:endParaRPr lang="en-US"/>
        </a:p>
      </dgm:t>
    </dgm:pt>
    <dgm:pt modelId="{B116B4BA-47E1-4E02-8A42-175795CEB7C3}">
      <dgm:prSet custT="1"/>
      <dgm:spPr/>
      <dgm:t>
        <a:bodyPr/>
        <a:lstStyle/>
        <a:p>
          <a:r>
            <a:rPr lang="en-US" sz="1800" b="1">
              <a:latin typeface="Arial" panose="020B0604020202020204" pitchFamily="34" charset="0"/>
              <a:cs typeface="Arial" panose="020B0604020202020204" pitchFamily="34" charset="0"/>
            </a:rPr>
            <a:t>Recommendations</a:t>
          </a:r>
          <a:r>
            <a:rPr lang="en-US" sz="180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dgm:t>
    </dgm:pt>
    <dgm:pt modelId="{54FADF2F-73C7-43AA-A92C-5A159F626890}" type="parTrans" cxnId="{DEDE5665-0C9D-48EC-94C5-8C4650E9644C}">
      <dgm:prSet/>
      <dgm:spPr/>
      <dgm:t>
        <a:bodyPr/>
        <a:lstStyle/>
        <a:p>
          <a:endParaRPr lang="en-US"/>
        </a:p>
      </dgm:t>
    </dgm:pt>
    <dgm:pt modelId="{63D99F1E-01E7-4204-8E4E-32766AE9C3BF}" type="sibTrans" cxnId="{DEDE5665-0C9D-48EC-94C5-8C4650E9644C}">
      <dgm:prSet/>
      <dgm:spPr/>
      <dgm:t>
        <a:bodyPr/>
        <a:lstStyle/>
        <a:p>
          <a:endParaRPr lang="en-US"/>
        </a:p>
      </dgm:t>
    </dgm:pt>
    <dgm:pt modelId="{258696FD-8AB2-4F9B-97D8-841F8CCFA64B}">
      <dgm:prSet custT="1"/>
      <dgm:spPr/>
      <dgm:t>
        <a:bodyPr/>
        <a:lstStyle/>
        <a:p>
          <a:r>
            <a:rPr lang="en-US" sz="1200" b="1" kern="1200">
              <a:solidFill>
                <a:srgbClr val="0C4046"/>
              </a:solidFill>
              <a:latin typeface="Arial" panose="020B0604020202020204" pitchFamily="34" charset="0"/>
              <a:ea typeface="+mn-ea"/>
              <a:cs typeface="Arial" panose="020B0604020202020204" pitchFamily="34" charset="0"/>
            </a:rPr>
            <a:t>Extend playtime for high-performing players to boost goals.</a:t>
          </a:r>
          <a:endParaRPr lang="en-US" sz="1200" b="1" kern="1200" dirty="0">
            <a:solidFill>
              <a:srgbClr val="0C4046"/>
            </a:solidFill>
            <a:latin typeface="Arial" panose="020B0604020202020204" pitchFamily="34" charset="0"/>
            <a:ea typeface="+mn-ea"/>
            <a:cs typeface="Arial" panose="020B0604020202020204" pitchFamily="34" charset="0"/>
          </a:endParaRPr>
        </a:p>
      </dgm:t>
    </dgm:pt>
    <dgm:pt modelId="{147F2034-FCCC-4E83-A9EF-FCC2CB04B45D}" type="parTrans" cxnId="{FD45AF52-E970-4A7B-9C94-3AD723121AB0}">
      <dgm:prSet/>
      <dgm:spPr/>
      <dgm:t>
        <a:bodyPr/>
        <a:lstStyle/>
        <a:p>
          <a:endParaRPr lang="en-US"/>
        </a:p>
      </dgm:t>
    </dgm:pt>
    <dgm:pt modelId="{4EA1B247-B2A6-4B76-803F-8839A68B5989}" type="sibTrans" cxnId="{FD45AF52-E970-4A7B-9C94-3AD723121AB0}">
      <dgm:prSet/>
      <dgm:spPr/>
      <dgm:t>
        <a:bodyPr/>
        <a:lstStyle/>
        <a:p>
          <a:endParaRPr lang="en-US"/>
        </a:p>
      </dgm:t>
    </dgm:pt>
    <dgm:pt modelId="{D212083A-CFD7-4816-9D04-7776365B74A3}">
      <dgm:prSet custT="1"/>
      <dgm:spPr/>
      <dgm:t>
        <a:bodyPr/>
        <a:lstStyle/>
        <a:p>
          <a:r>
            <a:rPr lang="en-US" sz="1200" b="1" kern="1200" dirty="0">
              <a:solidFill>
                <a:srgbClr val="0C4046"/>
              </a:solidFill>
              <a:latin typeface="Arial" panose="020B0604020202020204" pitchFamily="34" charset="0"/>
              <a:ea typeface="+mn-ea"/>
              <a:cs typeface="Arial" panose="020B0604020202020204" pitchFamily="34" charset="0"/>
            </a:rPr>
            <a:t>Retain and market Cluster 0 while training and adjusting roles for Cluster 1 to enhance performance.</a:t>
          </a:r>
        </a:p>
      </dgm:t>
    </dgm:pt>
    <dgm:pt modelId="{A7FF6340-56D0-4AD8-A979-353A9158B30A}" type="parTrans" cxnId="{042B5454-6427-4C1B-97B6-156A55860E60}">
      <dgm:prSet/>
      <dgm:spPr/>
      <dgm:t>
        <a:bodyPr/>
        <a:lstStyle/>
        <a:p>
          <a:endParaRPr lang="en-US"/>
        </a:p>
      </dgm:t>
    </dgm:pt>
    <dgm:pt modelId="{2F849655-7026-45C9-AE50-AA32F00870CA}" type="sibTrans" cxnId="{042B5454-6427-4C1B-97B6-156A55860E60}">
      <dgm:prSet/>
      <dgm:spPr/>
      <dgm:t>
        <a:bodyPr/>
        <a:lstStyle/>
        <a:p>
          <a:endParaRPr lang="en-US"/>
        </a:p>
      </dgm:t>
    </dgm:pt>
    <dgm:pt modelId="{449827B3-2D6E-40D9-A874-77ACC6D6E790}">
      <dgm:prSet custT="1"/>
      <dgm:spPr/>
      <dgm:t>
        <a:bodyPr/>
        <a:lstStyle/>
        <a:p>
          <a:r>
            <a:rPr lang="en-US" sz="1800">
              <a:latin typeface="Arial" panose="020B0604020202020204" pitchFamily="34" charset="0"/>
              <a:cs typeface="Arial" panose="020B0604020202020204" pitchFamily="34" charset="0"/>
            </a:rPr>
            <a:t>Focus on leveraging star players, managing market value dynamics, and optimizing player retention for business growth and audience engagement.</a:t>
          </a:r>
          <a:endParaRPr lang="en-US" sz="1800" dirty="0">
            <a:latin typeface="Arial" panose="020B0604020202020204" pitchFamily="34" charset="0"/>
            <a:cs typeface="Arial" panose="020B0604020202020204" pitchFamily="34" charset="0"/>
          </a:endParaRPr>
        </a:p>
      </dgm:t>
    </dgm:pt>
    <dgm:pt modelId="{89A975CC-C8EC-4A3B-9CE3-B0D923EF11C4}" type="parTrans" cxnId="{F2E1A971-A74A-40CF-AA80-47AAD58267DA}">
      <dgm:prSet/>
      <dgm:spPr/>
      <dgm:t>
        <a:bodyPr/>
        <a:lstStyle/>
        <a:p>
          <a:endParaRPr lang="en-US"/>
        </a:p>
      </dgm:t>
    </dgm:pt>
    <dgm:pt modelId="{7EAD5EC0-1FA6-4833-9391-41A019CC7397}" type="sibTrans" cxnId="{F2E1A971-A74A-40CF-AA80-47AAD58267DA}">
      <dgm:prSet/>
      <dgm:spPr/>
      <dgm:t>
        <a:bodyPr/>
        <a:lstStyle/>
        <a:p>
          <a:endParaRPr lang="en-US"/>
        </a:p>
      </dgm:t>
    </dgm:pt>
    <dgm:pt modelId="{17979A71-8271-47FA-8EDE-FC80105E1FA3}" type="pres">
      <dgm:prSet presAssocID="{7B8F76EF-D91B-4115-BEFC-68C2756686AF}" presName="Name0" presStyleCnt="0">
        <dgm:presLayoutVars>
          <dgm:dir/>
          <dgm:animLvl val="lvl"/>
          <dgm:resizeHandles val="exact"/>
        </dgm:presLayoutVars>
      </dgm:prSet>
      <dgm:spPr/>
    </dgm:pt>
    <dgm:pt modelId="{ED16F401-165D-480B-8371-D2523F0F1A37}" type="pres">
      <dgm:prSet presAssocID="{F3DB6AD6-3B7F-4962-8F64-BF3F50E60A6E}" presName="linNode" presStyleCnt="0"/>
      <dgm:spPr/>
    </dgm:pt>
    <dgm:pt modelId="{46869E9A-85B7-426E-8E4E-37D5A92B34CF}" type="pres">
      <dgm:prSet presAssocID="{F3DB6AD6-3B7F-4962-8F64-BF3F50E60A6E}" presName="parentText" presStyleLbl="node1" presStyleIdx="0" presStyleCnt="6">
        <dgm:presLayoutVars>
          <dgm:chMax val="1"/>
          <dgm:bulletEnabled val="1"/>
        </dgm:presLayoutVars>
      </dgm:prSet>
      <dgm:spPr/>
    </dgm:pt>
    <dgm:pt modelId="{6A14E5B0-F4ED-4FA7-9333-963799743E31}" type="pres">
      <dgm:prSet presAssocID="{F3DB6AD6-3B7F-4962-8F64-BF3F50E60A6E}" presName="descendantText" presStyleLbl="alignAccFollowNode1" presStyleIdx="0" presStyleCnt="5">
        <dgm:presLayoutVars>
          <dgm:bulletEnabled val="1"/>
        </dgm:presLayoutVars>
      </dgm:prSet>
      <dgm:spPr/>
    </dgm:pt>
    <dgm:pt modelId="{E5B109CC-3EAD-47A5-BF53-FE53DC671871}" type="pres">
      <dgm:prSet presAssocID="{49128610-DBAE-4915-9407-166CF8A39EFA}" presName="sp" presStyleCnt="0"/>
      <dgm:spPr/>
    </dgm:pt>
    <dgm:pt modelId="{237CD478-67B0-4CE5-AFAA-BF23B6DBF493}" type="pres">
      <dgm:prSet presAssocID="{7DFE27E5-2107-4187-9AED-F19ADD83B85D}" presName="linNode" presStyleCnt="0"/>
      <dgm:spPr/>
    </dgm:pt>
    <dgm:pt modelId="{DCFD9430-8E1A-4654-96BC-B9466DF423CB}" type="pres">
      <dgm:prSet presAssocID="{7DFE27E5-2107-4187-9AED-F19ADD83B85D}" presName="parentText" presStyleLbl="node1" presStyleIdx="1" presStyleCnt="6">
        <dgm:presLayoutVars>
          <dgm:chMax val="1"/>
          <dgm:bulletEnabled val="1"/>
        </dgm:presLayoutVars>
      </dgm:prSet>
      <dgm:spPr/>
    </dgm:pt>
    <dgm:pt modelId="{7BC21FBC-316D-433D-89AA-08829987BB6D}" type="pres">
      <dgm:prSet presAssocID="{7DFE27E5-2107-4187-9AED-F19ADD83B85D}" presName="descendantText" presStyleLbl="alignAccFollowNode1" presStyleIdx="1" presStyleCnt="5">
        <dgm:presLayoutVars>
          <dgm:bulletEnabled val="1"/>
        </dgm:presLayoutVars>
      </dgm:prSet>
      <dgm:spPr/>
    </dgm:pt>
    <dgm:pt modelId="{DF7B2212-37D5-4E33-93B9-C012C6EBF6E0}" type="pres">
      <dgm:prSet presAssocID="{F4E1730B-1B78-441F-B6F5-B9FB3208C47B}" presName="sp" presStyleCnt="0"/>
      <dgm:spPr/>
    </dgm:pt>
    <dgm:pt modelId="{1FA6DBEE-FE80-46CE-9F00-A92D010F1D47}" type="pres">
      <dgm:prSet presAssocID="{B8449C7C-AF9F-457A-86A5-A561CFD1F790}" presName="linNode" presStyleCnt="0"/>
      <dgm:spPr/>
    </dgm:pt>
    <dgm:pt modelId="{24322013-2009-40F1-8DF7-4988D831E866}" type="pres">
      <dgm:prSet presAssocID="{B8449C7C-AF9F-457A-86A5-A561CFD1F790}" presName="parentText" presStyleLbl="node1" presStyleIdx="2" presStyleCnt="6">
        <dgm:presLayoutVars>
          <dgm:chMax val="1"/>
          <dgm:bulletEnabled val="1"/>
        </dgm:presLayoutVars>
      </dgm:prSet>
      <dgm:spPr/>
    </dgm:pt>
    <dgm:pt modelId="{08350D31-6C40-4B1D-B840-BD0C2A40D349}" type="pres">
      <dgm:prSet presAssocID="{B8449C7C-AF9F-457A-86A5-A561CFD1F790}" presName="descendantText" presStyleLbl="alignAccFollowNode1" presStyleIdx="2" presStyleCnt="5" custScaleY="125063">
        <dgm:presLayoutVars>
          <dgm:bulletEnabled val="1"/>
        </dgm:presLayoutVars>
      </dgm:prSet>
      <dgm:spPr>
        <a:xfrm rot="5400000">
          <a:off x="7388314" y="-1419128"/>
          <a:ext cx="682076" cy="7274685"/>
        </a:xfrm>
        <a:prstGeom prst="round2SameRect">
          <a:avLst/>
        </a:prstGeom>
      </dgm:spPr>
    </dgm:pt>
    <dgm:pt modelId="{9BBC4517-3895-45D0-AAE1-9329458C12CC}" type="pres">
      <dgm:prSet presAssocID="{A001B6D3-1BB5-462F-91BB-15DCA99B9927}" presName="sp" presStyleCnt="0"/>
      <dgm:spPr/>
    </dgm:pt>
    <dgm:pt modelId="{1413BC42-F836-41C9-940F-D4DAA3BA3E19}" type="pres">
      <dgm:prSet presAssocID="{1E891381-E4FC-4B07-8307-8273F65CDC51}" presName="linNode" presStyleCnt="0"/>
      <dgm:spPr/>
    </dgm:pt>
    <dgm:pt modelId="{F7D73BF4-D030-492F-A722-156D8F826089}" type="pres">
      <dgm:prSet presAssocID="{1E891381-E4FC-4B07-8307-8273F65CDC51}" presName="parentText" presStyleLbl="node1" presStyleIdx="3" presStyleCnt="6">
        <dgm:presLayoutVars>
          <dgm:chMax val="1"/>
          <dgm:bulletEnabled val="1"/>
        </dgm:presLayoutVars>
      </dgm:prSet>
      <dgm:spPr/>
    </dgm:pt>
    <dgm:pt modelId="{A3779D8F-92B7-4CF9-BC46-6EBA74D12B18}" type="pres">
      <dgm:prSet presAssocID="{1E891381-E4FC-4B07-8307-8273F65CDC51}" presName="descendantText" presStyleLbl="alignAccFollowNode1" presStyleIdx="3" presStyleCnt="5">
        <dgm:presLayoutVars>
          <dgm:bulletEnabled val="1"/>
        </dgm:presLayoutVars>
      </dgm:prSet>
      <dgm:spPr/>
    </dgm:pt>
    <dgm:pt modelId="{D68A43A5-D3C3-4BF4-BE3F-D07DB9B3EF59}" type="pres">
      <dgm:prSet presAssocID="{B8F27944-B523-464B-B94C-CA55E2DCD3F5}" presName="sp" presStyleCnt="0"/>
      <dgm:spPr/>
    </dgm:pt>
    <dgm:pt modelId="{959C677C-263F-40DB-8CE3-CEF4DC72C756}" type="pres">
      <dgm:prSet presAssocID="{B116B4BA-47E1-4E02-8A42-175795CEB7C3}" presName="linNode" presStyleCnt="0"/>
      <dgm:spPr/>
    </dgm:pt>
    <dgm:pt modelId="{71896F7E-D16F-4FA0-AEEA-47053C5A3F02}" type="pres">
      <dgm:prSet presAssocID="{B116B4BA-47E1-4E02-8A42-175795CEB7C3}" presName="parentText" presStyleLbl="node1" presStyleIdx="4" presStyleCnt="6">
        <dgm:presLayoutVars>
          <dgm:chMax val="1"/>
          <dgm:bulletEnabled val="1"/>
        </dgm:presLayoutVars>
      </dgm:prSet>
      <dgm:spPr/>
    </dgm:pt>
    <dgm:pt modelId="{035903EA-BEF4-4D8B-95CE-0F81AFC64351}" type="pres">
      <dgm:prSet presAssocID="{B116B4BA-47E1-4E02-8A42-175795CEB7C3}" presName="descendantText" presStyleLbl="alignAccFollowNode1" presStyleIdx="4" presStyleCnt="5">
        <dgm:presLayoutVars>
          <dgm:bulletEnabled val="1"/>
        </dgm:presLayoutVars>
      </dgm:prSet>
      <dgm:spPr/>
    </dgm:pt>
    <dgm:pt modelId="{DBA70CF7-1E63-4FD9-8CD5-7058E121425D}" type="pres">
      <dgm:prSet presAssocID="{63D99F1E-01E7-4204-8E4E-32766AE9C3BF}" presName="sp" presStyleCnt="0"/>
      <dgm:spPr/>
    </dgm:pt>
    <dgm:pt modelId="{F51FC742-6BA3-4213-899F-7A81CBEE7EB3}" type="pres">
      <dgm:prSet presAssocID="{449827B3-2D6E-40D9-A874-77ACC6D6E790}" presName="linNode" presStyleCnt="0"/>
      <dgm:spPr/>
    </dgm:pt>
    <dgm:pt modelId="{ABF1E9D9-489F-41D1-9C9D-C7377ABF10F8}" type="pres">
      <dgm:prSet presAssocID="{449827B3-2D6E-40D9-A874-77ACC6D6E790}" presName="parentText" presStyleLbl="node1" presStyleIdx="5" presStyleCnt="6" custScaleX="277778">
        <dgm:presLayoutVars>
          <dgm:chMax val="1"/>
          <dgm:bulletEnabled val="1"/>
        </dgm:presLayoutVars>
      </dgm:prSet>
      <dgm:spPr/>
    </dgm:pt>
  </dgm:ptLst>
  <dgm:cxnLst>
    <dgm:cxn modelId="{EEC38D04-4FC8-423F-8614-E5BA334A1584}" type="presOf" srcId="{D212083A-CFD7-4816-9D04-7776365B74A3}" destId="{035903EA-BEF4-4D8B-95CE-0F81AFC64351}" srcOrd="0" destOrd="1" presId="urn:microsoft.com/office/officeart/2005/8/layout/vList5"/>
    <dgm:cxn modelId="{B357970F-1E2D-4857-8714-08FA042E8AFF}" type="presOf" srcId="{1E891381-E4FC-4B07-8307-8273F65CDC51}" destId="{F7D73BF4-D030-492F-A722-156D8F826089}" srcOrd="0" destOrd="0" presId="urn:microsoft.com/office/officeart/2005/8/layout/vList5"/>
    <dgm:cxn modelId="{23863219-A83D-4B15-81A6-65A8A6A1EBD9}" type="presOf" srcId="{87BCBDC1-254E-4049-8A06-0613E2D3C2D9}" destId="{6A14E5B0-F4ED-4FA7-9333-963799743E31}" srcOrd="0" destOrd="0" presId="urn:microsoft.com/office/officeart/2005/8/layout/vList5"/>
    <dgm:cxn modelId="{377BF627-B4F4-47AD-929D-5DB6F071EE09}" type="presOf" srcId="{258696FD-8AB2-4F9B-97D8-841F8CCFA64B}" destId="{035903EA-BEF4-4D8B-95CE-0F81AFC64351}" srcOrd="0" destOrd="0" presId="urn:microsoft.com/office/officeart/2005/8/layout/vList5"/>
    <dgm:cxn modelId="{69BA1F30-496C-44A5-BD4A-8767C17B8E7B}" type="presOf" srcId="{05779C96-9584-4166-80F4-6BE2EEA24714}" destId="{7BC21FBC-316D-433D-89AA-08829987BB6D}" srcOrd="0" destOrd="1" presId="urn:microsoft.com/office/officeart/2005/8/layout/vList5"/>
    <dgm:cxn modelId="{2D3B7B34-6783-4B4C-8819-9692F971F69B}" srcId="{7B8F76EF-D91B-4115-BEFC-68C2756686AF}" destId="{1E891381-E4FC-4B07-8307-8273F65CDC51}" srcOrd="3" destOrd="0" parTransId="{1A0955A5-9019-4EEE-ADCD-63D57BF6D633}" sibTransId="{B8F27944-B523-464B-B94C-CA55E2DCD3F5}"/>
    <dgm:cxn modelId="{B4AAED38-D359-419F-9FFE-887402B4AB12}" type="presOf" srcId="{449827B3-2D6E-40D9-A874-77ACC6D6E790}" destId="{ABF1E9D9-489F-41D1-9C9D-C7377ABF10F8}" srcOrd="0" destOrd="0" presId="urn:microsoft.com/office/officeart/2005/8/layout/vList5"/>
    <dgm:cxn modelId="{CAC2073F-FADA-4A71-BC86-93D45C398F69}" srcId="{B8449C7C-AF9F-457A-86A5-A561CFD1F790}" destId="{B7EB763A-541F-49F7-8C3E-AD8DB6F128B7}" srcOrd="0" destOrd="0" parTransId="{62EF73C4-86E1-439E-B5C9-03E70FCFF83F}" sibTransId="{6D37FBF9-73B8-4AEA-9D95-2F30FEAC71F1}"/>
    <dgm:cxn modelId="{8ECAFD5E-7203-4E08-A28B-46DB65EE6BF6}" srcId="{1E891381-E4FC-4B07-8307-8273F65CDC51}" destId="{1CBF01CD-4B50-4EEA-8BB1-679820B638AA}" srcOrd="0" destOrd="0" parTransId="{84E8AC84-70A1-4891-91FD-F527283EDFA9}" sibTransId="{3B4C7217-E445-4829-BB5A-C17B13BD3171}"/>
    <dgm:cxn modelId="{2C7F8260-0C38-4F71-BF73-894514BCA50C}" type="presOf" srcId="{22D15FC6-9B35-4CF7-AB01-836B60D81A6A}" destId="{7BC21FBC-316D-433D-89AA-08829987BB6D}" srcOrd="0" destOrd="2" presId="urn:microsoft.com/office/officeart/2005/8/layout/vList5"/>
    <dgm:cxn modelId="{E8596C41-6E4C-4456-A761-D25AFFB42470}" srcId="{7B8F76EF-D91B-4115-BEFC-68C2756686AF}" destId="{B8449C7C-AF9F-457A-86A5-A561CFD1F790}" srcOrd="2" destOrd="0" parTransId="{8CFF62C3-3FC2-4528-8775-B4BADEE287EC}" sibTransId="{A001B6D3-1BB5-462F-91BB-15DCA99B9927}"/>
    <dgm:cxn modelId="{DEDE5665-0C9D-48EC-94C5-8C4650E9644C}" srcId="{7B8F76EF-D91B-4115-BEFC-68C2756686AF}" destId="{B116B4BA-47E1-4E02-8A42-175795CEB7C3}" srcOrd="4" destOrd="0" parTransId="{54FADF2F-73C7-43AA-A92C-5A159F626890}" sibTransId="{63D99F1E-01E7-4204-8E4E-32766AE9C3BF}"/>
    <dgm:cxn modelId="{F2E1A971-A74A-40CF-AA80-47AAD58267DA}" srcId="{7B8F76EF-D91B-4115-BEFC-68C2756686AF}" destId="{449827B3-2D6E-40D9-A874-77ACC6D6E790}" srcOrd="5" destOrd="0" parTransId="{89A975CC-C8EC-4A3B-9CE3-B0D923EF11C4}" sibTransId="{7EAD5EC0-1FA6-4833-9391-41A019CC7397}"/>
    <dgm:cxn modelId="{FD45AF52-E970-4A7B-9C94-3AD723121AB0}" srcId="{B116B4BA-47E1-4E02-8A42-175795CEB7C3}" destId="{258696FD-8AB2-4F9B-97D8-841F8CCFA64B}" srcOrd="0" destOrd="0" parTransId="{147F2034-FCCC-4E83-A9EF-FCC2CB04B45D}" sibTransId="{4EA1B247-B2A6-4B76-803F-8839A68B5989}"/>
    <dgm:cxn modelId="{84F39273-519E-45AB-BD25-8E59B1D7B414}" type="presOf" srcId="{7B8F76EF-D91B-4115-BEFC-68C2756686AF}" destId="{17979A71-8271-47FA-8EDE-FC80105E1FA3}" srcOrd="0" destOrd="0" presId="urn:microsoft.com/office/officeart/2005/8/layout/vList5"/>
    <dgm:cxn modelId="{042B5454-6427-4C1B-97B6-156A55860E60}" srcId="{B116B4BA-47E1-4E02-8A42-175795CEB7C3}" destId="{D212083A-CFD7-4816-9D04-7776365B74A3}" srcOrd="1" destOrd="0" parTransId="{A7FF6340-56D0-4AD8-A979-353A9158B30A}" sibTransId="{2F849655-7026-45C9-AE50-AA32F00870CA}"/>
    <dgm:cxn modelId="{70E7D88B-8F25-41FD-BA30-6ADDAF597C16}" srcId="{B8449C7C-AF9F-457A-86A5-A561CFD1F790}" destId="{BC832F5D-83CE-4784-9A41-E81B11CFE8E3}" srcOrd="2" destOrd="0" parTransId="{E8B9E281-FC7C-4CAF-833A-B22CCC9D6D9A}" sibTransId="{53022C24-A96E-4ECE-9AE6-774C2B2B6EF1}"/>
    <dgm:cxn modelId="{62968D90-058F-4DE5-A3A6-D2350FF59A63}" srcId="{7DFE27E5-2107-4187-9AED-F19ADD83B85D}" destId="{8C480AE5-EB9C-42C6-B053-0092C6D68B4C}" srcOrd="0" destOrd="0" parTransId="{CDA3E9CA-9A02-4BB1-8E07-00BFD5ABDAA2}" sibTransId="{35B1A6E6-BA07-450A-A4F9-1640CBBE8D60}"/>
    <dgm:cxn modelId="{9727019B-0FB2-4D37-B851-FCDA5FD999E7}" type="presOf" srcId="{B7EB763A-541F-49F7-8C3E-AD8DB6F128B7}" destId="{08350D31-6C40-4B1D-B840-BD0C2A40D349}" srcOrd="0" destOrd="0" presId="urn:microsoft.com/office/officeart/2005/8/layout/vList5"/>
    <dgm:cxn modelId="{570A9E9F-8307-438F-9221-8C296545207C}" srcId="{7DFE27E5-2107-4187-9AED-F19ADD83B85D}" destId="{22D15FC6-9B35-4CF7-AB01-836B60D81A6A}" srcOrd="2" destOrd="0" parTransId="{140CF622-4B5F-4C1B-9D34-ECD53971F70B}" sibTransId="{51158B2C-D110-43D8-9B46-41D34DF01023}"/>
    <dgm:cxn modelId="{ECE6A9A9-1199-45C5-88EA-6A1242F2429D}" type="presOf" srcId="{F3DB6AD6-3B7F-4962-8F64-BF3F50E60A6E}" destId="{46869E9A-85B7-426E-8E4E-37D5A92B34CF}" srcOrd="0" destOrd="0" presId="urn:microsoft.com/office/officeart/2005/8/layout/vList5"/>
    <dgm:cxn modelId="{F3C349B0-008B-43D6-AB5E-DA62F0BC5847}" srcId="{7B8F76EF-D91B-4115-BEFC-68C2756686AF}" destId="{F3DB6AD6-3B7F-4962-8F64-BF3F50E60A6E}" srcOrd="0" destOrd="0" parTransId="{FC3F74AF-C80A-48EE-971E-86AA34BE1970}" sibTransId="{49128610-DBAE-4915-9407-166CF8A39EFA}"/>
    <dgm:cxn modelId="{BE8DCFB2-8E4E-489F-BECB-4486BF1286AC}" srcId="{F3DB6AD6-3B7F-4962-8F64-BF3F50E60A6E}" destId="{87BCBDC1-254E-4049-8A06-0613E2D3C2D9}" srcOrd="0" destOrd="0" parTransId="{A90E4EA3-120E-48AA-9C86-8AA87513DA47}" sibTransId="{9D1DECC4-7F9C-4120-BD6F-9F0FC66F875B}"/>
    <dgm:cxn modelId="{BFE6E0B5-127E-434B-B291-CDDB9CDCFE67}" type="presOf" srcId="{1CBF01CD-4B50-4EEA-8BB1-679820B638AA}" destId="{A3779D8F-92B7-4CF9-BC46-6EBA74D12B18}" srcOrd="0" destOrd="0" presId="urn:microsoft.com/office/officeart/2005/8/layout/vList5"/>
    <dgm:cxn modelId="{CC587BBC-4EB5-4790-96C7-AA397EE2D8B3}" srcId="{1E891381-E4FC-4B07-8307-8273F65CDC51}" destId="{206EB64A-9516-42E1-B4C5-7A07B85B53D6}" srcOrd="1" destOrd="0" parTransId="{C8B0A9D3-0FEB-4C38-8AE8-125EB1D16F1F}" sibTransId="{2C485727-89E4-49C4-9DCD-F5F5AD73A2CC}"/>
    <dgm:cxn modelId="{2B614AC6-FB8E-4586-AE21-9F3542DE8BA8}" type="presOf" srcId="{B116B4BA-47E1-4E02-8A42-175795CEB7C3}" destId="{71896F7E-D16F-4FA0-AEEA-47053C5A3F02}" srcOrd="0" destOrd="0" presId="urn:microsoft.com/office/officeart/2005/8/layout/vList5"/>
    <dgm:cxn modelId="{AEDCF4C6-6841-4BAB-92F6-912CFC161E00}" type="presOf" srcId="{BC832F5D-83CE-4784-9A41-E81B11CFE8E3}" destId="{08350D31-6C40-4B1D-B840-BD0C2A40D349}" srcOrd="0" destOrd="2" presId="urn:microsoft.com/office/officeart/2005/8/layout/vList5"/>
    <dgm:cxn modelId="{E95F60C7-9A61-474B-B2E5-69F93AE28C61}" srcId="{B8449C7C-AF9F-457A-86A5-A561CFD1F790}" destId="{88986CA7-20B6-4669-B0AB-5375D6D730B8}" srcOrd="1" destOrd="0" parTransId="{55871951-680F-4BA6-BBE5-C3650209E419}" sibTransId="{100B3EDD-CCDF-4AD6-BCAD-185C13885177}"/>
    <dgm:cxn modelId="{2E99FCCB-3C3F-43AA-868D-08A3AC33E31C}" type="presOf" srcId="{8C480AE5-EB9C-42C6-B053-0092C6D68B4C}" destId="{7BC21FBC-316D-433D-89AA-08829987BB6D}" srcOrd="0" destOrd="0" presId="urn:microsoft.com/office/officeart/2005/8/layout/vList5"/>
    <dgm:cxn modelId="{E2ACD7D1-B86E-4072-94E0-2416FD483E4C}" type="presOf" srcId="{88986CA7-20B6-4669-B0AB-5375D6D730B8}" destId="{08350D31-6C40-4B1D-B840-BD0C2A40D349}" srcOrd="0" destOrd="1" presId="urn:microsoft.com/office/officeart/2005/8/layout/vList5"/>
    <dgm:cxn modelId="{98A202D4-FFE2-4093-BF41-EB7D2CE8547E}" srcId="{7B8F76EF-D91B-4115-BEFC-68C2756686AF}" destId="{7DFE27E5-2107-4187-9AED-F19ADD83B85D}" srcOrd="1" destOrd="0" parTransId="{06060A95-FB12-430E-A3EC-A039A13DE1A6}" sibTransId="{F4E1730B-1B78-441F-B6F5-B9FB3208C47B}"/>
    <dgm:cxn modelId="{40CAFFDB-9A4B-4099-9BDC-F2124F9FE984}" type="presOf" srcId="{7DFE27E5-2107-4187-9AED-F19ADD83B85D}" destId="{DCFD9430-8E1A-4654-96BC-B9466DF423CB}" srcOrd="0" destOrd="0" presId="urn:microsoft.com/office/officeart/2005/8/layout/vList5"/>
    <dgm:cxn modelId="{38681FE2-B595-4948-8E14-577D6B8B2CEF}" srcId="{7DFE27E5-2107-4187-9AED-F19ADD83B85D}" destId="{05779C96-9584-4166-80F4-6BE2EEA24714}" srcOrd="1" destOrd="0" parTransId="{AF4F1EB6-C60D-43EF-BE61-BA69477430B7}" sibTransId="{AC8A380E-EFA0-4BFB-80B3-CD8D656141DB}"/>
    <dgm:cxn modelId="{554B1BE8-5366-4296-B494-E5FD080926E4}" type="presOf" srcId="{B8449C7C-AF9F-457A-86A5-A561CFD1F790}" destId="{24322013-2009-40F1-8DF7-4988D831E866}" srcOrd="0" destOrd="0" presId="urn:microsoft.com/office/officeart/2005/8/layout/vList5"/>
    <dgm:cxn modelId="{F2B539E8-1636-4EE8-A482-02185A919723}" type="presOf" srcId="{206EB64A-9516-42E1-B4C5-7A07B85B53D6}" destId="{A3779D8F-92B7-4CF9-BC46-6EBA74D12B18}" srcOrd="0" destOrd="1" presId="urn:microsoft.com/office/officeart/2005/8/layout/vList5"/>
    <dgm:cxn modelId="{26ED73DE-CB58-4EA9-B525-68DD44523910}" type="presParOf" srcId="{17979A71-8271-47FA-8EDE-FC80105E1FA3}" destId="{ED16F401-165D-480B-8371-D2523F0F1A37}" srcOrd="0" destOrd="0" presId="urn:microsoft.com/office/officeart/2005/8/layout/vList5"/>
    <dgm:cxn modelId="{4B6E5FC2-7B30-4C64-9528-1786BB249B2D}" type="presParOf" srcId="{ED16F401-165D-480B-8371-D2523F0F1A37}" destId="{46869E9A-85B7-426E-8E4E-37D5A92B34CF}" srcOrd="0" destOrd="0" presId="urn:microsoft.com/office/officeart/2005/8/layout/vList5"/>
    <dgm:cxn modelId="{2F8CEA07-D108-47B2-8CC5-E8F6CFF15991}" type="presParOf" srcId="{ED16F401-165D-480B-8371-D2523F0F1A37}" destId="{6A14E5B0-F4ED-4FA7-9333-963799743E31}" srcOrd="1" destOrd="0" presId="urn:microsoft.com/office/officeart/2005/8/layout/vList5"/>
    <dgm:cxn modelId="{5E1619C0-081E-48BA-93F6-A4CED233BB6F}" type="presParOf" srcId="{17979A71-8271-47FA-8EDE-FC80105E1FA3}" destId="{E5B109CC-3EAD-47A5-BF53-FE53DC671871}" srcOrd="1" destOrd="0" presId="urn:microsoft.com/office/officeart/2005/8/layout/vList5"/>
    <dgm:cxn modelId="{AF19C2C9-F292-44A2-9B0A-D84CE08A8F5B}" type="presParOf" srcId="{17979A71-8271-47FA-8EDE-FC80105E1FA3}" destId="{237CD478-67B0-4CE5-AFAA-BF23B6DBF493}" srcOrd="2" destOrd="0" presId="urn:microsoft.com/office/officeart/2005/8/layout/vList5"/>
    <dgm:cxn modelId="{2D6491B3-41B0-4B12-A7DD-2946F01033F0}" type="presParOf" srcId="{237CD478-67B0-4CE5-AFAA-BF23B6DBF493}" destId="{DCFD9430-8E1A-4654-96BC-B9466DF423CB}" srcOrd="0" destOrd="0" presId="urn:microsoft.com/office/officeart/2005/8/layout/vList5"/>
    <dgm:cxn modelId="{84D25DBC-7A48-4812-907D-D032168612AC}" type="presParOf" srcId="{237CD478-67B0-4CE5-AFAA-BF23B6DBF493}" destId="{7BC21FBC-316D-433D-89AA-08829987BB6D}" srcOrd="1" destOrd="0" presId="urn:microsoft.com/office/officeart/2005/8/layout/vList5"/>
    <dgm:cxn modelId="{AA825DCE-6B20-493B-8E2D-B4895068A702}" type="presParOf" srcId="{17979A71-8271-47FA-8EDE-FC80105E1FA3}" destId="{DF7B2212-37D5-4E33-93B9-C012C6EBF6E0}" srcOrd="3" destOrd="0" presId="urn:microsoft.com/office/officeart/2005/8/layout/vList5"/>
    <dgm:cxn modelId="{2A00752D-32E0-47AC-8F10-83B9A2E75108}" type="presParOf" srcId="{17979A71-8271-47FA-8EDE-FC80105E1FA3}" destId="{1FA6DBEE-FE80-46CE-9F00-A92D010F1D47}" srcOrd="4" destOrd="0" presId="urn:microsoft.com/office/officeart/2005/8/layout/vList5"/>
    <dgm:cxn modelId="{FAB4E246-69F9-4536-B416-93785683F0E4}" type="presParOf" srcId="{1FA6DBEE-FE80-46CE-9F00-A92D010F1D47}" destId="{24322013-2009-40F1-8DF7-4988D831E866}" srcOrd="0" destOrd="0" presId="urn:microsoft.com/office/officeart/2005/8/layout/vList5"/>
    <dgm:cxn modelId="{B4B8E439-1E57-4E46-96D2-01F1A31056A9}" type="presParOf" srcId="{1FA6DBEE-FE80-46CE-9F00-A92D010F1D47}" destId="{08350D31-6C40-4B1D-B840-BD0C2A40D349}" srcOrd="1" destOrd="0" presId="urn:microsoft.com/office/officeart/2005/8/layout/vList5"/>
    <dgm:cxn modelId="{7B639742-5D4D-42AE-954A-2943A065116B}" type="presParOf" srcId="{17979A71-8271-47FA-8EDE-FC80105E1FA3}" destId="{9BBC4517-3895-45D0-AAE1-9329458C12CC}" srcOrd="5" destOrd="0" presId="urn:microsoft.com/office/officeart/2005/8/layout/vList5"/>
    <dgm:cxn modelId="{BE301F92-A983-4892-A873-FBE83EACC82A}" type="presParOf" srcId="{17979A71-8271-47FA-8EDE-FC80105E1FA3}" destId="{1413BC42-F836-41C9-940F-D4DAA3BA3E19}" srcOrd="6" destOrd="0" presId="urn:microsoft.com/office/officeart/2005/8/layout/vList5"/>
    <dgm:cxn modelId="{09FA37F6-EB5A-46F5-8E3A-4076BF42352F}" type="presParOf" srcId="{1413BC42-F836-41C9-940F-D4DAA3BA3E19}" destId="{F7D73BF4-D030-492F-A722-156D8F826089}" srcOrd="0" destOrd="0" presId="urn:microsoft.com/office/officeart/2005/8/layout/vList5"/>
    <dgm:cxn modelId="{BE129E60-C891-4151-8B0D-2258243556DD}" type="presParOf" srcId="{1413BC42-F836-41C9-940F-D4DAA3BA3E19}" destId="{A3779D8F-92B7-4CF9-BC46-6EBA74D12B18}" srcOrd="1" destOrd="0" presId="urn:microsoft.com/office/officeart/2005/8/layout/vList5"/>
    <dgm:cxn modelId="{501C0AF3-3C5E-4657-B566-49865426172F}" type="presParOf" srcId="{17979A71-8271-47FA-8EDE-FC80105E1FA3}" destId="{D68A43A5-D3C3-4BF4-BE3F-D07DB9B3EF59}" srcOrd="7" destOrd="0" presId="urn:microsoft.com/office/officeart/2005/8/layout/vList5"/>
    <dgm:cxn modelId="{1BAE821D-B756-43C3-878C-BE2487E6B431}" type="presParOf" srcId="{17979A71-8271-47FA-8EDE-FC80105E1FA3}" destId="{959C677C-263F-40DB-8CE3-CEF4DC72C756}" srcOrd="8" destOrd="0" presId="urn:microsoft.com/office/officeart/2005/8/layout/vList5"/>
    <dgm:cxn modelId="{C64265FF-0161-47BA-9890-7FA5BAD9F2A3}" type="presParOf" srcId="{959C677C-263F-40DB-8CE3-CEF4DC72C756}" destId="{71896F7E-D16F-4FA0-AEEA-47053C5A3F02}" srcOrd="0" destOrd="0" presId="urn:microsoft.com/office/officeart/2005/8/layout/vList5"/>
    <dgm:cxn modelId="{9B7C3900-DCD8-42A7-9433-0144194D8E04}" type="presParOf" srcId="{959C677C-263F-40DB-8CE3-CEF4DC72C756}" destId="{035903EA-BEF4-4D8B-95CE-0F81AFC64351}" srcOrd="1" destOrd="0" presId="urn:microsoft.com/office/officeart/2005/8/layout/vList5"/>
    <dgm:cxn modelId="{6F06B156-78D4-4BDB-81F2-96A41BE1C86B}" type="presParOf" srcId="{17979A71-8271-47FA-8EDE-FC80105E1FA3}" destId="{DBA70CF7-1E63-4FD9-8CD5-7058E121425D}" srcOrd="9" destOrd="0" presId="urn:microsoft.com/office/officeart/2005/8/layout/vList5"/>
    <dgm:cxn modelId="{0A8DEC46-21BB-44BA-8532-07A586B1250F}" type="presParOf" srcId="{17979A71-8271-47FA-8EDE-FC80105E1FA3}" destId="{F51FC742-6BA3-4213-899F-7A81CBEE7EB3}" srcOrd="10" destOrd="0" presId="urn:microsoft.com/office/officeart/2005/8/layout/vList5"/>
    <dgm:cxn modelId="{4A3508F6-B267-454D-9B2C-CDF2F5DCBEA6}" type="presParOf" srcId="{F51FC742-6BA3-4213-899F-7A81CBEE7EB3}" destId="{ABF1E9D9-489F-41D1-9C9D-C7377ABF10F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0B704-061B-4666-9AB2-5F8A17C36297}">
      <dsp:nvSpPr>
        <dsp:cNvPr id="0" name=""/>
        <dsp:cNvSpPr/>
      </dsp:nvSpPr>
      <dsp:spPr>
        <a:xfrm rot="5400000">
          <a:off x="7550593" y="-3313686"/>
          <a:ext cx="499962" cy="734171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solidFill>
                <a:srgbClr val="0C4046"/>
              </a:solidFill>
              <a:latin typeface="Arial" panose="020B0604020202020204" pitchFamily="34" charset="0"/>
              <a:cs typeface="Arial" panose="020B0604020202020204" pitchFamily="34" charset="0"/>
            </a:rPr>
            <a:t>Christian Pulisic (Player ID 315779)</a:t>
          </a:r>
          <a:r>
            <a:rPr lang="en-US" sz="1200" kern="1200" dirty="0">
              <a:solidFill>
                <a:srgbClr val="0C4046"/>
              </a:solidFill>
              <a:latin typeface="Arial" panose="020B0604020202020204" pitchFamily="34" charset="0"/>
              <a:cs typeface="Arial" panose="020B0604020202020204" pitchFamily="34" charset="0"/>
            </a:rPr>
            <a:t> is a consistent high performer and valuable team asset.</a:t>
          </a:r>
        </a:p>
      </dsp:txBody>
      <dsp:txXfrm rot="-5400000">
        <a:off x="4129716" y="131597"/>
        <a:ext cx="7317311" cy="451150"/>
      </dsp:txXfrm>
    </dsp:sp>
    <dsp:sp modelId="{B15D3C7E-B08A-4ECD-BE58-D825334BC5F7}">
      <dsp:nvSpPr>
        <dsp:cNvPr id="0" name=""/>
        <dsp:cNvSpPr/>
      </dsp:nvSpPr>
      <dsp:spPr>
        <a:xfrm>
          <a:off x="0" y="219"/>
          <a:ext cx="4129716"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2"/>
              </a:solidFill>
              <a:latin typeface="Arial" panose="020B0604020202020204" pitchFamily="34" charset="0"/>
              <a:cs typeface="Arial" panose="020B0604020202020204" pitchFamily="34" charset="0"/>
            </a:rPr>
            <a:t>Top Player Performance</a:t>
          </a:r>
          <a:r>
            <a:rPr lang="en-US" sz="1600" kern="1200" dirty="0">
              <a:solidFill>
                <a:schemeClr val="bg2"/>
              </a:solidFill>
              <a:latin typeface="Arial" panose="020B0604020202020204" pitchFamily="34" charset="0"/>
              <a:cs typeface="Arial" panose="020B0604020202020204" pitchFamily="34" charset="0"/>
            </a:rPr>
            <a:t>:</a:t>
          </a:r>
        </a:p>
      </dsp:txBody>
      <dsp:txXfrm>
        <a:off x="30508" y="30727"/>
        <a:ext cx="4068700" cy="563937"/>
      </dsp:txXfrm>
    </dsp:sp>
    <dsp:sp modelId="{96A33F3B-7AD7-4886-A781-E7C71BEE1B99}">
      <dsp:nvSpPr>
        <dsp:cNvPr id="0" name=""/>
        <dsp:cNvSpPr/>
      </dsp:nvSpPr>
      <dsp:spPr>
        <a:xfrm rot="5400000">
          <a:off x="7550593" y="-2657484"/>
          <a:ext cx="499962" cy="734171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Sudden rise in goals since 2018</a:t>
          </a:r>
          <a:r>
            <a:rPr lang="en-US" sz="1200" kern="1200">
              <a:solidFill>
                <a:srgbClr val="0C4046"/>
              </a:solidFill>
              <a:latin typeface="Arial" panose="020B0604020202020204" pitchFamily="34" charset="0"/>
              <a:cs typeface="Arial" panose="020B0604020202020204" pitchFamily="34" charset="0"/>
            </a:rPr>
            <a:t>, indicating improved strategies or development.</a:t>
          </a:r>
          <a:endParaRPr lang="en-US" sz="1200" kern="1200" dirty="0">
            <a:solidFill>
              <a:srgbClr val="0C4046"/>
            </a:solidFill>
            <a:latin typeface="Arial" panose="020B0604020202020204" pitchFamily="34" charset="0"/>
            <a:cs typeface="Arial" panose="020B0604020202020204" pitchFamily="34" charset="0"/>
          </a:endParaRPr>
        </a:p>
      </dsp:txBody>
      <dsp:txXfrm rot="-5400000">
        <a:off x="4129716" y="787799"/>
        <a:ext cx="7317311" cy="451150"/>
      </dsp:txXfrm>
    </dsp:sp>
    <dsp:sp modelId="{3F30ABE6-3E00-49E5-98C6-6AA656F11F40}">
      <dsp:nvSpPr>
        <dsp:cNvPr id="0" name=""/>
        <dsp:cNvSpPr/>
      </dsp:nvSpPr>
      <dsp:spPr>
        <a:xfrm>
          <a:off x="0" y="656420"/>
          <a:ext cx="4129716"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2"/>
              </a:solidFill>
              <a:latin typeface="Arial" panose="020B0604020202020204" pitchFamily="34" charset="0"/>
              <a:cs typeface="Arial" panose="020B0604020202020204" pitchFamily="34" charset="0"/>
            </a:rPr>
            <a:t>Goals Trend</a:t>
          </a:r>
          <a:r>
            <a:rPr lang="en-US" sz="1600" kern="1200" dirty="0">
              <a:solidFill>
                <a:schemeClr val="bg2"/>
              </a:solidFill>
              <a:latin typeface="Arial" panose="020B0604020202020204" pitchFamily="34" charset="0"/>
              <a:cs typeface="Arial" panose="020B0604020202020204" pitchFamily="34" charset="0"/>
            </a:rPr>
            <a:t>:</a:t>
          </a:r>
        </a:p>
      </dsp:txBody>
      <dsp:txXfrm>
        <a:off x="30508" y="686928"/>
        <a:ext cx="4068700" cy="563937"/>
      </dsp:txXfrm>
    </dsp:sp>
    <dsp:sp modelId="{B9B3037B-E0E0-4170-B423-8E3749DFB960}">
      <dsp:nvSpPr>
        <dsp:cNvPr id="0" name=""/>
        <dsp:cNvSpPr/>
      </dsp:nvSpPr>
      <dsp:spPr>
        <a:xfrm rot="5400000">
          <a:off x="7441458" y="-1958676"/>
          <a:ext cx="702997" cy="733454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Goals vs. Minutes Played (0.19)</a:t>
          </a:r>
          <a:r>
            <a:rPr lang="en-US" sz="1200" kern="1200">
              <a:solidFill>
                <a:srgbClr val="0C4046"/>
              </a:solidFill>
              <a:latin typeface="Arial" panose="020B0604020202020204" pitchFamily="34" charset="0"/>
              <a:cs typeface="Arial" panose="020B0604020202020204" pitchFamily="34" charset="0"/>
            </a:rPr>
            <a:t>: Weak positive link—more playtime may slightly boost scoring.</a:t>
          </a:r>
        </a:p>
        <a:p>
          <a:pPr marL="114300" lvl="1" indent="-114300" algn="l" defTabSz="533400">
            <a:lnSpc>
              <a:spcPct val="90000"/>
            </a:lnSpc>
            <a:spcBef>
              <a:spcPct val="0"/>
            </a:spcBef>
            <a:spcAft>
              <a:spcPct val="15000"/>
            </a:spcAft>
            <a:buChar char="•"/>
          </a:pPr>
          <a:r>
            <a:rPr lang="en-US" sz="1200" b="1" kern="1200" dirty="0">
              <a:solidFill>
                <a:srgbClr val="0C4046"/>
              </a:solidFill>
              <a:latin typeface="Arial" panose="020B0604020202020204" pitchFamily="34" charset="0"/>
              <a:cs typeface="Arial" panose="020B0604020202020204" pitchFamily="34" charset="0"/>
            </a:rPr>
            <a:t>Individual Goals vs. Total Team Goals (0.03)</a:t>
          </a:r>
          <a:r>
            <a:rPr lang="en-US" sz="1200" kern="1200" dirty="0">
              <a:solidFill>
                <a:srgbClr val="0C4046"/>
              </a:solidFill>
              <a:latin typeface="Arial" panose="020B0604020202020204" pitchFamily="34" charset="0"/>
              <a:cs typeface="Arial" panose="020B0604020202020204" pitchFamily="34" charset="0"/>
            </a:rPr>
            <a:t>: Minimal impact, suggesting team effort is key.</a:t>
          </a:r>
        </a:p>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Market Value &amp; Contract Expiry</a:t>
          </a:r>
          <a:r>
            <a:rPr lang="en-US" sz="1200" kern="1200">
              <a:solidFill>
                <a:srgbClr val="0C4046"/>
              </a:solidFill>
              <a:latin typeface="Arial" panose="020B0604020202020204" pitchFamily="34" charset="0"/>
              <a:cs typeface="Arial" panose="020B0604020202020204" pitchFamily="34" charset="0"/>
            </a:rPr>
            <a:t>: Longer contracts are linked to higher player market value.</a:t>
          </a:r>
        </a:p>
      </dsp:txBody>
      <dsp:txXfrm rot="-5400000">
        <a:off x="4125683" y="1391416"/>
        <a:ext cx="7300231" cy="634363"/>
      </dsp:txXfrm>
    </dsp:sp>
    <dsp:sp modelId="{122649D9-4820-4B1C-8286-7DE29D02A575}">
      <dsp:nvSpPr>
        <dsp:cNvPr id="0" name=""/>
        <dsp:cNvSpPr/>
      </dsp:nvSpPr>
      <dsp:spPr>
        <a:xfrm>
          <a:off x="0" y="1351643"/>
          <a:ext cx="4125683"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2"/>
              </a:solidFill>
              <a:latin typeface="Arial" panose="020B0604020202020204" pitchFamily="34" charset="0"/>
              <a:cs typeface="Arial" panose="020B0604020202020204" pitchFamily="34" charset="0"/>
            </a:rPr>
            <a:t>Key Correlations</a:t>
          </a:r>
          <a:r>
            <a:rPr lang="en-US" sz="1600" kern="1200">
              <a:solidFill>
                <a:schemeClr val="bg2"/>
              </a:solidFill>
              <a:latin typeface="Arial" panose="020B0604020202020204" pitchFamily="34" charset="0"/>
              <a:cs typeface="Arial" panose="020B0604020202020204" pitchFamily="34" charset="0"/>
            </a:rPr>
            <a:t>:</a:t>
          </a:r>
        </a:p>
      </dsp:txBody>
      <dsp:txXfrm>
        <a:off x="30508" y="1382151"/>
        <a:ext cx="4064667" cy="563937"/>
      </dsp:txXfrm>
    </dsp:sp>
    <dsp:sp modelId="{050E3570-CAEB-42DB-8598-ED99086878D4}">
      <dsp:nvSpPr>
        <dsp:cNvPr id="0" name=""/>
        <dsp:cNvSpPr/>
      </dsp:nvSpPr>
      <dsp:spPr>
        <a:xfrm rot="5400000">
          <a:off x="7550593" y="-1267038"/>
          <a:ext cx="499962" cy="734171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Borussia Dortmund</a:t>
          </a:r>
          <a:r>
            <a:rPr lang="en-US" sz="1200" kern="1200">
              <a:solidFill>
                <a:srgbClr val="0C4046"/>
              </a:solidFill>
              <a:latin typeface="Arial" panose="020B0604020202020204" pitchFamily="34" charset="0"/>
              <a:cs typeface="Arial" panose="020B0604020202020204" pitchFamily="34" charset="0"/>
            </a:rPr>
            <a:t> excels in both domestic and international matches.</a:t>
          </a:r>
        </a:p>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Domestic Competitions</a:t>
          </a:r>
          <a:r>
            <a:rPr lang="en-US" sz="1200" kern="1200">
              <a:solidFill>
                <a:srgbClr val="0C4046"/>
              </a:solidFill>
              <a:latin typeface="Arial" panose="020B0604020202020204" pitchFamily="34" charset="0"/>
              <a:cs typeface="Arial" panose="020B0604020202020204" pitchFamily="34" charset="0"/>
            </a:rPr>
            <a:t>: More matches and higher goals compared to international cups.</a:t>
          </a:r>
        </a:p>
      </dsp:txBody>
      <dsp:txXfrm rot="-5400000">
        <a:off x="4129716" y="2178245"/>
        <a:ext cx="7317311" cy="451150"/>
      </dsp:txXfrm>
    </dsp:sp>
    <dsp:sp modelId="{F93CE916-5E6A-41FD-B85D-B3F8350D45FD}">
      <dsp:nvSpPr>
        <dsp:cNvPr id="0" name=""/>
        <dsp:cNvSpPr/>
      </dsp:nvSpPr>
      <dsp:spPr>
        <a:xfrm>
          <a:off x="0" y="2046867"/>
          <a:ext cx="4129716"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2"/>
              </a:solidFill>
              <a:latin typeface="Arial" panose="020B0604020202020204" pitchFamily="34" charset="0"/>
              <a:cs typeface="Arial" panose="020B0604020202020204" pitchFamily="34" charset="0"/>
            </a:rPr>
            <a:t>Team Performance</a:t>
          </a:r>
          <a:r>
            <a:rPr lang="en-US" sz="1600" kern="1200">
              <a:solidFill>
                <a:schemeClr val="bg2"/>
              </a:solidFill>
              <a:latin typeface="Arial" panose="020B0604020202020204" pitchFamily="34" charset="0"/>
              <a:cs typeface="Arial" panose="020B0604020202020204" pitchFamily="34" charset="0"/>
            </a:rPr>
            <a:t>:</a:t>
          </a:r>
        </a:p>
      </dsp:txBody>
      <dsp:txXfrm>
        <a:off x="30508" y="2077375"/>
        <a:ext cx="4068700" cy="563937"/>
      </dsp:txXfrm>
    </dsp:sp>
    <dsp:sp modelId="{1C515E72-9F98-42A1-940A-889BB624303F}">
      <dsp:nvSpPr>
        <dsp:cNvPr id="0" name=""/>
        <dsp:cNvSpPr/>
      </dsp:nvSpPr>
      <dsp:spPr>
        <a:xfrm rot="5400000">
          <a:off x="7550593" y="-610837"/>
          <a:ext cx="499962" cy="734171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Home Clubs</a:t>
          </a:r>
          <a:r>
            <a:rPr lang="en-US" sz="1200" kern="1200">
              <a:solidFill>
                <a:srgbClr val="0C4046"/>
              </a:solidFill>
              <a:latin typeface="Arial" panose="020B0604020202020204" pitchFamily="34" charset="0"/>
              <a:cs typeface="Arial" panose="020B0604020202020204" pitchFamily="34" charset="0"/>
            </a:rPr>
            <a:t> scored higher (5,962 avg. goals) than </a:t>
          </a:r>
          <a:r>
            <a:rPr lang="en-US" sz="1200" b="1" kern="1200">
              <a:solidFill>
                <a:srgbClr val="0C4046"/>
              </a:solidFill>
              <a:latin typeface="Arial" panose="020B0604020202020204" pitchFamily="34" charset="0"/>
              <a:cs typeface="Arial" panose="020B0604020202020204" pitchFamily="34" charset="0"/>
            </a:rPr>
            <a:t>Away Clubs</a:t>
          </a:r>
          <a:r>
            <a:rPr lang="en-US" sz="1200" kern="1200">
              <a:solidFill>
                <a:srgbClr val="0C4046"/>
              </a:solidFill>
              <a:latin typeface="Arial" panose="020B0604020202020204" pitchFamily="34" charset="0"/>
              <a:cs typeface="Arial" panose="020B0604020202020204" pitchFamily="34" charset="0"/>
            </a:rPr>
            <a:t> (1,188 avg. goals), reflecting stronger home performance.</a:t>
          </a:r>
        </a:p>
      </dsp:txBody>
      <dsp:txXfrm rot="-5400000">
        <a:off x="4129716" y="2834446"/>
        <a:ext cx="7317311" cy="451150"/>
      </dsp:txXfrm>
    </dsp:sp>
    <dsp:sp modelId="{79EA9C9F-90A1-4B4D-9A0F-AE49BFC173DA}">
      <dsp:nvSpPr>
        <dsp:cNvPr id="0" name=""/>
        <dsp:cNvSpPr/>
      </dsp:nvSpPr>
      <dsp:spPr>
        <a:xfrm>
          <a:off x="0" y="2703068"/>
          <a:ext cx="4129716"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2"/>
              </a:solidFill>
              <a:latin typeface="Arial" panose="020B0604020202020204" pitchFamily="34" charset="0"/>
              <a:cs typeface="Arial" panose="020B0604020202020204" pitchFamily="34" charset="0"/>
            </a:rPr>
            <a:t>Club Performance</a:t>
          </a:r>
          <a:r>
            <a:rPr lang="en-US" sz="1600" kern="1200">
              <a:solidFill>
                <a:schemeClr val="bg2"/>
              </a:solidFill>
              <a:latin typeface="Arial" panose="020B0604020202020204" pitchFamily="34" charset="0"/>
              <a:cs typeface="Arial" panose="020B0604020202020204" pitchFamily="34" charset="0"/>
            </a:rPr>
            <a:t>:</a:t>
          </a:r>
        </a:p>
      </dsp:txBody>
      <dsp:txXfrm>
        <a:off x="30508" y="2733576"/>
        <a:ext cx="4068700" cy="563937"/>
      </dsp:txXfrm>
    </dsp:sp>
    <dsp:sp modelId="{3B9F3CA0-3BBC-474D-96D1-C4BACDAD5C6B}">
      <dsp:nvSpPr>
        <dsp:cNvPr id="0" name=""/>
        <dsp:cNvSpPr/>
      </dsp:nvSpPr>
      <dsp:spPr>
        <a:xfrm rot="5400000">
          <a:off x="7550593" y="45364"/>
          <a:ext cx="499962" cy="734171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Felix Zwayer</a:t>
          </a:r>
          <a:r>
            <a:rPr lang="en-US" sz="1200" kern="1200">
              <a:solidFill>
                <a:srgbClr val="0C4046"/>
              </a:solidFill>
              <a:latin typeface="Arial" panose="020B0604020202020204" pitchFamily="34" charset="0"/>
              <a:cs typeface="Arial" panose="020B0604020202020204" pitchFamily="34" charset="0"/>
            </a:rPr>
            <a:t>, the most experienced referee, officiated matches with </a:t>
          </a:r>
          <a:r>
            <a:rPr lang="en-US" sz="1200" b="1" kern="1200">
              <a:solidFill>
                <a:srgbClr val="0C4046"/>
              </a:solidFill>
              <a:latin typeface="Arial" panose="020B0604020202020204" pitchFamily="34" charset="0"/>
              <a:cs typeface="Arial" panose="020B0604020202020204" pitchFamily="34" charset="0"/>
            </a:rPr>
            <a:t>112 total goals</a:t>
          </a:r>
          <a:r>
            <a:rPr lang="en-US" sz="1200" kern="1200">
              <a:solidFill>
                <a:srgbClr val="0C4046"/>
              </a:solidFill>
              <a:latin typeface="Arial" panose="020B0604020202020204" pitchFamily="34" charset="0"/>
              <a:cs typeface="Arial" panose="020B0604020202020204" pitchFamily="34" charset="0"/>
            </a:rPr>
            <a:t> and top-value players, making him a key contributor to match quality and revenues.</a:t>
          </a:r>
        </a:p>
      </dsp:txBody>
      <dsp:txXfrm rot="-5400000">
        <a:off x="4129716" y="3490647"/>
        <a:ext cx="7317311" cy="451150"/>
      </dsp:txXfrm>
    </dsp:sp>
    <dsp:sp modelId="{3291316F-94B9-41B0-9551-29AA827BAC01}">
      <dsp:nvSpPr>
        <dsp:cNvPr id="0" name=""/>
        <dsp:cNvSpPr/>
      </dsp:nvSpPr>
      <dsp:spPr>
        <a:xfrm>
          <a:off x="0" y="3359269"/>
          <a:ext cx="4129716"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2"/>
              </a:solidFill>
              <a:latin typeface="Arial" panose="020B0604020202020204" pitchFamily="34" charset="0"/>
              <a:cs typeface="Arial" panose="020B0604020202020204" pitchFamily="34" charset="0"/>
            </a:rPr>
            <a:t>Referee Impact</a:t>
          </a:r>
          <a:r>
            <a:rPr lang="en-US" sz="1600" kern="1200">
              <a:solidFill>
                <a:schemeClr val="bg2"/>
              </a:solidFill>
              <a:latin typeface="Arial" panose="020B0604020202020204" pitchFamily="34" charset="0"/>
              <a:cs typeface="Arial" panose="020B0604020202020204" pitchFamily="34" charset="0"/>
            </a:rPr>
            <a:t>:</a:t>
          </a:r>
        </a:p>
      </dsp:txBody>
      <dsp:txXfrm>
        <a:off x="30508" y="3389777"/>
        <a:ext cx="4068700" cy="563937"/>
      </dsp:txXfrm>
    </dsp:sp>
    <dsp:sp modelId="{DE7FEED6-EB6E-40BE-A89D-D040C627C678}">
      <dsp:nvSpPr>
        <dsp:cNvPr id="0" name=""/>
        <dsp:cNvSpPr/>
      </dsp:nvSpPr>
      <dsp:spPr>
        <a:xfrm rot="5400000">
          <a:off x="7550593" y="657088"/>
          <a:ext cx="499962" cy="734171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solidFill>
                <a:srgbClr val="0C4046"/>
              </a:solidFill>
              <a:latin typeface="Arial" panose="020B0604020202020204" pitchFamily="34" charset="0"/>
              <a:cs typeface="Arial" panose="020B0604020202020204" pitchFamily="34" charset="0"/>
            </a:rPr>
            <a:t>Most substitutions occurred in </a:t>
          </a:r>
          <a:r>
            <a:rPr lang="en-US" sz="1200" b="1" kern="1200">
              <a:solidFill>
                <a:srgbClr val="0C4046"/>
              </a:solidFill>
              <a:latin typeface="Arial" panose="020B0604020202020204" pitchFamily="34" charset="0"/>
              <a:cs typeface="Arial" panose="020B0604020202020204" pitchFamily="34" charset="0"/>
            </a:rPr>
            <a:t>Left Winger</a:t>
          </a:r>
          <a:r>
            <a:rPr lang="en-US" sz="1200" kern="1200">
              <a:solidFill>
                <a:srgbClr val="0C4046"/>
              </a:solidFill>
              <a:latin typeface="Arial" panose="020B0604020202020204" pitchFamily="34" charset="0"/>
              <a:cs typeface="Arial" panose="020B0604020202020204" pitchFamily="34" charset="0"/>
            </a:rPr>
            <a:t>, while </a:t>
          </a:r>
          <a:r>
            <a:rPr lang="en-US" sz="1200" b="1" kern="1200">
              <a:solidFill>
                <a:srgbClr val="0C4046"/>
              </a:solidFill>
              <a:latin typeface="Arial" panose="020B0604020202020204" pitchFamily="34" charset="0"/>
              <a:cs typeface="Arial" panose="020B0604020202020204" pitchFamily="34" charset="0"/>
            </a:rPr>
            <a:t>Right Winger</a:t>
          </a:r>
          <a:r>
            <a:rPr lang="en-US" sz="1200" kern="1200">
              <a:solidFill>
                <a:srgbClr val="0C4046"/>
              </a:solidFill>
              <a:latin typeface="Arial" panose="020B0604020202020204" pitchFamily="34" charset="0"/>
              <a:cs typeface="Arial" panose="020B0604020202020204" pitchFamily="34" charset="0"/>
            </a:rPr>
            <a:t> substitutes scored the most goals.</a:t>
          </a:r>
        </a:p>
      </dsp:txBody>
      <dsp:txXfrm rot="-5400000">
        <a:off x="4129716" y="4102371"/>
        <a:ext cx="7317311" cy="451150"/>
      </dsp:txXfrm>
    </dsp:sp>
    <dsp:sp modelId="{7E6D3523-3297-4D96-941D-28F6DCADE9C0}">
      <dsp:nvSpPr>
        <dsp:cNvPr id="0" name=""/>
        <dsp:cNvSpPr/>
      </dsp:nvSpPr>
      <dsp:spPr>
        <a:xfrm>
          <a:off x="0" y="4015470"/>
          <a:ext cx="4129716"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2"/>
              </a:solidFill>
              <a:latin typeface="Arial" panose="020B0604020202020204" pitchFamily="34" charset="0"/>
              <a:cs typeface="Arial" panose="020B0604020202020204" pitchFamily="34" charset="0"/>
            </a:rPr>
            <a:t>Substitution Insights</a:t>
          </a:r>
          <a:r>
            <a:rPr lang="en-US" sz="1600" kern="1200">
              <a:solidFill>
                <a:schemeClr val="bg2"/>
              </a:solidFill>
              <a:latin typeface="Arial" panose="020B0604020202020204" pitchFamily="34" charset="0"/>
              <a:cs typeface="Arial" panose="020B0604020202020204" pitchFamily="34" charset="0"/>
            </a:rPr>
            <a:t>:</a:t>
          </a:r>
        </a:p>
      </dsp:txBody>
      <dsp:txXfrm>
        <a:off x="30508" y="4045978"/>
        <a:ext cx="4068700" cy="563937"/>
      </dsp:txXfrm>
    </dsp:sp>
    <dsp:sp modelId="{05163816-880C-483E-8D8D-2927E89D4581}">
      <dsp:nvSpPr>
        <dsp:cNvPr id="0" name=""/>
        <dsp:cNvSpPr/>
      </dsp:nvSpPr>
      <dsp:spPr>
        <a:xfrm rot="5400000">
          <a:off x="7550593" y="1313289"/>
          <a:ext cx="499962" cy="734171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Domestic Leagues</a:t>
          </a:r>
          <a:r>
            <a:rPr lang="en-US" sz="1200" kern="1200">
              <a:solidFill>
                <a:srgbClr val="0C4046"/>
              </a:solidFill>
              <a:latin typeface="Arial" panose="020B0604020202020204" pitchFamily="34" charset="0"/>
              <a:cs typeface="Arial" panose="020B0604020202020204" pitchFamily="34" charset="0"/>
            </a:rPr>
            <a:t> dominate with higher goals for home and away clubs.</a:t>
          </a:r>
        </a:p>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cs typeface="Arial" panose="020B0604020202020204" pitchFamily="34" charset="0"/>
            </a:rPr>
            <a:t>Right Winger</a:t>
          </a:r>
          <a:r>
            <a:rPr lang="en-US" sz="1200" kern="1200">
              <a:solidFill>
                <a:srgbClr val="0C4046"/>
              </a:solidFill>
              <a:latin typeface="Arial" panose="020B0604020202020204" pitchFamily="34" charset="0"/>
              <a:cs typeface="Arial" panose="020B0604020202020204" pitchFamily="34" charset="0"/>
            </a:rPr>
            <a:t> position scored the highest goals, emphasizing its strategic importance.</a:t>
          </a:r>
        </a:p>
      </dsp:txBody>
      <dsp:txXfrm rot="-5400000">
        <a:off x="4129716" y="4758572"/>
        <a:ext cx="7317311" cy="451150"/>
      </dsp:txXfrm>
    </dsp:sp>
    <dsp:sp modelId="{61964F06-B0AD-4467-8CB3-AB0DB3EBA909}">
      <dsp:nvSpPr>
        <dsp:cNvPr id="0" name=""/>
        <dsp:cNvSpPr/>
      </dsp:nvSpPr>
      <dsp:spPr>
        <a:xfrm>
          <a:off x="0" y="4671672"/>
          <a:ext cx="4129716"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2"/>
              </a:solidFill>
              <a:latin typeface="Arial" panose="020B0604020202020204" pitchFamily="34" charset="0"/>
              <a:cs typeface="Arial" panose="020B0604020202020204" pitchFamily="34" charset="0"/>
            </a:rPr>
            <a:t>Match Insights</a:t>
          </a:r>
          <a:r>
            <a:rPr lang="en-US" sz="1600" kern="1200">
              <a:solidFill>
                <a:schemeClr val="bg2"/>
              </a:solidFill>
              <a:latin typeface="Arial" panose="020B0604020202020204" pitchFamily="34" charset="0"/>
              <a:cs typeface="Arial" panose="020B0604020202020204" pitchFamily="34" charset="0"/>
            </a:rPr>
            <a:t>:</a:t>
          </a:r>
        </a:p>
      </dsp:txBody>
      <dsp:txXfrm>
        <a:off x="30508" y="4702180"/>
        <a:ext cx="4068700" cy="563937"/>
      </dsp:txXfrm>
    </dsp:sp>
    <dsp:sp modelId="{E8BCF13F-6992-4129-BB34-D96E688C3A7F}">
      <dsp:nvSpPr>
        <dsp:cNvPr id="0" name=""/>
        <dsp:cNvSpPr/>
      </dsp:nvSpPr>
      <dsp:spPr>
        <a:xfrm>
          <a:off x="0" y="5327873"/>
          <a:ext cx="11460240" cy="624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solidFill>
              <a:latin typeface="Arial" panose="020B0604020202020204" pitchFamily="34" charset="0"/>
              <a:cs typeface="Arial" panose="020B0604020202020204" pitchFamily="34" charset="0"/>
            </a:rPr>
            <a:t>Focus on leveraging key players, enhancing home and positional performance, and extending contracts for long-term value.</a:t>
          </a:r>
        </a:p>
      </dsp:txBody>
      <dsp:txXfrm>
        <a:off x="30508" y="5358381"/>
        <a:ext cx="11399224" cy="563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4E5B0-F4ED-4FA7-9333-963799743E31}">
      <dsp:nvSpPr>
        <dsp:cNvPr id="0" name=""/>
        <dsp:cNvSpPr/>
      </dsp:nvSpPr>
      <dsp:spPr>
        <a:xfrm rot="5400000">
          <a:off x="7458893" y="-3223509"/>
          <a:ext cx="731876" cy="736454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Christian Pulisic: Most seasons played, highest market value, and primarily plays as Right Winger. </a:t>
          </a:r>
          <a:r>
            <a:rPr lang="en-US" sz="1200" b="1" kern="1200" dirty="0">
              <a:solidFill>
                <a:srgbClr val="0C4046"/>
              </a:solidFill>
              <a:latin typeface="Arial" panose="020B0604020202020204" pitchFamily="34" charset="0"/>
              <a:ea typeface="+mn-ea"/>
              <a:cs typeface="Arial" panose="020B0604020202020204" pitchFamily="34" charset="0"/>
            </a:rPr>
            <a:t>Matches involving him likely attract higher attendance.</a:t>
          </a:r>
        </a:p>
      </dsp:txBody>
      <dsp:txXfrm rot="-5400000">
        <a:off x="4142558" y="128553"/>
        <a:ext cx="7328820" cy="660422"/>
      </dsp:txXfrm>
    </dsp:sp>
    <dsp:sp modelId="{46869E9A-85B7-426E-8E4E-37D5A92B34CF}">
      <dsp:nvSpPr>
        <dsp:cNvPr id="0" name=""/>
        <dsp:cNvSpPr/>
      </dsp:nvSpPr>
      <dsp:spPr>
        <a:xfrm>
          <a:off x="0" y="1340"/>
          <a:ext cx="4142557" cy="914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Top </a:t>
          </a:r>
          <a:r>
            <a:rPr lang="en-US" sz="1600" b="1" kern="1200">
              <a:solidFill>
                <a:srgbClr val="FFFFFF"/>
              </a:solidFill>
              <a:latin typeface="Arial" panose="020B0604020202020204" pitchFamily="34" charset="0"/>
              <a:ea typeface="+mn-ea"/>
              <a:cs typeface="Arial" panose="020B0604020202020204" pitchFamily="34" charset="0"/>
            </a:rPr>
            <a:t>Player</a:t>
          </a:r>
          <a:r>
            <a:rPr lang="en-US" sz="1800" b="1" kern="1200">
              <a:latin typeface="Arial" panose="020B0604020202020204" pitchFamily="34" charset="0"/>
              <a:cs typeface="Arial" panose="020B0604020202020204" pitchFamily="34" charset="0"/>
            </a:rPr>
            <a:t> Insight</a:t>
          </a:r>
          <a:r>
            <a:rPr lang="en-US" sz="1800" kern="1200">
              <a:latin typeface="Arial" panose="020B0604020202020204" pitchFamily="34" charset="0"/>
              <a:cs typeface="Arial" panose="020B0604020202020204" pitchFamily="34" charset="0"/>
            </a:rPr>
            <a:t>:</a:t>
          </a:r>
          <a:endParaRPr lang="en-US" sz="1800" kern="1200" dirty="0">
            <a:latin typeface="Arial" panose="020B0604020202020204" pitchFamily="34" charset="0"/>
            <a:cs typeface="Arial" panose="020B0604020202020204" pitchFamily="34" charset="0"/>
          </a:endParaRPr>
        </a:p>
      </dsp:txBody>
      <dsp:txXfrm>
        <a:off x="44659" y="45999"/>
        <a:ext cx="4053239" cy="825527"/>
      </dsp:txXfrm>
    </dsp:sp>
    <dsp:sp modelId="{7BC21FBC-316D-433D-89AA-08829987BB6D}">
      <dsp:nvSpPr>
        <dsp:cNvPr id="0" name=""/>
        <dsp:cNvSpPr/>
      </dsp:nvSpPr>
      <dsp:spPr>
        <a:xfrm rot="5400000">
          <a:off x="7458893" y="-2262921"/>
          <a:ext cx="731876" cy="736454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Right Winger is the most common and impactful playing position.</a:t>
          </a:r>
          <a:endParaRPr lang="en-US" sz="1200" b="1" kern="1200" dirty="0">
            <a:solidFill>
              <a:srgbClr val="0C4046"/>
            </a:solidFill>
            <a:latin typeface="Arial" panose="020B0604020202020204" pitchFamily="34" charset="0"/>
            <a:ea typeface="+mn-ea"/>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Maximum goals are scored by players aged 28–34, with Andrija Novakovich leading in this range.</a:t>
          </a:r>
          <a:endParaRPr lang="en-US" sz="1200" b="1" kern="1200" dirty="0">
            <a:solidFill>
              <a:srgbClr val="0C4046"/>
            </a:solidFill>
            <a:latin typeface="Arial" panose="020B0604020202020204" pitchFamily="34" charset="0"/>
            <a:ea typeface="+mn-ea"/>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Players aged &gt;35 show a decline in goals scored.</a:t>
          </a:r>
          <a:endParaRPr lang="en-US" sz="1200" b="1" kern="1200" dirty="0">
            <a:solidFill>
              <a:srgbClr val="0C4046"/>
            </a:solidFill>
            <a:latin typeface="Arial" panose="020B0604020202020204" pitchFamily="34" charset="0"/>
            <a:ea typeface="+mn-ea"/>
            <a:cs typeface="Arial" panose="020B0604020202020204" pitchFamily="34" charset="0"/>
          </a:endParaRPr>
        </a:p>
      </dsp:txBody>
      <dsp:txXfrm rot="-5400000">
        <a:off x="4142558" y="1089141"/>
        <a:ext cx="7328820" cy="660422"/>
      </dsp:txXfrm>
    </dsp:sp>
    <dsp:sp modelId="{DCFD9430-8E1A-4654-96BC-B9466DF423CB}">
      <dsp:nvSpPr>
        <dsp:cNvPr id="0" name=""/>
        <dsp:cNvSpPr/>
      </dsp:nvSpPr>
      <dsp:spPr>
        <a:xfrm>
          <a:off x="0" y="961928"/>
          <a:ext cx="4142557" cy="914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Player Performance Trends</a:t>
          </a:r>
          <a:r>
            <a:rPr lang="en-US" sz="1800" kern="1200">
              <a:latin typeface="Arial" panose="020B0604020202020204" pitchFamily="34" charset="0"/>
              <a:cs typeface="Arial" panose="020B0604020202020204" pitchFamily="34" charset="0"/>
            </a:rPr>
            <a:t>:</a:t>
          </a:r>
          <a:endParaRPr lang="en-US" sz="1800" kern="1200" dirty="0">
            <a:latin typeface="Arial" panose="020B0604020202020204" pitchFamily="34" charset="0"/>
            <a:cs typeface="Arial" panose="020B0604020202020204" pitchFamily="34" charset="0"/>
          </a:endParaRPr>
        </a:p>
      </dsp:txBody>
      <dsp:txXfrm>
        <a:off x="44659" y="1006587"/>
        <a:ext cx="4053239" cy="825527"/>
      </dsp:txXfrm>
    </dsp:sp>
    <dsp:sp modelId="{08350D31-6C40-4B1D-B840-BD0C2A40D349}">
      <dsp:nvSpPr>
        <dsp:cNvPr id="0" name=""/>
        <dsp:cNvSpPr/>
      </dsp:nvSpPr>
      <dsp:spPr>
        <a:xfrm rot="5400000">
          <a:off x="7359536" y="-1298507"/>
          <a:ext cx="915306" cy="7357355"/>
        </a:xfrm>
        <a:prstGeom prst="round2SameRect">
          <a:avLst/>
        </a:prstGeom>
        <a:solidFill>
          <a:srgbClr val="3C9A8F">
            <a:alpha val="90000"/>
            <a:tint val="40000"/>
            <a:hueOff val="0"/>
            <a:satOff val="0"/>
            <a:lumOff val="0"/>
            <a:alphaOff val="0"/>
          </a:srgbClr>
        </a:solidFill>
        <a:ln w="12700" cap="flat" cmpd="sng" algn="ctr">
          <a:solidFill>
            <a:srgbClr val="3C9A8F">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Younger players (22–26) have the highest market value, especially attackers and midfielders.</a:t>
          </a:r>
          <a:endParaRPr lang="en-US" sz="1200" b="1" kern="1200" dirty="0">
            <a:solidFill>
              <a:srgbClr val="0C4046"/>
            </a:solidFill>
            <a:latin typeface="Arial" panose="020B0604020202020204" pitchFamily="34" charset="0"/>
            <a:ea typeface="+mn-ea"/>
            <a:cs typeface="Arial" panose="020B0604020202020204" pitchFamily="34" charset="0"/>
          </a:endParaRPr>
        </a:p>
        <a:p>
          <a:pPr marL="57150" lvl="1" indent="-57150" algn="l" defTabSz="4445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Midfielders hold slightly higher market values than attackers, while defenders are valued significantly lower.</a:t>
          </a:r>
          <a:endParaRPr lang="en-US" sz="1200" b="1" kern="1200" dirty="0">
            <a:solidFill>
              <a:srgbClr val="0C4046"/>
            </a:solidFill>
            <a:latin typeface="Arial" panose="020B0604020202020204" pitchFamily="34" charset="0"/>
            <a:ea typeface="+mn-ea"/>
            <a:cs typeface="Arial" panose="020B0604020202020204" pitchFamily="34" charset="0"/>
          </a:endParaRPr>
        </a:p>
        <a:p>
          <a:pPr marL="57150" lvl="1" indent="-57150" algn="l" defTabSz="444500">
            <a:lnSpc>
              <a:spcPct val="90000"/>
            </a:lnSpc>
            <a:spcBef>
              <a:spcPct val="0"/>
            </a:spcBef>
            <a:spcAft>
              <a:spcPct val="15000"/>
            </a:spcAft>
            <a:buChar char="•"/>
          </a:pPr>
          <a:r>
            <a:rPr lang="en-US" sz="1200" b="1" kern="1200" dirty="0">
              <a:solidFill>
                <a:srgbClr val="0C4046"/>
              </a:solidFill>
              <a:latin typeface="Arial" panose="020B0604020202020204" pitchFamily="34" charset="0"/>
              <a:ea typeface="+mn-ea"/>
              <a:cs typeface="Arial" panose="020B0604020202020204" pitchFamily="34" charset="0"/>
            </a:rPr>
            <a:t>Market value declines with age, injuries, or suspensions but improves with longer contract years.</a:t>
          </a:r>
        </a:p>
      </dsp:txBody>
      <dsp:txXfrm rot="-5400000">
        <a:off x="4138512" y="1967199"/>
        <a:ext cx="7312673" cy="825942"/>
      </dsp:txXfrm>
    </dsp:sp>
    <dsp:sp modelId="{24322013-2009-40F1-8DF7-4988D831E866}">
      <dsp:nvSpPr>
        <dsp:cNvPr id="0" name=""/>
        <dsp:cNvSpPr/>
      </dsp:nvSpPr>
      <dsp:spPr>
        <a:xfrm>
          <a:off x="0" y="1922747"/>
          <a:ext cx="4138512" cy="914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Market Value Dynamics</a:t>
          </a:r>
          <a:r>
            <a:rPr lang="en-US" sz="1800" kern="1200">
              <a:latin typeface="Arial" panose="020B0604020202020204" pitchFamily="34" charset="0"/>
              <a:cs typeface="Arial" panose="020B0604020202020204" pitchFamily="34" charset="0"/>
            </a:rPr>
            <a:t>:</a:t>
          </a:r>
        </a:p>
      </dsp:txBody>
      <dsp:txXfrm>
        <a:off x="44659" y="1967406"/>
        <a:ext cx="4049194" cy="825527"/>
      </dsp:txXfrm>
    </dsp:sp>
    <dsp:sp modelId="{A3779D8F-92B7-4CF9-BC46-6EBA74D12B18}">
      <dsp:nvSpPr>
        <dsp:cNvPr id="0" name=""/>
        <dsp:cNvSpPr/>
      </dsp:nvSpPr>
      <dsp:spPr>
        <a:xfrm rot="5400000">
          <a:off x="7458893" y="-341284"/>
          <a:ext cx="731876" cy="736454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Cluster 0 (2,864 players): Star players with above-average goals, minutes, and market value—key focus for retention and marketing.</a:t>
          </a:r>
          <a:endParaRPr lang="en-US" sz="1200" b="1" kern="1200" dirty="0">
            <a:solidFill>
              <a:srgbClr val="0C4046"/>
            </a:solidFill>
            <a:latin typeface="Arial" panose="020B0604020202020204" pitchFamily="34" charset="0"/>
            <a:ea typeface="+mn-ea"/>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Cluster 1 (1,335 players): Older, experienced players with lower market value—suitable for leadership roles and tactical games.</a:t>
          </a:r>
          <a:endParaRPr lang="en-US" sz="1200" b="1" kern="1200" dirty="0">
            <a:solidFill>
              <a:srgbClr val="0C4046"/>
            </a:solidFill>
            <a:latin typeface="Arial" panose="020B0604020202020204" pitchFamily="34" charset="0"/>
            <a:ea typeface="+mn-ea"/>
            <a:cs typeface="Arial" panose="020B0604020202020204" pitchFamily="34" charset="0"/>
          </a:endParaRPr>
        </a:p>
      </dsp:txBody>
      <dsp:txXfrm rot="-5400000">
        <a:off x="4142558" y="3010778"/>
        <a:ext cx="7328820" cy="660422"/>
      </dsp:txXfrm>
    </dsp:sp>
    <dsp:sp modelId="{F7D73BF4-D030-492F-A722-156D8F826089}">
      <dsp:nvSpPr>
        <dsp:cNvPr id="0" name=""/>
        <dsp:cNvSpPr/>
      </dsp:nvSpPr>
      <dsp:spPr>
        <a:xfrm>
          <a:off x="0" y="2883566"/>
          <a:ext cx="4142557" cy="914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Clustering Insights</a:t>
          </a:r>
          <a:r>
            <a:rPr lang="en-US" sz="1800" kern="1200">
              <a:latin typeface="Arial" panose="020B0604020202020204" pitchFamily="34" charset="0"/>
              <a:cs typeface="Arial" panose="020B0604020202020204" pitchFamily="34" charset="0"/>
            </a:rPr>
            <a:t>:</a:t>
          </a:r>
        </a:p>
      </dsp:txBody>
      <dsp:txXfrm>
        <a:off x="44659" y="2928225"/>
        <a:ext cx="4053239" cy="825527"/>
      </dsp:txXfrm>
    </dsp:sp>
    <dsp:sp modelId="{035903EA-BEF4-4D8B-95CE-0F81AFC64351}">
      <dsp:nvSpPr>
        <dsp:cNvPr id="0" name=""/>
        <dsp:cNvSpPr/>
      </dsp:nvSpPr>
      <dsp:spPr>
        <a:xfrm rot="5400000">
          <a:off x="7458893" y="619303"/>
          <a:ext cx="731876" cy="736454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a:solidFill>
                <a:srgbClr val="0C4046"/>
              </a:solidFill>
              <a:latin typeface="Arial" panose="020B0604020202020204" pitchFamily="34" charset="0"/>
              <a:ea typeface="+mn-ea"/>
              <a:cs typeface="Arial" panose="020B0604020202020204" pitchFamily="34" charset="0"/>
            </a:rPr>
            <a:t>Extend playtime for high-performing players to boost goals.</a:t>
          </a:r>
          <a:endParaRPr lang="en-US" sz="1200" b="1" kern="1200" dirty="0">
            <a:solidFill>
              <a:srgbClr val="0C4046"/>
            </a:solidFill>
            <a:latin typeface="Arial" panose="020B0604020202020204" pitchFamily="34" charset="0"/>
            <a:ea typeface="+mn-ea"/>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a:solidFill>
                <a:srgbClr val="0C4046"/>
              </a:solidFill>
              <a:latin typeface="Arial" panose="020B0604020202020204" pitchFamily="34" charset="0"/>
              <a:ea typeface="+mn-ea"/>
              <a:cs typeface="Arial" panose="020B0604020202020204" pitchFamily="34" charset="0"/>
            </a:rPr>
            <a:t>Retain and market Cluster 0 while training and adjusting roles for Cluster 1 to enhance performance.</a:t>
          </a:r>
        </a:p>
      </dsp:txBody>
      <dsp:txXfrm rot="-5400000">
        <a:off x="4142558" y="3971366"/>
        <a:ext cx="7328820" cy="660422"/>
      </dsp:txXfrm>
    </dsp:sp>
    <dsp:sp modelId="{71896F7E-D16F-4FA0-AEEA-47053C5A3F02}">
      <dsp:nvSpPr>
        <dsp:cNvPr id="0" name=""/>
        <dsp:cNvSpPr/>
      </dsp:nvSpPr>
      <dsp:spPr>
        <a:xfrm>
          <a:off x="0" y="3844154"/>
          <a:ext cx="4142557" cy="914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latin typeface="Arial" panose="020B0604020202020204" pitchFamily="34" charset="0"/>
              <a:cs typeface="Arial" panose="020B0604020202020204" pitchFamily="34" charset="0"/>
            </a:rPr>
            <a:t>Recommendations</a:t>
          </a:r>
          <a:r>
            <a:rPr lang="en-US" sz="1800" kern="1200">
              <a:latin typeface="Arial" panose="020B0604020202020204" pitchFamily="34" charset="0"/>
              <a:cs typeface="Arial" panose="020B0604020202020204" pitchFamily="34" charset="0"/>
            </a:rPr>
            <a:t>:</a:t>
          </a:r>
          <a:endParaRPr lang="en-US" sz="1800" kern="1200" dirty="0">
            <a:latin typeface="Arial" panose="020B0604020202020204" pitchFamily="34" charset="0"/>
            <a:cs typeface="Arial" panose="020B0604020202020204" pitchFamily="34" charset="0"/>
          </a:endParaRPr>
        </a:p>
      </dsp:txBody>
      <dsp:txXfrm>
        <a:off x="44659" y="3888813"/>
        <a:ext cx="4053239" cy="825527"/>
      </dsp:txXfrm>
    </dsp:sp>
    <dsp:sp modelId="{ABF1E9D9-489F-41D1-9C9D-C7377ABF10F8}">
      <dsp:nvSpPr>
        <dsp:cNvPr id="0" name=""/>
        <dsp:cNvSpPr/>
      </dsp:nvSpPr>
      <dsp:spPr>
        <a:xfrm>
          <a:off x="0" y="4804742"/>
          <a:ext cx="11495876" cy="914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pitchFamily="34" charset="0"/>
              <a:cs typeface="Arial" panose="020B0604020202020204" pitchFamily="34" charset="0"/>
            </a:rPr>
            <a:t>Focus on leveraging star players, managing market value dynamics, and optimizing player retention for business growth and audience engagement.</a:t>
          </a:r>
          <a:endParaRPr lang="en-US" sz="1800" kern="1200" dirty="0">
            <a:latin typeface="Arial" panose="020B0604020202020204" pitchFamily="34" charset="0"/>
            <a:cs typeface="Arial" panose="020B0604020202020204" pitchFamily="34" charset="0"/>
          </a:endParaRPr>
        </a:p>
      </dsp:txBody>
      <dsp:txXfrm>
        <a:off x="44659" y="4849401"/>
        <a:ext cx="11406558" cy="82552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12/18/2024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1497142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2329933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1799039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1144174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1390684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3363159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396217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3501501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312430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313237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216845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318915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997122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19591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402210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6" r:id="rId13"/>
    <p:sldLayoutId id="2147483728" r:id="rId14"/>
    <p:sldLayoutId id="2147483729" r:id="rId15"/>
    <p:sldLayoutId id="2147483736" r:id="rId16"/>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E2F0BB0A-8DF3-4107-815E-1A34A0ED8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in a blue uniform kicking a ball&#10;&#10;Description automatically generated">
            <a:extLst>
              <a:ext uri="{FF2B5EF4-FFF2-40B4-BE49-F238E27FC236}">
                <a16:creationId xmlns:a16="http://schemas.microsoft.com/office/drawing/2014/main" id="{F716CBF4-20F8-203A-6FB5-158327C6C92D}"/>
              </a:ext>
            </a:extLst>
          </p:cNvPr>
          <p:cNvPicPr>
            <a:picLocks noChangeAspect="1"/>
          </p:cNvPicPr>
          <p:nvPr/>
        </p:nvPicPr>
        <p:blipFill>
          <a:blip r:embed="rId3"/>
          <a:srcRect l="8629" r="1592" b="-1"/>
          <a:stretch/>
        </p:blipFill>
        <p:spPr>
          <a:xfrm>
            <a:off x="0" y="0"/>
            <a:ext cx="12191980" cy="6857990"/>
          </a:xfrm>
          <a:prstGeom prst="rect">
            <a:avLst/>
          </a:prstGeom>
        </p:spPr>
      </p:pic>
      <p:sp>
        <p:nvSpPr>
          <p:cNvPr id="14" name="Freeform: Shape 13">
            <a:extLst>
              <a:ext uri="{FF2B5EF4-FFF2-40B4-BE49-F238E27FC236}">
                <a16:creationId xmlns:a16="http://schemas.microsoft.com/office/drawing/2014/main" id="{8999347E-C53E-49B7-9685-F4B75163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8546"/>
            <a:ext cx="12192000" cy="4719454"/>
          </a:xfrm>
          <a:custGeom>
            <a:avLst/>
            <a:gdLst>
              <a:gd name="connsiteX0" fmla="*/ 1 w 12192000"/>
              <a:gd name="connsiteY0" fmla="*/ 0 h 4719454"/>
              <a:gd name="connsiteX1" fmla="*/ 1 w 12192000"/>
              <a:gd name="connsiteY1" fmla="*/ 69796 h 4719454"/>
              <a:gd name="connsiteX2" fmla="*/ 3526 w 12192000"/>
              <a:gd name="connsiteY2" fmla="*/ 69796 h 4719454"/>
              <a:gd name="connsiteX3" fmla="*/ 14315 w 12192000"/>
              <a:gd name="connsiteY3" fmla="*/ 283470 h 4719454"/>
              <a:gd name="connsiteX4" fmla="*/ 2772489 w 12192000"/>
              <a:gd name="connsiteY4" fmla="*/ 2772487 h 4719454"/>
              <a:gd name="connsiteX5" fmla="*/ 2848416 w 12192000"/>
              <a:gd name="connsiteY5" fmla="*/ 2770568 h 4719454"/>
              <a:gd name="connsiteX6" fmla="*/ 2848416 w 12192000"/>
              <a:gd name="connsiteY6" fmla="*/ 2772486 h 4719454"/>
              <a:gd name="connsiteX7" fmla="*/ 12192000 w 12192000"/>
              <a:gd name="connsiteY7" fmla="*/ 2767439 h 4719454"/>
              <a:gd name="connsiteX8" fmla="*/ 12192000 w 12192000"/>
              <a:gd name="connsiteY8" fmla="*/ 4719454 h 4719454"/>
              <a:gd name="connsiteX9" fmla="*/ 0 w 12192000"/>
              <a:gd name="connsiteY9" fmla="*/ 4719454 h 471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719454">
                <a:moveTo>
                  <a:pt x="1" y="0"/>
                </a:moveTo>
                <a:lnTo>
                  <a:pt x="1" y="69796"/>
                </a:lnTo>
                <a:lnTo>
                  <a:pt x="3526" y="69796"/>
                </a:lnTo>
                <a:lnTo>
                  <a:pt x="14315" y="283470"/>
                </a:lnTo>
                <a:cubicBezTo>
                  <a:pt x="156294" y="1681514"/>
                  <a:pt x="1336986" y="2772487"/>
                  <a:pt x="2772489" y="2772487"/>
                </a:cubicBezTo>
                <a:lnTo>
                  <a:pt x="2848416" y="2770568"/>
                </a:lnTo>
                <a:lnTo>
                  <a:pt x="2848416" y="2772486"/>
                </a:lnTo>
                <a:lnTo>
                  <a:pt x="12192000" y="2767439"/>
                </a:lnTo>
                <a:lnTo>
                  <a:pt x="12192000" y="4719454"/>
                </a:lnTo>
                <a:lnTo>
                  <a:pt x="0" y="4719454"/>
                </a:lnTo>
                <a:close/>
              </a:path>
            </a:pathLst>
          </a:custGeom>
          <a:solidFill>
            <a:schemeClr val="accent2">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6D27865-C8D3-44FD-BA1E-B122FD5F8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952" y="0"/>
            <a:ext cx="4005049" cy="6858000"/>
          </a:xfrm>
          <a:custGeom>
            <a:avLst/>
            <a:gdLst>
              <a:gd name="connsiteX0" fmla="*/ 0 w 4005049"/>
              <a:gd name="connsiteY0" fmla="*/ 0 h 6858000"/>
              <a:gd name="connsiteX1" fmla="*/ 4005049 w 4005049"/>
              <a:gd name="connsiteY1" fmla="*/ 0 h 6858000"/>
              <a:gd name="connsiteX2" fmla="*/ 4005049 w 4005049"/>
              <a:gd name="connsiteY2" fmla="*/ 6858000 h 6858000"/>
              <a:gd name="connsiteX3" fmla="*/ 3380185 w 4005049"/>
              <a:gd name="connsiteY3" fmla="*/ 6858000 h 6858000"/>
              <a:gd name="connsiteX4" fmla="*/ 3380185 w 4005049"/>
              <a:gd name="connsiteY4" fmla="*/ 3875396 h 6858000"/>
              <a:gd name="connsiteX5" fmla="*/ 3379685 w 4005049"/>
              <a:gd name="connsiteY5" fmla="*/ 3875396 h 6858000"/>
              <a:gd name="connsiteX6" fmla="*/ 3381105 w 4005049"/>
              <a:gd name="connsiteY6" fmla="*/ 3819246 h 6858000"/>
              <a:gd name="connsiteX7" fmla="*/ 118686 w 4005049"/>
              <a:gd name="connsiteY7" fmla="*/ 150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049" h="6858000">
                <a:moveTo>
                  <a:pt x="0" y="0"/>
                </a:moveTo>
                <a:lnTo>
                  <a:pt x="4005049" y="0"/>
                </a:lnTo>
                <a:lnTo>
                  <a:pt x="4005049" y="6858000"/>
                </a:lnTo>
                <a:lnTo>
                  <a:pt x="3380185" y="6858000"/>
                </a:lnTo>
                <a:lnTo>
                  <a:pt x="3380185" y="3875396"/>
                </a:lnTo>
                <a:lnTo>
                  <a:pt x="3379685" y="3875396"/>
                </a:lnTo>
                <a:lnTo>
                  <a:pt x="3381105" y="3819246"/>
                </a:lnTo>
                <a:cubicBezTo>
                  <a:pt x="3381105" y="1893037"/>
                  <a:pt x="1965994" y="297344"/>
                  <a:pt x="118686" y="15081"/>
                </a:cubicBezTo>
                <a:close/>
              </a:path>
            </a:pathLst>
          </a:custGeom>
          <a:solidFill>
            <a:schemeClr val="accent2">
              <a:lumMod val="60000"/>
              <a:lumOff val="40000"/>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968252" y="5209403"/>
            <a:ext cx="11125681" cy="1223800"/>
          </a:xfrm>
        </p:spPr>
        <p:txBody>
          <a:bodyPr vert="horz" lIns="91440" tIns="45720" rIns="91440" bIns="45720" rtlCol="0" anchor="ctr">
            <a:normAutofit/>
          </a:bodyPr>
          <a:lstStyle/>
          <a:p>
            <a:pPr algn="l">
              <a:lnSpc>
                <a:spcPct val="100000"/>
              </a:lnSpc>
            </a:pPr>
            <a:r>
              <a:rPr lang="en-US" sz="3200" dirty="0">
                <a:latin typeface="Arial" panose="020B0604020202020204" pitchFamily="34" charset="0"/>
                <a:cs typeface="Arial" panose="020B0604020202020204" pitchFamily="34" charset="0"/>
              </a:rPr>
              <a:t>“Key Factors to Success: Exploring Insights from Football Analytics"</a:t>
            </a:r>
            <a:endParaRPr lang="en-US" sz="3200" dirty="0">
              <a:solidFill>
                <a:srgbClr val="FFFFFF"/>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1</a:t>
            </a:fld>
            <a:endParaRPr lang="en-US" sz="1900"/>
          </a:p>
        </p:txBody>
      </p:sp>
    </p:spTree>
    <p:extLst>
      <p:ext uri="{BB962C8B-B14F-4D97-AF65-F5344CB8AC3E}">
        <p14:creationId xmlns:p14="http://schemas.microsoft.com/office/powerpoint/2010/main" val="344104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207968" y="5586444"/>
            <a:ext cx="10625721" cy="874895"/>
          </a:xfrm>
        </p:spPr>
        <p:txBody>
          <a:bodyPr>
            <a:noAutofit/>
          </a:bodyPr>
          <a:lstStyle/>
          <a:p>
            <a:pPr marL="0" indent="0">
              <a:buNone/>
            </a:pPr>
            <a:r>
              <a:rPr lang="en-US" sz="1200" dirty="0">
                <a:solidFill>
                  <a:schemeClr val="tx1"/>
                </a:solidFill>
                <a:latin typeface="Arial" panose="020B0604020202020204" pitchFamily="34" charset="0"/>
                <a:cs typeface="Arial" panose="020B0604020202020204" pitchFamily="34" charset="0"/>
              </a:rPr>
              <a:t>Key Interpretation :</a:t>
            </a:r>
          </a:p>
          <a:p>
            <a:r>
              <a:rPr lang="en-US" sz="1200" dirty="0">
                <a:solidFill>
                  <a:schemeClr val="tx1"/>
                </a:solidFill>
                <a:latin typeface="Arial" panose="020B0604020202020204" pitchFamily="34" charset="0"/>
                <a:cs typeface="Arial" panose="020B0604020202020204" pitchFamily="34" charset="0"/>
              </a:rPr>
              <a:t>The maximum average Substitution players played in Left Winger position, which is the most played position.</a:t>
            </a:r>
          </a:p>
          <a:p>
            <a:r>
              <a:rPr lang="en-US" sz="1200" dirty="0">
                <a:solidFill>
                  <a:schemeClr val="tx1"/>
                </a:solidFill>
                <a:latin typeface="Arial" panose="020B0604020202020204" pitchFamily="34" charset="0"/>
                <a:cs typeface="Arial" panose="020B0604020202020204" pitchFamily="34" charset="0"/>
              </a:rPr>
              <a:t>The maximum average  Goals made by Substitution players in Right Winger position.</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endParaRPr lang="en-US" sz="1400" dirty="0">
              <a:latin typeface="Arial" panose="020B0604020202020204" pitchFamily="34" charset="0"/>
              <a:cs typeface="Arial" panose="020B0604020202020204" pitchFamily="34" charset="0"/>
            </a:endParaRPr>
          </a:p>
          <a:p>
            <a:fld id="{08AB70BE-1769-45B8-85A6-0C837432C7E6}" type="slidenum">
              <a:rPr lang="en-US" sz="1400" smtClean="0">
                <a:latin typeface="Arial" panose="020B0604020202020204" pitchFamily="34" charset="0"/>
                <a:cs typeface="Arial" panose="020B0604020202020204" pitchFamily="34" charset="0"/>
              </a:rPr>
              <a:pPr/>
              <a:t>10</a:t>
            </a:fld>
            <a:endParaRPr lang="en-US" sz="14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3A6218A5-87E9-1404-D1F2-60CF27F67B64}"/>
              </a:ext>
            </a:extLst>
          </p:cNvPr>
          <p:cNvSpPr>
            <a:spLocks noGrp="1"/>
          </p:cNvSpPr>
          <p:nvPr>
            <p:ph type="title"/>
          </p:nvPr>
        </p:nvSpPr>
        <p:spPr>
          <a:xfrm>
            <a:off x="1137668" y="112105"/>
            <a:ext cx="10766323" cy="689753"/>
          </a:xfrm>
        </p:spPr>
        <p:txBody>
          <a:bodyPr>
            <a:normAutofit/>
          </a:bodyPr>
          <a:lstStyle/>
          <a:p>
            <a:pPr algn="ctr"/>
            <a:r>
              <a:rPr lang="en-US" sz="2800" dirty="0">
                <a:latin typeface="Arial" panose="020B0604020202020204" pitchFamily="34" charset="0"/>
                <a:cs typeface="Arial" panose="020B0604020202020204" pitchFamily="34" charset="0"/>
              </a:rPr>
              <a:t>Substitution Analysis</a:t>
            </a:r>
          </a:p>
        </p:txBody>
      </p:sp>
      <p:pic>
        <p:nvPicPr>
          <p:cNvPr id="5" name="Picture 4">
            <a:extLst>
              <a:ext uri="{FF2B5EF4-FFF2-40B4-BE49-F238E27FC236}">
                <a16:creationId xmlns:a16="http://schemas.microsoft.com/office/drawing/2014/main" id="{012C3847-C380-AA24-E071-701EA3B89175}"/>
              </a:ext>
            </a:extLst>
          </p:cNvPr>
          <p:cNvPicPr>
            <a:picLocks noChangeAspect="1"/>
          </p:cNvPicPr>
          <p:nvPr/>
        </p:nvPicPr>
        <p:blipFill>
          <a:blip r:embed="rId3"/>
          <a:stretch>
            <a:fillRect/>
          </a:stretch>
        </p:blipFill>
        <p:spPr>
          <a:xfrm>
            <a:off x="1137668" y="834108"/>
            <a:ext cx="10766323" cy="4436773"/>
          </a:xfrm>
          <a:prstGeom prst="rect">
            <a:avLst/>
          </a:prstGeom>
        </p:spPr>
      </p:pic>
    </p:spTree>
    <p:extLst>
      <p:ext uri="{BB962C8B-B14F-4D97-AF65-F5344CB8AC3E}">
        <p14:creationId xmlns:p14="http://schemas.microsoft.com/office/powerpoint/2010/main" val="91788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137668" y="112105"/>
            <a:ext cx="10766323" cy="874895"/>
          </a:xfrm>
        </p:spPr>
        <p:txBody>
          <a:bodyPr>
            <a:normAutofit fontScale="90000"/>
          </a:bodyPr>
          <a:lstStyle/>
          <a:p>
            <a:pPr algn="ctr"/>
            <a:r>
              <a:rPr lang="en-US" sz="2800" dirty="0">
                <a:latin typeface="Arial" panose="020B0604020202020204" pitchFamily="34" charset="0"/>
                <a:cs typeface="Arial" panose="020B0604020202020204" pitchFamily="34" charset="0"/>
              </a:rPr>
              <a:t>Competition Analysis</a:t>
            </a:r>
            <a:br>
              <a:rPr lang="en-US" sz="2800" dirty="0">
                <a:latin typeface="Arial" panose="020B0604020202020204" pitchFamily="34" charset="0"/>
                <a:cs typeface="Arial" panose="020B0604020202020204" pitchFamily="34" charset="0"/>
              </a:rPr>
            </a:br>
            <a:br>
              <a:rPr lang="en-US" sz="1400" b="0" i="0" dirty="0">
                <a:effectLst/>
                <a:latin typeface="system-ui"/>
              </a:rPr>
            </a:br>
            <a:endParaRPr lang="en-US" sz="2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7666893" y="1775719"/>
            <a:ext cx="4026083" cy="3036360"/>
          </a:xfrm>
        </p:spPr>
        <p:txBody>
          <a:bodyPr>
            <a:normAutofit/>
          </a:bodyPr>
          <a:lstStyle/>
          <a:p>
            <a:pPr marL="0" indent="0">
              <a:buNone/>
            </a:pPr>
            <a:r>
              <a:rPr lang="en-US" sz="1400" b="1" dirty="0">
                <a:solidFill>
                  <a:schemeClr val="tx1"/>
                </a:solidFill>
                <a:latin typeface="Arial" panose="020B0604020202020204" pitchFamily="34" charset="0"/>
                <a:cs typeface="Arial" panose="020B0604020202020204" pitchFamily="34" charset="0"/>
              </a:rPr>
              <a:t>Key Observations:</a:t>
            </a:r>
          </a:p>
          <a:p>
            <a:r>
              <a:rPr lang="en-US" sz="1400" dirty="0">
                <a:solidFill>
                  <a:schemeClr val="tx1"/>
                </a:solidFill>
                <a:latin typeface="Arial" panose="020B0604020202020204" pitchFamily="34" charset="0"/>
                <a:cs typeface="Arial" panose="020B0604020202020204" pitchFamily="34" charset="0"/>
              </a:rPr>
              <a:t>The most often played matches were domestic league, and both the games Home club and away club were played in the domestic leagues.</a:t>
            </a:r>
          </a:p>
          <a:p>
            <a:r>
              <a:rPr lang="en-US" sz="1400" dirty="0">
                <a:solidFill>
                  <a:schemeClr val="tx1"/>
                </a:solidFill>
                <a:latin typeface="Arial" panose="020B0604020202020204" pitchFamily="34" charset="0"/>
                <a:cs typeface="Arial" panose="020B0604020202020204" pitchFamily="34" charset="0"/>
              </a:rPr>
              <a:t>The  International cups were lesser held and lesser goals scored for home and away clubs. </a:t>
            </a:r>
          </a:p>
          <a:p>
            <a:r>
              <a:rPr lang="en-US" sz="1400" dirty="0">
                <a:solidFill>
                  <a:schemeClr val="tx1"/>
                </a:solidFill>
                <a:latin typeface="Arial" panose="020B0604020202020204" pitchFamily="34" charset="0"/>
                <a:cs typeface="Arial" panose="020B0604020202020204" pitchFamily="34" charset="0"/>
              </a:rPr>
              <a:t>It is observed that the maximum Goals were scored in Home clubs indicating higher player performance in home clubs.</a:t>
            </a:r>
          </a:p>
          <a:p>
            <a:endParaRPr lang="en-US" sz="14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z="1400" smtClean="0">
                <a:latin typeface="Arial" panose="020B0604020202020204" pitchFamily="34" charset="0"/>
                <a:cs typeface="Arial" panose="020B0604020202020204" pitchFamily="34" charset="0"/>
              </a:rPr>
              <a:pPr/>
              <a:t>11</a:t>
            </a:fld>
            <a:endParaRPr lang="en-US"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6309099-93C6-7332-F438-6D1B922C5C42}"/>
              </a:ext>
            </a:extLst>
          </p:cNvPr>
          <p:cNvPicPr>
            <a:picLocks noChangeAspect="1"/>
          </p:cNvPicPr>
          <p:nvPr/>
        </p:nvPicPr>
        <p:blipFill>
          <a:blip r:embed="rId3"/>
          <a:stretch>
            <a:fillRect/>
          </a:stretch>
        </p:blipFill>
        <p:spPr>
          <a:xfrm>
            <a:off x="1159513" y="688805"/>
            <a:ext cx="5784788" cy="3586680"/>
          </a:xfrm>
          <a:prstGeom prst="rect">
            <a:avLst/>
          </a:prstGeom>
        </p:spPr>
      </p:pic>
      <p:sp>
        <p:nvSpPr>
          <p:cNvPr id="12" name="Rectangle: Rounded Corners 11">
            <a:extLst>
              <a:ext uri="{FF2B5EF4-FFF2-40B4-BE49-F238E27FC236}">
                <a16:creationId xmlns:a16="http://schemas.microsoft.com/office/drawing/2014/main" id="{3EFE317F-D31C-3D4F-6162-EF4187EDA339}"/>
              </a:ext>
            </a:extLst>
          </p:cNvPr>
          <p:cNvSpPr/>
          <p:nvPr/>
        </p:nvSpPr>
        <p:spPr>
          <a:xfrm>
            <a:off x="1918517" y="4812079"/>
            <a:ext cx="5298209" cy="1357115"/>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latin typeface="Arial" panose="020B0604020202020204" pitchFamily="34" charset="0"/>
              <a:cs typeface="Arial" panose="020B0604020202020204" pitchFamily="34" charset="0"/>
            </a:endParaRPr>
          </a:p>
          <a:p>
            <a:pPr algn="just"/>
            <a:r>
              <a:rPr lang="en-US" sz="1600" dirty="0">
                <a:solidFill>
                  <a:schemeClr val="accent2">
                    <a:lumMod val="75000"/>
                  </a:schemeClr>
                </a:solidFill>
                <a:latin typeface="Arial" panose="020B0604020202020204" pitchFamily="34" charset="0"/>
                <a:cs typeface="Arial" panose="020B0604020202020204" pitchFamily="34" charset="0"/>
              </a:rPr>
              <a:t>Keynote :</a:t>
            </a:r>
          </a:p>
          <a:p>
            <a:pPr algn="just"/>
            <a:r>
              <a:rPr lang="en-US" sz="1600" dirty="0">
                <a:solidFill>
                  <a:schemeClr val="accent2">
                    <a:lumMod val="75000"/>
                  </a:schemeClr>
                </a:solidFill>
                <a:latin typeface="Arial" panose="020B0604020202020204" pitchFamily="34" charset="0"/>
                <a:cs typeface="Arial" panose="020B0604020202020204" pitchFamily="34" charset="0"/>
              </a:rPr>
              <a:t> As per t-Hypothesis test: There is a significant difference in the average number of goals scored in domestic and international competitions.</a:t>
            </a:r>
          </a:p>
          <a:p>
            <a:pPr algn="ctr"/>
            <a:endParaRPr lang="en-US" sz="2000" i="0" dirty="0">
              <a:solidFill>
                <a:schemeClr val="accent2">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37668" y="5447871"/>
            <a:ext cx="10625721" cy="1185919"/>
          </a:xfrm>
        </p:spPr>
        <p:txBody>
          <a:bodyPr>
            <a:noAutofit/>
          </a:bodyPr>
          <a:lstStyle/>
          <a:p>
            <a:pPr marL="0" indent="0">
              <a:buNone/>
            </a:pPr>
            <a:r>
              <a:rPr lang="en-US" sz="1200" dirty="0">
                <a:solidFill>
                  <a:schemeClr val="tx1"/>
                </a:solidFill>
                <a:latin typeface="Arial" panose="020B0604020202020204" pitchFamily="34" charset="0"/>
                <a:cs typeface="Arial" panose="020B0604020202020204" pitchFamily="34" charset="0"/>
              </a:rPr>
              <a:t>Key Interpretation :</a:t>
            </a:r>
          </a:p>
          <a:p>
            <a:r>
              <a:rPr lang="en-US" sz="1200" dirty="0">
                <a:solidFill>
                  <a:schemeClr val="tx1"/>
                </a:solidFill>
                <a:latin typeface="Arial" panose="020B0604020202020204" pitchFamily="34" charset="0"/>
                <a:cs typeface="Arial" panose="020B0604020202020204" pitchFamily="34" charset="0"/>
              </a:rPr>
              <a:t>Maximum Goals where score by player withing age range 28-35</a:t>
            </a:r>
          </a:p>
          <a:p>
            <a:r>
              <a:rPr lang="en-US" sz="1200" dirty="0">
                <a:solidFill>
                  <a:schemeClr val="tx1"/>
                </a:solidFill>
                <a:latin typeface="Arial" panose="020B0604020202020204" pitchFamily="34" charset="0"/>
                <a:cs typeface="Arial" panose="020B0604020202020204" pitchFamily="34" charset="0"/>
              </a:rPr>
              <a:t>Andrija Novakovich has scored maximum goal lies in above age range.</a:t>
            </a:r>
          </a:p>
          <a:p>
            <a:r>
              <a:rPr lang="en-US" sz="1200" dirty="0">
                <a:solidFill>
                  <a:schemeClr val="tx1"/>
                </a:solidFill>
                <a:latin typeface="Arial" panose="020B0604020202020204" pitchFamily="34" charset="0"/>
                <a:cs typeface="Arial" panose="020B0604020202020204" pitchFamily="34" charset="0"/>
              </a:rPr>
              <a:t>Goal is negatively influenced by age above age 35.</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endParaRPr lang="en-US" sz="1400" dirty="0">
              <a:latin typeface="Arial" panose="020B0604020202020204" pitchFamily="34" charset="0"/>
              <a:cs typeface="Arial" panose="020B0604020202020204" pitchFamily="34" charset="0"/>
            </a:endParaRPr>
          </a:p>
          <a:p>
            <a:fld id="{08AB70BE-1769-45B8-85A6-0C837432C7E6}" type="slidenum">
              <a:rPr lang="en-US" sz="1400" smtClean="0">
                <a:latin typeface="Arial" panose="020B0604020202020204" pitchFamily="34" charset="0"/>
                <a:cs typeface="Arial" panose="020B0604020202020204" pitchFamily="34" charset="0"/>
              </a:rPr>
              <a:pPr/>
              <a:t>12</a:t>
            </a:fld>
            <a:endParaRPr lang="en-US" sz="14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3A6218A5-87E9-1404-D1F2-60CF27F67B64}"/>
              </a:ext>
            </a:extLst>
          </p:cNvPr>
          <p:cNvSpPr>
            <a:spLocks noGrp="1"/>
          </p:cNvSpPr>
          <p:nvPr>
            <p:ph type="title"/>
          </p:nvPr>
        </p:nvSpPr>
        <p:spPr>
          <a:xfrm>
            <a:off x="1137668" y="112105"/>
            <a:ext cx="10766323" cy="689753"/>
          </a:xfrm>
        </p:spPr>
        <p:txBody>
          <a:bodyPr>
            <a:normAutofit/>
          </a:bodyPr>
          <a:lstStyle/>
          <a:p>
            <a:pPr algn="ctr"/>
            <a:r>
              <a:rPr lang="en-US" sz="2800" dirty="0">
                <a:latin typeface="Arial" panose="020B0604020202020204" pitchFamily="34" charset="0"/>
                <a:cs typeface="Arial" panose="020B0604020202020204" pitchFamily="34" charset="0"/>
              </a:rPr>
              <a:t>Player Attributes and Demographics</a:t>
            </a:r>
          </a:p>
        </p:txBody>
      </p:sp>
      <p:pic>
        <p:nvPicPr>
          <p:cNvPr id="5" name="Picture 4">
            <a:extLst>
              <a:ext uri="{FF2B5EF4-FFF2-40B4-BE49-F238E27FC236}">
                <a16:creationId xmlns:a16="http://schemas.microsoft.com/office/drawing/2014/main" id="{01615315-18D5-942F-4F34-662FA1F90A87}"/>
              </a:ext>
            </a:extLst>
          </p:cNvPr>
          <p:cNvPicPr>
            <a:picLocks noChangeAspect="1"/>
          </p:cNvPicPr>
          <p:nvPr/>
        </p:nvPicPr>
        <p:blipFill>
          <a:blip r:embed="rId3"/>
          <a:stretch>
            <a:fillRect/>
          </a:stretch>
        </p:blipFill>
        <p:spPr>
          <a:xfrm>
            <a:off x="1628877" y="815925"/>
            <a:ext cx="9643301" cy="4608010"/>
          </a:xfrm>
          <a:prstGeom prst="rect">
            <a:avLst/>
          </a:prstGeom>
        </p:spPr>
      </p:pic>
    </p:spTree>
    <p:extLst>
      <p:ext uri="{BB962C8B-B14F-4D97-AF65-F5344CB8AC3E}">
        <p14:creationId xmlns:p14="http://schemas.microsoft.com/office/powerpoint/2010/main" val="3412457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5992837" y="801858"/>
            <a:ext cx="5911154" cy="5653119"/>
          </a:xfrm>
        </p:spPr>
        <p:txBody>
          <a:bodyPr>
            <a:noAutofit/>
          </a:bodyPr>
          <a:lstStyle/>
          <a:p>
            <a:pPr marL="0" indent="0">
              <a:buNone/>
            </a:pPr>
            <a:r>
              <a:rPr lang="en-US" sz="1300" b="1" dirty="0">
                <a:solidFill>
                  <a:schemeClr val="tx1"/>
                </a:solidFill>
                <a:latin typeface="Arial" panose="020B0604020202020204" pitchFamily="34" charset="0"/>
                <a:cs typeface="Arial" panose="020B0604020202020204" pitchFamily="34" charset="0"/>
              </a:rPr>
              <a:t>Key Interpretation :</a:t>
            </a:r>
          </a:p>
          <a:p>
            <a:r>
              <a:rPr lang="en-US" sz="1300" dirty="0">
                <a:solidFill>
                  <a:schemeClr val="tx1"/>
                </a:solidFill>
                <a:latin typeface="Arial" panose="020B0604020202020204" pitchFamily="34" charset="0"/>
                <a:cs typeface="Arial" panose="020B0604020202020204" pitchFamily="34" charset="0"/>
              </a:rPr>
              <a:t>Based on Players  are divided into 2 cluster 0 and 1</a:t>
            </a:r>
          </a:p>
          <a:p>
            <a:r>
              <a:rPr lang="en-US" sz="1300" dirty="0">
                <a:solidFill>
                  <a:schemeClr val="tx1"/>
                </a:solidFill>
                <a:latin typeface="Arial" panose="020B0604020202020204" pitchFamily="34" charset="0"/>
                <a:cs typeface="Arial" panose="020B0604020202020204" pitchFamily="34" charset="0"/>
              </a:rPr>
              <a:t>2864 Player relies to Cluster 0  </a:t>
            </a:r>
          </a:p>
          <a:p>
            <a:r>
              <a:rPr lang="en-US" sz="1300" dirty="0">
                <a:solidFill>
                  <a:schemeClr val="tx1"/>
                </a:solidFill>
                <a:latin typeface="Arial" panose="020B0604020202020204" pitchFamily="34" charset="0"/>
                <a:cs typeface="Arial" panose="020B0604020202020204" pitchFamily="34" charset="0"/>
              </a:rPr>
              <a:t>1335 Player relies to Cluster 1</a:t>
            </a:r>
          </a:p>
          <a:p>
            <a:r>
              <a:rPr lang="en-US" sz="1300" dirty="0">
                <a:solidFill>
                  <a:schemeClr val="tx1"/>
                </a:solidFill>
                <a:latin typeface="Arial" panose="020B0604020202020204" pitchFamily="34" charset="0"/>
                <a:cs typeface="Arial" panose="020B0604020202020204" pitchFamily="34" charset="0"/>
              </a:rPr>
              <a:t>Cluster 0 (Higher Value Players): These players are above average in goals, minutes played, and market value. They represent "star players" and should be prioritized for retention, development, and marketing.</a:t>
            </a:r>
          </a:p>
          <a:p>
            <a:r>
              <a:rPr lang="en-US" sz="1300" dirty="0">
                <a:solidFill>
                  <a:schemeClr val="tx1"/>
                </a:solidFill>
                <a:latin typeface="Arial" panose="020B0604020202020204" pitchFamily="34" charset="0"/>
                <a:cs typeface="Arial" panose="020B0604020202020204" pitchFamily="34" charset="0"/>
              </a:rPr>
              <a:t>Cluster 1 (Older, Taller Players): These players are older with lower market value and fewer goals. They bring experience and tactical knowledge, serving in supporting or leadership roles.</a:t>
            </a:r>
          </a:p>
          <a:p>
            <a:r>
              <a:rPr lang="en-US" sz="1300" dirty="0">
                <a:solidFill>
                  <a:schemeClr val="tx1"/>
                </a:solidFill>
                <a:latin typeface="Arial" panose="020B0604020202020204" pitchFamily="34" charset="0"/>
                <a:cs typeface="Arial" panose="020B0604020202020204" pitchFamily="34" charset="0"/>
              </a:rPr>
              <a:t>Retention Strategy: Focus on Cluster 0 for marketing and retention due to their higher performance and market value. For Cluster 1, nurture leadership and use them strategically in lower-pressure games.</a:t>
            </a:r>
          </a:p>
          <a:p>
            <a:r>
              <a:rPr lang="en-US" sz="1300" dirty="0">
                <a:solidFill>
                  <a:schemeClr val="tx1"/>
                </a:solidFill>
                <a:latin typeface="Arial" panose="020B0604020202020204" pitchFamily="34" charset="0"/>
                <a:cs typeface="Arial" panose="020B0604020202020204" pitchFamily="34" charset="0"/>
              </a:rPr>
              <a:t>Training and Development: Invest in Cluster 1 to enhance market value and performance through specialized training or role adjustment.</a:t>
            </a:r>
          </a:p>
          <a:p>
            <a:r>
              <a:rPr lang="en-US" sz="1300" dirty="0">
                <a:solidFill>
                  <a:schemeClr val="tx1"/>
                </a:solidFill>
                <a:latin typeface="Arial" panose="020B0604020202020204" pitchFamily="34" charset="0"/>
                <a:cs typeface="Arial" panose="020B0604020202020204" pitchFamily="34" charset="0"/>
              </a:rPr>
              <a:t>Conclusion: The clustering shows two distinct player groups: high-value performers and experienced, lower-value players. Further refinement can improve clustering for better decision-making in retention, development, and marketing.</a:t>
            </a:r>
          </a:p>
          <a:p>
            <a:pPr algn="l"/>
            <a:endParaRPr lang="en-US" sz="1200" dirty="0">
              <a:solidFill>
                <a:schemeClr val="tx1"/>
              </a:solidFill>
              <a:latin typeface="Arial" panose="020B0604020202020204" pitchFamily="34" charset="0"/>
              <a:cs typeface="Arial" panose="020B0604020202020204" pitchFamily="34" charset="0"/>
            </a:endParaRPr>
          </a:p>
          <a:p>
            <a:pPr algn="l"/>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endParaRPr lang="en-US" sz="1400" dirty="0">
              <a:latin typeface="Arial" panose="020B0604020202020204" pitchFamily="34" charset="0"/>
              <a:cs typeface="Arial" panose="020B0604020202020204" pitchFamily="34" charset="0"/>
            </a:endParaRPr>
          </a:p>
          <a:p>
            <a:fld id="{08AB70BE-1769-45B8-85A6-0C837432C7E6}" type="slidenum">
              <a:rPr lang="en-US" sz="1400" smtClean="0">
                <a:latin typeface="Arial" panose="020B0604020202020204" pitchFamily="34" charset="0"/>
                <a:cs typeface="Arial" panose="020B0604020202020204" pitchFamily="34" charset="0"/>
              </a:rPr>
              <a:pPr/>
              <a:t>13</a:t>
            </a:fld>
            <a:endParaRPr lang="en-US" sz="14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3A6218A5-87E9-1404-D1F2-60CF27F67B64}"/>
              </a:ext>
            </a:extLst>
          </p:cNvPr>
          <p:cNvSpPr>
            <a:spLocks noGrp="1"/>
          </p:cNvSpPr>
          <p:nvPr>
            <p:ph type="title"/>
          </p:nvPr>
        </p:nvSpPr>
        <p:spPr>
          <a:xfrm>
            <a:off x="1137668" y="112105"/>
            <a:ext cx="10766323" cy="689753"/>
          </a:xfrm>
        </p:spPr>
        <p:txBody>
          <a:bodyPr>
            <a:normAutofit/>
          </a:bodyPr>
          <a:lstStyle/>
          <a:p>
            <a:pPr algn="ctr"/>
            <a:r>
              <a:rPr lang="en-US" sz="2800" dirty="0">
                <a:latin typeface="Arial" panose="020B0604020202020204" pitchFamily="34" charset="0"/>
                <a:cs typeface="Arial" panose="020B0604020202020204" pitchFamily="34" charset="0"/>
              </a:rPr>
              <a:t>Player Attributes and Demographics continued..</a:t>
            </a:r>
          </a:p>
        </p:txBody>
      </p:sp>
      <p:pic>
        <p:nvPicPr>
          <p:cNvPr id="6" name="Picture 5">
            <a:extLst>
              <a:ext uri="{FF2B5EF4-FFF2-40B4-BE49-F238E27FC236}">
                <a16:creationId xmlns:a16="http://schemas.microsoft.com/office/drawing/2014/main" id="{0F2BBF15-2B79-CAAF-18D3-A48261E9414F}"/>
              </a:ext>
            </a:extLst>
          </p:cNvPr>
          <p:cNvPicPr>
            <a:picLocks noChangeAspect="1"/>
          </p:cNvPicPr>
          <p:nvPr/>
        </p:nvPicPr>
        <p:blipFill>
          <a:blip r:embed="rId3"/>
          <a:stretch>
            <a:fillRect/>
          </a:stretch>
        </p:blipFill>
        <p:spPr>
          <a:xfrm>
            <a:off x="857275" y="963428"/>
            <a:ext cx="5135561" cy="5634319"/>
          </a:xfrm>
          <a:prstGeom prst="rect">
            <a:avLst/>
          </a:prstGeom>
        </p:spPr>
      </p:pic>
    </p:spTree>
    <p:extLst>
      <p:ext uri="{BB962C8B-B14F-4D97-AF65-F5344CB8AC3E}">
        <p14:creationId xmlns:p14="http://schemas.microsoft.com/office/powerpoint/2010/main" val="276762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37668" y="5270881"/>
            <a:ext cx="10625721" cy="1362910"/>
          </a:xfrm>
        </p:spPr>
        <p:txBody>
          <a:bodyPr>
            <a:noAutofit/>
          </a:bodyPr>
          <a:lstStyle/>
          <a:p>
            <a:pPr marL="0" indent="0">
              <a:buNone/>
            </a:pPr>
            <a:r>
              <a:rPr lang="en-US" sz="1200" dirty="0">
                <a:solidFill>
                  <a:schemeClr val="tx1"/>
                </a:solidFill>
                <a:latin typeface="Arial" panose="020B0604020202020204" pitchFamily="34" charset="0"/>
                <a:cs typeface="Arial" panose="020B0604020202020204" pitchFamily="34" charset="0"/>
              </a:rPr>
              <a:t>Key Interpretation :</a:t>
            </a:r>
          </a:p>
          <a:p>
            <a:r>
              <a:rPr lang="en-US" sz="1200" dirty="0">
                <a:solidFill>
                  <a:schemeClr val="tx1"/>
                </a:solidFill>
                <a:latin typeface="Arial" panose="020B0604020202020204" pitchFamily="34" charset="0"/>
                <a:cs typeface="Arial" panose="020B0604020202020204" pitchFamily="34" charset="0"/>
              </a:rPr>
              <a:t>The Maximum competition were organized in form of “domestic_leagues” </a:t>
            </a:r>
          </a:p>
          <a:p>
            <a:r>
              <a:rPr lang="en-US" sz="1200" dirty="0">
                <a:solidFill>
                  <a:schemeClr val="tx1"/>
                </a:solidFill>
                <a:latin typeface="Arial" panose="020B0604020202020204" pitchFamily="34" charset="0"/>
                <a:cs typeface="Arial" panose="020B0604020202020204" pitchFamily="34" charset="0"/>
              </a:rPr>
              <a:t>The Positions Right Winger turns out to be higher Goals scorer positions.</a:t>
            </a:r>
          </a:p>
          <a:p>
            <a:endParaRPr lang="en-US" sz="12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endParaRPr lang="en-US" sz="1400" dirty="0">
              <a:latin typeface="Arial" panose="020B0604020202020204" pitchFamily="34" charset="0"/>
              <a:cs typeface="Arial" panose="020B0604020202020204" pitchFamily="34" charset="0"/>
            </a:endParaRPr>
          </a:p>
          <a:p>
            <a:fld id="{08AB70BE-1769-45B8-85A6-0C837432C7E6}" type="slidenum">
              <a:rPr lang="en-US" sz="1400" smtClean="0">
                <a:latin typeface="Arial" panose="020B0604020202020204" pitchFamily="34" charset="0"/>
                <a:cs typeface="Arial" panose="020B0604020202020204" pitchFamily="34" charset="0"/>
              </a:rPr>
              <a:pPr/>
              <a:t>14</a:t>
            </a:fld>
            <a:endParaRPr lang="en-US" sz="14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3A6218A5-87E9-1404-D1F2-60CF27F67B64}"/>
              </a:ext>
            </a:extLst>
          </p:cNvPr>
          <p:cNvSpPr>
            <a:spLocks noGrp="1"/>
          </p:cNvSpPr>
          <p:nvPr>
            <p:ph type="title"/>
          </p:nvPr>
        </p:nvSpPr>
        <p:spPr>
          <a:xfrm>
            <a:off x="1137668" y="112105"/>
            <a:ext cx="10766323" cy="689753"/>
          </a:xfrm>
        </p:spPr>
        <p:txBody>
          <a:bodyPr>
            <a:normAutofit/>
          </a:bodyPr>
          <a:lstStyle/>
          <a:p>
            <a:pPr algn="ctr"/>
            <a:r>
              <a:rPr lang="en-US" sz="2800" dirty="0">
                <a:latin typeface="Arial" panose="020B0604020202020204" pitchFamily="34" charset="0"/>
                <a:cs typeface="Arial" panose="020B0604020202020204" pitchFamily="34" charset="0"/>
              </a:rPr>
              <a:t>Event Analysis</a:t>
            </a:r>
          </a:p>
        </p:txBody>
      </p:sp>
      <p:pic>
        <p:nvPicPr>
          <p:cNvPr id="5" name="Picture 4">
            <a:extLst>
              <a:ext uri="{FF2B5EF4-FFF2-40B4-BE49-F238E27FC236}">
                <a16:creationId xmlns:a16="http://schemas.microsoft.com/office/drawing/2014/main" id="{C748F7CB-18D8-9DA9-6863-D2BC327853F9}"/>
              </a:ext>
            </a:extLst>
          </p:cNvPr>
          <p:cNvPicPr>
            <a:picLocks noChangeAspect="1"/>
          </p:cNvPicPr>
          <p:nvPr/>
        </p:nvPicPr>
        <p:blipFill>
          <a:blip r:embed="rId3"/>
          <a:stretch>
            <a:fillRect/>
          </a:stretch>
        </p:blipFill>
        <p:spPr>
          <a:xfrm>
            <a:off x="7781410" y="801858"/>
            <a:ext cx="3981979" cy="3821988"/>
          </a:xfrm>
          <a:prstGeom prst="rect">
            <a:avLst/>
          </a:prstGeom>
        </p:spPr>
      </p:pic>
      <p:pic>
        <p:nvPicPr>
          <p:cNvPr id="8" name="Picture 7">
            <a:extLst>
              <a:ext uri="{FF2B5EF4-FFF2-40B4-BE49-F238E27FC236}">
                <a16:creationId xmlns:a16="http://schemas.microsoft.com/office/drawing/2014/main" id="{DD3E6CF7-47FB-C515-B982-3DA820FBF1FF}"/>
              </a:ext>
            </a:extLst>
          </p:cNvPr>
          <p:cNvPicPr>
            <a:picLocks noChangeAspect="1"/>
          </p:cNvPicPr>
          <p:nvPr/>
        </p:nvPicPr>
        <p:blipFill>
          <a:blip r:embed="rId4"/>
          <a:stretch>
            <a:fillRect/>
          </a:stretch>
        </p:blipFill>
        <p:spPr>
          <a:xfrm>
            <a:off x="1351559" y="928469"/>
            <a:ext cx="6555477" cy="3695378"/>
          </a:xfrm>
          <a:prstGeom prst="rect">
            <a:avLst/>
          </a:prstGeom>
        </p:spPr>
      </p:pic>
    </p:spTree>
    <p:extLst>
      <p:ext uri="{BB962C8B-B14F-4D97-AF65-F5344CB8AC3E}">
        <p14:creationId xmlns:p14="http://schemas.microsoft.com/office/powerpoint/2010/main" val="379529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08207" y="5865621"/>
            <a:ext cx="10625721" cy="874895"/>
          </a:xfrm>
        </p:spPr>
        <p:txBody>
          <a:bodyPr>
            <a:noAutofit/>
          </a:bodyPr>
          <a:lstStyle/>
          <a:p>
            <a:pPr marL="0" indent="0">
              <a:buNone/>
            </a:pPr>
            <a:r>
              <a:rPr lang="en-US" sz="1200" dirty="0">
                <a:solidFill>
                  <a:schemeClr val="tx1"/>
                </a:solidFill>
                <a:latin typeface="Arial" panose="020B0604020202020204" pitchFamily="34" charset="0"/>
                <a:cs typeface="Arial" panose="020B0604020202020204" pitchFamily="34" charset="0"/>
              </a:rPr>
              <a:t>Key Interpretation :</a:t>
            </a:r>
          </a:p>
          <a:p>
            <a:r>
              <a:rPr lang="en-US" sz="1200" dirty="0">
                <a:solidFill>
                  <a:schemeClr val="tx1"/>
                </a:solidFill>
                <a:latin typeface="Arial" panose="020B0604020202020204" pitchFamily="34" charset="0"/>
                <a:cs typeface="Arial" panose="020B0604020202020204" pitchFamily="34" charset="0"/>
              </a:rPr>
              <a:t>The player likely to have higher current market value with longer contract expiration year.</a:t>
            </a:r>
          </a:p>
          <a:p>
            <a:pPr marL="0" indent="0">
              <a:buNone/>
            </a:pPr>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endParaRPr lang="en-US" sz="1400" dirty="0">
              <a:latin typeface="Arial" panose="020B0604020202020204" pitchFamily="34" charset="0"/>
              <a:cs typeface="Arial" panose="020B0604020202020204" pitchFamily="34" charset="0"/>
            </a:endParaRPr>
          </a:p>
          <a:p>
            <a:fld id="{08AB70BE-1769-45B8-85A6-0C837432C7E6}" type="slidenum">
              <a:rPr lang="en-US" sz="1400" smtClean="0">
                <a:latin typeface="Arial" panose="020B0604020202020204" pitchFamily="34" charset="0"/>
                <a:cs typeface="Arial" panose="020B0604020202020204" pitchFamily="34" charset="0"/>
              </a:rPr>
              <a:pPr/>
              <a:t>15</a:t>
            </a:fld>
            <a:endParaRPr lang="en-US" sz="14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3A6218A5-87E9-1404-D1F2-60CF27F67B64}"/>
              </a:ext>
            </a:extLst>
          </p:cNvPr>
          <p:cNvSpPr>
            <a:spLocks noGrp="1"/>
          </p:cNvSpPr>
          <p:nvPr>
            <p:ph type="title"/>
          </p:nvPr>
        </p:nvSpPr>
        <p:spPr>
          <a:xfrm>
            <a:off x="1137668" y="112105"/>
            <a:ext cx="10766323" cy="689753"/>
          </a:xfrm>
        </p:spPr>
        <p:txBody>
          <a:bodyPr>
            <a:normAutofit/>
          </a:bodyPr>
          <a:lstStyle/>
          <a:p>
            <a:pPr algn="ctr"/>
            <a:r>
              <a:rPr lang="en-US" sz="2800" dirty="0">
                <a:latin typeface="Arial" panose="020B0604020202020204" pitchFamily="34" charset="0"/>
                <a:cs typeface="Arial" panose="020B0604020202020204" pitchFamily="34" charset="0"/>
              </a:rPr>
              <a:t>Contract Management</a:t>
            </a:r>
          </a:p>
        </p:txBody>
      </p:sp>
      <p:pic>
        <p:nvPicPr>
          <p:cNvPr id="6" name="Picture 5">
            <a:extLst>
              <a:ext uri="{FF2B5EF4-FFF2-40B4-BE49-F238E27FC236}">
                <a16:creationId xmlns:a16="http://schemas.microsoft.com/office/drawing/2014/main" id="{FA49F86E-6105-E17A-542C-199A080C7F09}"/>
              </a:ext>
            </a:extLst>
          </p:cNvPr>
          <p:cNvPicPr>
            <a:picLocks noChangeAspect="1"/>
          </p:cNvPicPr>
          <p:nvPr/>
        </p:nvPicPr>
        <p:blipFill>
          <a:blip r:embed="rId3"/>
          <a:stretch>
            <a:fillRect/>
          </a:stretch>
        </p:blipFill>
        <p:spPr>
          <a:xfrm>
            <a:off x="1519311" y="801858"/>
            <a:ext cx="10044558" cy="4754880"/>
          </a:xfrm>
          <a:prstGeom prst="rect">
            <a:avLst/>
          </a:prstGeom>
        </p:spPr>
      </p:pic>
    </p:spTree>
    <p:extLst>
      <p:ext uri="{BB962C8B-B14F-4D97-AF65-F5344CB8AC3E}">
        <p14:creationId xmlns:p14="http://schemas.microsoft.com/office/powerpoint/2010/main" val="391262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534572" y="138698"/>
            <a:ext cx="11465170" cy="736197"/>
          </a:xfrm>
        </p:spPr>
        <p:txBody>
          <a:bodyPr>
            <a:normAutofit fontScale="90000"/>
          </a:bodyPr>
          <a:lstStyle/>
          <a:p>
            <a:r>
              <a:rPr lang="en-US"/>
              <a:t>Football Performance &amp; Improvement Dashboard</a:t>
            </a:r>
            <a:endParaRPr lang="en-US" dirty="0"/>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a:xfrm>
            <a:off x="11142519" y="6180052"/>
            <a:ext cx="1295400" cy="874895"/>
          </a:xfrm>
        </p:spPr>
        <p:txBody>
          <a:bodyPr/>
          <a:lstStyle/>
          <a:p>
            <a:fld id="{08AB70BE-1769-45B8-85A6-0C837432C7E6}" type="slidenum">
              <a:rPr lang="en-US" smtClean="0"/>
              <a:pPr/>
              <a:t>16</a:t>
            </a:fld>
            <a:endParaRPr lang="en-US" dirty="0"/>
          </a:p>
        </p:txBody>
      </p:sp>
      <p:pic>
        <p:nvPicPr>
          <p:cNvPr id="16" name="Picture 15">
            <a:extLst>
              <a:ext uri="{FF2B5EF4-FFF2-40B4-BE49-F238E27FC236}">
                <a16:creationId xmlns:a16="http://schemas.microsoft.com/office/drawing/2014/main" id="{F286378E-6BAC-2ADA-A4CD-FAC7801AB70D}"/>
              </a:ext>
            </a:extLst>
          </p:cNvPr>
          <p:cNvPicPr>
            <a:picLocks noChangeAspect="1"/>
          </p:cNvPicPr>
          <p:nvPr/>
        </p:nvPicPr>
        <p:blipFill>
          <a:blip r:embed="rId3"/>
          <a:stretch>
            <a:fillRect/>
          </a:stretch>
        </p:blipFill>
        <p:spPr>
          <a:xfrm>
            <a:off x="534572" y="874895"/>
            <a:ext cx="11268222" cy="5441499"/>
          </a:xfrm>
          <a:prstGeom prst="rect">
            <a:avLst/>
          </a:prstGeom>
        </p:spPr>
      </p:pic>
    </p:spTree>
    <p:extLst>
      <p:ext uri="{BB962C8B-B14F-4D97-AF65-F5344CB8AC3E}">
        <p14:creationId xmlns:p14="http://schemas.microsoft.com/office/powerpoint/2010/main" val="247034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379828" y="103170"/>
            <a:ext cx="11619914" cy="736197"/>
          </a:xfrm>
        </p:spPr>
        <p:txBody>
          <a:bodyPr>
            <a:normAutofit fontScale="90000"/>
          </a:bodyPr>
          <a:lstStyle/>
          <a:p>
            <a:r>
              <a:rPr lang="en-US" dirty="0"/>
              <a:t>Football Business &amp; Revenue Optimization Dashboard</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a:xfrm>
            <a:off x="11142519" y="6180052"/>
            <a:ext cx="1295400" cy="874895"/>
          </a:xfrm>
        </p:spPr>
        <p:txBody>
          <a:bodyPr/>
          <a:lstStyle/>
          <a:p>
            <a:fld id="{08AB70BE-1769-45B8-85A6-0C837432C7E6}" type="slidenum">
              <a:rPr lang="en-US" smtClean="0"/>
              <a:pPr/>
              <a:t>17</a:t>
            </a:fld>
            <a:endParaRPr lang="en-US" dirty="0"/>
          </a:p>
        </p:txBody>
      </p:sp>
      <p:pic>
        <p:nvPicPr>
          <p:cNvPr id="5" name="Picture 4">
            <a:extLst>
              <a:ext uri="{FF2B5EF4-FFF2-40B4-BE49-F238E27FC236}">
                <a16:creationId xmlns:a16="http://schemas.microsoft.com/office/drawing/2014/main" id="{6996BFC6-5E17-447C-9B5E-2F3216D35884}"/>
              </a:ext>
            </a:extLst>
          </p:cNvPr>
          <p:cNvPicPr>
            <a:picLocks noChangeAspect="1"/>
          </p:cNvPicPr>
          <p:nvPr/>
        </p:nvPicPr>
        <p:blipFill>
          <a:blip r:embed="rId3"/>
          <a:stretch>
            <a:fillRect/>
          </a:stretch>
        </p:blipFill>
        <p:spPr>
          <a:xfrm>
            <a:off x="534572" y="970671"/>
            <a:ext cx="11155679" cy="5486400"/>
          </a:xfrm>
          <a:prstGeom prst="rect">
            <a:avLst/>
          </a:prstGeom>
        </p:spPr>
      </p:pic>
    </p:spTree>
    <p:extLst>
      <p:ext uri="{BB962C8B-B14F-4D97-AF65-F5344CB8AC3E}">
        <p14:creationId xmlns:p14="http://schemas.microsoft.com/office/powerpoint/2010/main" val="115766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182879" y="36029"/>
            <a:ext cx="11704319" cy="748286"/>
          </a:xfrm>
        </p:spPr>
        <p:txBody>
          <a:bodyPr>
            <a:normAutofit fontScale="90000"/>
          </a:bodyPr>
          <a:lstStyle/>
          <a:p>
            <a:br>
              <a:rPr lang="en-US" dirty="0"/>
            </a:br>
            <a:br>
              <a:rPr lang="en-US" sz="3100" dirty="0"/>
            </a:br>
            <a:br>
              <a:rPr lang="en-US" sz="3100" dirty="0"/>
            </a:br>
            <a:r>
              <a:rPr lang="en-US" dirty="0"/>
              <a:t>Interpretation : </a:t>
            </a:r>
            <a:r>
              <a:rPr lang="en-US" sz="2200" dirty="0"/>
              <a:t>Football Performance &amp; Improvement</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a:xfrm>
            <a:off x="11142519" y="6180052"/>
            <a:ext cx="1295400" cy="874895"/>
          </a:xfrm>
        </p:spPr>
        <p:txBody>
          <a:bodyPr/>
          <a:lstStyle/>
          <a:p>
            <a:fld id="{08AB70BE-1769-45B8-85A6-0C837432C7E6}" type="slidenum">
              <a:rPr lang="en-US" smtClean="0"/>
              <a:pPr/>
              <a:t>18</a:t>
            </a:fld>
            <a:endParaRPr lang="en-US" dirty="0"/>
          </a:p>
        </p:txBody>
      </p:sp>
      <p:sp>
        <p:nvSpPr>
          <p:cNvPr id="6" name="Content Placeholder 5">
            <a:extLst>
              <a:ext uri="{FF2B5EF4-FFF2-40B4-BE49-F238E27FC236}">
                <a16:creationId xmlns:a16="http://schemas.microsoft.com/office/drawing/2014/main" id="{57C8CB47-E689-80E8-78E2-7C839CA5C1F7}"/>
              </a:ext>
            </a:extLst>
          </p:cNvPr>
          <p:cNvSpPr>
            <a:spLocks noGrp="1"/>
          </p:cNvSpPr>
          <p:nvPr>
            <p:ph sz="quarter" idx="10"/>
          </p:nvPr>
        </p:nvSpPr>
        <p:spPr/>
        <p:txBody>
          <a:bodyPr/>
          <a:lstStyle/>
          <a:p>
            <a:endParaRPr lang="en-US"/>
          </a:p>
        </p:txBody>
      </p:sp>
      <p:graphicFrame>
        <p:nvGraphicFramePr>
          <p:cNvPr id="7" name="Content Placeholder 3">
            <a:extLst>
              <a:ext uri="{FF2B5EF4-FFF2-40B4-BE49-F238E27FC236}">
                <a16:creationId xmlns:a16="http://schemas.microsoft.com/office/drawing/2014/main" id="{EF7EF944-7AEC-2343-667A-00E2BA0628B6}"/>
              </a:ext>
            </a:extLst>
          </p:cNvPr>
          <p:cNvGraphicFramePr>
            <a:graphicFrameLocks/>
          </p:cNvGraphicFramePr>
          <p:nvPr>
            <p:extLst>
              <p:ext uri="{D42A27DB-BD31-4B8C-83A1-F6EECF244321}">
                <p14:modId xmlns:p14="http://schemas.microsoft.com/office/powerpoint/2010/main" val="3811425754"/>
              </p:ext>
            </p:extLst>
          </p:nvPr>
        </p:nvGraphicFramePr>
        <p:xfrm>
          <a:off x="457968" y="829994"/>
          <a:ext cx="11471434" cy="5953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20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182879" y="36029"/>
            <a:ext cx="11704319" cy="748286"/>
          </a:xfrm>
        </p:spPr>
        <p:txBody>
          <a:bodyPr>
            <a:normAutofit fontScale="90000"/>
          </a:bodyPr>
          <a:lstStyle/>
          <a:p>
            <a:br>
              <a:rPr lang="en-US" dirty="0"/>
            </a:br>
            <a:br>
              <a:rPr lang="en-US" sz="3100" dirty="0"/>
            </a:br>
            <a:br>
              <a:rPr lang="en-US" sz="3100" dirty="0"/>
            </a:br>
            <a:r>
              <a:rPr lang="en-US" dirty="0"/>
              <a:t>Interpretation : </a:t>
            </a:r>
            <a:r>
              <a:rPr lang="en-US" sz="2200" dirty="0"/>
              <a:t>Football Business &amp; Revenue Optimization</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a:xfrm>
            <a:off x="11142519" y="6180052"/>
            <a:ext cx="1295400" cy="874895"/>
          </a:xfrm>
        </p:spPr>
        <p:txBody>
          <a:bodyPr/>
          <a:lstStyle/>
          <a:p>
            <a:fld id="{08AB70BE-1769-45B8-85A6-0C837432C7E6}" type="slidenum">
              <a:rPr lang="en-US" smtClean="0"/>
              <a:pPr/>
              <a:t>19</a:t>
            </a:fld>
            <a:endParaRPr lang="en-US" dirty="0"/>
          </a:p>
        </p:txBody>
      </p:sp>
      <p:graphicFrame>
        <p:nvGraphicFramePr>
          <p:cNvPr id="4" name="Content Placeholder 8">
            <a:extLst>
              <a:ext uri="{FF2B5EF4-FFF2-40B4-BE49-F238E27FC236}">
                <a16:creationId xmlns:a16="http://schemas.microsoft.com/office/drawing/2014/main" id="{33F9AF37-FB32-E7D2-FA92-62D76778586F}"/>
              </a:ext>
            </a:extLst>
          </p:cNvPr>
          <p:cNvGraphicFramePr>
            <a:graphicFrameLocks noGrp="1"/>
          </p:cNvGraphicFramePr>
          <p:nvPr>
            <p:ph sz="quarter" idx="10"/>
            <p:extLst>
              <p:ext uri="{D42A27DB-BD31-4B8C-83A1-F6EECF244321}">
                <p14:modId xmlns:p14="http://schemas.microsoft.com/office/powerpoint/2010/main" val="3692049382"/>
              </p:ext>
            </p:extLst>
          </p:nvPr>
        </p:nvGraphicFramePr>
        <p:xfrm>
          <a:off x="380093" y="890886"/>
          <a:ext cx="11507105" cy="5720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2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2</a:t>
            </a:fld>
            <a:endParaRPr lang="en-US" dirty="0"/>
          </a:p>
        </p:txBody>
      </p:sp>
      <p:sp>
        <p:nvSpPr>
          <p:cNvPr id="5" name="TextBox 4">
            <a:extLst>
              <a:ext uri="{FF2B5EF4-FFF2-40B4-BE49-F238E27FC236}">
                <a16:creationId xmlns:a16="http://schemas.microsoft.com/office/drawing/2014/main" id="{56F62417-892C-10EA-3A8A-974231BA2C31}"/>
              </a:ext>
            </a:extLst>
          </p:cNvPr>
          <p:cNvSpPr txBox="1"/>
          <p:nvPr/>
        </p:nvSpPr>
        <p:spPr>
          <a:xfrm>
            <a:off x="0" y="311893"/>
            <a:ext cx="12192000" cy="646331"/>
          </a:xfrm>
          <a:prstGeom prst="rect">
            <a:avLst/>
          </a:prstGeom>
          <a:noFill/>
        </p:spPr>
        <p:txBody>
          <a:bodyPr wrap="square">
            <a:spAutoFit/>
          </a:bodyPr>
          <a:lstStyle/>
          <a:p>
            <a:pPr algn="ctr"/>
            <a:r>
              <a:rPr lang="en-US" sz="3600" dirty="0">
                <a:solidFill>
                  <a:schemeClr val="bg2"/>
                </a:solidFill>
                <a:latin typeface="+mj-lt"/>
                <a:ea typeface="+mj-ea"/>
                <a:cs typeface="+mj-cs"/>
              </a:rPr>
              <a:t>Business Objectives</a:t>
            </a:r>
            <a:endParaRPr lang="en-US" dirty="0"/>
          </a:p>
        </p:txBody>
      </p:sp>
      <p:pic>
        <p:nvPicPr>
          <p:cNvPr id="13" name="Picture Placeholder 12" descr="A hand holding a phone with a football ball on it&#10;&#10;Description automatically generated">
            <a:extLst>
              <a:ext uri="{FF2B5EF4-FFF2-40B4-BE49-F238E27FC236}">
                <a16:creationId xmlns:a16="http://schemas.microsoft.com/office/drawing/2014/main" id="{8D104CA9-FEB3-E8FE-3751-B62EFAE714DC}"/>
              </a:ext>
            </a:extLst>
          </p:cNvPr>
          <p:cNvPicPr>
            <a:picLocks noGrp="1" noChangeAspect="1"/>
          </p:cNvPicPr>
          <p:nvPr>
            <p:ph type="pic" sz="quarter" idx="13"/>
          </p:nvPr>
        </p:nvPicPr>
        <p:blipFill>
          <a:blip r:embed="rId3"/>
          <a:srcRect l="29061" r="29061"/>
          <a:stretch>
            <a:fillRect/>
          </a:stretch>
        </p:blipFill>
        <p:spPr>
          <a:xfrm>
            <a:off x="7919884" y="1"/>
            <a:ext cx="4272116" cy="6858000"/>
          </a:xfrm>
        </p:spPr>
      </p:pic>
      <p:sp>
        <p:nvSpPr>
          <p:cNvPr id="14" name="Rectangle: Rounded Corners 13">
            <a:extLst>
              <a:ext uri="{FF2B5EF4-FFF2-40B4-BE49-F238E27FC236}">
                <a16:creationId xmlns:a16="http://schemas.microsoft.com/office/drawing/2014/main" id="{719047EC-E599-7881-D3CD-835468A69E09}"/>
              </a:ext>
            </a:extLst>
          </p:cNvPr>
          <p:cNvSpPr/>
          <p:nvPr/>
        </p:nvSpPr>
        <p:spPr>
          <a:xfrm>
            <a:off x="338317" y="1609366"/>
            <a:ext cx="3744958"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0" dirty="0">
                <a:solidFill>
                  <a:schemeClr val="accent2">
                    <a:lumMod val="75000"/>
                  </a:schemeClr>
                </a:solidFill>
                <a:effectLst/>
                <a:latin typeface="Arial" panose="020B0604020202020204" pitchFamily="34" charset="0"/>
                <a:cs typeface="Arial" panose="020B0604020202020204" pitchFamily="34" charset="0"/>
              </a:rPr>
              <a:t>Performance Analysis</a:t>
            </a:r>
          </a:p>
        </p:txBody>
      </p:sp>
      <p:sp>
        <p:nvSpPr>
          <p:cNvPr id="15" name="Rectangle: Rounded Corners 14">
            <a:extLst>
              <a:ext uri="{FF2B5EF4-FFF2-40B4-BE49-F238E27FC236}">
                <a16:creationId xmlns:a16="http://schemas.microsoft.com/office/drawing/2014/main" id="{1A0F6D21-A4D4-CBBF-A8C9-51CF890EA59D}"/>
              </a:ext>
            </a:extLst>
          </p:cNvPr>
          <p:cNvSpPr/>
          <p:nvPr/>
        </p:nvSpPr>
        <p:spPr>
          <a:xfrm>
            <a:off x="294597" y="3406223"/>
            <a:ext cx="3773840"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2">
                    <a:lumMod val="75000"/>
                  </a:schemeClr>
                </a:solidFill>
                <a:effectLst/>
                <a:latin typeface="Arial" panose="020B0604020202020204" pitchFamily="34" charset="0"/>
                <a:cs typeface="Arial" panose="020B0604020202020204" pitchFamily="34" charset="0"/>
              </a:rPr>
              <a:t>Attendance and Stadium Analysis</a:t>
            </a:r>
          </a:p>
          <a:p>
            <a:pPr algn="ct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E29F003A-2266-B298-23FE-7792F64B7C48}"/>
              </a:ext>
            </a:extLst>
          </p:cNvPr>
          <p:cNvSpPr/>
          <p:nvPr/>
        </p:nvSpPr>
        <p:spPr>
          <a:xfrm>
            <a:off x="4255973" y="1643511"/>
            <a:ext cx="3054520"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2">
                    <a:lumMod val="75000"/>
                  </a:schemeClr>
                </a:solidFill>
                <a:effectLst/>
                <a:latin typeface="Arial" panose="020B0604020202020204" pitchFamily="34" charset="0"/>
                <a:cs typeface="Arial" panose="020B0604020202020204" pitchFamily="34" charset="0"/>
              </a:rPr>
              <a:t>Team Comparison</a:t>
            </a: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AB32E48A-71D4-1562-A51E-536208E74808}"/>
              </a:ext>
            </a:extLst>
          </p:cNvPr>
          <p:cNvSpPr/>
          <p:nvPr/>
        </p:nvSpPr>
        <p:spPr>
          <a:xfrm>
            <a:off x="4255973" y="2500749"/>
            <a:ext cx="3038376"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2">
                    <a:lumMod val="75000"/>
                  </a:schemeClr>
                </a:solidFill>
                <a:effectLst/>
                <a:latin typeface="Arial" panose="020B0604020202020204" pitchFamily="34" charset="0"/>
                <a:cs typeface="Arial" panose="020B0604020202020204" pitchFamily="34" charset="0"/>
              </a:rPr>
              <a:t>Referee Analysis</a:t>
            </a:r>
          </a:p>
        </p:txBody>
      </p:sp>
      <p:sp>
        <p:nvSpPr>
          <p:cNvPr id="18" name="Rectangle: Rounded Corners 17">
            <a:extLst>
              <a:ext uri="{FF2B5EF4-FFF2-40B4-BE49-F238E27FC236}">
                <a16:creationId xmlns:a16="http://schemas.microsoft.com/office/drawing/2014/main" id="{2D6F37E4-3CCC-4FEA-35A0-6CA36ED2103E}"/>
              </a:ext>
            </a:extLst>
          </p:cNvPr>
          <p:cNvSpPr/>
          <p:nvPr/>
        </p:nvSpPr>
        <p:spPr>
          <a:xfrm>
            <a:off x="328486" y="2500749"/>
            <a:ext cx="3754789"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lumMod val="75000"/>
                  </a:schemeClr>
                </a:solidFill>
                <a:latin typeface="Arial" panose="020B0604020202020204" pitchFamily="34" charset="0"/>
                <a:cs typeface="Arial" panose="020B0604020202020204" pitchFamily="34" charset="0"/>
              </a:rPr>
              <a:t>Player</a:t>
            </a:r>
            <a:r>
              <a:rPr lang="en-US" i="0" dirty="0">
                <a:solidFill>
                  <a:schemeClr val="accent2">
                    <a:lumMod val="75000"/>
                  </a:schemeClr>
                </a:solidFill>
                <a:effectLst/>
                <a:latin typeface="Arial" panose="020B0604020202020204" pitchFamily="34" charset="0"/>
                <a:cs typeface="Arial" panose="020B0604020202020204" pitchFamily="34" charset="0"/>
              </a:rPr>
              <a:t> Profile and Market Value</a:t>
            </a:r>
          </a:p>
          <a:p>
            <a:pPr algn="ct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96741547-AD4D-8C84-72C6-A4C82D01726A}"/>
              </a:ext>
            </a:extLst>
          </p:cNvPr>
          <p:cNvSpPr/>
          <p:nvPr/>
        </p:nvSpPr>
        <p:spPr>
          <a:xfrm>
            <a:off x="294597" y="4330053"/>
            <a:ext cx="3754789"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0" dirty="0">
                <a:solidFill>
                  <a:schemeClr val="accent2">
                    <a:lumMod val="75000"/>
                  </a:schemeClr>
                </a:solidFill>
                <a:effectLst/>
                <a:latin typeface="Arial" panose="020B0604020202020204" pitchFamily="34" charset="0"/>
                <a:cs typeface="Arial" panose="020B0604020202020204" pitchFamily="34" charset="0"/>
              </a:rPr>
              <a:t>Substitution Patterns</a:t>
            </a:r>
          </a:p>
        </p:txBody>
      </p:sp>
      <p:sp>
        <p:nvSpPr>
          <p:cNvPr id="20" name="Rectangle: Rounded Corners 19">
            <a:extLst>
              <a:ext uri="{FF2B5EF4-FFF2-40B4-BE49-F238E27FC236}">
                <a16:creationId xmlns:a16="http://schemas.microsoft.com/office/drawing/2014/main" id="{47BF1659-848D-057A-B42E-E6D0660A5800}"/>
              </a:ext>
            </a:extLst>
          </p:cNvPr>
          <p:cNvSpPr/>
          <p:nvPr/>
        </p:nvSpPr>
        <p:spPr>
          <a:xfrm>
            <a:off x="4272117" y="4323763"/>
            <a:ext cx="3038376"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2">
                    <a:lumMod val="75000"/>
                  </a:schemeClr>
                </a:solidFill>
                <a:effectLst/>
                <a:latin typeface="Arial" panose="020B0604020202020204" pitchFamily="34" charset="0"/>
                <a:cs typeface="Arial" panose="020B0604020202020204" pitchFamily="34" charset="0"/>
              </a:rPr>
              <a:t>Competition Analysis</a:t>
            </a:r>
          </a:p>
        </p:txBody>
      </p:sp>
      <p:sp>
        <p:nvSpPr>
          <p:cNvPr id="21" name="Rectangle: Rounded Corners 20">
            <a:extLst>
              <a:ext uri="{FF2B5EF4-FFF2-40B4-BE49-F238E27FC236}">
                <a16:creationId xmlns:a16="http://schemas.microsoft.com/office/drawing/2014/main" id="{E4035F8F-FAFD-E803-FF5C-15157196AF5B}"/>
              </a:ext>
            </a:extLst>
          </p:cNvPr>
          <p:cNvSpPr/>
          <p:nvPr/>
        </p:nvSpPr>
        <p:spPr>
          <a:xfrm>
            <a:off x="305792" y="5253884"/>
            <a:ext cx="3743594"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2">
                    <a:lumMod val="75000"/>
                  </a:schemeClr>
                </a:solidFill>
                <a:effectLst/>
                <a:latin typeface="Arial" panose="020B0604020202020204" pitchFamily="34" charset="0"/>
                <a:cs typeface="Arial" panose="020B0604020202020204" pitchFamily="34" charset="0"/>
              </a:rPr>
              <a:t>Player Attributes and Demographics</a:t>
            </a:r>
          </a:p>
        </p:txBody>
      </p:sp>
      <p:sp>
        <p:nvSpPr>
          <p:cNvPr id="22" name="Rectangle: Rounded Corners 21">
            <a:extLst>
              <a:ext uri="{FF2B5EF4-FFF2-40B4-BE49-F238E27FC236}">
                <a16:creationId xmlns:a16="http://schemas.microsoft.com/office/drawing/2014/main" id="{EFBFE8EF-55A1-A589-6403-F325AA53A2B0}"/>
              </a:ext>
            </a:extLst>
          </p:cNvPr>
          <p:cNvSpPr/>
          <p:nvPr/>
        </p:nvSpPr>
        <p:spPr>
          <a:xfrm>
            <a:off x="4272117" y="5241304"/>
            <a:ext cx="3038376"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2">
                    <a:lumMod val="75000"/>
                  </a:schemeClr>
                </a:solidFill>
                <a:effectLst/>
                <a:latin typeface="Arial" panose="020B0604020202020204" pitchFamily="34" charset="0"/>
                <a:cs typeface="Arial" panose="020B0604020202020204" pitchFamily="34" charset="0"/>
              </a:rPr>
              <a:t>Contract Management</a:t>
            </a:r>
          </a:p>
        </p:txBody>
      </p:sp>
      <p:sp>
        <p:nvSpPr>
          <p:cNvPr id="23" name="Rectangle: Rounded Corners 22">
            <a:extLst>
              <a:ext uri="{FF2B5EF4-FFF2-40B4-BE49-F238E27FC236}">
                <a16:creationId xmlns:a16="http://schemas.microsoft.com/office/drawing/2014/main" id="{9FAE977D-1E66-0AEB-F37F-1DB0AA3B80DD}"/>
              </a:ext>
            </a:extLst>
          </p:cNvPr>
          <p:cNvSpPr/>
          <p:nvPr/>
        </p:nvSpPr>
        <p:spPr>
          <a:xfrm>
            <a:off x="4272117" y="3406223"/>
            <a:ext cx="3038376" cy="722669"/>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0" dirty="0">
                <a:solidFill>
                  <a:schemeClr val="accent2">
                    <a:lumMod val="75000"/>
                  </a:schemeClr>
                </a:solidFill>
                <a:effectLst/>
                <a:latin typeface="Arial" panose="020B0604020202020204" pitchFamily="34" charset="0"/>
                <a:cs typeface="Arial" panose="020B0604020202020204" pitchFamily="34" charset="0"/>
              </a:rPr>
              <a:t> Event Analysis</a:t>
            </a:r>
          </a:p>
        </p:txBody>
      </p:sp>
    </p:spTree>
    <p:extLst>
      <p:ext uri="{BB962C8B-B14F-4D97-AF65-F5344CB8AC3E}">
        <p14:creationId xmlns:p14="http://schemas.microsoft.com/office/powerpoint/2010/main" val="312417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a:xfrm>
            <a:off x="7582486" y="4811151"/>
            <a:ext cx="4051495" cy="1171953"/>
          </a:xfrm>
        </p:spPr>
        <p:txBody>
          <a:bodyPr>
            <a:normAutofit lnSpcReduction="10000"/>
          </a:bodyPr>
          <a:lstStyle/>
          <a:p>
            <a:r>
              <a:rPr lang="en-US" dirty="0"/>
              <a:t>Priya Mishra</a:t>
            </a:r>
          </a:p>
          <a:p>
            <a:r>
              <a:rPr lang="en-US" dirty="0"/>
              <a:t>Data Analytics</a:t>
            </a:r>
          </a:p>
          <a:p>
            <a:r>
              <a:rPr lang="en-US" dirty="0"/>
              <a:t>Enrollment No. : EN12025082423_</a:t>
            </a:r>
          </a:p>
        </p:txBody>
      </p:sp>
    </p:spTree>
    <p:extLst>
      <p:ext uri="{BB962C8B-B14F-4D97-AF65-F5344CB8AC3E}">
        <p14:creationId xmlns:p14="http://schemas.microsoft.com/office/powerpoint/2010/main" val="22808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250209" y="267286"/>
            <a:ext cx="10766323" cy="671608"/>
          </a:xfrm>
        </p:spPr>
        <p:txBody>
          <a:bodyPr>
            <a:normAutofit fontScale="90000"/>
          </a:bodyPr>
          <a:lstStyle/>
          <a:p>
            <a:pPr algn="ctr"/>
            <a:r>
              <a:rPr lang="en-US" sz="2800" i="0" dirty="0">
                <a:solidFill>
                  <a:schemeClr val="accent2">
                    <a:lumMod val="75000"/>
                  </a:schemeClr>
                </a:solidFill>
                <a:effectLst/>
                <a:latin typeface="Arial" panose="020B0604020202020204" pitchFamily="34" charset="0"/>
                <a:cs typeface="Arial" panose="020B0604020202020204" pitchFamily="34" charset="0"/>
              </a:rPr>
              <a:t>Performance Analysis</a:t>
            </a: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40546" y="4898427"/>
            <a:ext cx="10551375" cy="1895573"/>
          </a:xfrm>
        </p:spPr>
        <p:txBody>
          <a:bodyPr>
            <a:normAutofit fontScale="85000" lnSpcReduction="20000"/>
          </a:bodyPr>
          <a:lstStyle/>
          <a:p>
            <a:pPr marL="0" indent="0" algn="just">
              <a:buNone/>
            </a:pPr>
            <a:r>
              <a:rPr lang="en-US" sz="1400" b="1" dirty="0">
                <a:solidFill>
                  <a:schemeClr val="tx1"/>
                </a:solidFill>
                <a:latin typeface="Arial" panose="020B0604020202020204" pitchFamily="34" charset="0"/>
                <a:cs typeface="Arial" panose="020B0604020202020204" pitchFamily="34" charset="0"/>
              </a:rPr>
              <a:t>Key Interpretation : </a:t>
            </a:r>
          </a:p>
          <a:p>
            <a:pPr algn="just"/>
            <a:r>
              <a:rPr lang="en-US" sz="1400" dirty="0">
                <a:solidFill>
                  <a:schemeClr val="tx1"/>
                </a:solidFill>
                <a:latin typeface="Arial" panose="020B0604020202020204" pitchFamily="34" charset="0"/>
                <a:cs typeface="Arial" panose="020B0604020202020204" pitchFamily="34" charset="0"/>
              </a:rPr>
              <a:t>Consistently High-Performing Players is – player id 315779 (Christian Pulisic).</a:t>
            </a:r>
          </a:p>
          <a:p>
            <a:pPr algn="just"/>
            <a:r>
              <a:rPr lang="en-US" sz="1400" dirty="0">
                <a:solidFill>
                  <a:schemeClr val="tx1"/>
                </a:solidFill>
                <a:latin typeface="Arial" panose="020B0604020202020204" pitchFamily="34" charset="0"/>
                <a:cs typeface="Arial" panose="020B0604020202020204" pitchFamily="34" charset="0"/>
              </a:rPr>
              <a:t>The Goals were highly increased from 2018, shows a sudden increase in performance</a:t>
            </a:r>
          </a:p>
          <a:p>
            <a:pPr algn="just"/>
            <a:r>
              <a:rPr lang="en-US" sz="1400" b="1" dirty="0">
                <a:solidFill>
                  <a:schemeClr val="tx1"/>
                </a:solidFill>
                <a:latin typeface="Arial" panose="020B0604020202020204" pitchFamily="34" charset="0"/>
                <a:cs typeface="Arial" panose="020B0604020202020204" pitchFamily="34" charset="0"/>
              </a:rPr>
              <a:t>Analysis of Correlation between Features to influence team performance :</a:t>
            </a:r>
          </a:p>
          <a:p>
            <a:pPr marL="342900" indent="-342900" algn="l">
              <a:buFont typeface="+mj-lt"/>
              <a:buAutoNum type="arabicPeriod"/>
            </a:pPr>
            <a:r>
              <a:rPr lang="en-US" sz="1400" dirty="0">
                <a:solidFill>
                  <a:schemeClr val="tx1"/>
                </a:solidFill>
                <a:latin typeface="Arial" panose="020B0604020202020204" pitchFamily="34" charset="0"/>
                <a:cs typeface="Arial" panose="020B0604020202020204" pitchFamily="34" charset="0"/>
              </a:rPr>
              <a:t>Correlation Between Goals and Minutes Played is 0.19 a weak positive relationship. Players who play more minutes might score slightly more goals. </a:t>
            </a:r>
          </a:p>
          <a:p>
            <a:pPr marL="342900" indent="-342900" algn="l">
              <a:buFont typeface="+mj-lt"/>
              <a:buAutoNum type="arabicPeriod"/>
            </a:pPr>
            <a:r>
              <a:rPr lang="en-US" sz="1400" dirty="0">
                <a:solidFill>
                  <a:schemeClr val="tx1"/>
                </a:solidFill>
                <a:latin typeface="Arial" panose="020B0604020202020204" pitchFamily="34" charset="0"/>
                <a:cs typeface="Arial" panose="020B0604020202020204" pitchFamily="34" charset="0"/>
              </a:rPr>
              <a:t>Goals and Total Team Goals has correlation (0.03) indicates almost no relationship. This could indicate that individual goals scored may not strongly influence the total team goals.</a:t>
            </a:r>
          </a:p>
          <a:p>
            <a:pPr marL="0" indent="0">
              <a:buNone/>
            </a:pPr>
            <a:endParaRPr lang="en-US" sz="14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z="1400" smtClean="0">
                <a:latin typeface="Arial" panose="020B0604020202020204" pitchFamily="34" charset="0"/>
                <a:cs typeface="Arial" panose="020B0604020202020204" pitchFamily="34" charset="0"/>
              </a:rPr>
              <a:pPr/>
              <a:t>3</a:t>
            </a:fld>
            <a:endParaRPr lang="en-US" sz="1400" dirty="0">
              <a:latin typeface="Arial" panose="020B0604020202020204" pitchFamily="34" charset="0"/>
              <a:cs typeface="Arial" panose="020B0604020202020204" pitchFamily="34" charset="0"/>
            </a:endParaRPr>
          </a:p>
        </p:txBody>
      </p:sp>
      <p:pic>
        <p:nvPicPr>
          <p:cNvPr id="47" name="Picture 46">
            <a:extLst>
              <a:ext uri="{FF2B5EF4-FFF2-40B4-BE49-F238E27FC236}">
                <a16:creationId xmlns:a16="http://schemas.microsoft.com/office/drawing/2014/main" id="{C9B71B8F-EA92-2224-4D8B-2537A1D2DB97}"/>
              </a:ext>
            </a:extLst>
          </p:cNvPr>
          <p:cNvPicPr>
            <a:picLocks noChangeAspect="1"/>
          </p:cNvPicPr>
          <p:nvPr/>
        </p:nvPicPr>
        <p:blipFill>
          <a:blip r:embed="rId3"/>
          <a:stretch>
            <a:fillRect/>
          </a:stretch>
        </p:blipFill>
        <p:spPr>
          <a:xfrm>
            <a:off x="917535" y="888192"/>
            <a:ext cx="10997395" cy="3900392"/>
          </a:xfrm>
          <a:prstGeom prst="rect">
            <a:avLst/>
          </a:prstGeom>
        </p:spPr>
      </p:pic>
    </p:spTree>
    <p:extLst>
      <p:ext uri="{BB962C8B-B14F-4D97-AF65-F5344CB8AC3E}">
        <p14:creationId xmlns:p14="http://schemas.microsoft.com/office/powerpoint/2010/main" val="345762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179871" y="0"/>
            <a:ext cx="10766323" cy="874895"/>
          </a:xfrm>
        </p:spPr>
        <p:txBody>
          <a:bodyPr>
            <a:normAutofit/>
          </a:bodyPr>
          <a:lstStyle/>
          <a:p>
            <a:pPr algn="ctr"/>
            <a:r>
              <a:rPr lang="en-US" sz="2800" dirty="0">
                <a:latin typeface="Arial" panose="020B0604020202020204" pitchFamily="34" charset="0"/>
                <a:cs typeface="Arial" panose="020B0604020202020204" pitchFamily="34" charset="0"/>
              </a:rPr>
              <a:t>Player Profile and market value</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846526" y="5367196"/>
            <a:ext cx="9697774" cy="1490803"/>
          </a:xfrm>
        </p:spPr>
        <p:txBody>
          <a:bodyPr>
            <a:normAutofit/>
          </a:bodyPr>
          <a:lstStyle/>
          <a:p>
            <a:pPr marL="0" indent="0">
              <a:buNone/>
            </a:pPr>
            <a:r>
              <a:rPr lang="en-US" sz="1400" b="1" dirty="0">
                <a:solidFill>
                  <a:schemeClr val="tx1"/>
                </a:solidFill>
                <a:latin typeface="Arial" panose="020B0604020202020204" pitchFamily="34" charset="0"/>
                <a:cs typeface="Arial" panose="020B0604020202020204" pitchFamily="34" charset="0"/>
              </a:rPr>
              <a:t>Key Interpretations:</a:t>
            </a:r>
          </a:p>
          <a:p>
            <a:r>
              <a:rPr lang="en-US" sz="1400" dirty="0">
                <a:solidFill>
                  <a:schemeClr val="tx1"/>
                </a:solidFill>
                <a:latin typeface="Arial" panose="020B0604020202020204" pitchFamily="34" charset="0"/>
                <a:cs typeface="Arial" panose="020B0604020202020204" pitchFamily="34" charset="0"/>
              </a:rPr>
              <a:t>Player ‘Christian Pulisic’ have played the maximum season and holds the Highest market value. </a:t>
            </a:r>
          </a:p>
          <a:p>
            <a:r>
              <a:rPr lang="en-US" sz="1400" dirty="0">
                <a:solidFill>
                  <a:schemeClr val="tx1"/>
                </a:solidFill>
                <a:latin typeface="Arial" panose="020B0604020202020204" pitchFamily="34" charset="0"/>
                <a:cs typeface="Arial" panose="020B0604020202020204" pitchFamily="34" charset="0"/>
              </a:rPr>
              <a:t>The Audience will be more likely to be attending the match in which the player will be playing. </a:t>
            </a:r>
          </a:p>
          <a:p>
            <a:r>
              <a:rPr lang="en-US" sz="1400" dirty="0">
                <a:solidFill>
                  <a:schemeClr val="tx1"/>
                </a:solidFill>
                <a:latin typeface="Arial" panose="020B0604020202020204" pitchFamily="34" charset="0"/>
                <a:cs typeface="Arial" panose="020B0604020202020204" pitchFamily="34" charset="0"/>
              </a:rPr>
              <a:t>The most often playing position of the player is : Right Winger</a:t>
            </a:r>
          </a:p>
          <a:p>
            <a:endParaRPr lang="en-US" sz="14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z="1400" smtClean="0">
                <a:latin typeface="Arial" panose="020B0604020202020204" pitchFamily="34" charset="0"/>
                <a:cs typeface="Arial" panose="020B0604020202020204" pitchFamily="34" charset="0"/>
              </a:rPr>
              <a:pPr/>
              <a:t>4</a:t>
            </a:fld>
            <a:endParaRPr lang="en-US" sz="14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30AA0DF8-94F2-0200-AF34-5AB7CC4EF3B2}"/>
              </a:ext>
            </a:extLst>
          </p:cNvPr>
          <p:cNvPicPr>
            <a:picLocks noChangeAspect="1"/>
          </p:cNvPicPr>
          <p:nvPr/>
        </p:nvPicPr>
        <p:blipFill>
          <a:blip r:embed="rId3"/>
          <a:stretch>
            <a:fillRect/>
          </a:stretch>
        </p:blipFill>
        <p:spPr>
          <a:xfrm>
            <a:off x="859028" y="886104"/>
            <a:ext cx="8269469" cy="4327580"/>
          </a:xfrm>
          <a:prstGeom prst="rect">
            <a:avLst/>
          </a:prstGeom>
        </p:spPr>
      </p:pic>
      <p:pic>
        <p:nvPicPr>
          <p:cNvPr id="33" name="Picture 32">
            <a:extLst>
              <a:ext uri="{FF2B5EF4-FFF2-40B4-BE49-F238E27FC236}">
                <a16:creationId xmlns:a16="http://schemas.microsoft.com/office/drawing/2014/main" id="{B365A878-F251-4149-41FA-F4191489CB49}"/>
              </a:ext>
            </a:extLst>
          </p:cNvPr>
          <p:cNvPicPr>
            <a:picLocks noChangeAspect="1"/>
          </p:cNvPicPr>
          <p:nvPr/>
        </p:nvPicPr>
        <p:blipFill>
          <a:blip r:embed="rId4"/>
          <a:stretch>
            <a:fillRect/>
          </a:stretch>
        </p:blipFill>
        <p:spPr>
          <a:xfrm>
            <a:off x="8582526" y="1096292"/>
            <a:ext cx="3609474" cy="2743200"/>
          </a:xfrm>
          <a:prstGeom prst="rect">
            <a:avLst/>
          </a:prstGeom>
        </p:spPr>
      </p:pic>
      <p:pic>
        <p:nvPicPr>
          <p:cNvPr id="35" name="Picture 34">
            <a:extLst>
              <a:ext uri="{FF2B5EF4-FFF2-40B4-BE49-F238E27FC236}">
                <a16:creationId xmlns:a16="http://schemas.microsoft.com/office/drawing/2014/main" id="{BBB713AB-E982-BB85-7592-4C802A6EADF3}"/>
              </a:ext>
            </a:extLst>
          </p:cNvPr>
          <p:cNvPicPr>
            <a:picLocks noChangeAspect="1"/>
          </p:cNvPicPr>
          <p:nvPr/>
        </p:nvPicPr>
        <p:blipFill>
          <a:blip r:embed="rId5"/>
          <a:stretch>
            <a:fillRect/>
          </a:stretch>
        </p:blipFill>
        <p:spPr>
          <a:xfrm>
            <a:off x="9403272" y="3853973"/>
            <a:ext cx="2788728" cy="874895"/>
          </a:xfrm>
          <a:prstGeom prst="rect">
            <a:avLst/>
          </a:prstGeom>
        </p:spPr>
      </p:pic>
    </p:spTree>
    <p:extLst>
      <p:ext uri="{BB962C8B-B14F-4D97-AF65-F5344CB8AC3E}">
        <p14:creationId xmlns:p14="http://schemas.microsoft.com/office/powerpoint/2010/main" val="240845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179871" y="0"/>
            <a:ext cx="10766323" cy="874895"/>
          </a:xfrm>
        </p:spPr>
        <p:txBody>
          <a:bodyPr>
            <a:normAutofit/>
          </a:bodyPr>
          <a:lstStyle/>
          <a:p>
            <a:pPr algn="ctr"/>
            <a:r>
              <a:rPr lang="en-US" sz="2800" dirty="0">
                <a:latin typeface="Arial" panose="020B0604020202020204" pitchFamily="34" charset="0"/>
                <a:cs typeface="Arial" panose="020B0604020202020204" pitchFamily="34" charset="0"/>
              </a:rPr>
              <a:t>Player Profile and market value continued..</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6935372" y="4079631"/>
            <a:ext cx="4971491" cy="2618052"/>
          </a:xfrm>
        </p:spPr>
        <p:txBody>
          <a:bodyPr>
            <a:normAutofit/>
          </a:bodyPr>
          <a:lstStyle/>
          <a:p>
            <a:pPr marL="0" indent="0">
              <a:buNone/>
            </a:pPr>
            <a:r>
              <a:rPr lang="en-US" sz="1400" b="1" dirty="0">
                <a:solidFill>
                  <a:schemeClr val="tx1"/>
                </a:solidFill>
                <a:latin typeface="Arial" panose="020B0604020202020204" pitchFamily="34" charset="0"/>
                <a:cs typeface="Arial" panose="020B0604020202020204" pitchFamily="34" charset="0"/>
              </a:rPr>
              <a:t>Key Interpretation:</a:t>
            </a:r>
          </a:p>
          <a:p>
            <a:r>
              <a:rPr lang="en-US" sz="1400" dirty="0">
                <a:solidFill>
                  <a:schemeClr val="tx1"/>
                </a:solidFill>
                <a:latin typeface="Arial" panose="020B0604020202020204" pitchFamily="34" charset="0"/>
                <a:cs typeface="Arial" panose="020B0604020202020204" pitchFamily="34" charset="0"/>
              </a:rPr>
              <a:t>The Maximum players plays from ‘Right Winger’ Position. </a:t>
            </a:r>
          </a:p>
          <a:p>
            <a:r>
              <a:rPr lang="en-US" sz="1400" dirty="0">
                <a:solidFill>
                  <a:schemeClr val="tx1"/>
                </a:solidFill>
                <a:latin typeface="Arial" panose="020B0604020202020204" pitchFamily="34" charset="0"/>
                <a:cs typeface="Arial" panose="020B0604020202020204" pitchFamily="34" charset="0"/>
              </a:rPr>
              <a:t>Top players making maximum goals in Age from 28 to 34.</a:t>
            </a:r>
          </a:p>
          <a:p>
            <a:r>
              <a:rPr lang="en-US" sz="1400" dirty="0">
                <a:solidFill>
                  <a:schemeClr val="tx1"/>
                </a:solidFill>
                <a:latin typeface="Arial" panose="020B0604020202020204" pitchFamily="34" charset="0"/>
                <a:cs typeface="Arial" panose="020B0604020202020204" pitchFamily="34" charset="0"/>
              </a:rPr>
              <a:t>Players who play longer tend to have higher probabilities of scoring goals. This could indicate that allowing key players more time on the field can positively impact team performance. A potential recommendation could be to prioritize extended playtime for high-performing players.</a:t>
            </a:r>
          </a:p>
          <a:p>
            <a:endParaRPr lang="en-US" sz="14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z="1400" smtClean="0">
                <a:latin typeface="Arial" panose="020B0604020202020204" pitchFamily="34" charset="0"/>
                <a:cs typeface="Arial" panose="020B0604020202020204" pitchFamily="34" charset="0"/>
              </a:rPr>
              <a:pPr/>
              <a:t>5</a:t>
            </a:fld>
            <a:endParaRPr lang="en-US"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54462C9-70C5-331F-52AF-57552392932C}"/>
              </a:ext>
            </a:extLst>
          </p:cNvPr>
          <p:cNvPicPr>
            <a:picLocks noChangeAspect="1"/>
          </p:cNvPicPr>
          <p:nvPr/>
        </p:nvPicPr>
        <p:blipFill>
          <a:blip r:embed="rId3"/>
          <a:stretch>
            <a:fillRect/>
          </a:stretch>
        </p:blipFill>
        <p:spPr>
          <a:xfrm>
            <a:off x="1179871" y="994984"/>
            <a:ext cx="5856547" cy="4548988"/>
          </a:xfrm>
          <a:prstGeom prst="rect">
            <a:avLst/>
          </a:prstGeom>
        </p:spPr>
      </p:pic>
      <p:pic>
        <p:nvPicPr>
          <p:cNvPr id="8" name="Picture 7">
            <a:extLst>
              <a:ext uri="{FF2B5EF4-FFF2-40B4-BE49-F238E27FC236}">
                <a16:creationId xmlns:a16="http://schemas.microsoft.com/office/drawing/2014/main" id="{4DA6BA58-D173-8151-9F2B-9ED8F65510B3}"/>
              </a:ext>
            </a:extLst>
          </p:cNvPr>
          <p:cNvPicPr>
            <a:picLocks noChangeAspect="1"/>
          </p:cNvPicPr>
          <p:nvPr/>
        </p:nvPicPr>
        <p:blipFill>
          <a:blip r:embed="rId4"/>
          <a:stretch>
            <a:fillRect/>
          </a:stretch>
        </p:blipFill>
        <p:spPr>
          <a:xfrm>
            <a:off x="7321555" y="1323154"/>
            <a:ext cx="4870445" cy="2756477"/>
          </a:xfrm>
          <a:prstGeom prst="rect">
            <a:avLst/>
          </a:prstGeom>
        </p:spPr>
      </p:pic>
      <p:sp>
        <p:nvSpPr>
          <p:cNvPr id="15" name="Rectangle: Rounded Corners 14">
            <a:extLst>
              <a:ext uri="{FF2B5EF4-FFF2-40B4-BE49-F238E27FC236}">
                <a16:creationId xmlns:a16="http://schemas.microsoft.com/office/drawing/2014/main" id="{D56CBF44-25BF-9FA6-3741-1A0F9965BE76}"/>
              </a:ext>
            </a:extLst>
          </p:cNvPr>
          <p:cNvSpPr/>
          <p:nvPr/>
        </p:nvSpPr>
        <p:spPr>
          <a:xfrm>
            <a:off x="1873589" y="5543972"/>
            <a:ext cx="4569413" cy="1153711"/>
          </a:xfrm>
          <a:prstGeom prst="roundRect">
            <a:avLst/>
          </a:prstGeom>
          <a:solidFill>
            <a:schemeClr val="bg2"/>
          </a:solidFill>
          <a:ln>
            <a:solidFill>
              <a:schemeClr val="accent2"/>
            </a:solid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latin typeface="Arial" panose="020B0604020202020204" pitchFamily="34" charset="0"/>
              <a:cs typeface="Arial" panose="020B0604020202020204" pitchFamily="34" charset="0"/>
            </a:endParaRPr>
          </a:p>
          <a:p>
            <a:pPr algn="ctr"/>
            <a:r>
              <a:rPr lang="en-US" dirty="0">
                <a:solidFill>
                  <a:schemeClr val="accent2">
                    <a:lumMod val="75000"/>
                  </a:schemeClr>
                </a:solidFill>
                <a:latin typeface="Arial" panose="020B0604020202020204" pitchFamily="34" charset="0"/>
                <a:cs typeface="Arial" panose="020B0604020202020204" pitchFamily="34" charset="0"/>
              </a:rPr>
              <a:t>The probability that a player scores a goal, given they played for more than 75 minutes in a match is 52%</a:t>
            </a:r>
          </a:p>
          <a:p>
            <a:pPr algn="ctr"/>
            <a:endParaRPr lang="en-US" sz="2000" i="0" dirty="0">
              <a:solidFill>
                <a:schemeClr val="accent2">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77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179871" y="0"/>
            <a:ext cx="10766323" cy="874895"/>
          </a:xfrm>
        </p:spPr>
        <p:txBody>
          <a:bodyPr>
            <a:normAutofit/>
          </a:bodyPr>
          <a:lstStyle/>
          <a:p>
            <a:pPr algn="ctr"/>
            <a:r>
              <a:rPr lang="en-US" sz="2800" dirty="0">
                <a:latin typeface="Arial" panose="020B0604020202020204" pitchFamily="34" charset="0"/>
                <a:cs typeface="Arial" panose="020B0604020202020204" pitchFamily="34" charset="0"/>
              </a:rPr>
              <a:t>Player Profile and market value continued..</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79871" y="4503756"/>
            <a:ext cx="10524449" cy="2079923"/>
          </a:xfrm>
        </p:spPr>
        <p:txBody>
          <a:bodyPr>
            <a:normAutofit fontScale="92500" lnSpcReduction="20000"/>
          </a:bodyPr>
          <a:lstStyle/>
          <a:p>
            <a:pPr marL="0" indent="0" algn="l">
              <a:buNone/>
            </a:pPr>
            <a:r>
              <a:rPr lang="en-US" sz="1400" b="1" dirty="0">
                <a:solidFill>
                  <a:schemeClr val="tx1"/>
                </a:solidFill>
                <a:latin typeface="Arial" panose="020B0604020202020204" pitchFamily="34" charset="0"/>
                <a:cs typeface="Arial" panose="020B0604020202020204" pitchFamily="34" charset="0"/>
              </a:rPr>
              <a:t>Observation and Interpretations :</a:t>
            </a:r>
          </a:p>
          <a:p>
            <a:pPr algn="l"/>
            <a:r>
              <a:rPr lang="en-US" sz="1400" dirty="0">
                <a:solidFill>
                  <a:schemeClr val="tx1"/>
                </a:solidFill>
                <a:latin typeface="Arial" panose="020B0604020202020204" pitchFamily="34" charset="0"/>
                <a:cs typeface="Arial" panose="020B0604020202020204" pitchFamily="34" charset="0"/>
              </a:rPr>
              <a:t>Younger players (ages 22–26) have higher market values, especially attackers and midfielders. Market value declines after 28 for all positions. Midfield position have highest market values but not significant deference from Attack position market value. Defenders generally have significantly lower market values compared to Midfield and Attack position. Age negatively impacts market value, with older players (&gt;30) valued less due to limited career years.</a:t>
            </a:r>
          </a:p>
          <a:p>
            <a:pPr algn="l"/>
            <a:r>
              <a:rPr lang="en-US" sz="1400" dirty="0">
                <a:solidFill>
                  <a:schemeClr val="tx1"/>
                </a:solidFill>
                <a:latin typeface="Arial" panose="020B0604020202020204" pitchFamily="34" charset="0"/>
                <a:cs typeface="Arial" panose="020B0604020202020204" pitchFamily="34" charset="0"/>
              </a:rPr>
              <a:t>Injuries or suspensions significantly impacted the player's market value, causing noticeable declines during affected seasons. Peaks indicate periods of high performance or recovery.</a:t>
            </a:r>
          </a:p>
          <a:p>
            <a:pPr algn="l"/>
            <a:r>
              <a:rPr lang="en-US" sz="1400" dirty="0">
                <a:solidFill>
                  <a:schemeClr val="tx1"/>
                </a:solidFill>
                <a:latin typeface="Arial" panose="020B0604020202020204" pitchFamily="34" charset="0"/>
                <a:cs typeface="Arial" panose="020B0604020202020204" pitchFamily="34" charset="0"/>
              </a:rPr>
              <a:t>Player market value is not directly influenced by high goal score or high attendance of player.</a:t>
            </a:r>
          </a:p>
          <a:p>
            <a:endParaRPr lang="en-US" sz="14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z="1400" smtClean="0">
                <a:latin typeface="Arial" panose="020B0604020202020204" pitchFamily="34" charset="0"/>
                <a:cs typeface="Arial" panose="020B0604020202020204" pitchFamily="34" charset="0"/>
              </a:rPr>
              <a:pPr/>
              <a:t>6</a:t>
            </a:fld>
            <a:endParaRPr lang="en-US"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6382353-72FC-8F0B-DE7E-0F04DB4F8AA2}"/>
              </a:ext>
            </a:extLst>
          </p:cNvPr>
          <p:cNvPicPr>
            <a:picLocks noChangeAspect="1"/>
          </p:cNvPicPr>
          <p:nvPr/>
        </p:nvPicPr>
        <p:blipFill>
          <a:blip r:embed="rId3"/>
          <a:stretch>
            <a:fillRect/>
          </a:stretch>
        </p:blipFill>
        <p:spPr>
          <a:xfrm>
            <a:off x="902920" y="803887"/>
            <a:ext cx="5747316" cy="3683139"/>
          </a:xfrm>
          <a:prstGeom prst="rect">
            <a:avLst/>
          </a:prstGeom>
        </p:spPr>
      </p:pic>
      <p:pic>
        <p:nvPicPr>
          <p:cNvPr id="11" name="Picture 10">
            <a:extLst>
              <a:ext uri="{FF2B5EF4-FFF2-40B4-BE49-F238E27FC236}">
                <a16:creationId xmlns:a16="http://schemas.microsoft.com/office/drawing/2014/main" id="{DD1B20F6-EC9D-2081-D777-B56F659C89CA}"/>
              </a:ext>
            </a:extLst>
          </p:cNvPr>
          <p:cNvPicPr>
            <a:picLocks noChangeAspect="1"/>
          </p:cNvPicPr>
          <p:nvPr/>
        </p:nvPicPr>
        <p:blipFill>
          <a:blip r:embed="rId4"/>
          <a:stretch>
            <a:fillRect/>
          </a:stretch>
        </p:blipFill>
        <p:spPr>
          <a:xfrm>
            <a:off x="6361306" y="874894"/>
            <a:ext cx="5584888" cy="3391063"/>
          </a:xfrm>
          <a:prstGeom prst="rect">
            <a:avLst/>
          </a:prstGeom>
        </p:spPr>
      </p:pic>
    </p:spTree>
    <p:extLst>
      <p:ext uri="{BB962C8B-B14F-4D97-AF65-F5344CB8AC3E}">
        <p14:creationId xmlns:p14="http://schemas.microsoft.com/office/powerpoint/2010/main" val="2950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137668" y="247507"/>
            <a:ext cx="10766323" cy="874895"/>
          </a:xfrm>
        </p:spPr>
        <p:txBody>
          <a:bodyPr>
            <a:normAutofit/>
          </a:bodyPr>
          <a:lstStyle/>
          <a:p>
            <a:pPr algn="ctr"/>
            <a:r>
              <a:rPr lang="en-US" sz="2800" dirty="0">
                <a:latin typeface="Arial" panose="020B0604020202020204" pitchFamily="34" charset="0"/>
                <a:cs typeface="Arial" panose="020B0604020202020204" pitchFamily="34" charset="0"/>
              </a:rPr>
              <a:t>Team Comparison</a:t>
            </a:r>
            <a:br>
              <a:rPr lang="en-US" sz="1400" b="0" i="0" dirty="0">
                <a:effectLst/>
                <a:latin typeface="system-ui"/>
              </a:rPr>
            </a:br>
            <a:endParaRPr lang="en-US" sz="2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250207" y="5224733"/>
            <a:ext cx="10766323" cy="1646861"/>
          </a:xfrm>
        </p:spPr>
        <p:txBody>
          <a:bodyPr>
            <a:normAutofit/>
          </a:bodyPr>
          <a:lstStyle/>
          <a:p>
            <a:pPr marL="0" indent="0">
              <a:buNone/>
            </a:pPr>
            <a:r>
              <a:rPr lang="en-US" sz="1200" b="1" i="0" dirty="0">
                <a:effectLst/>
                <a:latin typeface="Arial" panose="020B0604020202020204" pitchFamily="34" charset="0"/>
                <a:cs typeface="Arial" panose="020B0604020202020204" pitchFamily="34" charset="0"/>
              </a:rPr>
              <a:t>Key Interpretation :</a:t>
            </a:r>
          </a:p>
          <a:p>
            <a:r>
              <a:rPr lang="en-US" sz="1200" b="0" i="0" dirty="0">
                <a:effectLst/>
                <a:latin typeface="Arial" panose="020B0604020202020204" pitchFamily="34" charset="0"/>
                <a:cs typeface="Arial" panose="020B0604020202020204" pitchFamily="34" charset="0"/>
              </a:rPr>
              <a:t> Team : Borussia Dortmund is performing well in both domestic and international competitions. </a:t>
            </a:r>
          </a:p>
          <a:p>
            <a:r>
              <a:rPr lang="en-US" sz="1200" b="0" i="0" dirty="0">
                <a:effectLst/>
                <a:latin typeface="Arial" panose="020B0604020202020204" pitchFamily="34" charset="0"/>
                <a:cs typeface="Arial" panose="020B0604020202020204" pitchFamily="34" charset="0"/>
              </a:rPr>
              <a:t>Domestic competitions generally have higher total goals scored compared to international competitions, but international competitions see more variance in team performance.</a:t>
            </a:r>
          </a:p>
          <a:p>
            <a:r>
              <a:rPr lang="en-US" sz="1200" dirty="0">
                <a:latin typeface="Arial" panose="020B0604020202020204" pitchFamily="34" charset="0"/>
                <a:cs typeface="Arial" panose="020B0604020202020204" pitchFamily="34" charset="0"/>
              </a:rPr>
              <a:t>The maximum average gold scored in Away club is : 1,188 and maximum average gold scored in Home club is : 5962</a:t>
            </a:r>
            <a:endParaRPr lang="en-US" sz="1200" b="0" i="0" dirty="0">
              <a:effectLst/>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z="1400" smtClean="0">
                <a:latin typeface="Arial" panose="020B0604020202020204" pitchFamily="34" charset="0"/>
                <a:cs typeface="Arial" panose="020B0604020202020204" pitchFamily="34" charset="0"/>
              </a:rPr>
              <a:pPr/>
              <a:t>7</a:t>
            </a:fld>
            <a:endParaRPr lang="en-US"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5365480-2CC4-4074-62C2-342871851475}"/>
              </a:ext>
            </a:extLst>
          </p:cNvPr>
          <p:cNvPicPr>
            <a:picLocks noChangeAspect="1"/>
          </p:cNvPicPr>
          <p:nvPr/>
        </p:nvPicPr>
        <p:blipFill>
          <a:blip r:embed="rId3"/>
          <a:stretch>
            <a:fillRect/>
          </a:stretch>
        </p:blipFill>
        <p:spPr>
          <a:xfrm>
            <a:off x="879682" y="918923"/>
            <a:ext cx="5900944" cy="4305810"/>
          </a:xfrm>
          <a:prstGeom prst="rect">
            <a:avLst/>
          </a:prstGeom>
        </p:spPr>
      </p:pic>
      <p:pic>
        <p:nvPicPr>
          <p:cNvPr id="14" name="Picture 13">
            <a:extLst>
              <a:ext uri="{FF2B5EF4-FFF2-40B4-BE49-F238E27FC236}">
                <a16:creationId xmlns:a16="http://schemas.microsoft.com/office/drawing/2014/main" id="{0226F8B2-5C92-C45C-106B-9FAB9F4C6DB7}"/>
              </a:ext>
            </a:extLst>
          </p:cNvPr>
          <p:cNvPicPr>
            <a:picLocks noChangeAspect="1"/>
          </p:cNvPicPr>
          <p:nvPr/>
        </p:nvPicPr>
        <p:blipFill>
          <a:blip r:embed="rId4"/>
          <a:stretch>
            <a:fillRect/>
          </a:stretch>
        </p:blipFill>
        <p:spPr>
          <a:xfrm>
            <a:off x="6780627" y="809836"/>
            <a:ext cx="5123364" cy="2256922"/>
          </a:xfrm>
          <a:prstGeom prst="rect">
            <a:avLst/>
          </a:prstGeom>
        </p:spPr>
      </p:pic>
      <p:pic>
        <p:nvPicPr>
          <p:cNvPr id="16" name="Picture 15">
            <a:extLst>
              <a:ext uri="{FF2B5EF4-FFF2-40B4-BE49-F238E27FC236}">
                <a16:creationId xmlns:a16="http://schemas.microsoft.com/office/drawing/2014/main" id="{9AA7A3A7-185B-7844-A675-C783CA9A4CC8}"/>
              </a:ext>
            </a:extLst>
          </p:cNvPr>
          <p:cNvPicPr>
            <a:picLocks noChangeAspect="1"/>
          </p:cNvPicPr>
          <p:nvPr/>
        </p:nvPicPr>
        <p:blipFill>
          <a:blip r:embed="rId5"/>
          <a:stretch>
            <a:fillRect/>
          </a:stretch>
        </p:blipFill>
        <p:spPr>
          <a:xfrm>
            <a:off x="6780628" y="2996487"/>
            <a:ext cx="5123364" cy="2256922"/>
          </a:xfrm>
          <a:prstGeom prst="rect">
            <a:avLst/>
          </a:prstGeom>
        </p:spPr>
      </p:pic>
    </p:spTree>
    <p:extLst>
      <p:ext uri="{BB962C8B-B14F-4D97-AF65-F5344CB8AC3E}">
        <p14:creationId xmlns:p14="http://schemas.microsoft.com/office/powerpoint/2010/main" val="265747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137668" y="112105"/>
            <a:ext cx="10766323" cy="874895"/>
          </a:xfrm>
        </p:spPr>
        <p:txBody>
          <a:bodyPr>
            <a:normAutofit/>
          </a:bodyPr>
          <a:lstStyle/>
          <a:p>
            <a:pPr algn="ctr"/>
            <a:r>
              <a:rPr lang="en-US" sz="2800" dirty="0">
                <a:latin typeface="Arial" panose="020B0604020202020204" pitchFamily="34" charset="0"/>
                <a:cs typeface="Arial" panose="020B0604020202020204" pitchFamily="34" charset="0"/>
              </a:rPr>
              <a:t>Attendance and stadium Analysis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37668" y="4677724"/>
            <a:ext cx="10904845" cy="1793413"/>
          </a:xfrm>
        </p:spPr>
        <p:txBody>
          <a:bodyPr>
            <a:noAutofit/>
          </a:bodyPr>
          <a:lstStyle/>
          <a:p>
            <a:pPr marL="0" indent="0" algn="just">
              <a:buNone/>
            </a:pPr>
            <a:r>
              <a:rPr lang="en-US" sz="1200" b="1" dirty="0">
                <a:latin typeface="Arial" panose="020B0604020202020204" pitchFamily="34" charset="0"/>
                <a:cs typeface="Arial" panose="020B0604020202020204" pitchFamily="34" charset="0"/>
              </a:rPr>
              <a:t>Key Interpretations :</a:t>
            </a:r>
          </a:p>
          <a:p>
            <a:pPr marL="0" indent="0" algn="just">
              <a:buNone/>
            </a:pPr>
            <a:r>
              <a:rPr lang="en-US" sz="1200" dirty="0">
                <a:latin typeface="Arial" panose="020B0604020202020204" pitchFamily="34" charset="0"/>
                <a:cs typeface="Arial" panose="020B0604020202020204" pitchFamily="34" charset="0"/>
              </a:rPr>
              <a:t>Stadiums with the Highest Average Audience Attendance :</a:t>
            </a:r>
          </a:p>
          <a:p>
            <a:pPr algn="just"/>
            <a:r>
              <a:rPr lang="en-US" sz="1200" b="0" i="0" dirty="0">
                <a:effectLst/>
                <a:latin typeface="Arial" panose="020B0604020202020204" pitchFamily="34" charset="0"/>
                <a:cs typeface="Arial" panose="020B0604020202020204" pitchFamily="34" charset="0"/>
              </a:rPr>
              <a:t>Santiago Bernabeu, Signal Iduna Park and Allianz Arena are the top Stadium having highest attendance. </a:t>
            </a:r>
          </a:p>
          <a:p>
            <a:pPr algn="just"/>
            <a:r>
              <a:rPr lang="en-US" sz="1200" dirty="0">
                <a:latin typeface="Arial" panose="020B0604020202020204" pitchFamily="34" charset="0"/>
                <a:cs typeface="Arial" panose="020B0604020202020204" pitchFamily="34" charset="0"/>
              </a:rPr>
              <a:t>These are the highest revenue generating stadiums, Marketing and promotions can be increased.</a:t>
            </a:r>
          </a:p>
          <a:p>
            <a:pPr marL="0" indent="0" algn="just">
              <a:buNone/>
            </a:pPr>
            <a:r>
              <a:rPr lang="en-US" sz="1200" b="1" i="0" dirty="0">
                <a:effectLst/>
                <a:latin typeface="Arial" panose="020B0604020202020204" pitchFamily="34" charset="0"/>
                <a:cs typeface="Arial" panose="020B0604020202020204" pitchFamily="34" charset="0"/>
              </a:rPr>
              <a:t>Attendance Trends Over the Seasons </a:t>
            </a:r>
          </a:p>
          <a:p>
            <a:pPr algn="just"/>
            <a:r>
              <a:rPr lang="en-US" sz="1200" b="0" i="0" dirty="0">
                <a:effectLst/>
                <a:latin typeface="Arial" panose="020B0604020202020204" pitchFamily="34" charset="0"/>
                <a:cs typeface="Arial" panose="020B0604020202020204" pitchFamily="34" charset="0"/>
              </a:rPr>
              <a:t>The Fan attendance was maximum in Year 2017 and its in decreasing trend, the attendance is fully dipped in 2020.</a:t>
            </a:r>
            <a:endParaRPr lang="en-US" sz="12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z="1400" smtClean="0">
                <a:latin typeface="Arial" panose="020B0604020202020204" pitchFamily="34" charset="0"/>
                <a:cs typeface="Arial" panose="020B0604020202020204" pitchFamily="34" charset="0"/>
              </a:rPr>
              <a:pPr/>
              <a:t>8</a:t>
            </a:fld>
            <a:endParaRPr lang="en-US"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0D205E5-261D-850E-1AA4-2FB262233347}"/>
              </a:ext>
            </a:extLst>
          </p:cNvPr>
          <p:cNvPicPr>
            <a:picLocks noChangeAspect="1"/>
          </p:cNvPicPr>
          <p:nvPr/>
        </p:nvPicPr>
        <p:blipFill>
          <a:blip r:embed="rId3"/>
          <a:stretch>
            <a:fillRect/>
          </a:stretch>
        </p:blipFill>
        <p:spPr>
          <a:xfrm>
            <a:off x="856314" y="828380"/>
            <a:ext cx="6255856" cy="3490401"/>
          </a:xfrm>
          <a:prstGeom prst="rect">
            <a:avLst/>
          </a:prstGeom>
        </p:spPr>
      </p:pic>
      <p:pic>
        <p:nvPicPr>
          <p:cNvPr id="11" name="Picture 10" descr="A graph with green line and numbers&#10;&#10;Description automatically generated">
            <a:extLst>
              <a:ext uri="{FF2B5EF4-FFF2-40B4-BE49-F238E27FC236}">
                <a16:creationId xmlns:a16="http://schemas.microsoft.com/office/drawing/2014/main" id="{460B1F9B-C811-94B1-78C4-BF123EC4F990}"/>
              </a:ext>
            </a:extLst>
          </p:cNvPr>
          <p:cNvPicPr>
            <a:picLocks noChangeAspect="1"/>
          </p:cNvPicPr>
          <p:nvPr/>
        </p:nvPicPr>
        <p:blipFill>
          <a:blip r:embed="rId4"/>
          <a:stretch>
            <a:fillRect/>
          </a:stretch>
        </p:blipFill>
        <p:spPr>
          <a:xfrm>
            <a:off x="7250692" y="828380"/>
            <a:ext cx="4791821" cy="3645146"/>
          </a:xfrm>
          <a:prstGeom prst="rect">
            <a:avLst/>
          </a:prstGeom>
        </p:spPr>
      </p:pic>
    </p:spTree>
    <p:extLst>
      <p:ext uri="{BB962C8B-B14F-4D97-AF65-F5344CB8AC3E}">
        <p14:creationId xmlns:p14="http://schemas.microsoft.com/office/powerpoint/2010/main" val="366851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37668" y="5270881"/>
            <a:ext cx="10625721" cy="1362910"/>
          </a:xfrm>
        </p:spPr>
        <p:txBody>
          <a:bodyPr>
            <a:noAutofit/>
          </a:bodyPr>
          <a:lstStyle/>
          <a:p>
            <a:pPr marL="0" indent="0">
              <a:buNone/>
            </a:pPr>
            <a:r>
              <a:rPr lang="en-US" sz="1200" dirty="0">
                <a:solidFill>
                  <a:schemeClr val="tx1"/>
                </a:solidFill>
                <a:latin typeface="Arial" panose="020B0604020202020204" pitchFamily="34" charset="0"/>
                <a:cs typeface="Arial" panose="020B0604020202020204" pitchFamily="34" charset="0"/>
              </a:rPr>
              <a:t>Key Interpretation :</a:t>
            </a:r>
          </a:p>
          <a:p>
            <a:r>
              <a:rPr lang="en-US" sz="1200" dirty="0">
                <a:solidFill>
                  <a:schemeClr val="tx1"/>
                </a:solidFill>
                <a:latin typeface="Arial" panose="020B0604020202020204" pitchFamily="34" charset="0"/>
                <a:cs typeface="Arial" panose="020B0604020202020204" pitchFamily="34" charset="0"/>
              </a:rPr>
              <a:t>Referee – Felix </a:t>
            </a:r>
            <a:r>
              <a:rPr lang="en-US" sz="1200" dirty="0" err="1">
                <a:solidFill>
                  <a:schemeClr val="tx1"/>
                </a:solidFill>
                <a:latin typeface="Arial" panose="020B0604020202020204" pitchFamily="34" charset="0"/>
                <a:cs typeface="Arial" panose="020B0604020202020204" pitchFamily="34" charset="0"/>
              </a:rPr>
              <a:t>Zwayer</a:t>
            </a:r>
            <a:r>
              <a:rPr lang="en-US" sz="1200" dirty="0">
                <a:solidFill>
                  <a:schemeClr val="tx1"/>
                </a:solidFill>
                <a:latin typeface="Arial" panose="020B0604020202020204" pitchFamily="34" charset="0"/>
                <a:cs typeface="Arial" panose="020B0604020202020204" pitchFamily="34" charset="0"/>
              </a:rPr>
              <a:t> has been attended the maximum seasons of Matches; He has been the most Experienced Referee so the can be considered as top Referee Trainer.</a:t>
            </a:r>
          </a:p>
          <a:p>
            <a:r>
              <a:rPr lang="en-US" sz="1200" dirty="0">
                <a:solidFill>
                  <a:schemeClr val="tx1"/>
                </a:solidFill>
                <a:latin typeface="Arial" panose="020B0604020202020204" pitchFamily="34" charset="0"/>
                <a:cs typeface="Arial" panose="020B0604020202020204" pitchFamily="34" charset="0"/>
              </a:rPr>
              <a:t>Total Goals made in his matches : 112 and the most of highest market value players played in the matches were the referee was Felix </a:t>
            </a:r>
            <a:r>
              <a:rPr lang="en-US" sz="1200" dirty="0" err="1">
                <a:solidFill>
                  <a:schemeClr val="tx1"/>
                </a:solidFill>
                <a:latin typeface="Arial" panose="020B0604020202020204" pitchFamily="34" charset="0"/>
                <a:cs typeface="Arial" panose="020B0604020202020204" pitchFamily="34" charset="0"/>
              </a:rPr>
              <a:t>Zwayer</a:t>
            </a:r>
            <a:r>
              <a:rPr lang="en-US" sz="1200" dirty="0">
                <a:solidFill>
                  <a:schemeClr val="tx1"/>
                </a:solidFill>
                <a:latin typeface="Arial" panose="020B0604020202020204" pitchFamily="34" charset="0"/>
                <a:cs typeface="Arial" panose="020B0604020202020204" pitchFamily="34" charset="0"/>
              </a:rPr>
              <a:t> .</a:t>
            </a:r>
          </a:p>
          <a:p>
            <a:r>
              <a:rPr lang="en-US" sz="1200" dirty="0">
                <a:solidFill>
                  <a:schemeClr val="tx1"/>
                </a:solidFill>
                <a:latin typeface="Arial" panose="020B0604020202020204" pitchFamily="34" charset="0"/>
                <a:cs typeface="Arial" panose="020B0604020202020204" pitchFamily="34" charset="0"/>
              </a:rPr>
              <a:t>There is high chances of the Referee to be the famous and can be high contributor in generations of Revenues.</a:t>
            </a:r>
          </a:p>
          <a:p>
            <a:endParaRPr lang="en-US" sz="12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endParaRPr lang="en-US" sz="1400" dirty="0">
              <a:latin typeface="Arial" panose="020B0604020202020204" pitchFamily="34" charset="0"/>
              <a:cs typeface="Arial" panose="020B0604020202020204" pitchFamily="34" charset="0"/>
            </a:endParaRPr>
          </a:p>
          <a:p>
            <a:fld id="{08AB70BE-1769-45B8-85A6-0C837432C7E6}" type="slidenum">
              <a:rPr lang="en-US" sz="1400" smtClean="0">
                <a:latin typeface="Arial" panose="020B0604020202020204" pitchFamily="34" charset="0"/>
                <a:cs typeface="Arial" panose="020B0604020202020204" pitchFamily="34" charset="0"/>
              </a:rPr>
              <a:pPr/>
              <a:t>9</a:t>
            </a:fld>
            <a:endParaRPr lang="en-US" sz="14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3A6218A5-87E9-1404-D1F2-60CF27F67B64}"/>
              </a:ext>
            </a:extLst>
          </p:cNvPr>
          <p:cNvSpPr>
            <a:spLocks noGrp="1"/>
          </p:cNvSpPr>
          <p:nvPr>
            <p:ph type="title"/>
          </p:nvPr>
        </p:nvSpPr>
        <p:spPr>
          <a:xfrm>
            <a:off x="1137668" y="112105"/>
            <a:ext cx="10766323" cy="689753"/>
          </a:xfrm>
        </p:spPr>
        <p:txBody>
          <a:bodyPr>
            <a:normAutofit/>
          </a:bodyPr>
          <a:lstStyle/>
          <a:p>
            <a:pPr algn="ctr"/>
            <a:r>
              <a:rPr lang="en-US" sz="2800">
                <a:latin typeface="Arial" panose="020B0604020202020204" pitchFamily="34" charset="0"/>
                <a:cs typeface="Arial" panose="020B0604020202020204" pitchFamily="34" charset="0"/>
              </a:rPr>
              <a:t>Referee Analysis</a:t>
            </a:r>
            <a:endParaRPr lang="en-US" sz="28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C660DBB4-11E5-3A4B-C6BE-CA8D6BCDAFA5}"/>
              </a:ext>
            </a:extLst>
          </p:cNvPr>
          <p:cNvPicPr>
            <a:picLocks noChangeAspect="1"/>
          </p:cNvPicPr>
          <p:nvPr/>
        </p:nvPicPr>
        <p:blipFill>
          <a:blip r:embed="rId3"/>
          <a:stretch>
            <a:fillRect/>
          </a:stretch>
        </p:blipFill>
        <p:spPr>
          <a:xfrm>
            <a:off x="1278269" y="801858"/>
            <a:ext cx="10485120" cy="4469023"/>
          </a:xfrm>
          <a:prstGeom prst="rect">
            <a:avLst/>
          </a:prstGeom>
        </p:spPr>
      </p:pic>
    </p:spTree>
    <p:extLst>
      <p:ext uri="{BB962C8B-B14F-4D97-AF65-F5344CB8AC3E}">
        <p14:creationId xmlns:p14="http://schemas.microsoft.com/office/powerpoint/2010/main" val="3959818356"/>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fc78867-c674-4f8e-93fc-1aba979ef712}" enabled="1" method="Privileged" siteId="{e7290980-632a-4f65-bbb2-1151420d7c39}" removed="0"/>
</clbl:labelList>
</file>

<file path=docProps/app.xml><?xml version="1.0" encoding="utf-8"?>
<Properties xmlns="http://schemas.openxmlformats.org/officeDocument/2006/extended-properties" xmlns:vt="http://schemas.openxmlformats.org/officeDocument/2006/docPropsVTypes">
  <Template>{8ACD240F-812E-4EF5-BF83-69F1BCB1601B}tf89118109_win32</Template>
  <TotalTime>3030</TotalTime>
  <Words>1615</Words>
  <Application>Microsoft Office PowerPoint</Application>
  <PresentationFormat>Widescreen</PresentationFormat>
  <Paragraphs>179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 Light</vt:lpstr>
      <vt:lpstr>Calibri</vt:lpstr>
      <vt:lpstr>Elephant</vt:lpstr>
      <vt:lpstr>system-ui</vt:lpstr>
      <vt:lpstr>ModOverlayVTI</vt:lpstr>
      <vt:lpstr>“Key Factors to Success: Exploring Insights from Football Analytics"</vt:lpstr>
      <vt:lpstr>PowerPoint Presentation</vt:lpstr>
      <vt:lpstr>Performance Analysis </vt:lpstr>
      <vt:lpstr>Player Profile and market value</vt:lpstr>
      <vt:lpstr>Player Profile and market value continued..</vt:lpstr>
      <vt:lpstr>Player Profile and market value continued..</vt:lpstr>
      <vt:lpstr>Team Comparison </vt:lpstr>
      <vt:lpstr>Attendance and stadium Analysis </vt:lpstr>
      <vt:lpstr>Referee Analysis</vt:lpstr>
      <vt:lpstr>Substitution Analysis</vt:lpstr>
      <vt:lpstr>Competition Analysis  </vt:lpstr>
      <vt:lpstr>Player Attributes and Demographics</vt:lpstr>
      <vt:lpstr>Player Attributes and Demographics continued..</vt:lpstr>
      <vt:lpstr>Event Analysis</vt:lpstr>
      <vt:lpstr>Contract Management</vt:lpstr>
      <vt:lpstr>Football Performance &amp; Improvement Dashboard</vt:lpstr>
      <vt:lpstr>Football Business &amp; Revenue Optimization Dashboard</vt:lpstr>
      <vt:lpstr>   Interpretation : Football Performance &amp; Improvement</vt:lpstr>
      <vt:lpstr>   Interpretation : Football Business &amp; Revenue Optimization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Mishra, Priya</dc:creator>
  <cp:lastModifiedBy>Mishra, Priya</cp:lastModifiedBy>
  <cp:revision>1</cp:revision>
  <dcterms:created xsi:type="dcterms:W3CDTF">2024-12-18T11:17:31Z</dcterms:created>
  <dcterms:modified xsi:type="dcterms:W3CDTF">2024-12-20T13:47:59Z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