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ormorant Garamond Bold Italics" charset="1" panose="00000800000000000000"/>
      <p:regular r:id="rId21"/>
    </p:embeddedFont>
    <p:embeddedFont>
      <p:font typeface="Glacial Indifference" charset="1" panose="00000000000000000000"/>
      <p:regular r:id="rId22"/>
    </p:embeddedFont>
    <p:embeddedFont>
      <p:font typeface="Glacial Indifference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09790" y="5826116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4286" y="3660603"/>
            <a:ext cx="8157824" cy="186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007"/>
              </a:lnSpc>
            </a:pPr>
            <a:r>
              <a:rPr lang="en-US" b="true" sz="14007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Mobile Sales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74286" y="6304374"/>
            <a:ext cx="6285954" cy="62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</a:pPr>
            <a:r>
              <a:rPr lang="en-US" sz="35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Presented By M Priyadarshini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1925123" y="2221779"/>
            <a:ext cx="0" cy="5843443"/>
          </a:xfrm>
          <a:prstGeom prst="line">
            <a:avLst/>
          </a:prstGeom>
          <a:ln cap="flat" w="57150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909264" y="1273629"/>
            <a:ext cx="4063365" cy="8229600"/>
          </a:xfrm>
          <a:custGeom>
            <a:avLst/>
            <a:gdLst/>
            <a:ahLst/>
            <a:cxnLst/>
            <a:rect r="r" b="b" t="t" l="l"/>
            <a:pathLst>
              <a:path h="8229600" w="4063365">
                <a:moveTo>
                  <a:pt x="0" y="0"/>
                </a:moveTo>
                <a:lnTo>
                  <a:pt x="4063365" y="0"/>
                </a:lnTo>
                <a:lnTo>
                  <a:pt x="406336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57" y="371972"/>
            <a:ext cx="17536886" cy="9543055"/>
            <a:chOff x="0" y="0"/>
            <a:chExt cx="4618768" cy="2513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768" cy="2513397"/>
            </a:xfrm>
            <a:custGeom>
              <a:avLst/>
              <a:gdLst/>
              <a:ahLst/>
              <a:cxnLst/>
              <a:rect r="r" b="b" t="t" l="l"/>
              <a:pathLst>
                <a:path h="2513397" w="4618768">
                  <a:moveTo>
                    <a:pt x="0" y="0"/>
                  </a:moveTo>
                  <a:lnTo>
                    <a:pt x="4618768" y="0"/>
                  </a:lnTo>
                  <a:lnTo>
                    <a:pt x="4618768" y="2513397"/>
                  </a:lnTo>
                  <a:lnTo>
                    <a:pt x="0" y="2513397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18768" cy="256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83852" y="971743"/>
            <a:ext cx="9319741" cy="8286557"/>
          </a:xfrm>
          <a:custGeom>
            <a:avLst/>
            <a:gdLst/>
            <a:ahLst/>
            <a:cxnLst/>
            <a:rect r="r" b="b" t="t" l="l"/>
            <a:pathLst>
              <a:path h="8286557" w="9319741">
                <a:moveTo>
                  <a:pt x="0" y="0"/>
                </a:moveTo>
                <a:lnTo>
                  <a:pt x="9319741" y="0"/>
                </a:lnTo>
                <a:lnTo>
                  <a:pt x="9319741" y="8286557"/>
                </a:lnTo>
                <a:lnTo>
                  <a:pt x="0" y="8286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76300"/>
            <a:ext cx="3407411" cy="135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60"/>
              </a:lnSpc>
              <a:spcBef>
                <a:spcPct val="0"/>
              </a:spcBef>
            </a:pPr>
            <a:r>
              <a:rPr lang="en-US" b="true" sz="79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Pair Plot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82390"/>
            <a:ext cx="7328478" cy="3104610"/>
          </a:xfrm>
          <a:custGeom>
            <a:avLst/>
            <a:gdLst/>
            <a:ahLst/>
            <a:cxnLst/>
            <a:rect r="r" b="b" t="t" l="l"/>
            <a:pathLst>
              <a:path h="3104610" w="7328478">
                <a:moveTo>
                  <a:pt x="0" y="0"/>
                </a:moveTo>
                <a:lnTo>
                  <a:pt x="7328478" y="0"/>
                </a:lnTo>
                <a:lnTo>
                  <a:pt x="7328478" y="3104610"/>
                </a:lnTo>
                <a:lnTo>
                  <a:pt x="0" y="310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6300"/>
            <a:ext cx="5908052" cy="136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99"/>
              </a:lnSpc>
              <a:spcBef>
                <a:spcPct val="0"/>
              </a:spcBef>
            </a:pPr>
            <a:r>
              <a:rPr lang="en-US" b="true" sz="7999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Hypothesis Test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9374" y="2899958"/>
            <a:ext cx="15509252" cy="2537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4" indent="-388617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hypothesis test in statistics is a method used to determine whether there is enough evidence to reject a null hypothesis, based on sample data. It helps assess whether a certain assumption or claim about a population is true.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8478" y="7001415"/>
            <a:ext cx="4598545" cy="723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4" indent="-388617" lvl="1">
              <a:lnSpc>
                <a:spcPts val="6119"/>
              </a:lnSpc>
              <a:buFont typeface="Arial"/>
              <a:buChar char="•"/>
            </a:pPr>
            <a:r>
              <a:rPr lang="en-US" sz="35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Null Hypothesis (H₀)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2848" y="6092703"/>
            <a:ext cx="1551260" cy="62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Types: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8478" y="8010847"/>
            <a:ext cx="6048076" cy="723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4" indent="-388617" lvl="1">
              <a:lnSpc>
                <a:spcPts val="6119"/>
              </a:lnSpc>
              <a:buFont typeface="Arial"/>
              <a:buChar char="•"/>
            </a:pPr>
            <a:r>
              <a:rPr lang="en-US" sz="35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Alternative Hypothesis (H₁)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07835" y="876300"/>
            <a:ext cx="12715243" cy="136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99"/>
              </a:lnSpc>
              <a:spcBef>
                <a:spcPct val="0"/>
              </a:spcBef>
            </a:pPr>
            <a:r>
              <a:rPr lang="en-US" b="true" sz="7999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Two-Sample Independent t-Test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86442" y="2623169"/>
            <a:ext cx="842787" cy="84278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194195" y="6894786"/>
            <a:ext cx="842787" cy="84278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86442" y="4953969"/>
            <a:ext cx="842787" cy="8427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76230" y="2556494"/>
            <a:ext cx="12558156" cy="188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two-sample t-test was used to compare the ratings of mobile phones between two groups: phones with high discounts and phones with low discounts.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044994" y="-337994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76230" y="4887294"/>
            <a:ext cx="12558156" cy="12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objective was to check if the average ratings of the two groups differ significantly.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62886" y="6828111"/>
            <a:ext cx="11796414" cy="12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If the p-value is low, we conclude that discounts influence ratings differently in the two groups.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62998" y="876300"/>
            <a:ext cx="7562005" cy="136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99"/>
              </a:lnSpc>
              <a:spcBef>
                <a:spcPct val="0"/>
              </a:spcBef>
            </a:pPr>
            <a:r>
              <a:rPr lang="en-US" b="true" sz="7999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One-Sample t-Test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323507" y="2683756"/>
            <a:ext cx="842787" cy="84278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002134" y="6539706"/>
            <a:ext cx="842787" cy="84278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323507" y="4520030"/>
            <a:ext cx="842787" cy="8427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74173" y="2617081"/>
            <a:ext cx="11782582" cy="12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one-sample t-test was used to compare the average discount percentage with a hypothesized value (e.g., 20%)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587794" y="6477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74173" y="4545117"/>
            <a:ext cx="12798200" cy="12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goal was to determine if the actual average discount is significantly different from this hypothesized value.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62998" y="6473031"/>
            <a:ext cx="10597043" cy="12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If the p-value is low (less than 0.05), we reject the null hypothesis 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0200" y="1808110"/>
            <a:ext cx="15087600" cy="6670780"/>
            <a:chOff x="0" y="0"/>
            <a:chExt cx="3973689" cy="17569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73689" cy="1756913"/>
            </a:xfrm>
            <a:custGeom>
              <a:avLst/>
              <a:gdLst/>
              <a:ahLst/>
              <a:cxnLst/>
              <a:rect r="r" b="b" t="t" l="l"/>
              <a:pathLst>
                <a:path h="1756913" w="3973689">
                  <a:moveTo>
                    <a:pt x="0" y="0"/>
                  </a:moveTo>
                  <a:lnTo>
                    <a:pt x="3973689" y="0"/>
                  </a:lnTo>
                  <a:lnTo>
                    <a:pt x="3973689" y="1756913"/>
                  </a:lnTo>
                  <a:lnTo>
                    <a:pt x="0" y="1756913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73689" cy="180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46869" y="2435468"/>
            <a:ext cx="4394262" cy="136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99"/>
              </a:lnSpc>
              <a:spcBef>
                <a:spcPct val="0"/>
              </a:spcBef>
            </a:pPr>
            <a:r>
              <a:rPr lang="en-US" b="true" sz="7999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11897" y="4519874"/>
            <a:ext cx="11722872" cy="188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project shows that discounts affect sales and ratings. It provides insights to help businesses improve pricing and stay competitive in the mobile phone market.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587794" y="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5419727"/>
            <a:ext cx="8115300" cy="206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10"/>
              </a:lnSpc>
            </a:pPr>
            <a:r>
              <a:rPr lang="en-US" b="true" sz="12007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0200" y="1808110"/>
            <a:ext cx="15087600" cy="6670780"/>
            <a:chOff x="0" y="0"/>
            <a:chExt cx="3973689" cy="17569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73689" cy="1756913"/>
            </a:xfrm>
            <a:custGeom>
              <a:avLst/>
              <a:gdLst/>
              <a:ahLst/>
              <a:cxnLst/>
              <a:rect r="r" b="b" t="t" l="l"/>
              <a:pathLst>
                <a:path h="1756913" w="3973689">
                  <a:moveTo>
                    <a:pt x="0" y="0"/>
                  </a:moveTo>
                  <a:lnTo>
                    <a:pt x="3973689" y="0"/>
                  </a:lnTo>
                  <a:lnTo>
                    <a:pt x="3973689" y="1756913"/>
                  </a:lnTo>
                  <a:lnTo>
                    <a:pt x="0" y="1756913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73689" cy="180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46199" y="2157090"/>
            <a:ext cx="6995602" cy="136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99"/>
              </a:lnSpc>
              <a:spcBef>
                <a:spcPct val="0"/>
              </a:spcBef>
            </a:pPr>
            <a:r>
              <a:rPr lang="en-US" b="true" sz="7999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Aim of the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64256" y="4158477"/>
            <a:ext cx="11959488" cy="225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2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project aimed to analyze how discounts affect mobile phone sales and ratings, using EDA and statistical tests to optimize discount strategies.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86379" y="2514951"/>
            <a:ext cx="842787" cy="84278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86379" y="3628826"/>
            <a:ext cx="842787" cy="84278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86379" y="4712791"/>
            <a:ext cx="842787" cy="8427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868883" y="4860803"/>
            <a:ext cx="8506078" cy="4760063"/>
          </a:xfrm>
          <a:custGeom>
            <a:avLst/>
            <a:gdLst/>
            <a:ahLst/>
            <a:cxnLst/>
            <a:rect r="r" b="b" t="t" l="l"/>
            <a:pathLst>
              <a:path h="4760063" w="8506078">
                <a:moveTo>
                  <a:pt x="0" y="0"/>
                </a:moveTo>
                <a:lnTo>
                  <a:pt x="8506078" y="0"/>
                </a:lnTo>
                <a:lnTo>
                  <a:pt x="8506078" y="4760063"/>
                </a:lnTo>
                <a:lnTo>
                  <a:pt x="0" y="4760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965189" y="876300"/>
            <a:ext cx="6357621" cy="136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99"/>
              </a:lnSpc>
              <a:spcBef>
                <a:spcPct val="0"/>
              </a:spcBef>
            </a:pPr>
            <a:r>
              <a:rPr lang="en-US" b="true" sz="7999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37582" y="2596289"/>
            <a:ext cx="5575568" cy="6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Rows &amp; Columns: 3114 &amp; 12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37582" y="3710163"/>
            <a:ext cx="4955083" cy="6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Types: object, float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37582" y="4794128"/>
            <a:ext cx="4955083" cy="61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Summary Statistics:</a:t>
            </a:r>
          </a:p>
        </p:txBody>
      </p:sp>
      <p:sp>
        <p:nvSpPr>
          <p:cNvPr name="Freeform 17" id="17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57" y="371972"/>
            <a:ext cx="17536886" cy="9543055"/>
            <a:chOff x="0" y="0"/>
            <a:chExt cx="4618768" cy="2513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768" cy="2513397"/>
            </a:xfrm>
            <a:custGeom>
              <a:avLst/>
              <a:gdLst/>
              <a:ahLst/>
              <a:cxnLst/>
              <a:rect r="r" b="b" t="t" l="l"/>
              <a:pathLst>
                <a:path h="2513397" w="4618768">
                  <a:moveTo>
                    <a:pt x="0" y="0"/>
                  </a:moveTo>
                  <a:lnTo>
                    <a:pt x="4618768" y="0"/>
                  </a:lnTo>
                  <a:lnTo>
                    <a:pt x="4618768" y="2513397"/>
                  </a:lnTo>
                  <a:lnTo>
                    <a:pt x="0" y="2513397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18768" cy="256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2642" y="2082138"/>
            <a:ext cx="15413738" cy="3313954"/>
          </a:xfrm>
          <a:custGeom>
            <a:avLst/>
            <a:gdLst/>
            <a:ahLst/>
            <a:cxnLst/>
            <a:rect r="r" b="b" t="t" l="l"/>
            <a:pathLst>
              <a:path h="3313954" w="15413738">
                <a:moveTo>
                  <a:pt x="0" y="0"/>
                </a:moveTo>
                <a:lnTo>
                  <a:pt x="15413738" y="0"/>
                </a:lnTo>
                <a:lnTo>
                  <a:pt x="15413738" y="3313954"/>
                </a:lnTo>
                <a:lnTo>
                  <a:pt x="0" y="3313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2642" y="5653267"/>
            <a:ext cx="12692918" cy="3420786"/>
          </a:xfrm>
          <a:custGeom>
            <a:avLst/>
            <a:gdLst/>
            <a:ahLst/>
            <a:cxnLst/>
            <a:rect r="r" b="b" t="t" l="l"/>
            <a:pathLst>
              <a:path h="3420786" w="12692918">
                <a:moveTo>
                  <a:pt x="0" y="0"/>
                </a:moveTo>
                <a:lnTo>
                  <a:pt x="12692918" y="0"/>
                </a:lnTo>
                <a:lnTo>
                  <a:pt x="12692918" y="3420787"/>
                </a:lnTo>
                <a:lnTo>
                  <a:pt x="0" y="3420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43618"/>
            <a:ext cx="557385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57" y="371972"/>
            <a:ext cx="17536886" cy="9543055"/>
            <a:chOff x="0" y="0"/>
            <a:chExt cx="4618768" cy="2513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768" cy="2513397"/>
            </a:xfrm>
            <a:custGeom>
              <a:avLst/>
              <a:gdLst/>
              <a:ahLst/>
              <a:cxnLst/>
              <a:rect r="r" b="b" t="t" l="l"/>
              <a:pathLst>
                <a:path h="2513397" w="4618768">
                  <a:moveTo>
                    <a:pt x="0" y="0"/>
                  </a:moveTo>
                  <a:lnTo>
                    <a:pt x="4618768" y="0"/>
                  </a:lnTo>
                  <a:lnTo>
                    <a:pt x="4618768" y="2513397"/>
                  </a:lnTo>
                  <a:lnTo>
                    <a:pt x="0" y="2513397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18768" cy="256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68555" y="2339634"/>
            <a:ext cx="3123510" cy="3871851"/>
          </a:xfrm>
          <a:custGeom>
            <a:avLst/>
            <a:gdLst/>
            <a:ahLst/>
            <a:cxnLst/>
            <a:rect r="r" b="b" t="t" l="l"/>
            <a:pathLst>
              <a:path h="3871851" w="3123510">
                <a:moveTo>
                  <a:pt x="0" y="0"/>
                </a:moveTo>
                <a:lnTo>
                  <a:pt x="3123510" y="0"/>
                </a:lnTo>
                <a:lnTo>
                  <a:pt x="3123510" y="3871851"/>
                </a:lnTo>
                <a:lnTo>
                  <a:pt x="0" y="3871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367213"/>
            <a:ext cx="2814844" cy="3844272"/>
          </a:xfrm>
          <a:custGeom>
            <a:avLst/>
            <a:gdLst/>
            <a:ahLst/>
            <a:cxnLst/>
            <a:rect r="r" b="b" t="t" l="l"/>
            <a:pathLst>
              <a:path h="3844272" w="2814844">
                <a:moveTo>
                  <a:pt x="0" y="0"/>
                </a:moveTo>
                <a:lnTo>
                  <a:pt x="2814844" y="0"/>
                </a:lnTo>
                <a:lnTo>
                  <a:pt x="2814844" y="3844272"/>
                </a:lnTo>
                <a:lnTo>
                  <a:pt x="0" y="3844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68555" y="7847933"/>
            <a:ext cx="9848661" cy="1410367"/>
          </a:xfrm>
          <a:custGeom>
            <a:avLst/>
            <a:gdLst/>
            <a:ahLst/>
            <a:cxnLst/>
            <a:rect r="r" b="b" t="t" l="l"/>
            <a:pathLst>
              <a:path h="1410367" w="9848661">
                <a:moveTo>
                  <a:pt x="0" y="0"/>
                </a:moveTo>
                <a:lnTo>
                  <a:pt x="9848661" y="0"/>
                </a:lnTo>
                <a:lnTo>
                  <a:pt x="9848661" y="1410367"/>
                </a:lnTo>
                <a:lnTo>
                  <a:pt x="0" y="1410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14400"/>
            <a:ext cx="12028896" cy="102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Before &amp; After Comparison of Null Values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497235"/>
            <a:ext cx="5563365" cy="102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Handle Null Values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57" y="371972"/>
            <a:ext cx="17536886" cy="9543055"/>
            <a:chOff x="0" y="0"/>
            <a:chExt cx="4618768" cy="2513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768" cy="2513397"/>
            </a:xfrm>
            <a:custGeom>
              <a:avLst/>
              <a:gdLst/>
              <a:ahLst/>
              <a:cxnLst/>
              <a:rect r="r" b="b" t="t" l="l"/>
              <a:pathLst>
                <a:path h="2513397" w="4618768">
                  <a:moveTo>
                    <a:pt x="0" y="0"/>
                  </a:moveTo>
                  <a:lnTo>
                    <a:pt x="4618768" y="0"/>
                  </a:lnTo>
                  <a:lnTo>
                    <a:pt x="4618768" y="2513397"/>
                  </a:lnTo>
                  <a:lnTo>
                    <a:pt x="0" y="2513397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18768" cy="256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28828" y="4267479"/>
            <a:ext cx="3783957" cy="1477298"/>
          </a:xfrm>
          <a:custGeom>
            <a:avLst/>
            <a:gdLst/>
            <a:ahLst/>
            <a:cxnLst/>
            <a:rect r="r" b="b" t="t" l="l"/>
            <a:pathLst>
              <a:path h="1477298" w="3783957">
                <a:moveTo>
                  <a:pt x="0" y="0"/>
                </a:moveTo>
                <a:lnTo>
                  <a:pt x="3783958" y="0"/>
                </a:lnTo>
                <a:lnTo>
                  <a:pt x="3783958" y="1477299"/>
                </a:lnTo>
                <a:lnTo>
                  <a:pt x="0" y="1477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4741" y="4267479"/>
            <a:ext cx="4069539" cy="1477298"/>
          </a:xfrm>
          <a:custGeom>
            <a:avLst/>
            <a:gdLst/>
            <a:ahLst/>
            <a:cxnLst/>
            <a:rect r="r" b="b" t="t" l="l"/>
            <a:pathLst>
              <a:path h="1477298" w="4069539">
                <a:moveTo>
                  <a:pt x="0" y="0"/>
                </a:moveTo>
                <a:lnTo>
                  <a:pt x="4069539" y="0"/>
                </a:lnTo>
                <a:lnTo>
                  <a:pt x="4069539" y="1477299"/>
                </a:lnTo>
                <a:lnTo>
                  <a:pt x="0" y="1477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90755" y="1028700"/>
            <a:ext cx="6917054" cy="1073881"/>
          </a:xfrm>
          <a:custGeom>
            <a:avLst/>
            <a:gdLst/>
            <a:ahLst/>
            <a:cxnLst/>
            <a:rect r="r" b="b" t="t" l="l"/>
            <a:pathLst>
              <a:path h="1073881" w="6917054">
                <a:moveTo>
                  <a:pt x="0" y="0"/>
                </a:moveTo>
                <a:lnTo>
                  <a:pt x="6917054" y="0"/>
                </a:lnTo>
                <a:lnTo>
                  <a:pt x="6917054" y="1073881"/>
                </a:lnTo>
                <a:lnTo>
                  <a:pt x="0" y="10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28828" y="7783154"/>
            <a:ext cx="10268064" cy="723386"/>
          </a:xfrm>
          <a:custGeom>
            <a:avLst/>
            <a:gdLst/>
            <a:ahLst/>
            <a:cxnLst/>
            <a:rect r="r" b="b" t="t" l="l"/>
            <a:pathLst>
              <a:path h="723386" w="10268064">
                <a:moveTo>
                  <a:pt x="0" y="0"/>
                </a:moveTo>
                <a:lnTo>
                  <a:pt x="10268064" y="0"/>
                </a:lnTo>
                <a:lnTo>
                  <a:pt x="10268064" y="723387"/>
                </a:lnTo>
                <a:lnTo>
                  <a:pt x="0" y="7233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682202"/>
            <a:ext cx="13400496" cy="102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Before &amp; After Comparison of Duplicate Values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14400"/>
            <a:ext cx="6945450" cy="102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Handle Duplicate Values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192453"/>
            <a:ext cx="4692107" cy="102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Column Rename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57" y="371972"/>
            <a:ext cx="17536886" cy="9543055"/>
            <a:chOff x="0" y="0"/>
            <a:chExt cx="4618768" cy="2513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768" cy="2513397"/>
            </a:xfrm>
            <a:custGeom>
              <a:avLst/>
              <a:gdLst/>
              <a:ahLst/>
              <a:cxnLst/>
              <a:rect r="r" b="b" t="t" l="l"/>
              <a:pathLst>
                <a:path h="2513397" w="4618768">
                  <a:moveTo>
                    <a:pt x="0" y="0"/>
                  </a:moveTo>
                  <a:lnTo>
                    <a:pt x="4618768" y="0"/>
                  </a:lnTo>
                  <a:lnTo>
                    <a:pt x="4618768" y="2513397"/>
                  </a:lnTo>
                  <a:lnTo>
                    <a:pt x="0" y="2513397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18768" cy="256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710591" y="2572397"/>
            <a:ext cx="7214890" cy="5687738"/>
          </a:xfrm>
          <a:custGeom>
            <a:avLst/>
            <a:gdLst/>
            <a:ahLst/>
            <a:cxnLst/>
            <a:rect r="r" b="b" t="t" l="l"/>
            <a:pathLst>
              <a:path h="5687738" w="7214890">
                <a:moveTo>
                  <a:pt x="0" y="0"/>
                </a:moveTo>
                <a:lnTo>
                  <a:pt x="7214890" y="0"/>
                </a:lnTo>
                <a:lnTo>
                  <a:pt x="7214890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60877" y="2572397"/>
            <a:ext cx="2702730" cy="3783822"/>
          </a:xfrm>
          <a:custGeom>
            <a:avLst/>
            <a:gdLst/>
            <a:ahLst/>
            <a:cxnLst/>
            <a:rect r="r" b="b" t="t" l="l"/>
            <a:pathLst>
              <a:path h="3783822" w="2702730">
                <a:moveTo>
                  <a:pt x="0" y="0"/>
                </a:moveTo>
                <a:lnTo>
                  <a:pt x="2702730" y="0"/>
                </a:lnTo>
                <a:lnTo>
                  <a:pt x="2702730" y="3783822"/>
                </a:lnTo>
                <a:lnTo>
                  <a:pt x="0" y="3783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7448" y="6685002"/>
            <a:ext cx="7791881" cy="1575133"/>
          </a:xfrm>
          <a:custGeom>
            <a:avLst/>
            <a:gdLst/>
            <a:ahLst/>
            <a:cxnLst/>
            <a:rect r="r" b="b" t="t" l="l"/>
            <a:pathLst>
              <a:path h="1575133" w="7791881">
                <a:moveTo>
                  <a:pt x="0" y="0"/>
                </a:moveTo>
                <a:lnTo>
                  <a:pt x="7791881" y="0"/>
                </a:lnTo>
                <a:lnTo>
                  <a:pt x="7791881" y="1575133"/>
                </a:lnTo>
                <a:lnTo>
                  <a:pt x="0" y="1575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710591" y="670204"/>
            <a:ext cx="2884896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Outlier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66775"/>
            <a:ext cx="6324891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Column Reduce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57" y="371972"/>
            <a:ext cx="17536886" cy="9543055"/>
            <a:chOff x="0" y="0"/>
            <a:chExt cx="4618768" cy="2513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768" cy="2513397"/>
            </a:xfrm>
            <a:custGeom>
              <a:avLst/>
              <a:gdLst/>
              <a:ahLst/>
              <a:cxnLst/>
              <a:rect r="r" b="b" t="t" l="l"/>
              <a:pathLst>
                <a:path h="2513397" w="4618768">
                  <a:moveTo>
                    <a:pt x="0" y="0"/>
                  </a:moveTo>
                  <a:lnTo>
                    <a:pt x="4618768" y="0"/>
                  </a:lnTo>
                  <a:lnTo>
                    <a:pt x="4618768" y="2513397"/>
                  </a:lnTo>
                  <a:lnTo>
                    <a:pt x="0" y="2513397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18768" cy="256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2607368"/>
            <a:ext cx="7924992" cy="5727501"/>
          </a:xfrm>
          <a:custGeom>
            <a:avLst/>
            <a:gdLst/>
            <a:ahLst/>
            <a:cxnLst/>
            <a:rect r="r" b="b" t="t" l="l"/>
            <a:pathLst>
              <a:path h="5727501" w="7924992">
                <a:moveTo>
                  <a:pt x="0" y="0"/>
                </a:moveTo>
                <a:lnTo>
                  <a:pt x="7924992" y="0"/>
                </a:lnTo>
                <a:lnTo>
                  <a:pt x="7924992" y="5727501"/>
                </a:lnTo>
                <a:lnTo>
                  <a:pt x="0" y="5727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866775"/>
            <a:ext cx="4517754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Scatter Plot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2607368"/>
            <a:ext cx="7717428" cy="5720529"/>
          </a:xfrm>
          <a:custGeom>
            <a:avLst/>
            <a:gdLst/>
            <a:ahLst/>
            <a:cxnLst/>
            <a:rect r="r" b="b" t="t" l="l"/>
            <a:pathLst>
              <a:path h="5720529" w="7717428">
                <a:moveTo>
                  <a:pt x="0" y="0"/>
                </a:moveTo>
                <a:lnTo>
                  <a:pt x="7717428" y="0"/>
                </a:lnTo>
                <a:lnTo>
                  <a:pt x="7717428" y="5720529"/>
                </a:lnTo>
                <a:lnTo>
                  <a:pt x="0" y="572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66775"/>
            <a:ext cx="4256496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Histogram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57" y="371972"/>
            <a:ext cx="17536886" cy="9543055"/>
            <a:chOff x="0" y="0"/>
            <a:chExt cx="4618768" cy="25133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768" cy="2513397"/>
            </a:xfrm>
            <a:custGeom>
              <a:avLst/>
              <a:gdLst/>
              <a:ahLst/>
              <a:cxnLst/>
              <a:rect r="r" b="b" t="t" l="l"/>
              <a:pathLst>
                <a:path h="2513397" w="4618768">
                  <a:moveTo>
                    <a:pt x="0" y="0"/>
                  </a:moveTo>
                  <a:lnTo>
                    <a:pt x="4618768" y="0"/>
                  </a:lnTo>
                  <a:lnTo>
                    <a:pt x="4618768" y="2513397"/>
                  </a:lnTo>
                  <a:lnTo>
                    <a:pt x="0" y="2513397"/>
                  </a:lnTo>
                  <a:close/>
                </a:path>
              </a:pathLst>
            </a:custGeom>
            <a:solidFill>
              <a:srgbClr val="ECEC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18768" cy="2561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31331" y="2582206"/>
            <a:ext cx="7076137" cy="5859425"/>
          </a:xfrm>
          <a:custGeom>
            <a:avLst/>
            <a:gdLst/>
            <a:ahLst/>
            <a:cxnLst/>
            <a:rect r="r" b="b" t="t" l="l"/>
            <a:pathLst>
              <a:path h="5859425" w="7076137">
                <a:moveTo>
                  <a:pt x="0" y="0"/>
                </a:moveTo>
                <a:lnTo>
                  <a:pt x="7076137" y="0"/>
                </a:lnTo>
                <a:lnTo>
                  <a:pt x="7076137" y="5859425"/>
                </a:lnTo>
                <a:lnTo>
                  <a:pt x="0" y="585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31331" y="866775"/>
            <a:ext cx="3277943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Bar Plot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2675140"/>
            <a:ext cx="6827707" cy="5673557"/>
          </a:xfrm>
          <a:custGeom>
            <a:avLst/>
            <a:gdLst/>
            <a:ahLst/>
            <a:cxnLst/>
            <a:rect r="r" b="b" t="t" l="l"/>
            <a:pathLst>
              <a:path h="5673557" w="6827707">
                <a:moveTo>
                  <a:pt x="0" y="0"/>
                </a:moveTo>
                <a:lnTo>
                  <a:pt x="6827707" y="0"/>
                </a:lnTo>
                <a:lnTo>
                  <a:pt x="6827707" y="5673557"/>
                </a:lnTo>
                <a:lnTo>
                  <a:pt x="0" y="5673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66775"/>
            <a:ext cx="3440068" cy="137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Heatmap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DAGZSt5H_i0</dc:identifier>
  <dcterms:modified xsi:type="dcterms:W3CDTF">2011-08-01T06:04:30Z</dcterms:modified>
  <cp:revision>1</cp:revision>
  <dc:title>Mobile Sales</dc:title>
</cp:coreProperties>
</file>