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BEA9B8-E108-4F9A-93CD-41138E9B05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66C2C4-FCE3-4B1B-ACFE-89F87BA6AC5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2/15/2024 4:33:21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77328A2-47AF-42F9-8037-8E66FC778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2024-02-15T11:03:21Z</dcterms:created>
  <dcterms:modified xsi:type="dcterms:W3CDTF">2024-02-15T11:03:21Z</dcterms:modified>
</cp:coreProperties>
</file>