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17F91B-A326-4290-8A21-A489D0C07364}" v="6" dt="2025-10-07T08:48:33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arshini Pradhan" userId="5c1b2e8ce0a7a1f1" providerId="LiveId" clId="{0B668631-6082-48F0-97EE-8F5634EFC2EA}"/>
    <pc:docChg chg="custSel modSld">
      <pc:chgData name="Priyadarshini Pradhan" userId="5c1b2e8ce0a7a1f1" providerId="LiveId" clId="{0B668631-6082-48F0-97EE-8F5634EFC2EA}" dt="2025-10-07T10:39:46.078" v="309" actId="5793"/>
      <pc:docMkLst>
        <pc:docMk/>
      </pc:docMkLst>
      <pc:sldChg chg="addSp delSp modSp mod">
        <pc:chgData name="Priyadarshini Pradhan" userId="5c1b2e8ce0a7a1f1" providerId="LiveId" clId="{0B668631-6082-48F0-97EE-8F5634EFC2EA}" dt="2025-10-07T08:48:52.183" v="301" actId="14100"/>
        <pc:sldMkLst>
          <pc:docMk/>
          <pc:sldMk cId="1483293388" sldId="267"/>
        </pc:sldMkLst>
        <pc:spChg chg="del mod">
          <ac:chgData name="Priyadarshini Pradhan" userId="5c1b2e8ce0a7a1f1" providerId="LiveId" clId="{0B668631-6082-48F0-97EE-8F5634EFC2EA}" dt="2025-10-07T08:34:15.735" v="1" actId="931"/>
          <ac:spMkLst>
            <pc:docMk/>
            <pc:sldMk cId="1483293388" sldId="267"/>
            <ac:spMk id="2" creationId="{D3304455-6802-6CA9-8475-2F6DD1B8D409}"/>
          </ac:spMkLst>
        </pc:spChg>
        <pc:picChg chg="add mod">
          <ac:chgData name="Priyadarshini Pradhan" userId="5c1b2e8ce0a7a1f1" providerId="LiveId" clId="{0B668631-6082-48F0-97EE-8F5634EFC2EA}" dt="2025-10-07T08:34:32.931" v="3" actId="14100"/>
          <ac:picMkLst>
            <pc:docMk/>
            <pc:sldMk cId="1483293388" sldId="267"/>
            <ac:picMk id="4" creationId="{51AA2029-8636-DF0F-3120-7888C210969A}"/>
          </ac:picMkLst>
        </pc:picChg>
        <pc:picChg chg="add mod">
          <ac:chgData name="Priyadarshini Pradhan" userId="5c1b2e8ce0a7a1f1" providerId="LiveId" clId="{0B668631-6082-48F0-97EE-8F5634EFC2EA}" dt="2025-10-07T08:48:52.183" v="301" actId="14100"/>
          <ac:picMkLst>
            <pc:docMk/>
            <pc:sldMk cId="1483293388" sldId="267"/>
            <ac:picMk id="7" creationId="{A0CAA48B-BABA-FE8A-010D-2693C6EB8B32}"/>
          </ac:picMkLst>
        </pc:picChg>
      </pc:sldChg>
      <pc:sldChg chg="modSp mod">
        <pc:chgData name="Priyadarshini Pradhan" userId="5c1b2e8ce0a7a1f1" providerId="LiveId" clId="{0B668631-6082-48F0-97EE-8F5634EFC2EA}" dt="2025-10-07T10:39:46.078" v="309" actId="5793"/>
        <pc:sldMkLst>
          <pc:docMk/>
          <pc:sldMk cId="3183315129" sldId="268"/>
        </pc:sldMkLst>
        <pc:spChg chg="mod">
          <ac:chgData name="Priyadarshini Pradhan" userId="5c1b2e8ce0a7a1f1" providerId="LiveId" clId="{0B668631-6082-48F0-97EE-8F5634EFC2EA}" dt="2025-10-07T10:39:46.078" v="309" actId="5793"/>
          <ac:spMkLst>
            <pc:docMk/>
            <pc:sldMk cId="3183315129" sldId="268"/>
            <ac:spMk id="4" creationId="{AE90F0D3-BDEA-0292-92F3-78C774C3D8CE}"/>
          </ac:spMkLst>
        </pc:spChg>
      </pc:sldChg>
      <pc:sldChg chg="modSp mod">
        <pc:chgData name="Priyadarshini Pradhan" userId="5c1b2e8ce0a7a1f1" providerId="LiveId" clId="{0B668631-6082-48F0-97EE-8F5634EFC2EA}" dt="2025-10-07T09:56:05.066" v="305" actId="27636"/>
        <pc:sldMkLst>
          <pc:docMk/>
          <pc:sldMk cId="728950222" sldId="269"/>
        </pc:sldMkLst>
        <pc:spChg chg="mod">
          <ac:chgData name="Priyadarshini Pradhan" userId="5c1b2e8ce0a7a1f1" providerId="LiveId" clId="{0B668631-6082-48F0-97EE-8F5634EFC2EA}" dt="2025-10-07T09:56:05.066" v="305" actId="27636"/>
          <ac:spMkLst>
            <pc:docMk/>
            <pc:sldMk cId="728950222" sldId="269"/>
            <ac:spMk id="2" creationId="{357C38BC-22B3-37B2-E0C3-812020A760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study planner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PRIYADARSHINI PRADHAN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Name-IPSAR,CUTTACK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internship registration ID –STU68849471314b01753519217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52345"/>
            <a:ext cx="9552680" cy="2772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/>
              <a:t>Students often face challenges in organizing study schedules and tracking academic tasks</a:t>
            </a:r>
          </a:p>
          <a:p>
            <a:pPr marL="0" indent="0">
              <a:buNone/>
            </a:pPr>
            <a:r>
              <a:rPr lang="en-US" dirty="0"/>
              <a:t>efficiently. Managing multiple subjects, assignments, and deadlines can become overwhelming</a:t>
            </a:r>
          </a:p>
          <a:p>
            <a:pPr marL="0" indent="0">
              <a:buNone/>
            </a:pPr>
            <a:r>
              <a:rPr lang="en-US" dirty="0"/>
              <a:t>without a proper system. This Smart Study Planner helps users create, view, and manage their</a:t>
            </a:r>
          </a:p>
          <a:p>
            <a:pPr marL="0" indent="0">
              <a:buNone/>
            </a:pPr>
            <a:r>
              <a:rPr lang="en-US" dirty="0"/>
              <a:t>study goals with reminders and visual timelines, improving time management and productivity. All</a:t>
            </a:r>
          </a:p>
          <a:p>
            <a:pPr marL="0" indent="0">
              <a:buNone/>
            </a:pPr>
            <a:r>
              <a:rPr lang="en-US" dirty="0"/>
              <a:t>tasks and progress are stored locally using the browser’s </a:t>
            </a:r>
            <a:r>
              <a:rPr lang="en-US" dirty="0" err="1"/>
              <a:t>LocalStorage</a:t>
            </a:r>
            <a:r>
              <a:rPr lang="en-US" dirty="0"/>
              <a:t>, ensuring that data remains</a:t>
            </a:r>
          </a:p>
          <a:p>
            <a:pPr marL="0" indent="0">
              <a:buNone/>
            </a:pPr>
            <a:r>
              <a:rPr lang="en-US" dirty="0"/>
              <a:t>available even after closing or refreshing the page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07527"/>
            <a:ext cx="706154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Platform-web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brouser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, Running and Testing the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 –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,storing and retrieving tasks locally.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81274"/>
            <a:ext cx="1125684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using HTML and CSS (grid &amp; cards).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InteraFrontend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Design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Layout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ctive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Features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Define product categories and details (image, price, description).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Add-to-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Product Catalog Creation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Cart, Remove-from-Cart functions in JavaScript.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Real-time total price calculation.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Product filtering by category.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Modal views for product details.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Testing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Cross-browser compatibility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Mobile responsiveness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Deployment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Host using GitHub Pages / Netlify for free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AA2029-8636-DF0F-3120-7888C21096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955" y="1301750"/>
            <a:ext cx="3244645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CAA48B-BABA-FE8A-010D-2693C6EB8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893" y="1301750"/>
            <a:ext cx="3612462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616357"/>
            <a:ext cx="9485930" cy="204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Smart Study Planner provides a practical and efficient way for students to organize their</a:t>
            </a:r>
          </a:p>
          <a:p>
            <a:pPr marL="0" indent="0">
              <a:buNone/>
            </a:pPr>
            <a:r>
              <a:rPr lang="en-US" dirty="0"/>
              <a:t>academic goals. It demonstrates the effective use of HTML, CSS, and JavaScript along with</a:t>
            </a:r>
          </a:p>
          <a:p>
            <a:pPr marL="0" indent="0">
              <a:buNone/>
            </a:pPr>
            <a:r>
              <a:rPr lang="en-US" dirty="0" err="1"/>
              <a:t>LocalStorage</a:t>
            </a:r>
            <a:r>
              <a:rPr lang="en-US" dirty="0"/>
              <a:t> to create a fully functional offline web app. The project successfully addresses the</a:t>
            </a:r>
          </a:p>
          <a:p>
            <a:pPr marL="0" indent="0">
              <a:buNone/>
            </a:pPr>
            <a:r>
              <a:rPr lang="en-US" dirty="0"/>
              <a:t>challenges of managing study schedules and enhances productivity, focus, and time management</a:t>
            </a:r>
          </a:p>
          <a:p>
            <a:pPr marL="0" indent="0">
              <a:buNone/>
            </a:pPr>
            <a:r>
              <a:rPr lang="en-IN" dirty="0"/>
              <a:t>among students.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4986" y="2716503"/>
            <a:ext cx="5095434" cy="2355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Add reminder notifications for upcoming tasks.</a:t>
            </a:r>
          </a:p>
          <a:p>
            <a:r>
              <a:rPr lang="en-IN" dirty="0"/>
              <a:t>Introduce progress tracking charts.</a:t>
            </a:r>
          </a:p>
          <a:p>
            <a:r>
              <a:rPr lang="fr-FR" dirty="0" err="1"/>
              <a:t>Implement</a:t>
            </a:r>
            <a:r>
              <a:rPr lang="fr-FR" dirty="0"/>
              <a:t> </a:t>
            </a:r>
            <a:r>
              <a:rPr lang="fr-FR" dirty="0" err="1"/>
              <a:t>dark</a:t>
            </a:r>
            <a:r>
              <a:rPr lang="fr-FR" dirty="0"/>
              <a:t>/light mode </a:t>
            </a:r>
            <a:r>
              <a:rPr lang="fr-FR" dirty="0" err="1"/>
              <a:t>toggle</a:t>
            </a:r>
            <a:r>
              <a:rPr lang="fr-FR" dirty="0"/>
              <a:t>.</a:t>
            </a:r>
          </a:p>
          <a:p>
            <a:r>
              <a:rPr lang="en-US" dirty="0"/>
              <a:t> Add cloud backup for syncing across devices.</a:t>
            </a:r>
          </a:p>
          <a:p>
            <a:r>
              <a:rPr lang="en-US" dirty="0"/>
              <a:t> Include calendar view or visual timelines of tasks.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000" b="1" dirty="0"/>
              <a:t>Mozilla Developer Network (MDN Web Docs)</a:t>
            </a:r>
            <a:r>
              <a:rPr lang="en-IN" sz="2000" dirty="0"/>
              <a:t> —</a:t>
            </a:r>
            <a:br>
              <a:rPr lang="en-IN" sz="2000" dirty="0"/>
            </a:br>
            <a:r>
              <a:rPr lang="en-IN" sz="2000" dirty="0"/>
              <a:t>Documentation for HTML, CSS, and JavaScript concepts used in this project.</a:t>
            </a:r>
          </a:p>
          <a:p>
            <a:r>
              <a:rPr lang="en-IN" sz="2000" b="1" dirty="0"/>
              <a:t>W3Schools Online Web Tutorials</a:t>
            </a:r>
            <a:r>
              <a:rPr lang="en-IN" sz="2000" dirty="0"/>
              <a:t> —</a:t>
            </a:r>
            <a:br>
              <a:rPr lang="en-IN" sz="2000" dirty="0"/>
            </a:br>
            <a:r>
              <a:rPr lang="en-IN" sz="2000" dirty="0"/>
              <a:t>Used for understanding and implementing basic web technologies and </a:t>
            </a:r>
            <a:r>
              <a:rPr lang="en-IN" sz="2000" dirty="0" err="1"/>
              <a:t>LocalStorage</a:t>
            </a:r>
            <a:r>
              <a:rPr lang="en-IN" sz="2000" dirty="0"/>
              <a:t> usage.</a:t>
            </a:r>
          </a:p>
          <a:p>
            <a:r>
              <a:rPr lang="en-IN" sz="2000" b="1" dirty="0"/>
              <a:t>Stack Overflow</a:t>
            </a:r>
            <a:r>
              <a:rPr lang="en-IN" sz="2000" dirty="0"/>
              <a:t> —</a:t>
            </a:r>
            <a:br>
              <a:rPr lang="en-IN" sz="2000" dirty="0"/>
            </a:br>
            <a:r>
              <a:rPr lang="en-IN" sz="2000" dirty="0"/>
              <a:t>Used to resolve implementation issues and enhance JavaScript functionality.</a:t>
            </a:r>
          </a:p>
          <a:p>
            <a:r>
              <a:rPr lang="en-IN" sz="2000" b="1" dirty="0" err="1"/>
              <a:t>FreeCodeCamp</a:t>
            </a:r>
            <a:r>
              <a:rPr lang="en-IN" sz="2000" dirty="0"/>
              <a:t> —</a:t>
            </a:r>
            <a:br>
              <a:rPr lang="en-IN" sz="2000" dirty="0"/>
            </a:br>
            <a:r>
              <a:rPr lang="en-IN" sz="2000" dirty="0"/>
              <a:t>Referred for ideas on creating responsive layouts and project logic in JavaScript.</a:t>
            </a:r>
          </a:p>
          <a:p>
            <a:r>
              <a:rPr lang="en-IN" sz="2000" b="1" dirty="0"/>
              <a:t>CSS Tricks</a:t>
            </a:r>
            <a:r>
              <a:rPr lang="en-IN" sz="2000" dirty="0"/>
              <a:t> —</a:t>
            </a:r>
            <a:br>
              <a:rPr lang="en-IN" sz="2000" dirty="0"/>
            </a:br>
            <a:r>
              <a:rPr lang="en-IN" sz="2000" dirty="0"/>
              <a:t>Referenced for modern CSS design patterns and layout improvements.</a:t>
            </a:r>
          </a:p>
          <a:p>
            <a:pPr marL="0" indent="0">
              <a:buNone/>
            </a:pPr>
            <a:r>
              <a:rPr lang="en-IN" sz="2400">
                <a:hlinkClick r:id="rId2"/>
              </a:rPr>
              <a:t>-</a:t>
            </a:r>
            <a:r>
              <a:rPr lang="en-IN" sz="2400" dirty="0" err="1">
                <a:hlinkClick r:id="rId2"/>
              </a:rPr>
              <a:t>NanthiniMoha</a:t>
            </a:r>
            <a:r>
              <a:rPr lang="en-IN" sz="2400" dirty="0">
                <a:hlinkClick r:id="rId2"/>
              </a:rPr>
              <a:t>/TNSDC-FWD-DIGITAL_PORTFOLIO</a:t>
            </a:r>
            <a:endParaRPr lang="en-IN" sz="2400" dirty="0"/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-Get started with Bootstrap · Bootstrap v5.3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174</TotalTime>
  <Words>491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Smart study planner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Priyadarshini Pradhan</cp:lastModifiedBy>
  <cp:revision>46</cp:revision>
  <dcterms:created xsi:type="dcterms:W3CDTF">2021-05-26T16:50:10Z</dcterms:created>
  <dcterms:modified xsi:type="dcterms:W3CDTF">2025-10-07T10:39:47Z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