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05024" y="2819400"/>
            <a:ext cx="8610600" cy="2554545"/>
          </a:xfrm>
          <a:prstGeom prst="rect">
            <a:avLst/>
          </a:prstGeom>
          <a:noFill/>
        </p:spPr>
        <p:txBody>
          <a:bodyPr wrap="square" lIns="91440" tIns="45720" rIns="91440" bIns="45720" rtlCol="0" anchor="t">
            <a:spAutoFit/>
          </a:bodyPr>
          <a:lstStyle/>
          <a:p>
            <a:r>
              <a:rPr lang="en-US" sz="2400" dirty="0"/>
              <a:t>STUDENT NAME: </a:t>
            </a:r>
            <a:r>
              <a:rPr lang="en-US" sz="2400" dirty="0" smtClean="0"/>
              <a:t> PRIYADHARSHINI R</a:t>
            </a:r>
            <a:endParaRPr lang="en-US" sz="2400" dirty="0"/>
          </a:p>
          <a:p>
            <a:r>
              <a:rPr lang="en-US" sz="2400" dirty="0"/>
              <a:t>REGISTER NO AND NMID: </a:t>
            </a:r>
            <a:r>
              <a:rPr lang="en-IN" sz="2400" dirty="0"/>
              <a:t> asanm12712724ubca0015</a:t>
            </a:r>
            <a:endParaRPr lang="en-US" sz="2400" dirty="0">
              <a:cs typeface="Calibri"/>
            </a:endParaRPr>
          </a:p>
          <a:p>
            <a:r>
              <a:rPr lang="en-US" sz="2400" dirty="0"/>
              <a:t>DEPARTMENT: </a:t>
            </a:r>
            <a:r>
              <a:rPr lang="en-US" sz="2400" dirty="0" smtClean="0"/>
              <a:t> II - BCA</a:t>
            </a:r>
            <a:endParaRPr lang="en-US" sz="2400" dirty="0"/>
          </a:p>
          <a:p>
            <a:r>
              <a:rPr lang="en-US" sz="2400" dirty="0"/>
              <a:t>COLLEGE: COLLEGE/ </a:t>
            </a:r>
            <a:r>
              <a:rPr lang="en-US" sz="2400" dirty="0" smtClean="0"/>
              <a:t>UNIVERSITY: </a:t>
            </a:r>
            <a:r>
              <a:rPr lang="en-US" sz="2000" dirty="0" smtClean="0"/>
              <a:t>JOHN DEWEY COLLEGE OF ARTS AND SCIENCE FOR WOMEN, PULAVANUR, PANRUTI, CUDDALORE – 607 205 / ANNAMALAI UNIVERSITY.</a:t>
            </a:r>
            <a:endParaRPr lang="en-US" sz="20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133600" y="1447800"/>
            <a:ext cx="6610350" cy="2308324"/>
          </a:xfrm>
          <a:prstGeom prst="rect">
            <a:avLst/>
          </a:prstGeom>
          <a:noFill/>
        </p:spPr>
        <p:txBody>
          <a:bodyPr wrap="square" rtlCol="0">
            <a:spAutoFit/>
          </a:bodyPr>
          <a:lstStyle/>
          <a:p>
            <a:r>
              <a:rPr lang="en-US" dirty="0" smtClean="0"/>
              <a:t>The </a:t>
            </a:r>
            <a:r>
              <a:rPr lang="en-US" dirty="0"/>
              <a:t>portfolio website successfully loads on various devices, including desktops, tablets, and smartphones, confirming its </a:t>
            </a:r>
            <a:r>
              <a:rPr lang="en-US" b="1" dirty="0"/>
              <a:t>fully responsive design</a:t>
            </a:r>
            <a:r>
              <a:rPr lang="en-US" dirty="0"/>
              <a:t>.</a:t>
            </a:r>
          </a:p>
          <a:p>
            <a:r>
              <a:rPr lang="en-US" dirty="0"/>
              <a:t>Smooth animations, such as the profile image pop-in and hover effects on skill and project cards, enhance the user experience.</a:t>
            </a:r>
          </a:p>
          <a:p>
            <a:r>
              <a:rPr lang="en-US" dirty="0"/>
              <a:t>Clear and visually appealing layout improves content readability and engagement.</a:t>
            </a:r>
          </a:p>
          <a:p>
            <a:endParaRPr lang="en-IN" dirty="0"/>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3176" t="23091" r="1655" b="13588"/>
          <a:stretch/>
        </p:blipFill>
        <p:spPr>
          <a:xfrm>
            <a:off x="6387987" y="3390032"/>
            <a:ext cx="3422763" cy="1708005"/>
          </a:xfrm>
          <a:prstGeom prst="rect">
            <a:avLst/>
          </a:prstGeom>
          <a:ln>
            <a:noFill/>
          </a:ln>
          <a:effectLst>
            <a:outerShdw blurRad="292100" dist="139700" dir="2700000" algn="tl" rotWithShape="0">
              <a:srgbClr val="333333">
                <a:alpha val="65000"/>
              </a:srgbClr>
            </a:outerShdw>
          </a:effectLst>
        </p:spPr>
      </p:pic>
      <p:pic>
        <p:nvPicPr>
          <p:cNvPr id="13" name="Picture 12"/>
          <p:cNvPicPr>
            <a:picLocks noChangeAspect="1"/>
          </p:cNvPicPr>
          <p:nvPr/>
        </p:nvPicPr>
        <p:blipFill rotWithShape="1">
          <a:blip r:embed="rId4" cstate="print">
            <a:extLst>
              <a:ext uri="{28A0092B-C50C-407E-A947-70E740481C1C}">
                <a14:useLocalDpi xmlns:a14="http://schemas.microsoft.com/office/drawing/2010/main" val="0"/>
              </a:ext>
            </a:extLst>
          </a:blip>
          <a:srcRect l="6668" t="13131" r="9374" b="21805"/>
          <a:stretch/>
        </p:blipFill>
        <p:spPr>
          <a:xfrm>
            <a:off x="2971800" y="3446517"/>
            <a:ext cx="3140983" cy="1644593"/>
          </a:xfrm>
          <a:prstGeom prst="rect">
            <a:avLst/>
          </a:prstGeom>
          <a:ln>
            <a:noFill/>
          </a:ln>
          <a:effectLst>
            <a:outerShdw blurRad="292100" dist="139700" dir="2700000" algn="tl" rotWithShape="0">
              <a:srgbClr val="333333">
                <a:alpha val="65000"/>
              </a:srgbClr>
            </a:outerShdw>
          </a:effectLst>
        </p:spPr>
      </p:pic>
      <p:pic>
        <p:nvPicPr>
          <p:cNvPr id="14" name="Picture 13"/>
          <p:cNvPicPr>
            <a:picLocks noChangeAspect="1"/>
          </p:cNvPicPr>
          <p:nvPr/>
        </p:nvPicPr>
        <p:blipFill rotWithShape="1">
          <a:blip r:embed="rId5" cstate="print">
            <a:extLst>
              <a:ext uri="{28A0092B-C50C-407E-A947-70E740481C1C}">
                <a14:useLocalDpi xmlns:a14="http://schemas.microsoft.com/office/drawing/2010/main" val="0"/>
              </a:ext>
            </a:extLst>
          </a:blip>
          <a:srcRect t="6586" r="9560" b="31513"/>
          <a:stretch/>
        </p:blipFill>
        <p:spPr>
          <a:xfrm>
            <a:off x="4733322" y="5267325"/>
            <a:ext cx="2758921" cy="1438273"/>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616960" y="1219200"/>
            <a:ext cx="8820150" cy="5078313"/>
          </a:xfrm>
          <a:prstGeom prst="rect">
            <a:avLst/>
          </a:prstGeom>
          <a:noFill/>
        </p:spPr>
        <p:txBody>
          <a:bodyPr wrap="square" rtlCol="0">
            <a:spAutoFit/>
          </a:bodyPr>
          <a:lstStyle/>
          <a:p>
            <a:pPr>
              <a:lnSpc>
                <a:spcPct val="150000"/>
              </a:lnSpc>
            </a:pPr>
            <a:r>
              <a:rPr lang="en-US" dirty="0"/>
              <a:t>The development of this personal portfolio website for </a:t>
            </a:r>
            <a:r>
              <a:rPr lang="en-US" b="1" dirty="0" err="1"/>
              <a:t>Priyadharshini</a:t>
            </a:r>
            <a:r>
              <a:rPr lang="en-US" b="1" dirty="0"/>
              <a:t> R</a:t>
            </a:r>
            <a:r>
              <a:rPr lang="en-US" dirty="0"/>
              <a:t> successfully demonstrates the application of modern web design principles using HTML5 and CSS3. The project highlights key skills, projects, and personal branding in a clean, responsive, and visually appealing manner.</a:t>
            </a:r>
          </a:p>
          <a:p>
            <a:pPr>
              <a:lnSpc>
                <a:spcPct val="150000"/>
              </a:lnSpc>
            </a:pPr>
            <a:r>
              <a:rPr lang="en-US" dirty="0"/>
              <a:t>By integrating responsive layouts, subtle animations, and an intuitive structure, the portfolio offers an engaging user experience across devices. This website not only serves as a professional showcase for potential employers and clients but also exemplifies proficiency in front-end web development and design.</a:t>
            </a:r>
          </a:p>
          <a:p>
            <a:pPr>
              <a:lnSpc>
                <a:spcPct val="150000"/>
              </a:lnSpc>
            </a:pPr>
            <a:r>
              <a:rPr lang="en-US" dirty="0"/>
              <a:t>Overall, the project fulfills its objective of creating a functional, attractive, and user-friendly platform that effectively communicates the designer’s creativity and technical expertise, establishing a strong foundation for future career growth in web design.</a:t>
            </a:r>
          </a:p>
          <a:p>
            <a:pPr>
              <a:lnSpc>
                <a:spcPct val="150000"/>
              </a:lnSpc>
            </a:pP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t>Portfolio for a Creative Web Designer</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1747837" y="2209800"/>
            <a:ext cx="8062913" cy="1323439"/>
          </a:xfrm>
          <a:prstGeom prst="rect">
            <a:avLst/>
          </a:prstGeom>
          <a:noFill/>
        </p:spPr>
        <p:txBody>
          <a:bodyPr wrap="square" rtlCol="0">
            <a:spAutoFit/>
          </a:bodyPr>
          <a:lstStyle/>
          <a:p>
            <a:r>
              <a:rPr lang="en-US" sz="4000" b="1" dirty="0" smtClean="0"/>
              <a:t>STUDENT  PORTFOLIO FOR A </a:t>
            </a:r>
          </a:p>
          <a:p>
            <a:pPr algn="ctr"/>
            <a:r>
              <a:rPr lang="en-US" sz="4000" b="1" dirty="0" smtClean="0"/>
              <a:t>CREATIVE WEB DESIGNER</a:t>
            </a:r>
            <a:endParaRPr lang="en-IN" sz="40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28675" y="1317383"/>
            <a:ext cx="7162800" cy="5355312"/>
          </a:xfrm>
          <a:prstGeom prst="rect">
            <a:avLst/>
          </a:prstGeom>
          <a:noFill/>
        </p:spPr>
        <p:txBody>
          <a:bodyPr wrap="square" rtlCol="0">
            <a:spAutoFit/>
          </a:bodyPr>
          <a:lstStyle/>
          <a:p>
            <a:pPr>
              <a:lnSpc>
                <a:spcPct val="150000"/>
              </a:lnSpc>
            </a:pPr>
            <a:r>
              <a:rPr lang="en-US" dirty="0"/>
              <a:t>In today's digital world, having a strong online presence is essential for individuals pursuing careers in creative fields such as web design. Many aspiring designers lack a well-structured and visually appealing portfolio to showcase their skills, projects, and personal brand. Without a professional digital portfolio, it becomes challenging to stand out in the competitive job market and connect with potential clients or employers.</a:t>
            </a:r>
          </a:p>
          <a:p>
            <a:pPr>
              <a:lnSpc>
                <a:spcPct val="150000"/>
              </a:lnSpc>
            </a:pPr>
            <a:r>
              <a:rPr lang="en-US" dirty="0"/>
              <a:t>This project aims to solve that problem by designing and developing a </a:t>
            </a:r>
            <a:r>
              <a:rPr lang="en-US" b="1" dirty="0"/>
              <a:t>modern, responsive, and user-friendly personal portfolio website</a:t>
            </a:r>
            <a:r>
              <a:rPr lang="en-US" dirty="0"/>
              <a:t> for </a:t>
            </a:r>
            <a:r>
              <a:rPr lang="en-US" b="1" dirty="0" err="1"/>
              <a:t>Priyadharshini</a:t>
            </a:r>
            <a:r>
              <a:rPr lang="en-US" b="1" dirty="0"/>
              <a:t> R</a:t>
            </a:r>
            <a:r>
              <a:rPr lang="en-US" dirty="0"/>
              <a:t>, a creative web designer. The portfolio will serve as an online platform to highlight her skills, past projects, and personal information using modern HTML and CSS techniques, ensuring it is visually engaging, accessible, and mobile-friendly.</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5" y="1857375"/>
            <a:ext cx="8467725" cy="4247317"/>
          </a:xfrm>
          <a:prstGeom prst="rect">
            <a:avLst/>
          </a:prstGeom>
          <a:noFill/>
        </p:spPr>
        <p:txBody>
          <a:bodyPr wrap="square" rtlCol="0">
            <a:spAutoFit/>
          </a:bodyPr>
          <a:lstStyle/>
          <a:p>
            <a:r>
              <a:rPr lang="en-US" dirty="0"/>
              <a:t>This project involves the design and development of a </a:t>
            </a:r>
            <a:r>
              <a:rPr lang="en-US" b="1" dirty="0"/>
              <a:t>personal portfolio website</a:t>
            </a:r>
            <a:r>
              <a:rPr lang="en-US" dirty="0"/>
              <a:t> for </a:t>
            </a:r>
            <a:r>
              <a:rPr lang="en-US" b="1" dirty="0" err="1"/>
              <a:t>Priyadharshini</a:t>
            </a:r>
            <a:r>
              <a:rPr lang="en-US" b="1" dirty="0"/>
              <a:t> R</a:t>
            </a:r>
            <a:r>
              <a:rPr lang="en-US" dirty="0"/>
              <a:t>, a creative and aspiring web designer. The website is intended to serve as a digital identity that presents her skills, experience, and project work in a clean, modern, and interactive manner.</a:t>
            </a:r>
          </a:p>
          <a:p>
            <a:r>
              <a:rPr lang="en-US" dirty="0"/>
              <a:t>Built using standard web technologies such as </a:t>
            </a:r>
            <a:r>
              <a:rPr lang="en-US" b="1" dirty="0"/>
              <a:t>HTML5</a:t>
            </a:r>
            <a:r>
              <a:rPr lang="en-US" dirty="0"/>
              <a:t> and </a:t>
            </a:r>
            <a:r>
              <a:rPr lang="en-US" b="1" dirty="0"/>
              <a:t>CSS3</a:t>
            </a:r>
            <a:r>
              <a:rPr lang="en-US" dirty="0"/>
              <a:t>, the portfolio is fully responsive, ensuring optimal viewing across various devices including desktops, tablets, and smartphones. The site includes key sections such as a personal introduction, skillset, project highlights, and contact details, all organized within an aesthetically pleasing and intuitive layout.</a:t>
            </a:r>
          </a:p>
          <a:p>
            <a:r>
              <a:rPr lang="en-US" dirty="0"/>
              <a:t>Advanced CSS styling, animations, and layout techniques are used to enhance the visual appeal and user experience. The website not only demonstrates </a:t>
            </a:r>
            <a:r>
              <a:rPr lang="en-US" dirty="0" err="1"/>
              <a:t>Priyadharshini's</a:t>
            </a:r>
            <a:r>
              <a:rPr lang="en-US" dirty="0"/>
              <a:t> design capabilities but also functions as a live example of her front-end development skills — making it a powerful tool for career opportunities in the field of web design and development.</a:t>
            </a:r>
          </a:p>
          <a:p>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81000" y="1857375"/>
            <a:ext cx="8229600" cy="3693319"/>
          </a:xfrm>
          <a:prstGeom prst="rect">
            <a:avLst/>
          </a:prstGeom>
          <a:noFill/>
        </p:spPr>
        <p:txBody>
          <a:bodyPr wrap="square" rtlCol="0">
            <a:spAutoFit/>
          </a:bodyPr>
          <a:lstStyle/>
          <a:p>
            <a:r>
              <a:rPr lang="en-US" b="1" dirty="0"/>
              <a:t>Potential Employers / Recruiters</a:t>
            </a:r>
            <a:endParaRPr lang="en-US" dirty="0"/>
          </a:p>
          <a:p>
            <a:r>
              <a:rPr lang="en-US" dirty="0"/>
              <a:t>They will visit the portfolio to evaluate </a:t>
            </a:r>
            <a:r>
              <a:rPr lang="en-US" b="1" dirty="0" err="1"/>
              <a:t>Priyadharshini</a:t>
            </a:r>
            <a:r>
              <a:rPr lang="en-US" b="1" dirty="0"/>
              <a:t> R’s</a:t>
            </a:r>
            <a:r>
              <a:rPr lang="en-US" dirty="0"/>
              <a:t> web design skills, creativity, and experience before considering her for job roles, internships, or freelance opportunities.</a:t>
            </a:r>
          </a:p>
          <a:p>
            <a:r>
              <a:rPr lang="en-US" b="1" dirty="0"/>
              <a:t>Clients / Project Collaborators</a:t>
            </a:r>
            <a:endParaRPr lang="en-US" dirty="0"/>
          </a:p>
          <a:p>
            <a:r>
              <a:rPr lang="en-US" dirty="0"/>
              <a:t>Individuals or businesses looking to </a:t>
            </a:r>
            <a:r>
              <a:rPr lang="en-US" b="1" dirty="0"/>
              <a:t>hire a web designer</a:t>
            </a:r>
            <a:r>
              <a:rPr lang="en-US" dirty="0"/>
              <a:t> for freelance or collaborative projects may use the portfolio to assess design style, past work, and contact her directly.</a:t>
            </a:r>
          </a:p>
          <a:p>
            <a:r>
              <a:rPr lang="en-US" b="1" dirty="0"/>
              <a:t>Academic Evaluators / Faculty</a:t>
            </a:r>
            <a:endParaRPr lang="en-US" dirty="0"/>
          </a:p>
          <a:p>
            <a:r>
              <a:rPr lang="en-US" dirty="0"/>
              <a:t>In case this project is submitted for academic purposes, instructors or evaluators will be the end users reviewing the portfolio for </a:t>
            </a:r>
            <a:r>
              <a:rPr lang="en-US" b="1" dirty="0"/>
              <a:t>grading or assessment</a:t>
            </a:r>
            <a:r>
              <a:rPr lang="en-US" dirty="0"/>
              <a:t> of technical and design capabilities.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00400" y="1857375"/>
            <a:ext cx="5943600" cy="3416320"/>
          </a:xfrm>
          <a:prstGeom prst="rect">
            <a:avLst/>
          </a:prstGeom>
          <a:noFill/>
        </p:spPr>
        <p:txBody>
          <a:bodyPr wrap="square" rtlCol="0">
            <a:spAutoFit/>
          </a:bodyPr>
          <a:lstStyle/>
          <a:p>
            <a:r>
              <a:rPr lang="en-IN" b="1" dirty="0"/>
              <a:t>HTML5</a:t>
            </a:r>
            <a:endParaRPr lang="en-IN" dirty="0"/>
          </a:p>
          <a:p>
            <a:r>
              <a:rPr lang="en-IN" dirty="0"/>
              <a:t>For structuring the content of the website with semantic tags.</a:t>
            </a:r>
          </a:p>
          <a:p>
            <a:r>
              <a:rPr lang="en-IN" b="1" dirty="0"/>
              <a:t>CSS3</a:t>
            </a:r>
            <a:endParaRPr lang="en-IN" dirty="0"/>
          </a:p>
          <a:p>
            <a:r>
              <a:rPr lang="en-IN" dirty="0"/>
              <a:t>For styling, layout, </a:t>
            </a:r>
            <a:r>
              <a:rPr lang="en-IN" dirty="0" err="1"/>
              <a:t>colors</a:t>
            </a:r>
            <a:r>
              <a:rPr lang="en-IN" dirty="0"/>
              <a:t>, fonts, animations, and responsive design.</a:t>
            </a:r>
          </a:p>
          <a:p>
            <a:r>
              <a:rPr lang="en-IN" b="1" dirty="0"/>
              <a:t>Text Editor / IDE</a:t>
            </a:r>
            <a:endParaRPr lang="en-IN" dirty="0"/>
          </a:p>
          <a:p>
            <a:r>
              <a:rPr lang="en-IN" dirty="0"/>
              <a:t>Tools like </a:t>
            </a:r>
            <a:r>
              <a:rPr lang="en-IN" b="1" dirty="0"/>
              <a:t>Visual Studio Code (VS Code)</a:t>
            </a:r>
            <a:r>
              <a:rPr lang="en-IN" dirty="0"/>
              <a:t> for writing and managing code efficiently.</a:t>
            </a:r>
          </a:p>
          <a:p>
            <a:r>
              <a:rPr lang="en-IN" b="1" dirty="0"/>
              <a:t>Web Browsers</a:t>
            </a:r>
            <a:endParaRPr lang="en-IN" dirty="0"/>
          </a:p>
          <a:p>
            <a:r>
              <a:rPr lang="en-IN" dirty="0"/>
              <a:t>For testing and previewing the website (e.g., Google Chrome, Firefox, Microsoft Edge).</a:t>
            </a:r>
          </a:p>
          <a:p>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457200" y="1143000"/>
            <a:ext cx="8610600" cy="5078313"/>
          </a:xfrm>
          <a:prstGeom prst="rect">
            <a:avLst/>
          </a:prstGeom>
          <a:noFill/>
        </p:spPr>
        <p:txBody>
          <a:bodyPr wrap="square" rtlCol="0">
            <a:spAutoFit/>
          </a:bodyPr>
          <a:lstStyle/>
          <a:p>
            <a:endParaRPr lang="en-US" b="1" dirty="0"/>
          </a:p>
          <a:p>
            <a:r>
              <a:rPr lang="en-US" b="1" dirty="0"/>
              <a:t>1. Overall Design Concept</a:t>
            </a:r>
          </a:p>
          <a:p>
            <a:r>
              <a:rPr lang="en-US" dirty="0"/>
              <a:t>The portfolio features a </a:t>
            </a:r>
            <a:r>
              <a:rPr lang="en-US" b="1" dirty="0"/>
              <a:t>clean, modern, and minimalist design</a:t>
            </a:r>
            <a:r>
              <a:rPr lang="en-US" dirty="0"/>
              <a:t> to highlight content clearly without distractions.</a:t>
            </a:r>
          </a:p>
          <a:p>
            <a:r>
              <a:rPr lang="en-US" dirty="0"/>
              <a:t>The color palette combines </a:t>
            </a:r>
            <a:r>
              <a:rPr lang="en-US" b="1" dirty="0"/>
              <a:t>soft gradients</a:t>
            </a:r>
            <a:r>
              <a:rPr lang="en-US" dirty="0"/>
              <a:t> with bright accent colors (like teal and cyan) to give a fresh, creative, and professional feel.</a:t>
            </a:r>
          </a:p>
          <a:p>
            <a:r>
              <a:rPr lang="en-US" dirty="0"/>
              <a:t>The typography uses </a:t>
            </a:r>
            <a:r>
              <a:rPr lang="en-US" b="1" dirty="0"/>
              <a:t>readable sans-serif fonts</a:t>
            </a:r>
            <a:r>
              <a:rPr lang="en-US" dirty="0"/>
              <a:t> for clarity and a friendly vibe.</a:t>
            </a:r>
          </a:p>
          <a:p>
            <a:r>
              <a:rPr lang="en-US" b="1" dirty="0"/>
              <a:t>2. Layout Structure</a:t>
            </a:r>
          </a:p>
          <a:p>
            <a:r>
              <a:rPr lang="en-US" b="1" dirty="0"/>
              <a:t>Header Section</a:t>
            </a:r>
            <a:endParaRPr lang="en-US" dirty="0"/>
          </a:p>
          <a:p>
            <a:pPr lvl="1"/>
            <a:r>
              <a:rPr lang="en-US" dirty="0"/>
              <a:t>Displays the </a:t>
            </a:r>
            <a:r>
              <a:rPr lang="en-US" b="1" dirty="0"/>
              <a:t>profile picture</a:t>
            </a:r>
            <a:r>
              <a:rPr lang="en-US" dirty="0"/>
              <a:t> prominently at the top center with a subtle animation for visual engagement.</a:t>
            </a:r>
          </a:p>
          <a:p>
            <a:pPr lvl="1"/>
            <a:r>
              <a:rPr lang="en-US" dirty="0"/>
              <a:t>Includes the designer’s </a:t>
            </a:r>
            <a:r>
              <a:rPr lang="en-US" b="1" dirty="0"/>
              <a:t>name ("</a:t>
            </a:r>
            <a:r>
              <a:rPr lang="en-US" b="1" dirty="0" err="1"/>
              <a:t>Priyadharshini</a:t>
            </a:r>
            <a:r>
              <a:rPr lang="en-US" b="1" dirty="0"/>
              <a:t> R")</a:t>
            </a:r>
            <a:r>
              <a:rPr lang="en-US" dirty="0"/>
              <a:t> and a brief tagline describing her role.</a:t>
            </a:r>
          </a:p>
          <a:p>
            <a:pPr lvl="1"/>
            <a:r>
              <a:rPr lang="en-US" dirty="0"/>
              <a:t>Background uses a bold accent color with white text for contrast.</a:t>
            </a:r>
          </a:p>
          <a:p>
            <a:r>
              <a:rPr lang="en-US" b="1" dirty="0"/>
              <a:t>About Me Section</a:t>
            </a:r>
            <a:endParaRPr lang="en-US" dirty="0"/>
          </a:p>
          <a:p>
            <a:pPr lvl="1"/>
            <a:r>
              <a:rPr lang="en-US" dirty="0"/>
              <a:t>A brief personal introduction written clearly to communicate the designer’s passion and approach.</a:t>
            </a:r>
          </a:p>
          <a:p>
            <a:pPr lvl="1"/>
            <a:r>
              <a:rPr lang="en-US" dirty="0"/>
              <a:t>Placed immediately below the header for a smooth flow</a:t>
            </a:r>
            <a:r>
              <a:rPr lang="en-US" dirty="0" smtClean="0"/>
              <a: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381000" y="1447800"/>
            <a:ext cx="9296400" cy="4662815"/>
          </a:xfrm>
          <a:prstGeom prst="rect">
            <a:avLst/>
          </a:prstGeom>
          <a:noFill/>
        </p:spPr>
        <p:txBody>
          <a:bodyPr wrap="square" rtlCol="0">
            <a:spAutoFit/>
          </a:bodyPr>
          <a:lstStyle/>
          <a:p>
            <a:pPr>
              <a:lnSpc>
                <a:spcPct val="150000"/>
              </a:lnSpc>
            </a:pPr>
            <a:r>
              <a:rPr lang="en-US" b="1" dirty="0"/>
              <a:t>1. Responsive Design</a:t>
            </a:r>
          </a:p>
          <a:p>
            <a:pPr>
              <a:lnSpc>
                <a:spcPct val="150000"/>
              </a:lnSpc>
            </a:pPr>
            <a:r>
              <a:rPr lang="en-US" dirty="0"/>
              <a:t>The portfolio automatically adjusts its layout and content to fit any device screen size, including desktops, tablets, and smartphones, ensuring an optimal user experience.</a:t>
            </a:r>
          </a:p>
          <a:p>
            <a:pPr>
              <a:lnSpc>
                <a:spcPct val="150000"/>
              </a:lnSpc>
            </a:pPr>
            <a:r>
              <a:rPr lang="en-US" b="1" dirty="0"/>
              <a:t>2. Profile Section with Animated Image</a:t>
            </a:r>
          </a:p>
          <a:p>
            <a:pPr>
              <a:lnSpc>
                <a:spcPct val="150000"/>
              </a:lnSpc>
            </a:pPr>
            <a:r>
              <a:rPr lang="en-US" dirty="0"/>
              <a:t>Displays a professional profile picture with a smooth </a:t>
            </a:r>
            <a:r>
              <a:rPr lang="en-US" b="1" dirty="0"/>
              <a:t>pop-in animation</a:t>
            </a:r>
            <a:r>
              <a:rPr lang="en-US" dirty="0"/>
              <a:t> on page load to capture attention.</a:t>
            </a:r>
          </a:p>
          <a:p>
            <a:pPr>
              <a:lnSpc>
                <a:spcPct val="150000"/>
              </a:lnSpc>
            </a:pPr>
            <a:r>
              <a:rPr lang="en-US" dirty="0"/>
              <a:t>Showcases your name (</a:t>
            </a:r>
            <a:r>
              <a:rPr lang="en-US" b="1" dirty="0" err="1"/>
              <a:t>Priyadharshini</a:t>
            </a:r>
            <a:r>
              <a:rPr lang="en-US" b="1" dirty="0"/>
              <a:t> R</a:t>
            </a:r>
            <a:r>
              <a:rPr lang="en-US" dirty="0"/>
              <a:t>) and a brief tagline describing your role and expertise.</a:t>
            </a:r>
          </a:p>
          <a:p>
            <a:pPr>
              <a:lnSpc>
                <a:spcPct val="150000"/>
              </a:lnSpc>
            </a:pPr>
            <a:r>
              <a:rPr lang="en-US" b="1" dirty="0"/>
              <a:t>3. About Me Section</a:t>
            </a:r>
          </a:p>
          <a:p>
            <a:pPr>
              <a:lnSpc>
                <a:spcPct val="150000"/>
              </a:lnSpc>
            </a:pPr>
            <a:r>
              <a:rPr lang="en-US" dirty="0"/>
              <a:t>A concise introduction explaining who you are, your passion for web design, and your approach to creating user-friendly, modern websites.</a:t>
            </a:r>
          </a:p>
          <a:p>
            <a:pPr>
              <a:lnSpc>
                <a:spcPct val="150000"/>
              </a:lnSpc>
            </a:pPr>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TotalTime>
  <Words>1003</Words>
  <Application>Microsoft Office PowerPoint</Application>
  <PresentationFormat>Custom</PresentationFormat>
  <Paragraphs>87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JDWC</cp:lastModifiedBy>
  <cp:revision>27</cp:revision>
  <dcterms:created xsi:type="dcterms:W3CDTF">2024-03-29T15:07:22Z</dcterms:created>
  <dcterms:modified xsi:type="dcterms:W3CDTF">2025-09-01T07:23:46Z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