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4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2057400" y="7620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533400" y="0"/>
            <a:ext cx="8086724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PORTFOIO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14600" y="2667000"/>
            <a:ext cx="8650542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NAME:R.PRIYADHARSHINI</a:t>
            </a:r>
          </a:p>
          <a:p>
            <a:r>
              <a:rPr dirty="0" sz="2400" lang="en-US"/>
              <a:t>REGISTER NUMBER:24132251802522043</a:t>
            </a:r>
          </a:p>
          <a:p>
            <a:r>
              <a:rPr dirty="0" sz="2400" lang="en-US"/>
              <a:t>NMID :asanm225anm22524132251802522043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BSC.COMPUTER SCIENCE</a:t>
            </a:r>
          </a:p>
          <a:p>
            <a:r>
              <a:rPr dirty="0" sz="2400" lang="en-US"/>
              <a:t>COLLEGE: GOVERNMENT ARTS AND SCIENCE COLLEGE VANUR</a:t>
            </a:r>
          </a:p>
          <a:p>
            <a:r>
              <a:rPr dirty="0" sz="2400" lang="en-US"/>
              <a:t>ANNAMALAI UNIVERSITY(CHITHAMBARAM)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9" descr="PRIYA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352800" y="2209800"/>
            <a:ext cx="5625846" cy="35052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19500"/>
          </a:xfrm>
        </p:spPr>
        <p:txBody>
          <a:bodyPr/>
          <a:p>
            <a:r>
              <a:rPr dirty="0" lang="en-US"/>
              <a:t>                   GITHUB</a:t>
            </a:r>
            <a:br>
              <a:rPr dirty="0" lang="en-US"/>
            </a:br>
            <a:br>
              <a:rPr dirty="0" lang="en-US"/>
            </a:br>
            <a:r>
              <a:rPr dirty="0" lang="en-US"/>
              <a:t>https://github.com/priya2007ranganatha-lab/priyadharshini-TNSDC-FWD-DP.git</a:t>
            </a:r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1" name="Text Placeholder 7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6477000" cy="1066801"/>
          </a:xfrm>
        </p:spPr>
        <p:txBody>
          <a:bodyPr/>
          <a:p>
            <a:r>
              <a:rPr b="1" dirty="0" lang="en-US"/>
              <a:t>“A Student Portfolio is an effective way to showcase skills, achievements, and projects in a structured format. It helps students present themselves professionally and creates better opportunities for career and academic growth.”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0" y="829626"/>
            <a:ext cx="9829800" cy="2505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dirty="0" sz="4250" lang="en-US" spc="25"/>
            </a:br>
            <a:br>
              <a:rPr dirty="0" sz="4250" lang="en-US" spc="25"/>
            </a:br>
            <a:r>
              <a:rPr dirty="0" sz="4250" lang="en-US" spc="25"/>
              <a:t>A CREATIVE STUDENT PORTFOLIO USING FWD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172200" cy="2933700"/>
          </a:xfrm>
        </p:spPr>
        <p:txBody>
          <a:bodyPr/>
          <a:p>
            <a:r>
              <a:rPr b="1" dirty="0" lang="en-US"/>
              <a:t>“Students do not have a proper platform to display their skills,</a:t>
            </a:r>
          </a:p>
          <a:p>
            <a:endParaRPr b="1" dirty="0" lang="en-US"/>
          </a:p>
          <a:p>
            <a:r>
              <a:rPr b="1" dirty="0" lang="en-US"/>
              <a:t> projects, and achievements in an organized way, which makes it</a:t>
            </a:r>
          </a:p>
          <a:p>
            <a:endParaRPr b="1" dirty="0" lang="en-US"/>
          </a:p>
          <a:p>
            <a:endParaRPr b="1" dirty="0" lang="en-US"/>
          </a:p>
          <a:p>
            <a:r>
              <a:rPr b="1" dirty="0" lang="en-US"/>
              <a:t> difficult to showcase their talents effectively.”</a:t>
            </a:r>
          </a:p>
          <a:p>
            <a:endParaRPr b="1" dirty="0" lang="en-US"/>
          </a:p>
          <a:p>
            <a:endParaRPr b="1" dirty="0" lang="en-US"/>
          </a:p>
          <a:p>
            <a:endParaRPr b="1" dirty="0" lang="en-US"/>
          </a:p>
          <a:p>
            <a:endParaRPr b="1" dirty="0" lang="en-US"/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7010400" y="1295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8" name="Text Placeholder 10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6934200" cy="2133599"/>
          </a:xfrm>
        </p:spPr>
        <p:txBody>
          <a:bodyPr/>
          <a:p>
            <a:r>
              <a:rPr b="1" dirty="0" lang="en-US"/>
              <a:t>“The Student Portfolio is a digital platform designed to showcase a </a:t>
            </a:r>
          </a:p>
          <a:p>
            <a:endParaRPr b="1" dirty="0" lang="en-US"/>
          </a:p>
          <a:p>
            <a:r>
              <a:rPr b="1" dirty="0" lang="en-US"/>
              <a:t>student’s personal details, skills, academic achievements, and projects in</a:t>
            </a:r>
          </a:p>
          <a:p>
            <a:endParaRPr b="1" dirty="0" lang="en-US"/>
          </a:p>
          <a:p>
            <a:r>
              <a:rPr b="1" dirty="0" lang="en-US"/>
              <a:t> an organized and professional way. It helps students present their </a:t>
            </a:r>
          </a:p>
          <a:p>
            <a:endParaRPr b="1" dirty="0" lang="en-US"/>
          </a:p>
          <a:p>
            <a:r>
              <a:rPr b="1" dirty="0" lang="en-US"/>
              <a:t>talents clearly to teachers</a:t>
            </a:r>
            <a:r>
              <a:rPr dirty="0" lang="en-US"/>
              <a:t>, </a:t>
            </a:r>
            <a:r>
              <a:rPr b="1" dirty="0" lang="en-US"/>
              <a:t>recruiters, and others</a:t>
            </a:r>
            <a:r>
              <a:rPr dirty="0" lang="en-US"/>
              <a:t>.”</a:t>
            </a:r>
          </a:p>
        </p:txBody>
      </p:sp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8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6096000" cy="2133600"/>
          </a:xfrm>
        </p:spPr>
        <p:txBody>
          <a:bodyPr/>
          <a:p>
            <a:r>
              <a:rPr b="1" dirty="0" lang="en-US"/>
              <a:t>Students – who create and maintain their portfolios.</a:t>
            </a:r>
          </a:p>
          <a:p>
            <a:endParaRPr b="1" dirty="0" lang="en-US"/>
          </a:p>
          <a:p>
            <a:r>
              <a:rPr b="1" dirty="0" lang="en-US"/>
              <a:t>Teachers / Mentors – who review and guide students.</a:t>
            </a:r>
          </a:p>
          <a:p>
            <a:endParaRPr b="1" dirty="0" lang="en-US"/>
          </a:p>
          <a:p>
            <a:r>
              <a:rPr b="1" dirty="0" lang="en-US"/>
              <a:t>Recruiters / Companies – who evaluate students for jobs or internships.</a:t>
            </a:r>
          </a:p>
          <a:p>
            <a:endParaRPr b="1" dirty="0" lang="en-US"/>
          </a:p>
          <a:p>
            <a:r>
              <a:rPr b="1" dirty="0" lang="en-US"/>
              <a:t>Peers / Classmates – who get inspired or collaborate</a:t>
            </a:r>
            <a:r>
              <a:rPr dirty="0" lang="en-US"/>
              <a:t>. </a:t>
            </a: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sp>
        <p:nvSpPr>
          <p:cNvPr id="1048670" name="Text Placeholder 9"/>
          <p:cNvSpPr>
            <a:spLocks noGrp="1"/>
          </p:cNvSpPr>
          <p:nvPr>
            <p:ph type="body" idx="1"/>
          </p:nvPr>
        </p:nvSpPr>
        <p:spPr>
          <a:xfrm>
            <a:off x="2743200" y="2286000"/>
            <a:ext cx="4038600" cy="1600200"/>
          </a:xfrm>
        </p:spPr>
        <p:txBody>
          <a:bodyPr/>
          <a:p>
            <a:r>
              <a:rPr dirty="0" lang="en-US"/>
              <a:t> </a:t>
            </a:r>
            <a:r>
              <a:rPr b="1" dirty="0" lang="en-US"/>
              <a:t>TOOLS: HTML, CSS, JavaScript, VS Code, </a:t>
            </a:r>
            <a:r>
              <a:rPr b="1" dirty="0" lang="en-US" err="1"/>
              <a:t>GitHub</a:t>
            </a:r>
            <a:r>
              <a:rPr b="1" dirty="0" lang="en-US"/>
              <a:t>, </a:t>
            </a:r>
            <a:r>
              <a:rPr b="1" dirty="0" lang="en-US" err="1"/>
              <a:t>Canva</a:t>
            </a:r>
            <a:r>
              <a:rPr b="1" dirty="0" lang="en-US"/>
              <a:t>, PowerPoint.</a:t>
            </a:r>
          </a:p>
          <a:p>
            <a:r>
              <a:rPr b="1" dirty="0" lang="en-US"/>
              <a:t>TECHNIQUES: Responsive design, UI/UX principles, proper layout, screenshots, and organized presentation</a:t>
            </a: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itle 11"/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6710425" cy="482600"/>
          </a:xfrm>
        </p:spPr>
        <p:txBody>
          <a:bodyPr/>
          <a:p>
            <a:r>
              <a:rPr dirty="0" lang="en-US"/>
              <a:t>PORTFOLIO DESIGN AND LAYOUT</a:t>
            </a:r>
          </a:p>
        </p:txBody>
      </p:sp>
      <p:sp>
        <p:nvSpPr>
          <p:cNvPr id="1048676" name="Subtitle 12"/>
          <p:cNvSpPr>
            <a:spLocks noGrp="1"/>
          </p:cNvSpPr>
          <p:nvPr>
            <p:ph type="subTitle" idx="4"/>
          </p:nvPr>
        </p:nvSpPr>
        <p:spPr>
          <a:xfrm>
            <a:off x="1219200" y="3124200"/>
            <a:ext cx="6248400" cy="1066801"/>
          </a:xfrm>
        </p:spPr>
        <p:txBody>
          <a:bodyPr/>
          <a:p>
            <a:r>
              <a:rPr b="1" dirty="0" lang="en-US"/>
              <a:t>Portfolio – A collection of student’s details, skills, achievements, and </a:t>
            </a:r>
            <a:r>
              <a:rPr b="1" dirty="0" lang="en-US" err="1"/>
              <a:t>projects.Layout</a:t>
            </a:r>
            <a:r>
              <a:rPr b="1" dirty="0" lang="en-US"/>
              <a:t> – The design/structure of the portfolio, including sections like About Me, Skills, Projects, Achievements</a:t>
            </a:r>
            <a:r>
              <a:rPr dirty="0" lang="en-US"/>
              <a:t>, </a:t>
            </a:r>
            <a:r>
              <a:rPr b="1" dirty="0" lang="en-US"/>
              <a:t>and Contact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5410200" cy="1333501"/>
          </a:xfrm>
        </p:spPr>
        <p:txBody>
          <a:bodyPr/>
          <a:p>
            <a:r>
              <a:rPr b="1" dirty="0" lang="en-US"/>
              <a:t>About Me: </a:t>
            </a:r>
            <a:r>
              <a:rPr b="1" dirty="0" lang="en-US" err="1"/>
              <a:t>sectionSkills</a:t>
            </a:r>
            <a:r>
              <a:rPr b="1" dirty="0" lang="en-US"/>
              <a:t> &amp; </a:t>
            </a:r>
            <a:r>
              <a:rPr b="1" dirty="0" lang="en-US" err="1"/>
              <a:t>AchievementsAcademic</a:t>
            </a:r>
            <a:r>
              <a:rPr b="1" dirty="0" lang="en-US"/>
              <a:t> </a:t>
            </a:r>
            <a:r>
              <a:rPr b="1" dirty="0" lang="en-US" err="1"/>
              <a:t>detailsProjects</a:t>
            </a:r>
            <a:r>
              <a:rPr b="1" dirty="0" lang="en-US"/>
              <a:t> &amp; </a:t>
            </a:r>
            <a:r>
              <a:rPr b="1" dirty="0" lang="en-US" err="1"/>
              <a:t>ScreenshotsContact</a:t>
            </a:r>
            <a:r>
              <a:rPr b="1" dirty="0" lang="en-US"/>
              <a:t> information </a:t>
            </a:r>
          </a:p>
          <a:p>
            <a:r>
              <a:rPr b="1" dirty="0" lang="en-US" err="1"/>
              <a:t>Functionality:Easy</a:t>
            </a:r>
            <a:r>
              <a:rPr b="1" dirty="0" lang="en-US"/>
              <a:t> </a:t>
            </a:r>
            <a:r>
              <a:rPr b="1" dirty="0" lang="en-US" err="1"/>
              <a:t>navigationResponsive</a:t>
            </a:r>
            <a:r>
              <a:rPr b="1" dirty="0" lang="en-US"/>
              <a:t> design (mobile &amp; desktop)Organized presentation of </a:t>
            </a:r>
            <a:r>
              <a:rPr b="1" dirty="0" lang="en-US" err="1"/>
              <a:t>detailsDownload</a:t>
            </a:r>
            <a:r>
              <a:rPr b="1" dirty="0" lang="en-US"/>
              <a:t>/Share 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Priya Priya</cp:lastModifiedBy>
  <dcterms:created xsi:type="dcterms:W3CDTF">2024-03-29T04:07:22Z</dcterms:created>
  <dcterms:modified xsi:type="dcterms:W3CDTF">2025-09-02T05:09:26Z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b6caac9e0df04ef2ba0dc03092158ad5</vt:lpwstr>
  </property>
</Properties>
</file>