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65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>
      <p:cViewPr varScale="1">
        <p:scale>
          <a:sx n="69" d="100"/>
          <a:sy n="69" d="100"/>
        </p:scale>
        <p:origin x="738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57400" y="7620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533400" y="0"/>
            <a:ext cx="8086724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PORTFOLIO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14600" y="2667000"/>
            <a:ext cx="8650542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NAME:R.PRIYADHARSHINI</a:t>
            </a:r>
          </a:p>
          <a:p>
            <a:r>
              <a:rPr lang="en-US" sz="2400" dirty="0" smtClean="0"/>
              <a:t>REGISTER NUMBER:24132251802522043</a:t>
            </a:r>
          </a:p>
          <a:p>
            <a:r>
              <a:rPr lang="en-US" sz="2400" dirty="0" smtClean="0"/>
              <a:t>NMID :asanm225anm22524132251802522043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smtClean="0"/>
              <a:t>BSC.COMPUTER SCIENCE</a:t>
            </a:r>
            <a:endParaRPr lang="en-US" sz="2400" dirty="0"/>
          </a:p>
          <a:p>
            <a:r>
              <a:rPr lang="en-US" sz="2400" dirty="0"/>
              <a:t>COLLEGE: </a:t>
            </a:r>
            <a:r>
              <a:rPr lang="en-US" sz="2400" dirty="0" smtClean="0"/>
              <a:t>GOVERNMENT ARTS AND SCIENCE COLLEGE VANUR</a:t>
            </a:r>
          </a:p>
          <a:p>
            <a:r>
              <a:rPr lang="en-US" sz="2400" dirty="0" smtClean="0"/>
              <a:t>ANNAMALAI UNIVERSITY(CHITHAMBARAM)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PRIY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2209800"/>
            <a:ext cx="5625846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                  GITHUB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46221"/>
          </a:xfrm>
        </p:spPr>
        <p:txBody>
          <a:bodyPr/>
          <a:lstStyle/>
          <a:p>
            <a:r>
              <a:rPr lang="en-US" sz="1600" dirty="0"/>
              <a:t>https://github.com/priya2007ranganatha-lab/priyadharshini-TNSDC-FWD-DP</a:t>
            </a:r>
            <a:r>
              <a:rPr lang="en-US" sz="1600" dirty="0" smtClean="0"/>
              <a:t>.</a:t>
            </a:r>
            <a:endParaRPr lang="ta-IN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09600" y="2133600"/>
            <a:ext cx="6477000" cy="1107996"/>
          </a:xfrm>
        </p:spPr>
        <p:txBody>
          <a:bodyPr/>
          <a:lstStyle/>
          <a:p>
            <a:r>
              <a:rPr lang="en-US" b="1" dirty="0" smtClean="0"/>
              <a:t>“A Student Portfolio is an effective way to showcase skills, achievements, and projects in a structured format. It helps students present themselves professionally and creates better opportunities for career and academic growth.”</a:t>
            </a:r>
            <a:endParaRPr lang="en-US" b="1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0" y="829626"/>
            <a:ext cx="9829800" cy="263277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/>
              <a:t>PROJECT</a:t>
            </a:r>
            <a:r>
              <a:rPr sz="4250" spc="-85"/>
              <a:t> </a:t>
            </a:r>
            <a:r>
              <a:rPr sz="4250" spc="25" smtClean="0"/>
              <a:t>TITLE</a:t>
            </a:r>
            <a:r>
              <a:rPr lang="en-US" sz="4250" spc="25" dirty="0" smtClean="0"/>
              <a:t/>
            </a:r>
            <a:br>
              <a:rPr lang="en-US" sz="4250" spc="25" dirty="0" smtClean="0"/>
            </a:br>
            <a:r>
              <a:rPr lang="en-US" sz="4250" spc="25" dirty="0" smtClean="0"/>
              <a:t/>
            </a:r>
            <a:br>
              <a:rPr lang="en-US" sz="4250" spc="25" dirty="0" smtClean="0"/>
            </a:br>
            <a:r>
              <a:rPr lang="en-US" sz="4250" spc="25" dirty="0" smtClean="0"/>
              <a:t>A CREATIVE STUDENT PORTFOLIO USING FWD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6172200" cy="2769989"/>
          </a:xfrm>
        </p:spPr>
        <p:txBody>
          <a:bodyPr/>
          <a:lstStyle/>
          <a:p>
            <a:r>
              <a:rPr lang="en-US" b="1" dirty="0" smtClean="0"/>
              <a:t>“Students do not have a proper platform to display their skills,</a:t>
            </a:r>
          </a:p>
          <a:p>
            <a:endParaRPr lang="en-US" b="1" dirty="0" smtClean="0"/>
          </a:p>
          <a:p>
            <a:r>
              <a:rPr lang="en-US" b="1" dirty="0" smtClean="0"/>
              <a:t> projects, and achievements in an organized way, which makes it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 difficult to showcase their talents effectively.”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010400" y="1295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609600" y="2133600"/>
            <a:ext cx="6934200" cy="1938992"/>
          </a:xfrm>
        </p:spPr>
        <p:txBody>
          <a:bodyPr/>
          <a:lstStyle/>
          <a:p>
            <a:r>
              <a:rPr lang="en-US" b="1" dirty="0" smtClean="0"/>
              <a:t>“The Student Portfolio is a digital platform designed to showcase a </a:t>
            </a:r>
          </a:p>
          <a:p>
            <a:endParaRPr lang="en-US" b="1" dirty="0" smtClean="0"/>
          </a:p>
          <a:p>
            <a:r>
              <a:rPr lang="en-US" b="1" dirty="0" smtClean="0"/>
              <a:t>student’s personal details, skills, academic achievements, and projects in</a:t>
            </a:r>
          </a:p>
          <a:p>
            <a:endParaRPr lang="en-US" b="1" dirty="0" smtClean="0"/>
          </a:p>
          <a:p>
            <a:r>
              <a:rPr lang="en-US" b="1" dirty="0" smtClean="0"/>
              <a:t> an organized and professional way. It helps students present their </a:t>
            </a:r>
          </a:p>
          <a:p>
            <a:endParaRPr lang="en-US" b="1" dirty="0" smtClean="0"/>
          </a:p>
          <a:p>
            <a:r>
              <a:rPr lang="en-US" b="1" dirty="0" smtClean="0"/>
              <a:t>talents clearly to teachers</a:t>
            </a:r>
            <a:r>
              <a:rPr lang="en-US" dirty="0" smtClean="0"/>
              <a:t>, </a:t>
            </a:r>
            <a:r>
              <a:rPr lang="en-US" b="1" dirty="0" smtClean="0"/>
              <a:t>recruiters, and others</a:t>
            </a:r>
            <a:r>
              <a:rPr lang="en-US" dirty="0" smtClean="0"/>
              <a:t>.”</a:t>
            </a:r>
            <a:endParaRPr lang="en-US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09600" y="2362200"/>
            <a:ext cx="6096000" cy="2215991"/>
          </a:xfrm>
        </p:spPr>
        <p:txBody>
          <a:bodyPr/>
          <a:lstStyle/>
          <a:p>
            <a:r>
              <a:rPr lang="en-US" b="1" dirty="0" smtClean="0"/>
              <a:t>Students – who create and maintain their portfolios.</a:t>
            </a:r>
          </a:p>
          <a:p>
            <a:endParaRPr lang="en-US" b="1" dirty="0" smtClean="0"/>
          </a:p>
          <a:p>
            <a:r>
              <a:rPr lang="en-US" b="1" dirty="0" smtClean="0"/>
              <a:t>Teachers / Mentors – who review and guide students.</a:t>
            </a:r>
          </a:p>
          <a:p>
            <a:endParaRPr lang="en-US" b="1" dirty="0" smtClean="0"/>
          </a:p>
          <a:p>
            <a:r>
              <a:rPr lang="en-US" b="1" dirty="0" smtClean="0"/>
              <a:t>Recruiters / Companies – who evaluate students for jobs or internships.</a:t>
            </a:r>
          </a:p>
          <a:p>
            <a:endParaRPr lang="en-US" b="1" dirty="0" smtClean="0"/>
          </a:p>
          <a:p>
            <a:r>
              <a:rPr lang="en-US" b="1" dirty="0" smtClean="0"/>
              <a:t>Peers / Classmates – who get inspired or collaborate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743200" y="2286000"/>
            <a:ext cx="4038600" cy="1384995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b="1" dirty="0" smtClean="0"/>
              <a:t>TOOLS: HTML, CSS, JavaScript, VS Code, </a:t>
            </a:r>
            <a:r>
              <a:rPr lang="en-US" b="1" dirty="0" err="1" smtClean="0"/>
              <a:t>GitHub</a:t>
            </a:r>
            <a:r>
              <a:rPr lang="en-US" b="1" dirty="0" smtClean="0"/>
              <a:t>, </a:t>
            </a:r>
            <a:r>
              <a:rPr lang="en-US" b="1" dirty="0" err="1" smtClean="0"/>
              <a:t>Canva</a:t>
            </a:r>
            <a:r>
              <a:rPr lang="en-US" b="1" dirty="0" smtClean="0"/>
              <a:t>, PowerPoint.</a:t>
            </a:r>
          </a:p>
          <a:p>
            <a:r>
              <a:rPr lang="en-US" b="1" dirty="0" smtClean="0"/>
              <a:t>TECHNIQUES: Responsive design, UI/UX principles, proper layout, screenshots, and organized presentation</a:t>
            </a:r>
            <a:endParaRPr lang="en-US" b="1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1295400" y="1752600"/>
            <a:ext cx="6710425" cy="828295"/>
          </a:xfrm>
        </p:spPr>
        <p:txBody>
          <a:bodyPr/>
          <a:lstStyle/>
          <a:p>
            <a:r>
              <a:rPr lang="en-US" dirty="0" smtClean="0"/>
              <a:t>PORTFOLIO DESIGN AND LAYOUT</a:t>
            </a:r>
            <a:endParaRPr lang="en-US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4"/>
          </p:nvPr>
        </p:nvSpPr>
        <p:spPr>
          <a:xfrm>
            <a:off x="1219200" y="3124200"/>
            <a:ext cx="6248400" cy="1717596"/>
          </a:xfrm>
        </p:spPr>
        <p:txBody>
          <a:bodyPr/>
          <a:lstStyle/>
          <a:p>
            <a:r>
              <a:rPr lang="en-US" b="1" dirty="0" smtClean="0"/>
              <a:t>Portfolio – A collection of student’s details, skills, achievements, and </a:t>
            </a:r>
            <a:r>
              <a:rPr lang="en-US" b="1" dirty="0" err="1" smtClean="0"/>
              <a:t>projects.Layout</a:t>
            </a:r>
            <a:r>
              <a:rPr lang="en-US" b="1" dirty="0" smtClean="0"/>
              <a:t> – The design/structure of the portfolio, including sections like About Me, Skills, Projects, Achievements</a:t>
            </a:r>
            <a:r>
              <a:rPr lang="en-US" dirty="0" smtClean="0"/>
              <a:t>, </a:t>
            </a:r>
            <a:r>
              <a:rPr lang="en-US" b="1" dirty="0" smtClean="0"/>
              <a:t>and Contact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81200"/>
            <a:ext cx="5410200" cy="2766060"/>
          </a:xfrm>
        </p:spPr>
        <p:txBody>
          <a:bodyPr/>
          <a:lstStyle/>
          <a:p>
            <a:r>
              <a:rPr lang="en-US" b="1" dirty="0" smtClean="0"/>
              <a:t>About Me: </a:t>
            </a:r>
            <a:r>
              <a:rPr lang="en-US" b="1" dirty="0" err="1" smtClean="0"/>
              <a:t>sectionSkills</a:t>
            </a:r>
            <a:r>
              <a:rPr lang="en-US" b="1" dirty="0" smtClean="0"/>
              <a:t> &amp; </a:t>
            </a:r>
            <a:r>
              <a:rPr lang="en-US" b="1" dirty="0" err="1" smtClean="0"/>
              <a:t>AchievementsAcademic</a:t>
            </a:r>
            <a:r>
              <a:rPr lang="en-US" b="1" dirty="0" smtClean="0"/>
              <a:t> </a:t>
            </a:r>
            <a:r>
              <a:rPr lang="en-US" b="1" dirty="0" err="1" smtClean="0"/>
              <a:t>detailsProjects</a:t>
            </a:r>
            <a:r>
              <a:rPr lang="en-US" b="1" dirty="0" smtClean="0"/>
              <a:t> &amp; </a:t>
            </a:r>
            <a:r>
              <a:rPr lang="en-US" b="1" dirty="0" err="1" smtClean="0"/>
              <a:t>ScreenshotsContact</a:t>
            </a:r>
            <a:r>
              <a:rPr lang="en-US" b="1" dirty="0" smtClean="0"/>
              <a:t> information </a:t>
            </a:r>
          </a:p>
          <a:p>
            <a:r>
              <a:rPr lang="en-US" b="1" dirty="0" err="1" smtClean="0"/>
              <a:t>Functionality:Easy</a:t>
            </a:r>
            <a:r>
              <a:rPr lang="en-US" b="1" dirty="0" smtClean="0"/>
              <a:t> </a:t>
            </a:r>
            <a:r>
              <a:rPr lang="en-US" b="1" dirty="0" err="1" smtClean="0"/>
              <a:t>navigationResponsive</a:t>
            </a:r>
            <a:r>
              <a:rPr lang="en-US" b="1" dirty="0" smtClean="0"/>
              <a:t> design (mobile &amp; desktop)Organized presentation of </a:t>
            </a:r>
            <a:r>
              <a:rPr lang="en-US" b="1" dirty="0" err="1" smtClean="0"/>
              <a:t>detailsDownload</a:t>
            </a:r>
            <a:r>
              <a:rPr lang="en-US" b="1" dirty="0" smtClean="0"/>
              <a:t>/Share option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</TotalTime>
  <Words>357</Words>
  <Application>Microsoft Office PowerPoint</Application>
  <PresentationFormat>Widescreen</PresentationFormat>
  <Paragraphs>71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Latha</vt:lpstr>
      <vt:lpstr>Roboto</vt:lpstr>
      <vt:lpstr>Times New Roman</vt:lpstr>
      <vt:lpstr>Trebuchet MS</vt:lpstr>
      <vt:lpstr>Office Theme</vt:lpstr>
      <vt:lpstr>STUDENT PORTFOLIO </vt:lpstr>
      <vt:lpstr>PROJECT TITLE  A CREATIVE STUDENT PORTFOLIO USING FWD</vt:lpstr>
      <vt:lpstr>AGENDA</vt:lpstr>
      <vt:lpstr>PROBLEM STATEMENT</vt:lpstr>
      <vt:lpstr>PROJECT OVERVIEW</vt:lpstr>
      <vt:lpstr>WHO ARE THE END USERS?</vt:lpstr>
      <vt:lpstr>TOOLS AND TECHNIQUES</vt:lpstr>
      <vt:lpstr>PORTFOLIO DESIGN AND LAYOUT</vt:lpstr>
      <vt:lpstr>FEATURES AND FUNCTIONALITY</vt:lpstr>
      <vt:lpstr>RESULTS AND SCREENSHOTS</vt:lpstr>
      <vt:lpstr>                   GITHUB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HPCL</cp:lastModifiedBy>
  <cp:revision>31</cp:revision>
  <dcterms:created xsi:type="dcterms:W3CDTF">2024-03-29T15:07:22Z</dcterms:created>
  <dcterms:modified xsi:type="dcterms:W3CDTF">2025-09-01T06:32:45Z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