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54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521C8-DBAC-4DC3-9112-909DE86A45F4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B1C2D-ACCE-4785-AF10-2DCF45696E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1C2D-ACCE-4785-AF10-2DCF45696E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1C2D-ACCE-4785-AF10-2DCF45696E7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2/10/2020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-1214478" y="4500570"/>
            <a:ext cx="6400800" cy="1600200"/>
          </a:xfrm>
        </p:spPr>
        <p:txBody>
          <a:bodyPr/>
          <a:lstStyle/>
          <a:p>
            <a:r>
              <a:rPr lang="en-IN" b="1" dirty="0" err="1" smtClean="0"/>
              <a:t>Priya</a:t>
            </a:r>
            <a:endParaRPr lang="en-IN" b="1" dirty="0" smtClean="0"/>
          </a:p>
          <a:p>
            <a:r>
              <a:rPr lang="en-IN" b="1" dirty="0" smtClean="0"/>
              <a:t>17EE01044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00034" y="1071546"/>
            <a:ext cx="8229600" cy="2280260"/>
          </a:xfrm>
        </p:spPr>
        <p:txBody>
          <a:bodyPr/>
          <a:lstStyle/>
          <a:p>
            <a:r>
              <a:rPr lang="en-IN" dirty="0" smtClean="0"/>
              <a:t>DSP LAB </a:t>
            </a:r>
            <a:br>
              <a:rPr lang="en-IN" dirty="0" smtClean="0"/>
            </a:br>
            <a:r>
              <a:rPr lang="en-IN" dirty="0" smtClean="0"/>
              <a:t>EXPERIMENT -04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AIM</a:t>
            </a:r>
            <a:r>
              <a:rPr lang="en-IN" dirty="0" smtClean="0"/>
              <a:t>-</a:t>
            </a:r>
          </a:p>
          <a:p>
            <a:r>
              <a:rPr lang="en-US" dirty="0" smtClean="0"/>
              <a:t>1.To compute pulse rate of given </a:t>
            </a:r>
            <a:r>
              <a:rPr lang="en-US" dirty="0" err="1" smtClean="0"/>
              <a:t>ppg</a:t>
            </a:r>
            <a:r>
              <a:rPr lang="en-US" dirty="0" smtClean="0"/>
              <a:t> signal using DFT method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 a) </a:t>
            </a:r>
            <a:r>
              <a:rPr lang="en-US" dirty="0" smtClean="0"/>
              <a:t>find the magnitude spectrum of DFT signal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Compute period of a signal and compare with autocorrelation based period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u="sng" dirty="0" smtClean="0"/>
              <a:t>DFT</a:t>
            </a:r>
          </a:p>
          <a:p>
            <a:r>
              <a:rPr lang="en-US" dirty="0" smtClean="0"/>
              <a:t> discrete-time data sets are converted into a discrete-frequency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This is in contrast to the DTFT that uses discrete time, but converts to continuous </a:t>
            </a:r>
            <a:r>
              <a:rPr lang="en-US" dirty="0" smtClean="0"/>
              <a:t>frequency</a:t>
            </a:r>
          </a:p>
          <a:p>
            <a:r>
              <a:rPr lang="en-US" dirty="0" smtClean="0"/>
              <a:t>Since the resulting frequency information is discrete in nature, it is very common for computers to use DFT(Discrete </a:t>
            </a:r>
            <a:r>
              <a:rPr lang="en-US" dirty="0" err="1" smtClean="0"/>
              <a:t>fourier</a:t>
            </a:r>
            <a:r>
              <a:rPr lang="en-US" dirty="0" smtClean="0"/>
              <a:t> Transform) calculations when frequency information is needed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0100" y="1785926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DFT calculated as</a:t>
            </a:r>
            <a:endParaRPr lang="en-US" sz="24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357430"/>
            <a:ext cx="5547990" cy="210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142976" y="4357694"/>
            <a:ext cx="71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Where L is length of x[n] and N is length of X[k] and N&gt;=L for reconstructing signal</a:t>
            </a:r>
          </a:p>
          <a:p>
            <a:r>
              <a:rPr lang="en-IN" sz="2000" dirty="0" smtClean="0"/>
              <a:t>K=0,1,.....N-1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from 2020-02-10 23-29-55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t="30501"/>
          <a:stretch>
            <a:fillRect/>
          </a:stretch>
        </p:blipFill>
        <p:spPr>
          <a:xfrm>
            <a:off x="0" y="2143116"/>
            <a:ext cx="8748469" cy="3418414"/>
          </a:xfrm>
        </p:spPr>
      </p:pic>
      <p:pic>
        <p:nvPicPr>
          <p:cNvPr id="6" name="Picture 5" descr="Screenshot from 2020-02-10 23-31-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8" y="4500570"/>
            <a:ext cx="6068272" cy="752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Autocorrelation function is more accurate than DFT because it extract similarity from signal hence much more near to real signal.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123</TotalTime>
  <Words>69</Words>
  <Application>Microsoft Office PowerPoint</Application>
  <PresentationFormat>On-screen Show (4:3)</PresentationFormat>
  <Paragraphs>19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DSP LAB  EXPERIMENT -04</vt:lpstr>
      <vt:lpstr>       </vt:lpstr>
      <vt:lpstr>THEORY</vt:lpstr>
      <vt:lpstr>Slide 4</vt:lpstr>
      <vt:lpstr>Slide 5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LAB  EXPERIMENT -04</dc:title>
  <dc:creator>Priya</dc:creator>
  <cp:lastModifiedBy>Priya</cp:lastModifiedBy>
  <cp:revision>12</cp:revision>
  <dcterms:created xsi:type="dcterms:W3CDTF">2020-02-10T18:12:31Z</dcterms:created>
  <dcterms:modified xsi:type="dcterms:W3CDTF">2020-02-10T20:15:52Z</dcterms:modified>
</cp:coreProperties>
</file>