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2CF3-D885-4041-AD72-6DE74759E5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66965-65D9-41E6-A05E-F053E0A5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DSP LAB</a:t>
            </a:r>
            <a:br>
              <a:rPr lang="en-IN" dirty="0" smtClean="0"/>
            </a:br>
            <a:r>
              <a:rPr lang="en-IN" dirty="0" smtClean="0"/>
              <a:t>Experiment No.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err="1" smtClean="0"/>
              <a:t>Priya</a:t>
            </a:r>
            <a:r>
              <a:rPr lang="en-IN" dirty="0" smtClean="0"/>
              <a:t> </a:t>
            </a:r>
          </a:p>
          <a:p>
            <a:pPr algn="l"/>
            <a:r>
              <a:rPr lang="en-IN" dirty="0" smtClean="0"/>
              <a:t>17EE01044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Aim-</a:t>
            </a:r>
          </a:p>
          <a:p>
            <a:r>
              <a:rPr lang="en-IN" dirty="0" smtClean="0"/>
              <a:t>To compute pulse rate of given </a:t>
            </a:r>
            <a:r>
              <a:rPr lang="en-IN" dirty="0" err="1" smtClean="0"/>
              <a:t>ppg</a:t>
            </a:r>
            <a:r>
              <a:rPr lang="en-IN" dirty="0" smtClean="0"/>
              <a:t> signal using FFT(Fast Fourier Transform algorithm)</a:t>
            </a:r>
          </a:p>
          <a:p>
            <a:r>
              <a:rPr lang="en-IN" dirty="0" smtClean="0"/>
              <a:t>Extraction of respiratory signal information from </a:t>
            </a:r>
            <a:r>
              <a:rPr lang="en-IN" dirty="0" err="1" smtClean="0"/>
              <a:t>ppg</a:t>
            </a:r>
            <a:r>
              <a:rPr lang="en-IN" dirty="0" smtClean="0"/>
              <a:t> + respiratory signal using </a:t>
            </a:r>
            <a:r>
              <a:rPr lang="en-IN" dirty="0" smtClean="0"/>
              <a:t>DFT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IN" dirty="0" err="1" smtClean="0"/>
              <a:t>Theoy</a:t>
            </a:r>
            <a:r>
              <a:rPr lang="en-IN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Fast Fourier Transform-</a:t>
            </a:r>
          </a:p>
          <a:p>
            <a:r>
              <a:rPr lang="en-US" sz="2400" dirty="0" smtClean="0"/>
              <a:t>The FFT is a fast algorithm for computing the DFT.</a:t>
            </a:r>
          </a:p>
          <a:p>
            <a:r>
              <a:rPr lang="en-US" sz="2400" dirty="0" smtClean="0"/>
              <a:t>To compute the DFT of an N-point sequence using equation (1) would take O(N2 ) multiplies and adds. The FFT algorithm computes the DFT using O(N log N) multiplies and adds</a:t>
            </a:r>
            <a:r>
              <a:rPr lang="en-US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Equation 1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</a:t>
            </a:r>
            <a:r>
              <a:rPr lang="en-IN" sz="2400" dirty="0" smtClean="0"/>
              <a:t>are 2 types of DFT-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 1&gt;  DIT FFT(Decimation in time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     2</a:t>
            </a:r>
            <a:r>
              <a:rPr lang="en-IN" dirty="0" smtClean="0"/>
              <a:t>&gt;  </a:t>
            </a:r>
            <a:r>
              <a:rPr lang="en-IN" sz="2400" dirty="0" smtClean="0"/>
              <a:t>DIF FFT(Decimation  in  frequency)</a:t>
            </a:r>
            <a:endParaRPr lang="en-US" sz="2400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643182"/>
            <a:ext cx="3838575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401080" cy="5840435"/>
          </a:xfrm>
        </p:spPr>
        <p:txBody>
          <a:bodyPr/>
          <a:lstStyle/>
          <a:p>
            <a:r>
              <a:rPr lang="en-IN" dirty="0" smtClean="0"/>
              <a:t>DIT FFT-</a:t>
            </a:r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214554"/>
            <a:ext cx="5095408" cy="3736632"/>
          </a:xfrm>
          <a:prstGeom prst="rect">
            <a:avLst/>
          </a:prstGeom>
        </p:spPr>
      </p:pic>
      <p:pic>
        <p:nvPicPr>
          <p:cNvPr id="5" name="Picture 4" descr="image4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714356"/>
            <a:ext cx="5100091" cy="1309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IN" dirty="0" smtClean="0"/>
              <a:t>DIF FFT</a:t>
            </a:r>
          </a:p>
          <a:p>
            <a:endParaRPr lang="en-US" dirty="0"/>
          </a:p>
        </p:txBody>
      </p:sp>
      <p:pic>
        <p:nvPicPr>
          <p:cNvPr id="4" name="Picture 3" descr="image1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624132"/>
            <a:ext cx="5500726" cy="4033866"/>
          </a:xfrm>
          <a:prstGeom prst="rect">
            <a:avLst/>
          </a:prstGeom>
        </p:spPr>
      </p:pic>
      <p:pic>
        <p:nvPicPr>
          <p:cNvPr id="5" name="Picture 4" descr="kdtBJb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785794"/>
            <a:ext cx="6786610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Conclusion- FFT is fast method and with less order of computation complexity, Respiratory signal is observed between 0.05 and .5 Hz, so analysing that particular frequency we obtain respiratory signal 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143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DSP LAB Experiment No. 5</vt:lpstr>
      <vt:lpstr>Slide 2</vt:lpstr>
      <vt:lpstr>Theoy-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LAB Experiment No. 5</dc:title>
  <dc:creator>Priya</dc:creator>
  <cp:lastModifiedBy>Priya</cp:lastModifiedBy>
  <cp:revision>25</cp:revision>
  <dcterms:created xsi:type="dcterms:W3CDTF">2020-03-02T19:12:10Z</dcterms:created>
  <dcterms:modified xsi:type="dcterms:W3CDTF">2020-03-16T18:45:42Z</dcterms:modified>
</cp:coreProperties>
</file>