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60699-5EF0-4D73-9FE8-F4DD75870708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27D1F-6BA0-4658-BAF1-F23DEE3340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27D1F-6BA0-4658-BAF1-F23DEE33405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2/3/2020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2/3/2020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-428652"/>
            <a:ext cx="8458200" cy="365762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DSP LAB</a:t>
            </a:r>
            <a:br>
              <a:rPr lang="en-IN" dirty="0" smtClean="0"/>
            </a:br>
            <a:r>
              <a:rPr lang="en-IN" dirty="0" smtClean="0"/>
              <a:t>EXPERIMENT -03</a:t>
            </a:r>
            <a:br>
              <a:rPr lang="en-IN" dirty="0" smtClean="0"/>
            </a:br>
            <a:r>
              <a:rPr lang="en-US" sz="3200" dirty="0" smtClean="0"/>
              <a:t>Study of application autocorrelation function for analysis of signals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4857760"/>
            <a:ext cx="4953000" cy="1752600"/>
          </a:xfrm>
        </p:spPr>
        <p:txBody>
          <a:bodyPr/>
          <a:lstStyle/>
          <a:p>
            <a:r>
              <a:rPr lang="en-IN" dirty="0" err="1" smtClean="0"/>
              <a:t>Priya</a:t>
            </a:r>
            <a:endParaRPr lang="en-IN" dirty="0" smtClean="0"/>
          </a:p>
          <a:p>
            <a:r>
              <a:rPr lang="en-IN" dirty="0" smtClean="0"/>
              <a:t>17EE01044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229600" cy="1066800"/>
          </a:xfrm>
        </p:spPr>
        <p:txBody>
          <a:bodyPr/>
          <a:lstStyle/>
          <a:p>
            <a:r>
              <a:rPr lang="en-IN" dirty="0" smtClean="0"/>
              <a:t>Autocorrelation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14818"/>
            <a:ext cx="8229600" cy="2359718"/>
          </a:xfrm>
        </p:spPr>
        <p:txBody>
          <a:bodyPr/>
          <a:lstStyle/>
          <a:p>
            <a:r>
              <a:rPr lang="en-IN" sz="2000" dirty="0" smtClean="0"/>
              <a:t>Serial correlation</a:t>
            </a:r>
          </a:p>
          <a:p>
            <a:r>
              <a:rPr lang="en-US" sz="2000" dirty="0" smtClean="0"/>
              <a:t>correlation of the signal with </a:t>
            </a:r>
            <a:r>
              <a:rPr lang="en-US" sz="2000" dirty="0" smtClean="0"/>
              <a:t>the delayed </a:t>
            </a:r>
            <a:r>
              <a:rPr lang="en-US" sz="2000" dirty="0" smtClean="0"/>
              <a:t>version of itself as the function of the </a:t>
            </a:r>
            <a:r>
              <a:rPr lang="en-US" sz="2000" dirty="0" smtClean="0"/>
              <a:t>delay</a:t>
            </a:r>
          </a:p>
          <a:p>
            <a:endParaRPr lang="en-US" sz="2000" dirty="0" smtClean="0"/>
          </a:p>
          <a:p>
            <a:r>
              <a:rPr lang="en-IN" sz="2000" dirty="0" err="1" smtClean="0"/>
              <a:t>Rm</a:t>
            </a:r>
            <a:r>
              <a:rPr lang="en-IN" sz="2000" dirty="0" smtClean="0"/>
              <a:t>=</a:t>
            </a:r>
            <a:endParaRPr lang="en-IN" sz="20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500174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Aim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2214554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Computing </a:t>
            </a:r>
            <a:r>
              <a:rPr lang="en-US" dirty="0" smtClean="0"/>
              <a:t>pulse rate (PR) from a PPG signal and pitch period of a speech signal using autocorrelation</a:t>
            </a:r>
          </a:p>
          <a:p>
            <a:r>
              <a:rPr lang="en-US" dirty="0" smtClean="0"/>
              <a:t>function (ACF) in real time Arduino prototype platform.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3500438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Theory</a:t>
            </a:r>
            <a:endParaRPr lang="en-US" sz="32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43042" y="5429264"/>
          <a:ext cx="3000396" cy="750099"/>
        </p:xfrm>
        <a:graphic>
          <a:graphicData uri="http://schemas.openxmlformats.org/presentationml/2006/ole">
            <p:oleObj spid="_x0000_s1026" name="Equation" r:id="rId3" imgW="1726920" imgH="43164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57752" y="578645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Where m=0,1,2....... N-1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 function</a:t>
            </a:r>
          </a:p>
          <a:p>
            <a:r>
              <a:rPr lang="en-US" dirty="0" smtClean="0"/>
              <a:t>mathematical tool for finding repeating </a:t>
            </a:r>
            <a:r>
              <a:rPr lang="en-US" dirty="0" smtClean="0"/>
              <a:t>patterns</a:t>
            </a:r>
            <a:endParaRPr lang="en-US" dirty="0" smtClean="0"/>
          </a:p>
          <a:p>
            <a:pPr fontAlgn="base"/>
            <a:r>
              <a:rPr lang="en-US" dirty="0" smtClean="0"/>
              <a:t>determine the periodicity of the signal </a:t>
            </a:r>
            <a:r>
              <a:rPr lang="en-US" dirty="0" smtClean="0"/>
              <a:t>having  </a:t>
            </a:r>
            <a:r>
              <a:rPr lang="en-US" dirty="0" smtClean="0"/>
              <a:t>noise.</a:t>
            </a:r>
          </a:p>
          <a:p>
            <a:r>
              <a:rPr lang="en-US" dirty="0" smtClean="0"/>
              <a:t> recognition and detection purpose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229600" cy="35243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Schematic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0298" y="1000108"/>
            <a:ext cx="378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 smtClean="0"/>
              <a:t>Ppg+noise</a:t>
            </a:r>
            <a:r>
              <a:rPr lang="en-IN" sz="2400" b="1" dirty="0" smtClean="0"/>
              <a:t> signal/audio signal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00232" y="2214554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Moving average filter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500166" y="3000372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Mean removal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928794" y="3857628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Autocorrelation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3108" y="5429264"/>
            <a:ext cx="4000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Zero crossing, Pitch </a:t>
            </a:r>
          </a:p>
          <a:p>
            <a:r>
              <a:rPr lang="en-IN" sz="2000" dirty="0" smtClean="0"/>
              <a:t>Period  calculation</a:t>
            </a:r>
            <a:endParaRPr lang="en-US" sz="2000" dirty="0"/>
          </a:p>
        </p:txBody>
      </p:sp>
      <p:sp>
        <p:nvSpPr>
          <p:cNvPr id="13" name="Down Arrow 12"/>
          <p:cNvSpPr/>
          <p:nvPr/>
        </p:nvSpPr>
        <p:spPr>
          <a:xfrm>
            <a:off x="2928926" y="1714488"/>
            <a:ext cx="571504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28926" y="2571744"/>
            <a:ext cx="42862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143108" y="3500438"/>
            <a:ext cx="428628" cy="28575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286116" y="5143512"/>
            <a:ext cx="42862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3071802" y="4214818"/>
            <a:ext cx="500066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714612" y="471488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Normalization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643438" y="5429264"/>
            <a:ext cx="350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/>
            <a:r>
              <a:rPr lang="en-US" dirty="0" smtClean="0"/>
              <a:t>L</a:t>
            </a:r>
            <a:r>
              <a:rPr lang="en-US" baseline="-25000" dirty="0" smtClean="0"/>
              <a:t>max1 </a:t>
            </a:r>
            <a:r>
              <a:rPr lang="en-US" dirty="0" smtClean="0"/>
              <a:t>= FZCP +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max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    P </a:t>
            </a:r>
            <a:r>
              <a:rPr lang="en-US" dirty="0" smtClean="0"/>
              <a:t>= L</a:t>
            </a:r>
            <a:r>
              <a:rPr lang="en-US" baseline="-25000" dirty="0" smtClean="0"/>
              <a:t>max1 </a:t>
            </a:r>
            <a:r>
              <a:rPr lang="en-US" dirty="0" smtClean="0"/>
              <a:t>/ Fs</a:t>
            </a:r>
            <a:r>
              <a:rPr lang="en-US" dirty="0" smtClean="0"/>
              <a:t>.   (</a:t>
            </a:r>
            <a:r>
              <a:rPr lang="en-IN" dirty="0" smtClean="0"/>
              <a:t>Fs=100</a:t>
            </a:r>
            <a:r>
              <a:rPr lang="en-US" dirty="0" smtClean="0"/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86314" y="4572008"/>
            <a:ext cx="371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FZCP-&gt;first zero crossing value</a:t>
            </a:r>
          </a:p>
          <a:p>
            <a:r>
              <a:rPr lang="en-IN" dirty="0" smtClean="0"/>
              <a:t>Lmax1-&gt;peak instant after FZCP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310</TotalTime>
  <Words>123</Words>
  <Application>Microsoft Office PowerPoint</Application>
  <PresentationFormat>On-screen Show (4:3)</PresentationFormat>
  <Paragraphs>31</Paragraphs>
  <Slides>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Urban</vt:lpstr>
      <vt:lpstr>Microsoft Equation 3.0</vt:lpstr>
      <vt:lpstr>         DSP LAB EXPERIMENT -03 Study of application autocorrelation function for analysis of signals</vt:lpstr>
      <vt:lpstr>Autocorrelation</vt:lpstr>
      <vt:lpstr>Properties</vt:lpstr>
      <vt:lpstr>Schematic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LAB EXPERIMENT -03 Study of application autocorrelation function for analysis of signals</dc:title>
  <dc:creator>Priya</dc:creator>
  <cp:lastModifiedBy>Priya</cp:lastModifiedBy>
  <cp:revision>15</cp:revision>
  <dcterms:created xsi:type="dcterms:W3CDTF">2020-02-03T12:41:55Z</dcterms:created>
  <dcterms:modified xsi:type="dcterms:W3CDTF">2020-02-03T17:52:42Z</dcterms:modified>
</cp:coreProperties>
</file>