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arshika devaraj" userId="b75ba8503358c32f" providerId="LiveId" clId="{C93336C7-713C-469B-A1E0-28FCFF73901A}"/>
    <pc:docChg chg="custSel modSld">
      <pc:chgData name="priyadarshika devaraj" userId="b75ba8503358c32f" providerId="LiveId" clId="{C93336C7-713C-469B-A1E0-28FCFF73901A}" dt="2025-01-04T07:04:53.259" v="608" actId="255"/>
      <pc:docMkLst>
        <pc:docMk/>
      </pc:docMkLst>
      <pc:sldChg chg="modSp mod">
        <pc:chgData name="priyadarshika devaraj" userId="b75ba8503358c32f" providerId="LiveId" clId="{C93336C7-713C-469B-A1E0-28FCFF73901A}" dt="2025-01-04T06:42:56.162" v="184" actId="20577"/>
        <pc:sldMkLst>
          <pc:docMk/>
          <pc:sldMk cId="550393637" sldId="256"/>
        </pc:sldMkLst>
        <pc:spChg chg="mod">
          <ac:chgData name="priyadarshika devaraj" userId="b75ba8503358c32f" providerId="LiveId" clId="{C93336C7-713C-469B-A1E0-28FCFF73901A}" dt="2025-01-04T06:42:56.162" v="184" actId="20577"/>
          <ac:spMkLst>
            <pc:docMk/>
            <pc:sldMk cId="550393637" sldId="256"/>
            <ac:spMk id="3" creationId="{CD75964A-4D59-C589-717C-79DB58E10E39}"/>
          </ac:spMkLst>
        </pc:spChg>
        <pc:picChg chg="mod">
          <ac:chgData name="priyadarshika devaraj" userId="b75ba8503358c32f" providerId="LiveId" clId="{C93336C7-713C-469B-A1E0-28FCFF73901A}" dt="2025-01-04T06:40:25.778" v="165" actId="14100"/>
          <ac:picMkLst>
            <pc:docMk/>
            <pc:sldMk cId="550393637" sldId="256"/>
            <ac:picMk id="5" creationId="{28748208-0E19-ACAE-FD2F-A64C27696C85}"/>
          </ac:picMkLst>
        </pc:picChg>
      </pc:sldChg>
      <pc:sldChg chg="modSp mod">
        <pc:chgData name="priyadarshika devaraj" userId="b75ba8503358c32f" providerId="LiveId" clId="{C93336C7-713C-469B-A1E0-28FCFF73901A}" dt="2025-01-04T06:47:54.257" v="385" actId="255"/>
        <pc:sldMkLst>
          <pc:docMk/>
          <pc:sldMk cId="1829182564" sldId="257"/>
        </pc:sldMkLst>
        <pc:spChg chg="mod">
          <ac:chgData name="priyadarshika devaraj" userId="b75ba8503358c32f" providerId="LiveId" clId="{C93336C7-713C-469B-A1E0-28FCFF73901A}" dt="2025-01-04T06:43:34.653" v="185" actId="2711"/>
          <ac:spMkLst>
            <pc:docMk/>
            <pc:sldMk cId="1829182564" sldId="257"/>
            <ac:spMk id="2" creationId="{5E1B3A3C-378E-62FF-25CC-5625ABD1A61E}"/>
          </ac:spMkLst>
        </pc:spChg>
        <pc:spChg chg="mod">
          <ac:chgData name="priyadarshika devaraj" userId="b75ba8503358c32f" providerId="LiveId" clId="{C93336C7-713C-469B-A1E0-28FCFF73901A}" dt="2025-01-04T06:47:54.257" v="385" actId="255"/>
          <ac:spMkLst>
            <pc:docMk/>
            <pc:sldMk cId="1829182564" sldId="257"/>
            <ac:spMk id="3" creationId="{917C9F2F-D66B-969B-690B-1B4A0EDC9B25}"/>
          </ac:spMkLst>
        </pc:spChg>
      </pc:sldChg>
      <pc:sldChg chg="modSp mod">
        <pc:chgData name="priyadarshika devaraj" userId="b75ba8503358c32f" providerId="LiveId" clId="{C93336C7-713C-469B-A1E0-28FCFF73901A}" dt="2025-01-04T06:49:12.717" v="389" actId="255"/>
        <pc:sldMkLst>
          <pc:docMk/>
          <pc:sldMk cId="2383650441" sldId="258"/>
        </pc:sldMkLst>
        <pc:spChg chg="mod">
          <ac:chgData name="priyadarshika devaraj" userId="b75ba8503358c32f" providerId="LiveId" clId="{C93336C7-713C-469B-A1E0-28FCFF73901A}" dt="2025-01-04T06:48:23.240" v="386" actId="2711"/>
          <ac:spMkLst>
            <pc:docMk/>
            <pc:sldMk cId="2383650441" sldId="258"/>
            <ac:spMk id="2" creationId="{71B08A5E-9757-6543-0631-71824D9E8332}"/>
          </ac:spMkLst>
        </pc:spChg>
        <pc:spChg chg="mod">
          <ac:chgData name="priyadarshika devaraj" userId="b75ba8503358c32f" providerId="LiveId" clId="{C93336C7-713C-469B-A1E0-28FCFF73901A}" dt="2025-01-04T06:49:12.717" v="389" actId="255"/>
          <ac:spMkLst>
            <pc:docMk/>
            <pc:sldMk cId="2383650441" sldId="258"/>
            <ac:spMk id="3" creationId="{E8378A45-1805-813A-1159-A3143E7FAE27}"/>
          </ac:spMkLst>
        </pc:spChg>
      </pc:sldChg>
      <pc:sldChg chg="modSp mod">
        <pc:chgData name="priyadarshika devaraj" userId="b75ba8503358c32f" providerId="LiveId" clId="{C93336C7-713C-469B-A1E0-28FCFF73901A}" dt="2025-01-04T07:04:53.259" v="608" actId="255"/>
        <pc:sldMkLst>
          <pc:docMk/>
          <pc:sldMk cId="2122561528" sldId="259"/>
        </pc:sldMkLst>
        <pc:spChg chg="mod">
          <ac:chgData name="priyadarshika devaraj" userId="b75ba8503358c32f" providerId="LiveId" clId="{C93336C7-713C-469B-A1E0-28FCFF73901A}" dt="2025-01-04T06:49:22.843" v="390" actId="2711"/>
          <ac:spMkLst>
            <pc:docMk/>
            <pc:sldMk cId="2122561528" sldId="259"/>
            <ac:spMk id="2" creationId="{5B0331EE-B6C9-90EA-2087-199A1908C1B0}"/>
          </ac:spMkLst>
        </pc:spChg>
        <pc:spChg chg="mod">
          <ac:chgData name="priyadarshika devaraj" userId="b75ba8503358c32f" providerId="LiveId" clId="{C93336C7-713C-469B-A1E0-28FCFF73901A}" dt="2025-01-04T07:04:53.259" v="608" actId="255"/>
          <ac:spMkLst>
            <pc:docMk/>
            <pc:sldMk cId="2122561528" sldId="259"/>
            <ac:spMk id="3" creationId="{C2C1E75C-E2A3-62D9-1E1B-8B20FE625ADE}"/>
          </ac:spMkLst>
        </pc:spChg>
      </pc:sldChg>
      <pc:sldChg chg="modSp mod">
        <pc:chgData name="priyadarshika devaraj" userId="b75ba8503358c32f" providerId="LiveId" clId="{C93336C7-713C-469B-A1E0-28FCFF73901A}" dt="2025-01-04T07:04:26.952" v="607" actId="27636"/>
        <pc:sldMkLst>
          <pc:docMk/>
          <pc:sldMk cId="1173165567" sldId="260"/>
        </pc:sldMkLst>
        <pc:spChg chg="mod">
          <ac:chgData name="priyadarshika devaraj" userId="b75ba8503358c32f" providerId="LiveId" clId="{C93336C7-713C-469B-A1E0-28FCFF73901A}" dt="2025-01-04T07:04:08.181" v="602" actId="14100"/>
          <ac:spMkLst>
            <pc:docMk/>
            <pc:sldMk cId="1173165567" sldId="260"/>
            <ac:spMk id="2" creationId="{9B830958-38E8-AD93-143F-DCF48E1004DB}"/>
          </ac:spMkLst>
        </pc:spChg>
        <pc:spChg chg="mod">
          <ac:chgData name="priyadarshika devaraj" userId="b75ba8503358c32f" providerId="LiveId" clId="{C93336C7-713C-469B-A1E0-28FCFF73901A}" dt="2025-01-04T07:04:26.952" v="607" actId="27636"/>
          <ac:spMkLst>
            <pc:docMk/>
            <pc:sldMk cId="1173165567" sldId="260"/>
            <ac:spMk id="3" creationId="{C4A85A0A-974A-C290-F216-20267354CE09}"/>
          </ac:spMkLst>
        </pc:spChg>
      </pc:sldChg>
      <pc:sldChg chg="modSp mod">
        <pc:chgData name="priyadarshika devaraj" userId="b75ba8503358c32f" providerId="LiveId" clId="{C93336C7-713C-469B-A1E0-28FCFF73901A}" dt="2025-01-04T07:03:48.085" v="601" actId="27636"/>
        <pc:sldMkLst>
          <pc:docMk/>
          <pc:sldMk cId="1913644462" sldId="261"/>
        </pc:sldMkLst>
        <pc:spChg chg="mod">
          <ac:chgData name="priyadarshika devaraj" userId="b75ba8503358c32f" providerId="LiveId" clId="{C93336C7-713C-469B-A1E0-28FCFF73901A}" dt="2025-01-04T07:02:57.733" v="590" actId="2711"/>
          <ac:spMkLst>
            <pc:docMk/>
            <pc:sldMk cId="1913644462" sldId="261"/>
            <ac:spMk id="2" creationId="{85B45219-35F6-CFB8-E33F-04132C87C095}"/>
          </ac:spMkLst>
        </pc:spChg>
        <pc:spChg chg="mod">
          <ac:chgData name="priyadarshika devaraj" userId="b75ba8503358c32f" providerId="LiveId" clId="{C93336C7-713C-469B-A1E0-28FCFF73901A}" dt="2025-01-04T07:03:48.085" v="601" actId="27636"/>
          <ac:spMkLst>
            <pc:docMk/>
            <pc:sldMk cId="1913644462" sldId="261"/>
            <ac:spMk id="3" creationId="{03B73166-9238-6F78-A548-3BAE08C45A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4DE2D-4D08-4127-8895-852E94F3C759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DDBA9-33AA-4175-92DB-0B1EF3F15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7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DDBA9-33AA-4175-92DB-0B1EF3F157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E60C-118B-1F47-D7BA-73442E006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BA1F7-72A3-F033-6072-73C267EA9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1BF1-0D37-31C3-605E-5040C8D4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64760-D719-C710-5ABC-5784B396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C380-215D-F051-8774-62F1FB05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9765-AB6C-4AAE-E9E7-2940F6AA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C6BEB-0510-E840-B023-306B55C16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8E20-0C05-2239-F407-4FC68927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CB7B-B424-9C87-2F2E-28EE8FA3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B9075-A3C6-5A47-B118-C443BC44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77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F3E79-291F-A16A-6EAD-CB6E5C193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7F715-D24F-315A-91AF-AF5FA1B9B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7AE7-E427-0812-9C31-3B3BDF30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EADF5-4121-5632-8E29-0D24BBD2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17A3-C626-3C23-6F45-D14A484B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45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B0D3-C905-4592-49A0-FFF7F693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D62-BE6C-8349-D082-17770F3E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B0FB-2BD5-1532-2B8C-DEE8B34B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2BD4-B8CA-FF26-A913-0CA2AC8D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3937C-89A3-202D-261A-91B1E320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39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CDAD-36AB-F0AB-B3E3-410366D2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35384-2D26-4380-7848-3F678D09D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F359-2D90-9A1D-92BA-46A04CBF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7A20-C2F1-EF9B-7566-6947AF0D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5A8-6A8F-59FF-F777-25245506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B5B9-6FEE-3797-5F5B-7DC673D9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A345-864D-B51D-93A7-948048911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BC4B-2B46-B4AF-6655-B19BFB69D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9FEA-65CC-5F2A-C74E-7BEDBA67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1366A-D5B3-C046-BB31-0AC83C08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FF9B2-BDA3-BED0-912A-791F7178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5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4305-7135-F326-855A-68C69F7C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B5D5-8E57-2FF1-8267-34267CBD5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67580-CD7B-6B39-C5B2-42A7E344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2ACC4-2D65-8B2A-E199-3C01E1DE2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037A8-33EB-0478-F030-EE519C13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67BBB-7315-E18D-3311-3359F860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82B68-9777-FFB2-93E9-5EDA5A69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62B9B-FFEC-38FE-647F-B5396F6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8281-5E33-4E5C-6A99-DBC4FCA2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7D0AA-8BED-E2F1-4E82-D35499BF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FA73-453C-4822-DDC3-82432F25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8369A-7D5A-A7B4-94AE-DEEFB2CC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99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04AE5-C089-F2ED-7C48-EBB89132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F6558-F2C8-C2DB-12D0-8DABE25F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AD7A-779C-D323-BED4-353F13B2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19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D854-B5A2-1365-E5D0-F0F9F74C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0AB4-E0F5-67F4-0DB1-7EBD19A8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7C77D-0C31-F63D-A8F3-7663AD2C5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15D33-5438-534C-CD49-1109979B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49F8-2EED-9B15-B187-A0504794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728FF-4F60-0D8A-21EB-1E70850C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3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B2FC-8F3C-E525-E6F2-CC1B93AA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E0C3D-AB1D-6D39-6224-6F697D06D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C52AF-FB97-6954-B66D-50D4DC4F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3F8CB-F4DE-70E1-36F0-CF1BBCE3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7372B-715C-A434-351C-ED37E362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084D2-6651-2D2A-97AC-A6BF70B2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0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C8AE6-DB4D-1483-DD7C-D7D7112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ED90D-8E55-7868-57D2-ED69EB00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A279-8044-F366-F468-64A285F77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0DEB6-6C57-4AF9-BE6B-4578AAD5545D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7DB1-75D3-8BB4-8793-4A185220D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D0F3-B274-D5D3-476C-3684BA8F3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BC58-170B-459E-A8FE-C41EA4482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42ED-F30F-93A7-28D1-C189AE6CC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964A-4D59-C589-717C-79DB58E10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916"/>
            <a:ext cx="10097729" cy="256130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-</a:t>
            </a:r>
            <a:r>
              <a:rPr lang="en-IN" sz="2800" dirty="0">
                <a:latin typeface="Blackadder ITC" panose="04020505051007020D02" pitchFamily="82" charset="0"/>
              </a:rPr>
              <a:t>By </a:t>
            </a:r>
            <a:r>
              <a:rPr lang="en-IN" sz="2800" dirty="0" err="1">
                <a:latin typeface="Blackadder ITC" panose="04020505051007020D02" pitchFamily="82" charset="0"/>
              </a:rPr>
              <a:t>Priyadarshika.N.D</a:t>
            </a:r>
            <a:endParaRPr lang="en-IN" sz="2800" dirty="0">
              <a:latin typeface="Blackadder ITC" panose="04020505051007020D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48208-0E19-ACAE-FD2F-A64C27696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9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3A3C-378E-62FF-25CC-5625ABD1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9F2F-D66B-969B-690B-1B4A0EDC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latin typeface="Book Antiqua" panose="02040602050305030304" pitchFamily="18" charset="0"/>
              </a:rPr>
              <a:t>TITLE : SWAMI AND FRIENDS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-</a:t>
            </a:r>
            <a:r>
              <a:rPr lang="en-IN" dirty="0" err="1">
                <a:latin typeface="Book Antiqua" panose="02040602050305030304" pitchFamily="18" charset="0"/>
              </a:rPr>
              <a:t>R.K.Narayan</a:t>
            </a:r>
            <a:endParaRPr lang="en-IN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  Rasipuram Krishnaswami </a:t>
            </a:r>
            <a:r>
              <a:rPr lang="en-IN" sz="3200" dirty="0" err="1">
                <a:latin typeface="Colonna MT" panose="04020805060202030203" pitchFamily="82" charset="0"/>
              </a:rPr>
              <a:t>Narayanswami</a:t>
            </a:r>
            <a:r>
              <a:rPr lang="en-IN" sz="3200" dirty="0">
                <a:latin typeface="Colonna MT" panose="04020805060202030203" pitchFamily="82" charset="0"/>
              </a:rPr>
              <a:t>, who preferred the shortened name </a:t>
            </a:r>
            <a:r>
              <a:rPr lang="en-IN" sz="3200" dirty="0" err="1">
                <a:latin typeface="Colonna MT" panose="04020805060202030203" pitchFamily="82" charset="0"/>
              </a:rPr>
              <a:t>R.K.Narayan</a:t>
            </a:r>
            <a:r>
              <a:rPr lang="en-IN" sz="3200" dirty="0">
                <a:latin typeface="Colonna MT" panose="04020805060202030203" pitchFamily="82" charset="0"/>
              </a:rPr>
              <a:t>, was born in Madras on 10 October 1906.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 He is one of the most famous widely read Indian novelists.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 His stories were simple, fictional and celebrated the </a:t>
            </a:r>
            <a:r>
              <a:rPr lang="en-IN" sz="3200" dirty="0" err="1">
                <a:latin typeface="Colonna MT" panose="04020805060202030203" pitchFamily="82" charset="0"/>
              </a:rPr>
              <a:t>humor</a:t>
            </a:r>
            <a:r>
              <a:rPr lang="en-IN" sz="3200" dirty="0">
                <a:latin typeface="Colonna MT" panose="04020805060202030203" pitchFamily="82" charset="0"/>
              </a:rPr>
              <a:t> and energy of ordinary life.                                   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1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8A5E-9757-6543-0631-71824D9E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  </a:t>
            </a:r>
            <a:r>
              <a:rPr lang="en-IN" dirty="0">
                <a:latin typeface="Algerian" panose="04020705040A02060702" pitchFamily="82" charset="0"/>
              </a:rPr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8A45-1805-813A-1159-A3143E7F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Swami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Mani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err="1">
                <a:latin typeface="Colonna MT" panose="04020805060202030203" pitchFamily="82" charset="0"/>
              </a:rPr>
              <a:t>Rajam</a:t>
            </a:r>
            <a:endParaRPr lang="en-IN" sz="3200" dirty="0">
              <a:latin typeface="Colonna MT" panose="04020805060202030203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Somu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Shankar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Samuel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Colonna MT" panose="04020805060202030203" pitchFamily="82" charset="0"/>
              </a:rPr>
              <a:t>Swami’s father, mother and granny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 err="1">
                <a:latin typeface="Colonna MT" panose="04020805060202030203" pitchFamily="82" charset="0"/>
              </a:rPr>
              <a:t>Rajam’s</a:t>
            </a:r>
            <a:r>
              <a:rPr lang="en-IN" sz="3200" dirty="0">
                <a:latin typeface="Colonna MT" panose="04020805060202030203" pitchFamily="82" charset="0"/>
              </a:rPr>
              <a:t> father and others</a:t>
            </a:r>
          </a:p>
        </p:txBody>
      </p:sp>
    </p:spTree>
    <p:extLst>
      <p:ext uri="{BB962C8B-B14F-4D97-AF65-F5344CB8AC3E}">
        <p14:creationId xmlns:p14="http://schemas.microsoft.com/office/powerpoint/2010/main" val="23836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31EE-B6C9-90EA-2087-199A1908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            </a:t>
            </a:r>
            <a:r>
              <a:rPr lang="en-US" sz="4400" dirty="0">
                <a:solidFill>
                  <a:srgbClr val="272D45"/>
                </a:solidFill>
                <a:latin typeface="Algerian" panose="04020705040A02060702" pitchFamily="82" charset="0"/>
                <a:ea typeface="Kanit Light" pitchFamily="34" charset="-122"/>
                <a:cs typeface="Kanit Light" pitchFamily="34" charset="-120"/>
              </a:rPr>
              <a:t>The Gang of Friends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E75C-E2A3-62D9-1E1B-8B20FE62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59190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The "Swami and Friends" Gang :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cs typeface="Kanit Light" pitchFamily="34" charset="-120"/>
              </a:rPr>
              <a:t>                                                       </a:t>
            </a: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Swami's friends are as diverse as the personalities he encounters in his world.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9600" dirty="0">
              <a:latin typeface="Colonna MT" panose="04020805060202030203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Raju: The Scholar :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cs typeface="Kanit Light" pitchFamily="34" charset="-120"/>
              </a:rPr>
              <a:t>                      </a:t>
            </a: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Raju is a brilliant and studious boy, often serving as the voice of reason in the group.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9600" dirty="0">
              <a:latin typeface="Colonna MT" panose="04020805060202030203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Mani: The Comic Relief :</a:t>
            </a:r>
          </a:p>
          <a:p>
            <a:pPr marL="0" indent="0">
              <a:buNone/>
            </a:pPr>
            <a:r>
              <a:rPr lang="en-US" sz="9600" dirty="0">
                <a:latin typeface="Colonna MT" panose="04020805060202030203" pitchFamily="82" charset="0"/>
              </a:rPr>
              <a:t>                           </a:t>
            </a: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Mani is the comedian of the group, always providing lighthearted moments with his witty remarks and mischievous antics.</a:t>
            </a:r>
            <a:endParaRPr lang="en-US" sz="9600" dirty="0">
              <a:latin typeface="Colonna MT" panose="04020805060202030203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9600" dirty="0">
              <a:latin typeface="Colonna MT" panose="04020805060202030203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Somu: The Practical One : </a:t>
            </a:r>
            <a:endParaRPr lang="en-US" sz="9600" dirty="0">
              <a:latin typeface="Colonna MT" panose="04020805060202030203" pitchFamily="82" charset="0"/>
            </a:endParaRPr>
          </a:p>
          <a:p>
            <a:pPr marL="0" indent="0">
              <a:buNone/>
            </a:pPr>
            <a:r>
              <a:rPr lang="en-US" sz="9600" dirty="0">
                <a:latin typeface="Colonna MT" panose="04020805060202030203" pitchFamily="82" charset="0"/>
              </a:rPr>
              <a:t>                                     </a:t>
            </a:r>
            <a:r>
              <a:rPr lang="en-US" sz="96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Somu is the practical and level-headed member of the group, often grounding Swami and his friends' impulsive decisions.</a:t>
            </a:r>
            <a:endParaRPr lang="en-US" sz="9600" dirty="0">
              <a:latin typeface="Colonna MT" panose="04020805060202030203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9600" dirty="0">
              <a:latin typeface="Colonna MT" panose="04020805060202030203" pitchFamily="82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2C3249"/>
              </a:solidFill>
              <a:latin typeface="Colonna MT" panose="04020805060202030203" pitchFamily="82" charset="0"/>
              <a:cs typeface="Kanit Light" pitchFamily="34" charset="-120"/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IN" dirty="0"/>
              <a:t>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2256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0958-38E8-AD93-143F-DCF48E10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5471"/>
            <a:ext cx="10515600" cy="195615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72D45"/>
                </a:solidFill>
                <a:latin typeface="Algerian" panose="04020705040A02060702" pitchFamily="82" charset="0"/>
                <a:ea typeface="Kanit Light" pitchFamily="34" charset="-122"/>
                <a:cs typeface="Kanit Light" pitchFamily="34" charset="-120"/>
              </a:rPr>
              <a:t>Life in Malgudi: A World of Imagination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5A0A-974A-C290-F216-20267354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1548"/>
            <a:ext cx="11245645" cy="566338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Malgudi: A Microcosm of India:</a:t>
            </a:r>
            <a:endParaRPr lang="en-US" sz="2800" dirty="0">
              <a:latin typeface="Colonna MT" panose="04020805060202030203" pitchFamily="82" charset="0"/>
            </a:endParaRPr>
          </a:p>
          <a:p>
            <a:pPr marL="0" indent="0">
              <a:buNone/>
            </a:pPr>
            <a:r>
              <a:rPr lang="en-IN" dirty="0">
                <a:latin typeface="Colonna MT" panose="04020805060202030203" pitchFamily="82" charset="0"/>
              </a:rPr>
              <a:t>                                                           </a:t>
            </a: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Malgudi, the fictional town where the story unfolds, becomes a microcosm of India, capturing the essence of life in a small town.</a:t>
            </a:r>
          </a:p>
          <a:p>
            <a:pPr marL="0" indent="0">
              <a:buNone/>
            </a:pPr>
            <a:endParaRPr lang="en-US" sz="2800" dirty="0">
              <a:solidFill>
                <a:srgbClr val="2C3249"/>
              </a:solidFill>
              <a:latin typeface="Colonna MT" panose="04020805060202030203" pitchFamily="82" charset="0"/>
              <a:ea typeface="Martel Sans" pitchFamily="34" charset="-122"/>
              <a:cs typeface="Martel Sans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Rich Culture and Tradition</a:t>
            </a:r>
            <a:r>
              <a:rPr lang="en-US" dirty="0">
                <a:latin typeface="Colonna MT" panose="04020805060202030203" pitchFamily="82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                                           </a:t>
            </a: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The novel is steeped in the rich culture and traditions of India, showcasing the customs, values, and beliefs of the people.</a:t>
            </a:r>
          </a:p>
          <a:p>
            <a:pPr marL="0" indent="0">
              <a:buNone/>
            </a:pPr>
            <a:endParaRPr lang="en-US" sz="2800" dirty="0">
              <a:solidFill>
                <a:srgbClr val="2C3249"/>
              </a:solidFill>
              <a:latin typeface="Colonna MT" panose="04020805060202030203" pitchFamily="82" charset="0"/>
              <a:ea typeface="Martel Sans" pitchFamily="34" charset="-122"/>
              <a:cs typeface="Martel Sans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A Sense of Community</a:t>
            </a:r>
            <a:r>
              <a:rPr lang="en-US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cs typeface="Kanit Light" pitchFamily="34" charset="-120"/>
              </a:rPr>
              <a:t>                                       </a:t>
            </a: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Malgudi is a place where everyone knows each other, and the community spirit is strong, fostering a sense of belonging for Swami and his friends.</a:t>
            </a:r>
            <a:endParaRPr lang="en-US" sz="2800" dirty="0">
              <a:latin typeface="Colonna MT" panose="04020805060202030203" pitchFamily="82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16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5219-35F6-CFB8-E33F-04132C87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272D45"/>
                </a:solidFill>
                <a:latin typeface="Algerian" panose="04020705040A02060702" pitchFamily="82" charset="0"/>
                <a:ea typeface="Kanit Light" pitchFamily="34" charset="-122"/>
                <a:cs typeface="Kanit Light" pitchFamily="34" charset="-120"/>
              </a:rPr>
              <a:t>Challenges and Growth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3166-9238-6F78-A548-3BAE08C4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Academic Pressure</a:t>
            </a:r>
            <a:r>
              <a:rPr lang="en-IN" sz="28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 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2C3249"/>
                </a:solidFill>
                <a:latin typeface="Colonna MT" panose="04020805060202030203" pitchFamily="82" charset="0"/>
                <a:cs typeface="Kanit Light" pitchFamily="34" charset="-120"/>
              </a:rPr>
              <a:t>                                </a:t>
            </a: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Swami faces academic pressure from his teachers and parents, struggling to live up to their expectations. He constantly grapples with the challenges of school life.</a:t>
            </a:r>
          </a:p>
          <a:p>
            <a:pPr marL="0" indent="0">
              <a:buNone/>
            </a:pPr>
            <a:endParaRPr lang="en-US" sz="2800" dirty="0">
              <a:latin typeface="Colonna MT" panose="04020805060202030203" pitchFamily="8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Family Relationships</a:t>
            </a:r>
            <a:r>
              <a:rPr lang="en-US" dirty="0">
                <a:solidFill>
                  <a:srgbClr val="2C3249"/>
                </a:solidFill>
                <a:latin typeface="Colonna MT" panose="04020805060202030203" pitchFamily="82" charset="0"/>
                <a:ea typeface="Kanit Light" pitchFamily="34" charset="-122"/>
                <a:cs typeface="Kanit Light" pitchFamily="34" charset="-12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rgbClr val="2C3249"/>
                </a:solidFill>
                <a:latin typeface="Colonna MT" panose="04020805060202030203" pitchFamily="82" charset="0"/>
                <a:cs typeface="Kanit Light" pitchFamily="34" charset="-120"/>
              </a:rPr>
              <a:t>                                    </a:t>
            </a:r>
            <a:r>
              <a:rPr lang="en-US" sz="2800" dirty="0">
                <a:solidFill>
                  <a:srgbClr val="2C3249"/>
                </a:solidFill>
                <a:latin typeface="Colonna MT" panose="04020805060202030203" pitchFamily="82" charset="0"/>
                <a:ea typeface="Martel Sans" pitchFamily="34" charset="-122"/>
                <a:cs typeface="Martel Sans" pitchFamily="34" charset="-120"/>
              </a:rPr>
              <a:t>Swami's relationship with his family is characterized by love and conflict, navigating the boundaries of parental authority and teenage rebellion. His family members are both a source of support and frustration for him.</a:t>
            </a:r>
            <a:endParaRPr lang="en-US" sz="2800" dirty="0">
              <a:latin typeface="Colonna MT" panose="04020805060202030203" pitchFamily="82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364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23F-4145-194C-FBB9-F3B728E4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E5EA0-7635-C601-6131-AF6849BDD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00349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390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</vt:lpstr>
      <vt:lpstr>Blackadder ITC</vt:lpstr>
      <vt:lpstr>Book Antiqua</vt:lpstr>
      <vt:lpstr>Calibri</vt:lpstr>
      <vt:lpstr>Calibri Light</vt:lpstr>
      <vt:lpstr>Colonna MT</vt:lpstr>
      <vt:lpstr>Kanit Light</vt:lpstr>
      <vt:lpstr>Martel Sans</vt:lpstr>
      <vt:lpstr>Wingdings</vt:lpstr>
      <vt:lpstr>Office Theme</vt:lpstr>
      <vt:lpstr>PowerPoint Presentation</vt:lpstr>
      <vt:lpstr>ABOUT THE AUTHOR</vt:lpstr>
      <vt:lpstr>   CHARACTERS</vt:lpstr>
      <vt:lpstr>             The Gang of Friends </vt:lpstr>
      <vt:lpstr>Life in Malgudi: A World of Imagination</vt:lpstr>
      <vt:lpstr>Challenges and Growth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priyadarshika devaraj</dc:creator>
  <cp:lastModifiedBy>priyadarshika devaraj</cp:lastModifiedBy>
  <cp:revision>1</cp:revision>
  <dcterms:created xsi:type="dcterms:W3CDTF">2025-01-04T04:53:57Z</dcterms:created>
  <dcterms:modified xsi:type="dcterms:W3CDTF">2025-01-04T07:05:02Z</dcterms:modified>
</cp:coreProperties>
</file>