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2"/>
  </p:notesMasterIdLst>
  <p:handoutMasterIdLst>
    <p:handoutMasterId r:id="rId23"/>
  </p:handoutMasterIdLst>
  <p:sldIdLst>
    <p:sldId id="347" r:id="rId5"/>
    <p:sldId id="268" r:id="rId6"/>
    <p:sldId id="340" r:id="rId7"/>
    <p:sldId id="338" r:id="rId8"/>
    <p:sldId id="342" r:id="rId9"/>
    <p:sldId id="333" r:id="rId10"/>
    <p:sldId id="265" r:id="rId11"/>
    <p:sldId id="339" r:id="rId12"/>
    <p:sldId id="269" r:id="rId13"/>
    <p:sldId id="263" r:id="rId14"/>
    <p:sldId id="264" r:id="rId15"/>
    <p:sldId id="266" r:id="rId16"/>
    <p:sldId id="343" r:id="rId17"/>
    <p:sldId id="349" r:id="rId18"/>
    <p:sldId id="344" r:id="rId19"/>
    <p:sldId id="348" r:id="rId20"/>
    <p:sldId id="34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3507"/>
  </p:normalViewPr>
  <p:slideViewPr>
    <p:cSldViewPr snapToGrid="0">
      <p:cViewPr varScale="1">
        <p:scale>
          <a:sx n="86" d="100"/>
          <a:sy n="86" d="100"/>
        </p:scale>
        <p:origin x="422" y="67"/>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MEMBER1</a:t>
          </a:r>
        </a:p>
      </dgm:t>
    </dgm:pt>
    <dgm:pt modelId="{7A0BD8EC-BB4A-4912-A54E-6F39B681264E}" type="parTrans" cxnId="{AE101ABC-7EA3-4444-A576-8AB15A371C84}">
      <dgm:prSet/>
      <dgm:spPr/>
      <dgm:t>
        <a:bodyPr/>
        <a:lstStyle/>
        <a:p>
          <a:pPr>
            <a:lnSpc>
              <a:spcPct val="100000"/>
            </a:lnSpc>
          </a:pPr>
          <a:endParaRPr lang="en-US" sz="2000" b="0"/>
        </a:p>
      </dgm:t>
    </dgm:pt>
    <dgm:pt modelId="{7A8D4B4D-06E9-4958-810D-A6226B6AC588}" type="sibTrans" cxnId="{AE101ABC-7EA3-4444-A576-8AB15A371C84}">
      <dgm:prSet/>
      <dgm:spPr/>
      <dgm:t>
        <a:bodyPr/>
        <a:lstStyle/>
        <a:p>
          <a:pPr>
            <a:lnSpc>
              <a:spcPct val="100000"/>
            </a:lnSpc>
          </a:pPr>
          <a:endParaRPr lang="en-US" sz="2000" b="0"/>
        </a:p>
      </dgm:t>
    </dgm:pt>
    <dgm:pt modelId="{D71FC021-6A65-44D1-95B9-0E6C89079866}">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MEMBER3</a:t>
          </a:r>
        </a:p>
      </dgm:t>
    </dgm:pt>
    <dgm:pt modelId="{862AAE39-3AAD-40E3-BA20-90187BD73242}" type="parTrans" cxnId="{53239C96-427C-420B-95DC-546F3B30ED65}">
      <dgm:prSet/>
      <dgm:spPr/>
      <dgm:t>
        <a:bodyPr/>
        <a:lstStyle/>
        <a:p>
          <a:pPr>
            <a:lnSpc>
              <a:spcPct val="100000"/>
            </a:lnSpc>
          </a:pPr>
          <a:endParaRPr lang="en-US" sz="2000" b="0"/>
        </a:p>
      </dgm:t>
    </dgm:pt>
    <dgm:pt modelId="{9B090D9D-470E-46E2-AABB-0368A52481AA}" type="sibTrans" cxnId="{53239C96-427C-420B-95DC-546F3B30ED65}">
      <dgm:prSet/>
      <dgm:spPr/>
      <dgm:t>
        <a:bodyPr/>
        <a:lstStyle/>
        <a:p>
          <a:pPr>
            <a:lnSpc>
              <a:spcPct val="100000"/>
            </a:lnSpc>
          </a:pPr>
          <a:endParaRPr lang="en-US" sz="2000" b="0"/>
        </a:p>
      </dgm:t>
    </dgm:pt>
    <dgm:pt modelId="{4A6BB192-9983-4F48-BBC5-6E384EED7EC5}">
      <dgm:prSet phldrT="[Text]" custT="1"/>
      <dgm:spPr/>
      <dgm:t>
        <a:bodyPr lIns="108000" tIns="432000" rIns="288000" anchor="t" anchorCtr="0"/>
        <a:lstStyle/>
        <a:p>
          <a:pPr>
            <a:lnSpc>
              <a:spcPct val="100000"/>
            </a:lnSpc>
          </a:pPr>
          <a:r>
            <a:rPr lang="en-US" sz="2000" b="1" dirty="0"/>
            <a:t>NITIN MITTAL</a:t>
          </a:r>
        </a:p>
      </dgm:t>
    </dgm:pt>
    <dgm:pt modelId="{230A6E4A-6CED-4DC0-AEFE-6859FE07B658}" type="parTrans" cxnId="{E3115EEA-DE9C-4F06-B8B3-BEB263D5F2B1}">
      <dgm:prSet/>
      <dgm:spPr/>
      <dgm:t>
        <a:bodyPr/>
        <a:lstStyle/>
        <a:p>
          <a:pPr>
            <a:lnSpc>
              <a:spcPct val="100000"/>
            </a:lnSpc>
          </a:pPr>
          <a:endParaRPr lang="en-US" sz="2000" b="0"/>
        </a:p>
      </dgm:t>
    </dgm:pt>
    <dgm:pt modelId="{0B568EC2-5D2A-4B00-8047-B7832F245B44}" type="sibTrans" cxnId="{E3115EEA-DE9C-4F06-B8B3-BEB263D5F2B1}">
      <dgm:prSet/>
      <dgm:spPr/>
      <dgm:t>
        <a:bodyPr/>
        <a:lstStyle/>
        <a:p>
          <a:pPr>
            <a:lnSpc>
              <a:spcPct val="100000"/>
            </a:lnSpc>
          </a:pPr>
          <a:endParaRPr lang="en-US" sz="2000" b="0"/>
        </a:p>
      </dgm:t>
    </dgm:pt>
    <dgm:pt modelId="{D07AD3FD-84FF-467E-9693-752776549C61}">
      <dgm:prSet phldrT="[Tex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MEMBER2</a:t>
          </a:r>
        </a:p>
      </dgm:t>
    </dgm:pt>
    <dgm:pt modelId="{A8C9B7A9-BC2A-4753-B7F0-F2E361D95520}" type="sibTrans" cxnId="{55492768-9A5E-4F74-AC7C-959C5C24EFD3}">
      <dgm:prSet/>
      <dgm:spPr/>
      <dgm:t>
        <a:bodyPr/>
        <a:lstStyle/>
        <a:p>
          <a:pPr>
            <a:lnSpc>
              <a:spcPct val="100000"/>
            </a:lnSpc>
          </a:pPr>
          <a:endParaRPr lang="en-US" sz="2000" b="0"/>
        </a:p>
      </dgm:t>
    </dgm:pt>
    <dgm:pt modelId="{7B691773-F524-4FAD-A272-BDF0B0C4370A}" type="parTrans" cxnId="{55492768-9A5E-4F74-AC7C-959C5C24EFD3}">
      <dgm:prSet/>
      <dgm:spPr/>
      <dgm:t>
        <a:bodyPr/>
        <a:lstStyle/>
        <a:p>
          <a:pPr>
            <a:lnSpc>
              <a:spcPct val="100000"/>
            </a:lnSpc>
          </a:pPr>
          <a:endParaRPr lang="en-US" sz="2000" b="0"/>
        </a:p>
      </dgm:t>
    </dgm:pt>
    <dgm:pt modelId="{32CCB050-072A-41BF-BE1B-388CF53E5629}">
      <dgm:prSe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MEMBER4</a:t>
          </a:r>
          <a:endParaRPr lang="ru-RU" sz="1600" b="0"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pPr>
            <a:lnSpc>
              <a:spcPct val="100000"/>
            </a:lnSpc>
          </a:pPr>
          <a:endParaRPr lang="ru-RU" sz="2000" b="0"/>
        </a:p>
      </dgm:t>
    </dgm:pt>
    <dgm:pt modelId="{BF05D8EE-4413-4737-8721-DAF10D6CAB04}" type="sibTrans" cxnId="{042E0AE1-6450-410A-B96E-AFBADB139BEA}">
      <dgm:prSet/>
      <dgm:spPr/>
      <dgm:t>
        <a:bodyPr/>
        <a:lstStyle/>
        <a:p>
          <a:pPr>
            <a:lnSpc>
              <a:spcPct val="100000"/>
            </a:lnSpc>
          </a:pPr>
          <a:endParaRPr lang="ru-RU" sz="2000" b="0"/>
        </a:p>
      </dgm:t>
    </dgm:pt>
    <dgm:pt modelId="{9E838AE2-4659-4603-ABC8-58DF4222C0D4}">
      <dgm:prSet custT="1"/>
      <dgm:spPr>
        <a:ln>
          <a:noFill/>
        </a:ln>
      </dgm:spPr>
      <dgm:t>
        <a:bodyPr/>
        <a:lstStyle/>
        <a:p>
          <a:pPr>
            <a:lnSpc>
              <a:spcPct val="100000"/>
            </a:lnSpc>
          </a:pPr>
          <a:r>
            <a:rPr lang="en-IN" sz="1600" b="0" dirty="0">
              <a:effectLst>
                <a:outerShdw blurRad="50800" dist="38100" dir="2700000" algn="tl" rotWithShape="0">
                  <a:schemeClr val="tx1">
                    <a:alpha val="50000"/>
                  </a:schemeClr>
                </a:outerShdw>
              </a:effectLst>
              <a:latin typeface="+mj-lt"/>
            </a:rPr>
            <a:t>TEAM MEMBER5</a:t>
          </a:r>
          <a:endParaRPr lang="ru-RU" sz="1600" b="0"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pPr>
            <a:lnSpc>
              <a:spcPct val="100000"/>
            </a:lnSpc>
          </a:pPr>
          <a:endParaRPr lang="ru-RU" sz="2000" b="0"/>
        </a:p>
      </dgm:t>
    </dgm:pt>
    <dgm:pt modelId="{61F1BCD3-232D-4C03-B56C-182BCB6108CD}" type="sibTrans" cxnId="{CF54291C-AAFD-4FA4-9A16-20CE892BA907}">
      <dgm:prSet/>
      <dgm:spPr/>
      <dgm:t>
        <a:bodyPr/>
        <a:lstStyle/>
        <a:p>
          <a:pPr>
            <a:lnSpc>
              <a:spcPct val="100000"/>
            </a:lnSpc>
          </a:pPr>
          <a:endParaRPr lang="ru-RU" sz="2000" b="0"/>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PRIYA</a:t>
          </a:r>
        </a:p>
      </dgm:t>
    </dgm:pt>
    <dgm:pt modelId="{70078FF1-F2A9-4A6B-88D1-8CF3595EFE73}" type="parTrans" cxnId="{1D6C5464-DE30-4BEC-9E27-B2C179C39CC4}">
      <dgm:prSet/>
      <dgm:spPr/>
      <dgm:t>
        <a:bodyPr/>
        <a:lstStyle/>
        <a:p>
          <a:pPr>
            <a:lnSpc>
              <a:spcPct val="100000"/>
            </a:lnSpc>
          </a:pPr>
          <a:endParaRPr lang="en-US" sz="2000" b="0"/>
        </a:p>
      </dgm:t>
    </dgm:pt>
    <dgm:pt modelId="{B4C4972A-0898-484E-AF78-D5D7E0F991F2}" type="sibTrans" cxnId="{1D6C5464-DE30-4BEC-9E27-B2C179C39CC4}">
      <dgm:prSet/>
      <dgm:spPr/>
      <dgm:t>
        <a:bodyPr/>
        <a:lstStyle/>
        <a:p>
          <a:pPr>
            <a:lnSpc>
              <a:spcPct val="100000"/>
            </a:lnSpc>
          </a:pPr>
          <a:endParaRPr lang="en-US" sz="2000" b="0"/>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TOSHIMA SHARMA</a:t>
          </a:r>
        </a:p>
      </dgm:t>
    </dgm:pt>
    <dgm:pt modelId="{D5890537-0D77-4DA1-A100-62C393623468}" type="parTrans" cxnId="{17BD67AD-4331-49EC-BC4A-29404E891597}">
      <dgm:prSet/>
      <dgm:spPr/>
      <dgm:t>
        <a:bodyPr/>
        <a:lstStyle/>
        <a:p>
          <a:pPr>
            <a:lnSpc>
              <a:spcPct val="100000"/>
            </a:lnSpc>
          </a:pPr>
          <a:endParaRPr lang="en-US" sz="2000" b="0"/>
        </a:p>
      </dgm:t>
    </dgm:pt>
    <dgm:pt modelId="{862799CE-00F4-4DD6-894E-A487503F8DE6}" type="sibTrans" cxnId="{17BD67AD-4331-49EC-BC4A-29404E891597}">
      <dgm:prSet/>
      <dgm:spPr/>
      <dgm:t>
        <a:bodyPr/>
        <a:lstStyle/>
        <a:p>
          <a:pPr>
            <a:lnSpc>
              <a:spcPct val="100000"/>
            </a:lnSpc>
          </a:pPr>
          <a:endParaRPr lang="en-US" sz="2000" b="0"/>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ALKA</a:t>
          </a:r>
          <a:r>
            <a:rPr lang="en-US" sz="2000" b="1" kern="1200" baseline="0" dirty="0">
              <a:latin typeface="+mn-lt"/>
              <a:ea typeface="+mn-ea"/>
              <a:cs typeface="+mn-cs"/>
            </a:rPr>
            <a:t> VATS</a:t>
          </a:r>
          <a:endParaRPr lang="en-US" sz="2000" b="1" kern="1200" dirty="0">
            <a:latin typeface="+mn-lt"/>
            <a:ea typeface="+mn-ea"/>
            <a:cs typeface="+mn-cs"/>
          </a:endParaRPr>
        </a:p>
      </dgm:t>
    </dgm:pt>
    <dgm:pt modelId="{9D819F52-ACA0-4B08-8256-DF6BD8FA3A0B}" type="sibTrans" cxnId="{0EFA3039-6828-403C-9445-4359BA6645E6}">
      <dgm:prSet/>
      <dgm:spPr/>
      <dgm:t>
        <a:bodyPr/>
        <a:lstStyle/>
        <a:p>
          <a:pPr>
            <a:lnSpc>
              <a:spcPct val="100000"/>
            </a:lnSpc>
          </a:pPr>
          <a:endParaRPr lang="en-US" sz="2000" b="0"/>
        </a:p>
      </dgm:t>
    </dgm:pt>
    <dgm:pt modelId="{AEA27547-B9ED-4994-BD27-04EC297EF367}" type="parTrans" cxnId="{0EFA3039-6828-403C-9445-4359BA6645E6}">
      <dgm:prSet/>
      <dgm:spPr/>
      <dgm:t>
        <a:bodyPr/>
        <a:lstStyle/>
        <a:p>
          <a:pPr>
            <a:lnSpc>
              <a:spcPct val="100000"/>
            </a:lnSpc>
          </a:pPr>
          <a:endParaRPr lang="en-US" sz="2000" b="0"/>
        </a:p>
      </dgm:t>
    </dgm:pt>
    <dgm:pt modelId="{5D70EFF5-8B31-4A1F-AE44-51E4CF0013EB}">
      <dgm:prSet phldrT="[Text]" custT="1"/>
      <dgm:spPr/>
      <dgm:t>
        <a:bodyPr lIns="108000" tIns="432000" rIns="288000" anchor="t" anchorCtr="0"/>
        <a:lstStyle/>
        <a:p>
          <a:pPr>
            <a:lnSpc>
              <a:spcPct val="100000"/>
            </a:lnSpc>
          </a:pPr>
          <a:r>
            <a:rPr lang="en-US" sz="2000" b="1" dirty="0"/>
            <a:t>NIKHIL VARGHESE</a:t>
          </a:r>
        </a:p>
      </dgm:t>
    </dgm:pt>
    <dgm:pt modelId="{B6A59CDE-18AD-4553-B6C5-FF001A8E8510}" type="sibTrans" cxnId="{E97FF64F-8020-497E-AE7D-2395DDA4560D}">
      <dgm:prSet/>
      <dgm:spPr/>
      <dgm:t>
        <a:bodyPr/>
        <a:lstStyle/>
        <a:p>
          <a:pPr>
            <a:lnSpc>
              <a:spcPct val="100000"/>
            </a:lnSpc>
          </a:pPr>
          <a:endParaRPr lang="en-US" sz="2000" b="0"/>
        </a:p>
      </dgm:t>
    </dgm:pt>
    <dgm:pt modelId="{96C720A0-FEEF-48D1-8DF6-ABA03C304822}" type="parTrans" cxnId="{E97FF64F-8020-497E-AE7D-2395DDA4560D}">
      <dgm:prSet/>
      <dgm:spPr/>
      <dgm:t>
        <a:bodyPr/>
        <a:lstStyle/>
        <a:p>
          <a:pPr>
            <a:lnSpc>
              <a:spcPct val="100000"/>
            </a:lnSpc>
          </a:pPr>
          <a:endParaRPr lang="en-US" sz="2000" b="0"/>
        </a:p>
      </dgm:t>
    </dgm:pt>
    <dgm:pt modelId="{35BB2963-7B29-46C7-BE10-8E35AF9F6214}" type="pres">
      <dgm:prSet presAssocID="{55C0B14E-AEA6-48D3-A387-ED4A3A3BF840}" presName="Name0" presStyleCnt="0">
        <dgm:presLayoutVars>
          <dgm:animLvl val="lvl"/>
          <dgm:resizeHandles val="exact"/>
        </dgm:presLayoutVars>
      </dgm:prSet>
      <dgm:spPr/>
    </dgm:pt>
    <dgm:pt modelId="{2230655C-38CF-4F57-B95F-5468A499FF54}" type="pres">
      <dgm:prSet presAssocID="{AACEAFD5-63CF-4AFC-B46F-BE086C5D447C}" presName="composite" presStyleCnt="0"/>
      <dgm:spPr/>
    </dgm:pt>
    <dgm:pt modelId="{F364BED9-01E0-47E1-AC86-D0FD8439B2EA}" type="pres">
      <dgm:prSet presAssocID="{AACEAFD5-63CF-4AFC-B46F-BE086C5D447C}" presName="L" presStyleLbl="solidFgAcc1" presStyleIdx="0" presStyleCnt="5">
        <dgm:presLayoutVars>
          <dgm:chMax val="0"/>
          <dgm:chPref val="0"/>
        </dgm:presLayoutVars>
      </dgm:prSet>
      <dgm:spPr/>
    </dgm:pt>
    <dgm:pt modelId="{E54DECE0-EAE6-4583-86DF-BB890BC905EA}" type="pres">
      <dgm:prSet presAssocID="{AACEAFD5-63CF-4AFC-B46F-BE086C5D447C}" presName="parTx" presStyleLbl="alignNode1" presStyleIdx="0" presStyleCnt="5">
        <dgm:presLayoutVars>
          <dgm:chMax val="0"/>
          <dgm:chPref val="0"/>
          <dgm:bulletEnabled val="1"/>
        </dgm:presLayoutVars>
      </dgm:prSet>
      <dgm:spPr/>
    </dgm:pt>
    <dgm:pt modelId="{810F143D-D21B-4446-B636-ABC7A3445AC5}" type="pres">
      <dgm:prSet presAssocID="{AACEAFD5-63CF-4AFC-B46F-BE086C5D447C}" presName="desTx" presStyleLbl="revTx" presStyleIdx="0" presStyleCnt="5">
        <dgm:presLayoutVars>
          <dgm:chMax val="0"/>
          <dgm:chPref val="0"/>
          <dgm:bulletEnabled val="1"/>
        </dgm:presLayoutVars>
      </dgm:prSet>
      <dgm:spPr/>
    </dgm:pt>
    <dgm:pt modelId="{B1FA7D7B-B60B-4D95-8D6E-587E4D56CA9A}" type="pres">
      <dgm:prSet presAssocID="{AACEAFD5-63CF-4AFC-B46F-BE086C5D447C}" presName="EmptyPlaceHolder" presStyleCnt="0"/>
      <dgm:spPr/>
    </dgm:pt>
    <dgm:pt modelId="{3B824884-8D95-4AE1-92FB-6B2578464228}" type="pres">
      <dgm:prSet presAssocID="{7A8D4B4D-06E9-4958-810D-A6226B6AC588}" presName="space" presStyleCnt="0"/>
      <dgm:spPr/>
    </dgm:pt>
    <dgm:pt modelId="{4C986A75-F7F7-49AD-9993-9E8B1918BCC8}" type="pres">
      <dgm:prSet presAssocID="{D07AD3FD-84FF-467E-9693-752776549C61}" presName="composite" presStyleCnt="0"/>
      <dgm:spPr/>
    </dgm:pt>
    <dgm:pt modelId="{022F1691-AE6D-4477-BC44-E8F2686EC6A4}" type="pres">
      <dgm:prSet presAssocID="{D07AD3FD-84FF-467E-9693-752776549C61}" presName="L" presStyleLbl="solidFgAcc1" presStyleIdx="1" presStyleCnt="5">
        <dgm:presLayoutVars>
          <dgm:chMax val="0"/>
          <dgm:chPref val="0"/>
        </dgm:presLayoutVars>
      </dgm:prSet>
      <dgm:spPr>
        <a:ln>
          <a:solidFill>
            <a:schemeClr val="tx2"/>
          </a:solidFill>
        </a:ln>
      </dgm:spPr>
    </dgm:pt>
    <dgm:pt modelId="{3AA20A8C-A5EF-46AE-BD63-0A02678CA41B}" type="pres">
      <dgm:prSet presAssocID="{D07AD3FD-84FF-467E-9693-752776549C61}" presName="parTx" presStyleLbl="alignNode1" presStyleIdx="1" presStyleCnt="5" custLinFactNeighborY="1944">
        <dgm:presLayoutVars>
          <dgm:chMax val="0"/>
          <dgm:chPref val="0"/>
          <dgm:bulletEnabled val="1"/>
        </dgm:presLayoutVars>
      </dgm:prSet>
      <dgm:spPr/>
    </dgm:pt>
    <dgm:pt modelId="{E276A1E7-794D-45E8-877E-39FDFBB560AF}" type="pres">
      <dgm:prSet presAssocID="{D07AD3FD-84FF-467E-9693-752776549C61}" presName="desTx" presStyleLbl="revTx" presStyleIdx="1" presStyleCnt="5">
        <dgm:presLayoutVars>
          <dgm:chMax val="0"/>
          <dgm:chPref val="0"/>
          <dgm:bulletEnabled val="1"/>
        </dgm:presLayoutVars>
      </dgm:prSet>
      <dgm:spPr/>
    </dgm:pt>
    <dgm:pt modelId="{23613EF0-E5A2-4DBD-8907-79968CD0B38E}" type="pres">
      <dgm:prSet presAssocID="{D07AD3FD-84FF-467E-9693-752776549C61}" presName="EmptyPlaceHolder" presStyleCnt="0"/>
      <dgm:spPr/>
    </dgm:pt>
    <dgm:pt modelId="{534DD77E-7117-4E81-A154-D81BA04CB872}" type="pres">
      <dgm:prSet presAssocID="{A8C9B7A9-BC2A-4753-B7F0-F2E361D95520}" presName="space" presStyleCnt="0"/>
      <dgm:spPr/>
    </dgm:pt>
    <dgm:pt modelId="{9F63FC1C-CD7E-4A67-9301-FFC176E0E176}" type="pres">
      <dgm:prSet presAssocID="{D71FC021-6A65-44D1-95B9-0E6C89079866}" presName="composite" presStyleCnt="0"/>
      <dgm:spPr/>
    </dgm:pt>
    <dgm:pt modelId="{AFA1CE62-DC7B-4A4C-B51C-0503CDC17C86}" type="pres">
      <dgm:prSet presAssocID="{D71FC021-6A65-44D1-95B9-0E6C89079866}" presName="L" presStyleLbl="solidFgAcc1" presStyleIdx="2" presStyleCnt="5">
        <dgm:presLayoutVars>
          <dgm:chMax val="0"/>
          <dgm:chPref val="0"/>
        </dgm:presLayoutVars>
      </dgm:prSet>
      <dgm:spPr/>
    </dgm:pt>
    <dgm:pt modelId="{D6AEDCBD-90E1-459E-82D6-A8AE5D18C34E}" type="pres">
      <dgm:prSet presAssocID="{D71FC021-6A65-44D1-95B9-0E6C89079866}" presName="parTx" presStyleLbl="alignNode1" presStyleIdx="2" presStyleCnt="5">
        <dgm:presLayoutVars>
          <dgm:chMax val="0"/>
          <dgm:chPref val="0"/>
          <dgm:bulletEnabled val="1"/>
        </dgm:presLayoutVars>
      </dgm:prSet>
      <dgm:spPr/>
    </dgm:pt>
    <dgm:pt modelId="{9A399175-F866-43DE-99F7-141A31D855DA}" type="pres">
      <dgm:prSet presAssocID="{D71FC021-6A65-44D1-95B9-0E6C89079866}" presName="desTx" presStyleLbl="revTx" presStyleIdx="2" presStyleCnt="5">
        <dgm:presLayoutVars>
          <dgm:chMax val="0"/>
          <dgm:chPref val="0"/>
          <dgm:bulletEnabled val="1"/>
        </dgm:presLayoutVars>
      </dgm:prSet>
      <dgm:spPr/>
    </dgm:pt>
    <dgm:pt modelId="{0646E431-7E2E-4F37-974F-11AF631F7222}" type="pres">
      <dgm:prSet presAssocID="{D71FC021-6A65-44D1-95B9-0E6C89079866}" presName="EmptyPlaceHolder" presStyleCnt="0"/>
      <dgm:spPr/>
    </dgm:pt>
    <dgm:pt modelId="{26E88796-B7DA-4D52-9CA2-502ABD8C6C86}" type="pres">
      <dgm:prSet presAssocID="{9B090D9D-470E-46E2-AABB-0368A52481AA}" presName="space" presStyleCnt="0"/>
      <dgm:spPr/>
    </dgm:pt>
    <dgm:pt modelId="{DC0C0974-8588-4CEE-84F3-39E1599690E9}" type="pres">
      <dgm:prSet presAssocID="{32CCB050-072A-41BF-BE1B-388CF53E5629}" presName="composite" presStyleCnt="0"/>
      <dgm:spPr/>
    </dgm:pt>
    <dgm:pt modelId="{1A1A1E18-EEA6-41F5-B765-A0EEA7AEDBA7}" type="pres">
      <dgm:prSet presAssocID="{32CCB050-072A-41BF-BE1B-388CF53E5629}" presName="L" presStyleLbl="solidFgAcc1" presStyleIdx="3" presStyleCnt="5">
        <dgm:presLayoutVars>
          <dgm:chMax val="0"/>
          <dgm:chPref val="0"/>
        </dgm:presLayoutVars>
      </dgm:prSet>
      <dgm:spPr>
        <a:ln>
          <a:solidFill>
            <a:schemeClr val="tx2"/>
          </a:solidFill>
        </a:ln>
      </dgm:spPr>
    </dgm:pt>
    <dgm:pt modelId="{C3C82E76-82A6-4B7A-AE33-D676E3C6FE39}" type="pres">
      <dgm:prSet presAssocID="{32CCB050-072A-41BF-BE1B-388CF53E5629}" presName="parTx" presStyleLbl="alignNode1" presStyleIdx="3" presStyleCnt="5">
        <dgm:presLayoutVars>
          <dgm:chMax val="0"/>
          <dgm:chPref val="0"/>
          <dgm:bulletEnabled val="1"/>
        </dgm:presLayoutVars>
      </dgm:prSet>
      <dgm:spPr/>
    </dgm:pt>
    <dgm:pt modelId="{A88B42BB-86CA-4830-B434-CF410F7CD0CF}" type="pres">
      <dgm:prSet presAssocID="{32CCB050-072A-41BF-BE1B-388CF53E5629}" presName="desTx" presStyleLbl="revTx" presStyleIdx="3" presStyleCnt="5">
        <dgm:presLayoutVars>
          <dgm:chMax val="0"/>
          <dgm:chPref val="0"/>
          <dgm:bulletEnabled val="1"/>
        </dgm:presLayoutVars>
      </dgm:prSet>
      <dgm:spPr/>
    </dgm:pt>
    <dgm:pt modelId="{67ED4A05-F98F-4DBE-AE86-0989663DCD43}" type="pres">
      <dgm:prSet presAssocID="{32CCB050-072A-41BF-BE1B-388CF53E5629}" presName="EmptyPlaceHolder" presStyleCnt="0"/>
      <dgm:spPr/>
    </dgm:pt>
    <dgm:pt modelId="{A3A7F719-42ED-432B-85A2-B60EF2F11376}" type="pres">
      <dgm:prSet presAssocID="{BF05D8EE-4413-4737-8721-DAF10D6CAB04}" presName="space" presStyleCnt="0"/>
      <dgm:spPr/>
    </dgm:pt>
    <dgm:pt modelId="{72FCC1AB-526B-4884-A7F2-5BFC5F8B0F59}" type="pres">
      <dgm:prSet presAssocID="{9E838AE2-4659-4603-ABC8-58DF4222C0D4}" presName="composite" presStyleCnt="0"/>
      <dgm:spPr/>
    </dgm:pt>
    <dgm:pt modelId="{301D083D-8CD1-4C94-9B11-84FBC6CDBB0B}" type="pres">
      <dgm:prSet presAssocID="{9E838AE2-4659-4603-ABC8-58DF4222C0D4}" presName="L" presStyleLbl="solidFgAcc1" presStyleIdx="4" presStyleCnt="5">
        <dgm:presLayoutVars>
          <dgm:chMax val="0"/>
          <dgm:chPref val="0"/>
        </dgm:presLayoutVars>
      </dgm:prSet>
      <dgm:spPr/>
    </dgm:pt>
    <dgm:pt modelId="{50D2B87B-F32B-48E5-91AC-882EE784DBEF}" type="pres">
      <dgm:prSet presAssocID="{9E838AE2-4659-4603-ABC8-58DF4222C0D4}" presName="parTx" presStyleLbl="alignNode1" presStyleIdx="4" presStyleCnt="5">
        <dgm:presLayoutVars>
          <dgm:chMax val="0"/>
          <dgm:chPref val="0"/>
          <dgm:bulletEnabled val="1"/>
        </dgm:presLayoutVars>
      </dgm:prSet>
      <dgm:spPr/>
    </dgm:pt>
    <dgm:pt modelId="{B7B1E94C-C5B9-469E-8273-7498CC810DE1}" type="pres">
      <dgm:prSet presAssocID="{9E838AE2-4659-4603-ABC8-58DF4222C0D4}" presName="desTx" presStyleLbl="revTx" presStyleIdx="4" presStyleCnt="5">
        <dgm:presLayoutVars>
          <dgm:chMax val="0"/>
          <dgm:chPref val="0"/>
          <dgm:bulletEnabled val="1"/>
        </dgm:presLayoutVars>
      </dgm:prSet>
      <dgm:spPr/>
    </dgm:pt>
    <dgm:pt modelId="{2FB418BA-4617-4E07-90B9-E1DE61C943B1}" type="pres">
      <dgm:prSet presAssocID="{9E838AE2-4659-4603-ABC8-58DF4222C0D4}" presName="EmptyPlaceHolder" presStyleCnt="0"/>
      <dgm:spPr/>
    </dgm:pt>
  </dgm:ptLst>
  <dgm:cxnLst>
    <dgm:cxn modelId="{31861F0B-2AD2-4B1C-9FFE-00E27F2E4E4D}" type="presOf" srcId="{349299C9-846E-4827-813A-349CCCE20782}" destId="{810F143D-D21B-4446-B636-ABC7A3445AC5}"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32F0F82F-FA45-4275-A3E0-FADBB2567831}" type="presOf" srcId="{C8E903CE-0CFD-4D68-A857-80E14557005E}" destId="{B7B1E94C-C5B9-469E-8273-7498CC810DE1}"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58A1DD42-80AA-4F5E-A3D3-9166824EF3F8}" type="presOf" srcId="{4A6BB192-9983-4F48-BBC5-6E384EED7EC5}" destId="{9A399175-F866-43DE-99F7-141A31D855DA}" srcOrd="0" destOrd="0"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04F51F78-6BF9-417C-B796-02D4FEBEB713}" type="presOf" srcId="{32CCB050-072A-41BF-BE1B-388CF53E5629}" destId="{C3C82E76-82A6-4B7A-AE33-D676E3C6FE39}" srcOrd="0" destOrd="0" presId="urn:microsoft.com/office/officeart/2016/7/layout/AccentHomeChevronProcess"/>
    <dgm:cxn modelId="{161B8779-2A55-49EB-AA59-EEAA27377ED8}" type="presOf" srcId="{D07AD3FD-84FF-467E-9693-752776549C61}" destId="{3AA20A8C-A5EF-46AE-BD63-0A02678CA41B}"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60C6759B-5309-4FE4-8F34-5FA467C028B5}" type="presOf" srcId="{9E838AE2-4659-4603-ABC8-58DF4222C0D4}" destId="{50D2B87B-F32B-48E5-91AC-882EE784DBEF}" srcOrd="0" destOrd="0"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BCCD3AB4-C3E2-4CC4-80DE-B1F3950A2E6C}" type="presOf" srcId="{04A40292-9119-41B2-B968-7B651F20675D}" destId="{A88B42BB-86CA-4830-B434-CF410F7CD0CF}" srcOrd="0" destOrd="0" presId="urn:microsoft.com/office/officeart/2016/7/layout/AccentHomeChevronProcess"/>
    <dgm:cxn modelId="{122011B5-B9EC-48A6-AF95-E893FBEF1F7E}" type="presOf" srcId="{AACEAFD5-63CF-4AFC-B46F-BE086C5D447C}" destId="{E54DECE0-EAE6-4583-86DF-BB890BC905EA}"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2D0F50BD-14E7-4FA0-8D7C-1F069FA3D4AA}" type="presOf" srcId="{D71FC021-6A65-44D1-95B9-0E6C89079866}" destId="{D6AEDCBD-90E1-459E-82D6-A8AE5D18C34E}" srcOrd="0" destOrd="0" presId="urn:microsoft.com/office/officeart/2016/7/layout/AccentHomeChevronProcess"/>
    <dgm:cxn modelId="{FD3C47C8-4CE3-40A0-9744-9ADD37197E1F}" type="presOf" srcId="{55C0B14E-AEA6-48D3-A387-ED4A3A3BF840}" destId="{35BB2963-7B29-46C7-BE10-8E35AF9F6214}"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C99DEE2-2E13-4396-BF81-C4FB8BC0096B}" type="presOf" srcId="{5D70EFF5-8B31-4A1F-AE44-51E4CF0013EB}" destId="{E276A1E7-794D-45E8-877E-39FDFBB560AF}"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2C1AA4A8-4389-46CE-BEB5-107991BD9C96}" type="presParOf" srcId="{35BB2963-7B29-46C7-BE10-8E35AF9F6214}" destId="{2230655C-38CF-4F57-B95F-5468A499FF54}" srcOrd="0" destOrd="0" presId="urn:microsoft.com/office/officeart/2016/7/layout/AccentHomeChevronProcess"/>
    <dgm:cxn modelId="{2DFBF714-83F9-422A-B25A-F6F9F57BE1CE}" type="presParOf" srcId="{2230655C-38CF-4F57-B95F-5468A499FF54}" destId="{F364BED9-01E0-47E1-AC86-D0FD8439B2EA}" srcOrd="0" destOrd="0" presId="urn:microsoft.com/office/officeart/2016/7/layout/AccentHomeChevronProcess"/>
    <dgm:cxn modelId="{B5197DD2-75E6-44AB-AC23-7FC739B63BFA}" type="presParOf" srcId="{2230655C-38CF-4F57-B95F-5468A499FF54}" destId="{E54DECE0-EAE6-4583-86DF-BB890BC905EA}" srcOrd="1" destOrd="0" presId="urn:microsoft.com/office/officeart/2016/7/layout/AccentHomeChevronProcess"/>
    <dgm:cxn modelId="{55982A16-EFA7-4492-B8E8-14DF612E07F8}" type="presParOf" srcId="{2230655C-38CF-4F57-B95F-5468A499FF54}" destId="{810F143D-D21B-4446-B636-ABC7A3445AC5}" srcOrd="2" destOrd="0" presId="urn:microsoft.com/office/officeart/2016/7/layout/AccentHomeChevronProcess"/>
    <dgm:cxn modelId="{0920A5EF-F44E-4108-AED7-E1BCC675B4E2}" type="presParOf" srcId="{2230655C-38CF-4F57-B95F-5468A499FF54}" destId="{B1FA7D7B-B60B-4D95-8D6E-587E4D56CA9A}" srcOrd="3" destOrd="0" presId="urn:microsoft.com/office/officeart/2016/7/layout/AccentHomeChevronProcess"/>
    <dgm:cxn modelId="{C4A1D30F-E6F5-446F-8D65-3C068C5D7266}" type="presParOf" srcId="{35BB2963-7B29-46C7-BE10-8E35AF9F6214}" destId="{3B824884-8D95-4AE1-92FB-6B2578464228}" srcOrd="1" destOrd="0" presId="urn:microsoft.com/office/officeart/2016/7/layout/AccentHomeChevronProcess"/>
    <dgm:cxn modelId="{056FE2FC-D232-46AF-A227-191E29450693}" type="presParOf" srcId="{35BB2963-7B29-46C7-BE10-8E35AF9F6214}" destId="{4C986A75-F7F7-49AD-9993-9E8B1918BCC8}" srcOrd="2" destOrd="0" presId="urn:microsoft.com/office/officeart/2016/7/layout/AccentHomeChevronProcess"/>
    <dgm:cxn modelId="{4EB2C624-72AE-4379-B087-083A36FE09B9}" type="presParOf" srcId="{4C986A75-F7F7-49AD-9993-9E8B1918BCC8}" destId="{022F1691-AE6D-4477-BC44-E8F2686EC6A4}" srcOrd="0" destOrd="0" presId="urn:microsoft.com/office/officeart/2016/7/layout/AccentHomeChevronProcess"/>
    <dgm:cxn modelId="{0A1A67CF-678B-4422-B22F-09234BB94555}" type="presParOf" srcId="{4C986A75-F7F7-49AD-9993-9E8B1918BCC8}" destId="{3AA20A8C-A5EF-46AE-BD63-0A02678CA41B}" srcOrd="1" destOrd="0" presId="urn:microsoft.com/office/officeart/2016/7/layout/AccentHomeChevronProcess"/>
    <dgm:cxn modelId="{D2DA6DDC-438A-48BA-A246-BB0B331E62A8}" type="presParOf" srcId="{4C986A75-F7F7-49AD-9993-9E8B1918BCC8}" destId="{E276A1E7-794D-45E8-877E-39FDFBB560AF}" srcOrd="2" destOrd="0" presId="urn:microsoft.com/office/officeart/2016/7/layout/AccentHomeChevronProcess"/>
    <dgm:cxn modelId="{82714957-D7EC-4790-AD6B-ED393E9C58A2}" type="presParOf" srcId="{4C986A75-F7F7-49AD-9993-9E8B1918BCC8}" destId="{23613EF0-E5A2-4DBD-8907-79968CD0B38E}" srcOrd="3" destOrd="0" presId="urn:microsoft.com/office/officeart/2016/7/layout/AccentHomeChevronProcess"/>
    <dgm:cxn modelId="{27B69195-A41B-4205-BE10-08474D6E87FA}" type="presParOf" srcId="{35BB2963-7B29-46C7-BE10-8E35AF9F6214}" destId="{534DD77E-7117-4E81-A154-D81BA04CB872}" srcOrd="3" destOrd="0" presId="urn:microsoft.com/office/officeart/2016/7/layout/AccentHomeChevronProcess"/>
    <dgm:cxn modelId="{71DBB9A7-ADA6-44FF-8D66-E02B1A04F383}" type="presParOf" srcId="{35BB2963-7B29-46C7-BE10-8E35AF9F6214}" destId="{9F63FC1C-CD7E-4A67-9301-FFC176E0E176}" srcOrd="4" destOrd="0" presId="urn:microsoft.com/office/officeart/2016/7/layout/AccentHomeChevronProcess"/>
    <dgm:cxn modelId="{FC4577A7-A2C3-4477-8582-3AA0F22D14A5}" type="presParOf" srcId="{9F63FC1C-CD7E-4A67-9301-FFC176E0E176}" destId="{AFA1CE62-DC7B-4A4C-B51C-0503CDC17C86}" srcOrd="0" destOrd="0" presId="urn:microsoft.com/office/officeart/2016/7/layout/AccentHomeChevronProcess"/>
    <dgm:cxn modelId="{03622031-B9A3-4F55-939C-0E03ED3A0D4F}" type="presParOf" srcId="{9F63FC1C-CD7E-4A67-9301-FFC176E0E176}" destId="{D6AEDCBD-90E1-459E-82D6-A8AE5D18C34E}" srcOrd="1" destOrd="0" presId="urn:microsoft.com/office/officeart/2016/7/layout/AccentHomeChevronProcess"/>
    <dgm:cxn modelId="{F8995E0B-A962-4C8A-A213-2B2AB0BE0C41}" type="presParOf" srcId="{9F63FC1C-CD7E-4A67-9301-FFC176E0E176}" destId="{9A399175-F866-43DE-99F7-141A31D855DA}" srcOrd="2" destOrd="0" presId="urn:microsoft.com/office/officeart/2016/7/layout/AccentHomeChevronProcess"/>
    <dgm:cxn modelId="{09C52813-36BA-48DA-8309-470E9DECA991}" type="presParOf" srcId="{9F63FC1C-CD7E-4A67-9301-FFC176E0E176}" destId="{0646E431-7E2E-4F37-974F-11AF631F7222}" srcOrd="3" destOrd="0" presId="urn:microsoft.com/office/officeart/2016/7/layout/AccentHomeChevronProcess"/>
    <dgm:cxn modelId="{89647615-672C-4FA6-A4D6-45BAFF6EE386}" type="presParOf" srcId="{35BB2963-7B29-46C7-BE10-8E35AF9F6214}" destId="{26E88796-B7DA-4D52-9CA2-502ABD8C6C86}" srcOrd="5" destOrd="0" presId="urn:microsoft.com/office/officeart/2016/7/layout/AccentHomeChevronProcess"/>
    <dgm:cxn modelId="{C70F051D-3FBC-4A7E-B701-14E067AAE61E}" type="presParOf" srcId="{35BB2963-7B29-46C7-BE10-8E35AF9F6214}" destId="{DC0C0974-8588-4CEE-84F3-39E1599690E9}" srcOrd="6" destOrd="0" presId="urn:microsoft.com/office/officeart/2016/7/layout/AccentHomeChevronProcess"/>
    <dgm:cxn modelId="{CE063583-F066-43E1-9D42-1EA859373B60}" type="presParOf" srcId="{DC0C0974-8588-4CEE-84F3-39E1599690E9}" destId="{1A1A1E18-EEA6-41F5-B765-A0EEA7AEDBA7}" srcOrd="0" destOrd="0" presId="urn:microsoft.com/office/officeart/2016/7/layout/AccentHomeChevronProcess"/>
    <dgm:cxn modelId="{CAF22B9A-45A8-41C3-AE44-2A0A950462C0}" type="presParOf" srcId="{DC0C0974-8588-4CEE-84F3-39E1599690E9}" destId="{C3C82E76-82A6-4B7A-AE33-D676E3C6FE39}" srcOrd="1" destOrd="0" presId="urn:microsoft.com/office/officeart/2016/7/layout/AccentHomeChevronProcess"/>
    <dgm:cxn modelId="{FCB9EDB1-6C79-4F0D-982B-ECE9222FD03A}" type="presParOf" srcId="{DC0C0974-8588-4CEE-84F3-39E1599690E9}" destId="{A88B42BB-86CA-4830-B434-CF410F7CD0CF}" srcOrd="2" destOrd="0" presId="urn:microsoft.com/office/officeart/2016/7/layout/AccentHomeChevronProcess"/>
    <dgm:cxn modelId="{1663111C-AD1B-4778-AF3E-E71662B46D97}" type="presParOf" srcId="{DC0C0974-8588-4CEE-84F3-39E1599690E9}" destId="{67ED4A05-F98F-4DBE-AE86-0989663DCD43}" srcOrd="3" destOrd="0" presId="urn:microsoft.com/office/officeart/2016/7/layout/AccentHomeChevronProcess"/>
    <dgm:cxn modelId="{1F1A3CD3-6F37-40BA-8A96-3EC6E70063D4}" type="presParOf" srcId="{35BB2963-7B29-46C7-BE10-8E35AF9F6214}" destId="{A3A7F719-42ED-432B-85A2-B60EF2F11376}" srcOrd="7" destOrd="0" presId="urn:microsoft.com/office/officeart/2016/7/layout/AccentHomeChevronProcess"/>
    <dgm:cxn modelId="{ACF7E591-9053-490E-B977-AF883365E717}" type="presParOf" srcId="{35BB2963-7B29-46C7-BE10-8E35AF9F6214}" destId="{72FCC1AB-526B-4884-A7F2-5BFC5F8B0F59}" srcOrd="8" destOrd="0" presId="urn:microsoft.com/office/officeart/2016/7/layout/AccentHomeChevronProcess"/>
    <dgm:cxn modelId="{DB7A13FC-FD14-4955-9EB1-FD07F4A869F2}" type="presParOf" srcId="{72FCC1AB-526B-4884-A7F2-5BFC5F8B0F59}" destId="{301D083D-8CD1-4C94-9B11-84FBC6CDBB0B}" srcOrd="0" destOrd="0" presId="urn:microsoft.com/office/officeart/2016/7/layout/AccentHomeChevronProcess"/>
    <dgm:cxn modelId="{971FDFE6-E965-4F38-9C0A-CCBE8FE26F44}" type="presParOf" srcId="{72FCC1AB-526B-4884-A7F2-5BFC5F8B0F59}" destId="{50D2B87B-F32B-48E5-91AC-882EE784DBEF}" srcOrd="1" destOrd="0" presId="urn:microsoft.com/office/officeart/2016/7/layout/AccentHomeChevronProcess"/>
    <dgm:cxn modelId="{B76624A0-AD97-4AAE-B70E-F47A8258B400}" type="presParOf" srcId="{72FCC1AB-526B-4884-A7F2-5BFC5F8B0F59}" destId="{B7B1E94C-C5B9-469E-8273-7498CC810DE1}" srcOrd="2" destOrd="0" presId="urn:microsoft.com/office/officeart/2016/7/layout/AccentHomeChevronProcess"/>
    <dgm:cxn modelId="{24C7C7F8-14A1-4F6A-B783-AB9A93DA96C6}" type="presParOf" srcId="{72FCC1AB-526B-4884-A7F2-5BFC5F8B0F59}" destId="{2FB418BA-4617-4E07-90B9-E1DE61C943B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ED9-01E0-47E1-AC86-D0FD8439B2EA}">
      <dsp:nvSpPr>
        <dsp:cNvPr id="0" name=""/>
        <dsp:cNvSpPr/>
      </dsp:nvSpPr>
      <dsp:spPr>
        <a:xfrm rot="5400000">
          <a:off x="-825008"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DECE0-EAE6-4583-86DF-BB890BC905EA}">
      <dsp:nvSpPr>
        <dsp:cNvPr id="0" name=""/>
        <dsp:cNvSpPr/>
      </dsp:nvSpPr>
      <dsp:spPr>
        <a:xfrm>
          <a:off x="2154" y="2655014"/>
          <a:ext cx="2297008" cy="612695"/>
        </a:xfrm>
        <a:prstGeom prst="homePlate">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MEMBER1</a:t>
          </a:r>
        </a:p>
      </dsp:txBody>
      <dsp:txXfrm>
        <a:off x="2154" y="2655014"/>
        <a:ext cx="2220421" cy="612695"/>
      </dsp:txXfrm>
    </dsp:sp>
    <dsp:sp modelId="{810F143D-D21B-4446-B636-ABC7A3445AC5}">
      <dsp:nvSpPr>
        <dsp:cNvPr id="0" name=""/>
        <dsp:cNvSpPr/>
      </dsp:nvSpPr>
      <dsp:spPr>
        <a:xfrm>
          <a:off x="185914"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ALKA</a:t>
          </a:r>
          <a:r>
            <a:rPr lang="en-US" sz="2000" b="1" kern="1200" baseline="0" dirty="0">
              <a:latin typeface="+mn-lt"/>
              <a:ea typeface="+mn-ea"/>
              <a:cs typeface="+mn-cs"/>
            </a:rPr>
            <a:t> VATS</a:t>
          </a:r>
          <a:endParaRPr lang="en-US" sz="2000" b="1" kern="1200" dirty="0">
            <a:latin typeface="+mn-lt"/>
            <a:ea typeface="+mn-ea"/>
            <a:cs typeface="+mn-cs"/>
          </a:endParaRPr>
        </a:p>
      </dsp:txBody>
      <dsp:txXfrm>
        <a:off x="185914" y="927183"/>
        <a:ext cx="1865171" cy="1198392"/>
      </dsp:txXfrm>
    </dsp:sp>
    <dsp:sp modelId="{022F1691-AE6D-4477-BC44-E8F2686EC6A4}">
      <dsp:nvSpPr>
        <dsp:cNvPr id="0" name=""/>
        <dsp:cNvSpPr/>
      </dsp:nvSpPr>
      <dsp:spPr>
        <a:xfrm rot="5400000">
          <a:off x="1357149" y="1656001"/>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3AA20A8C-A5EF-46AE-BD63-0A02678CA41B}">
      <dsp:nvSpPr>
        <dsp:cNvPr id="0" name=""/>
        <dsp:cNvSpPr/>
      </dsp:nvSpPr>
      <dsp:spPr>
        <a:xfrm>
          <a:off x="2184312" y="266692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MEMBER2</a:t>
          </a:r>
        </a:p>
      </dsp:txBody>
      <dsp:txXfrm>
        <a:off x="2337486" y="2666924"/>
        <a:ext cx="1990660" cy="612695"/>
      </dsp:txXfrm>
    </dsp:sp>
    <dsp:sp modelId="{E276A1E7-794D-45E8-877E-39FDFBB560AF}">
      <dsp:nvSpPr>
        <dsp:cNvPr id="0" name=""/>
        <dsp:cNvSpPr/>
      </dsp:nvSpPr>
      <dsp:spPr>
        <a:xfrm>
          <a:off x="2368073" y="939094"/>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889000">
            <a:lnSpc>
              <a:spcPct val="100000"/>
            </a:lnSpc>
            <a:spcBef>
              <a:spcPct val="0"/>
            </a:spcBef>
            <a:spcAft>
              <a:spcPct val="35000"/>
            </a:spcAft>
            <a:buNone/>
          </a:pPr>
          <a:r>
            <a:rPr lang="en-US" sz="2000" b="1" kern="1200" dirty="0"/>
            <a:t>NIKHIL VARGHESE</a:t>
          </a:r>
        </a:p>
      </dsp:txBody>
      <dsp:txXfrm>
        <a:off x="2368073" y="939094"/>
        <a:ext cx="1865171" cy="1198392"/>
      </dsp:txXfrm>
    </dsp:sp>
    <dsp:sp modelId="{AFA1CE62-DC7B-4A4C-B51C-0503CDC17C86}">
      <dsp:nvSpPr>
        <dsp:cNvPr id="0" name=""/>
        <dsp:cNvSpPr/>
      </dsp:nvSpPr>
      <dsp:spPr>
        <a:xfrm rot="5400000">
          <a:off x="3539307"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AEDCBD-90E1-459E-82D6-A8AE5D18C34E}">
      <dsp:nvSpPr>
        <dsp:cNvPr id="0" name=""/>
        <dsp:cNvSpPr/>
      </dsp:nvSpPr>
      <dsp:spPr>
        <a:xfrm>
          <a:off x="4366470"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MEMBER3</a:t>
          </a:r>
        </a:p>
      </dsp:txBody>
      <dsp:txXfrm>
        <a:off x="4519644" y="2655014"/>
        <a:ext cx="1990660" cy="612695"/>
      </dsp:txXfrm>
    </dsp:sp>
    <dsp:sp modelId="{9A399175-F866-43DE-99F7-141A31D855DA}">
      <dsp:nvSpPr>
        <dsp:cNvPr id="0" name=""/>
        <dsp:cNvSpPr/>
      </dsp:nvSpPr>
      <dsp:spPr>
        <a:xfrm>
          <a:off x="4550231"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889000">
            <a:lnSpc>
              <a:spcPct val="100000"/>
            </a:lnSpc>
            <a:spcBef>
              <a:spcPct val="0"/>
            </a:spcBef>
            <a:spcAft>
              <a:spcPct val="35000"/>
            </a:spcAft>
            <a:buNone/>
          </a:pPr>
          <a:r>
            <a:rPr lang="en-US" sz="2000" b="1" kern="1200" dirty="0"/>
            <a:t>NITIN MITTAL</a:t>
          </a:r>
        </a:p>
      </dsp:txBody>
      <dsp:txXfrm>
        <a:off x="4550231" y="927183"/>
        <a:ext cx="1865171" cy="1198392"/>
      </dsp:txXfrm>
    </dsp:sp>
    <dsp:sp modelId="{1A1A1E18-EEA6-41F5-B765-A0EEA7AEDBA7}">
      <dsp:nvSpPr>
        <dsp:cNvPr id="0" name=""/>
        <dsp:cNvSpPr/>
      </dsp:nvSpPr>
      <dsp:spPr>
        <a:xfrm rot="5400000">
          <a:off x="5721465"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C3C82E76-82A6-4B7A-AE33-D676E3C6FE39}">
      <dsp:nvSpPr>
        <dsp:cNvPr id="0" name=""/>
        <dsp:cNvSpPr/>
      </dsp:nvSpPr>
      <dsp:spPr>
        <a:xfrm>
          <a:off x="6548628" y="265501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MEMBER4</a:t>
          </a:r>
          <a:endParaRPr lang="ru-RU" sz="1600" b="0" kern="1200" dirty="0">
            <a:effectLst>
              <a:outerShdw blurRad="50800" dist="38100" dir="2700000" algn="tl" rotWithShape="0">
                <a:schemeClr val="tx1">
                  <a:alpha val="50000"/>
                </a:schemeClr>
              </a:outerShdw>
            </a:effectLst>
            <a:latin typeface="+mj-lt"/>
          </a:endParaRPr>
        </a:p>
      </dsp:txBody>
      <dsp:txXfrm>
        <a:off x="6701802" y="2655014"/>
        <a:ext cx="1990660" cy="612695"/>
      </dsp:txXfrm>
    </dsp:sp>
    <dsp:sp modelId="{A88B42BB-86CA-4830-B434-CF410F7CD0CF}">
      <dsp:nvSpPr>
        <dsp:cNvPr id="0" name=""/>
        <dsp:cNvSpPr/>
      </dsp:nvSpPr>
      <dsp:spPr>
        <a:xfrm>
          <a:off x="6732389"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PRIYA</a:t>
          </a:r>
        </a:p>
      </dsp:txBody>
      <dsp:txXfrm>
        <a:off x="6732389" y="927183"/>
        <a:ext cx="1865171" cy="1198392"/>
      </dsp:txXfrm>
    </dsp:sp>
    <dsp:sp modelId="{301D083D-8CD1-4C94-9B11-84FBC6CDBB0B}">
      <dsp:nvSpPr>
        <dsp:cNvPr id="0" name=""/>
        <dsp:cNvSpPr/>
      </dsp:nvSpPr>
      <dsp:spPr>
        <a:xfrm rot="5400000">
          <a:off x="7903624"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D2B87B-F32B-48E5-91AC-882EE784DBEF}">
      <dsp:nvSpPr>
        <dsp:cNvPr id="0" name=""/>
        <dsp:cNvSpPr/>
      </dsp:nvSpPr>
      <dsp:spPr>
        <a:xfrm>
          <a:off x="8730787"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IN" sz="1600" b="0" kern="1200" dirty="0">
              <a:effectLst>
                <a:outerShdw blurRad="50800" dist="38100" dir="2700000" algn="tl" rotWithShape="0">
                  <a:schemeClr val="tx1">
                    <a:alpha val="50000"/>
                  </a:schemeClr>
                </a:outerShdw>
              </a:effectLst>
              <a:latin typeface="+mj-lt"/>
            </a:rPr>
            <a:t>TEAM MEMBER5</a:t>
          </a:r>
          <a:endParaRPr lang="ru-RU" sz="1600" b="0" kern="1200" dirty="0">
            <a:effectLst>
              <a:outerShdw blurRad="50800" dist="38100" dir="2700000" algn="tl" rotWithShape="0">
                <a:schemeClr val="tx1">
                  <a:alpha val="50000"/>
                </a:schemeClr>
              </a:outerShdw>
            </a:effectLst>
            <a:latin typeface="+mj-lt"/>
          </a:endParaRPr>
        </a:p>
      </dsp:txBody>
      <dsp:txXfrm>
        <a:off x="8883961" y="2655014"/>
        <a:ext cx="1990660" cy="612695"/>
      </dsp:txXfrm>
    </dsp:sp>
    <dsp:sp modelId="{B7B1E94C-C5B9-469E-8273-7498CC810DE1}">
      <dsp:nvSpPr>
        <dsp:cNvPr id="0" name=""/>
        <dsp:cNvSpPr/>
      </dsp:nvSpPr>
      <dsp:spPr>
        <a:xfrm>
          <a:off x="8914547"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TOSHIMA SHARMA</a:t>
          </a:r>
        </a:p>
      </dsp:txBody>
      <dsp:txXfrm>
        <a:off x="8914547" y="927183"/>
        <a:ext cx="1865171" cy="1198392"/>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1/13/2021</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1/13/2021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1/13/2021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1/13/2021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B34-6337-DE4D-8FD3-A3A0F5766F21}"/>
              </a:ext>
            </a:extLst>
          </p:cNvPr>
          <p:cNvSpPr>
            <a:spLocks noGrp="1"/>
          </p:cNvSpPr>
          <p:nvPr>
            <p:ph type="title"/>
          </p:nvPr>
        </p:nvSpPr>
        <p:spPr/>
        <p:txBody>
          <a:bodyPr>
            <a:normAutofit/>
          </a:bodyPr>
          <a:lstStyle/>
          <a:p>
            <a:r>
              <a:rPr lang="en-US" sz="9600" b="1" dirty="0"/>
              <a:t>MERGE</a:t>
            </a:r>
          </a:p>
        </p:txBody>
      </p:sp>
    </p:spTree>
    <p:extLst>
      <p:ext uri="{BB962C8B-B14F-4D97-AF65-F5344CB8AC3E}">
        <p14:creationId xmlns:p14="http://schemas.microsoft.com/office/powerpoint/2010/main" val="207947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109388" y="2205176"/>
            <a:ext cx="4251103" cy="2580440"/>
          </a:xfrm>
        </p:spPr>
        <p:txBody>
          <a:bodyPr>
            <a:noAutofit/>
          </a:bodyPr>
          <a:lstStyle/>
          <a:p>
            <a:r>
              <a:rPr lang="en-US" sz="1800" dirty="0"/>
              <a:t>A Branch is a version of the repository that diverges from the main working project.</a:t>
            </a:r>
          </a:p>
          <a:p>
            <a:r>
              <a:rPr lang="en-US" sz="1800" dirty="0"/>
              <a:t>A git project can have more than one branch.</a:t>
            </a:r>
          </a:p>
          <a:p>
            <a:r>
              <a:rPr lang="en-US" sz="1800" dirty="0"/>
              <a:t>Here we have 3 branches main i.e. main branch of our repository another two branches are child1 and child2.</a:t>
            </a:r>
          </a:p>
        </p:txBody>
      </p:sp>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a:xfrm>
            <a:off x="581192" y="724350"/>
            <a:ext cx="11029616" cy="740156"/>
          </a:xfrm>
        </p:spPr>
        <p:txBody>
          <a:bodyPr/>
          <a:lstStyle/>
          <a:p>
            <a:r>
              <a:rPr lang="en-US" b="1" dirty="0"/>
              <a:t>BRANCHES</a:t>
            </a:r>
          </a:p>
        </p:txBody>
      </p:sp>
      <p:pic>
        <p:nvPicPr>
          <p:cNvPr id="6" name="Content Placeholder 5">
            <a:extLst>
              <a:ext uri="{FF2B5EF4-FFF2-40B4-BE49-F238E27FC236}">
                <a16:creationId xmlns:a16="http://schemas.microsoft.com/office/drawing/2014/main" id="{F8DBC7AC-8F65-4278-9290-7CAD5BFA2F46}"/>
              </a:ext>
            </a:extLst>
          </p:cNvPr>
          <p:cNvPicPr>
            <a:picLocks noGrp="1" noChangeAspect="1"/>
          </p:cNvPicPr>
          <p:nvPr>
            <p:ph sz="half" idx="2"/>
          </p:nvPr>
        </p:nvPicPr>
        <p:blipFill rotWithShape="1">
          <a:blip r:embed="rId2"/>
          <a:srcRect t="12123" r="1579" b="11892"/>
          <a:stretch/>
        </p:blipFill>
        <p:spPr>
          <a:xfrm>
            <a:off x="4444411" y="994299"/>
            <a:ext cx="7747590" cy="4394447"/>
          </a:xfrm>
        </p:spPr>
      </p:pic>
      <p:sp>
        <p:nvSpPr>
          <p:cNvPr id="7" name="TextBox 6">
            <a:extLst>
              <a:ext uri="{FF2B5EF4-FFF2-40B4-BE49-F238E27FC236}">
                <a16:creationId xmlns:a16="http://schemas.microsoft.com/office/drawing/2014/main" id="{BC07FF18-AA81-46A9-A665-A11604989302}"/>
              </a:ext>
            </a:extLst>
          </p:cNvPr>
          <p:cNvSpPr txBox="1"/>
          <p:nvPr/>
        </p:nvSpPr>
        <p:spPr>
          <a:xfrm>
            <a:off x="109388" y="5388746"/>
            <a:ext cx="5584054"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Creating Branch: - g</a:t>
            </a:r>
            <a:r>
              <a:rPr lang="en-IN" dirty="0"/>
              <a:t>it branch &lt;</a:t>
            </a:r>
            <a:r>
              <a:rPr lang="en-IN" dirty="0" err="1"/>
              <a:t>branchname</a:t>
            </a:r>
            <a:r>
              <a:rPr lang="en-IN" dirty="0"/>
              <a:t>&gt;</a:t>
            </a:r>
          </a:p>
          <a:p>
            <a:pPr marL="285750" indent="-285750">
              <a:buFont typeface="Arial" panose="020B0604020202020204" pitchFamily="34" charset="0"/>
              <a:buChar char="•"/>
            </a:pPr>
            <a:r>
              <a:rPr lang="en-IN" b="1" dirty="0"/>
              <a:t>List Branch: - g</a:t>
            </a:r>
            <a:r>
              <a:rPr lang="en-IN" dirty="0"/>
              <a:t>it branch –list or git branch</a:t>
            </a:r>
          </a:p>
          <a:p>
            <a:pPr marL="285750" indent="-285750">
              <a:buFont typeface="Arial" panose="020B0604020202020204" pitchFamily="34" charset="0"/>
              <a:buChar char="•"/>
            </a:pPr>
            <a:r>
              <a:rPr lang="en-IN" b="1" dirty="0"/>
              <a:t>Delete Branch:- g</a:t>
            </a:r>
            <a:r>
              <a:rPr lang="en-IN" dirty="0"/>
              <a:t>it branch –d &lt;</a:t>
            </a:r>
            <a:r>
              <a:rPr lang="en-IN" dirty="0" err="1"/>
              <a:t>branchname</a:t>
            </a:r>
            <a:r>
              <a:rPr lang="en-IN" dirty="0"/>
              <a:t>&gt;</a:t>
            </a:r>
          </a:p>
          <a:p>
            <a:pPr marL="285750" indent="-285750">
              <a:buFont typeface="Arial" panose="020B0604020202020204" pitchFamily="34" charset="0"/>
              <a:buChar char="•"/>
            </a:pPr>
            <a:r>
              <a:rPr lang="en-IN" b="1" dirty="0"/>
              <a:t>Switch Branch: - g</a:t>
            </a:r>
            <a:r>
              <a:rPr lang="en-IN" dirty="0"/>
              <a:t>it checkout &lt;</a:t>
            </a:r>
            <a:r>
              <a:rPr lang="en-IN" dirty="0" err="1"/>
              <a:t>branchname</a:t>
            </a:r>
            <a:r>
              <a:rPr lang="en-IN" dirty="0"/>
              <a:t>&gt;</a:t>
            </a:r>
          </a:p>
        </p:txBody>
      </p:sp>
      <p:sp>
        <p:nvSpPr>
          <p:cNvPr id="3" name="TextBox 2">
            <a:extLst>
              <a:ext uri="{FF2B5EF4-FFF2-40B4-BE49-F238E27FC236}">
                <a16:creationId xmlns:a16="http://schemas.microsoft.com/office/drawing/2014/main" id="{A27EE352-08D7-41F8-B244-FD58A999225B}"/>
              </a:ext>
            </a:extLst>
          </p:cNvPr>
          <p:cNvSpPr txBox="1"/>
          <p:nvPr/>
        </p:nvSpPr>
        <p:spPr>
          <a:xfrm>
            <a:off x="581192" y="1609999"/>
            <a:ext cx="3049775" cy="400110"/>
          </a:xfrm>
          <a:prstGeom prst="rect">
            <a:avLst/>
          </a:prstGeom>
          <a:noFill/>
          <a:ln>
            <a:solidFill>
              <a:schemeClr val="tx1"/>
            </a:solidFill>
          </a:ln>
        </p:spPr>
        <p:txBody>
          <a:bodyPr wrap="square" rtlCol="0">
            <a:spAutoFit/>
          </a:bodyPr>
          <a:lstStyle/>
          <a:p>
            <a:r>
              <a:rPr lang="en-IN" sz="2000" b="1" dirty="0"/>
              <a:t>git branch &lt;</a:t>
            </a:r>
            <a:r>
              <a:rPr lang="en-IN" sz="2000" b="1" dirty="0" err="1"/>
              <a:t>branchname</a:t>
            </a:r>
            <a:r>
              <a:rPr lang="en-IN" sz="2000" b="1" dirty="0"/>
              <a:t>&gt;</a:t>
            </a:r>
          </a:p>
        </p:txBody>
      </p:sp>
    </p:spTree>
    <p:extLst>
      <p:ext uri="{BB962C8B-B14F-4D97-AF65-F5344CB8AC3E}">
        <p14:creationId xmlns:p14="http://schemas.microsoft.com/office/powerpoint/2010/main" val="5851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b="1" dirty="0"/>
              <a:t>Creating, moving, listing branches</a:t>
            </a:r>
          </a:p>
        </p:txBody>
      </p:sp>
      <p:pic>
        <p:nvPicPr>
          <p:cNvPr id="7" name="Content Placeholder 6">
            <a:extLst>
              <a:ext uri="{FF2B5EF4-FFF2-40B4-BE49-F238E27FC236}">
                <a16:creationId xmlns:a16="http://schemas.microsoft.com/office/drawing/2014/main" id="{BC1FE8F0-E93F-4388-A24B-62FDC4619274}"/>
              </a:ext>
            </a:extLst>
          </p:cNvPr>
          <p:cNvPicPr>
            <a:picLocks noGrp="1" noChangeAspect="1"/>
          </p:cNvPicPr>
          <p:nvPr>
            <p:ph idx="1"/>
          </p:nvPr>
        </p:nvPicPr>
        <p:blipFill rotWithShape="1">
          <a:blip r:embed="rId2"/>
          <a:srcRect r="37734" b="36096"/>
          <a:stretch/>
        </p:blipFill>
        <p:spPr>
          <a:xfrm>
            <a:off x="426128" y="1442311"/>
            <a:ext cx="10866268" cy="5189308"/>
          </a:xfrm>
        </p:spPr>
      </p:pic>
    </p:spTree>
    <p:extLst>
      <p:ext uri="{BB962C8B-B14F-4D97-AF65-F5344CB8AC3E}">
        <p14:creationId xmlns:p14="http://schemas.microsoft.com/office/powerpoint/2010/main" val="316224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69AA2-97D6-4693-9E8A-BEBB49A5C6F9}"/>
              </a:ext>
            </a:extLst>
          </p:cNvPr>
          <p:cNvSpPr>
            <a:spLocks noGrp="1"/>
          </p:cNvSpPr>
          <p:nvPr>
            <p:ph idx="1"/>
          </p:nvPr>
        </p:nvSpPr>
        <p:spPr>
          <a:xfrm>
            <a:off x="6427778" y="2858542"/>
            <a:ext cx="5387215" cy="2417355"/>
          </a:xfrm>
        </p:spPr>
        <p:txBody>
          <a:bodyPr>
            <a:normAutofit/>
          </a:bodyPr>
          <a:lstStyle/>
          <a:p>
            <a:r>
              <a:rPr lang="en-US" sz="2000" dirty="0"/>
              <a:t>In Git, the merging is a procedure to connect the forked history. It joins two or more development history together.</a:t>
            </a:r>
          </a:p>
          <a:p>
            <a:r>
              <a:rPr lang="en-US" sz="2000" dirty="0"/>
              <a:t>Here, we merge child1 and child2 branches to the main branch.</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6096000" y="586746"/>
            <a:ext cx="5387215" cy="740156"/>
          </a:xfrm>
        </p:spPr>
        <p:txBody>
          <a:bodyPr>
            <a:normAutofit/>
          </a:bodyPr>
          <a:lstStyle/>
          <a:p>
            <a:r>
              <a:rPr lang="en-US" sz="4000" b="1" dirty="0"/>
              <a:t>MERGE</a:t>
            </a:r>
          </a:p>
        </p:txBody>
      </p:sp>
      <p:pic>
        <p:nvPicPr>
          <p:cNvPr id="5" name="Picture 4">
            <a:extLst>
              <a:ext uri="{FF2B5EF4-FFF2-40B4-BE49-F238E27FC236}">
                <a16:creationId xmlns:a16="http://schemas.microsoft.com/office/drawing/2014/main" id="{80A8DE8C-BFCB-4ED6-8901-1CE295151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6444"/>
            <a:ext cx="6096000" cy="4962616"/>
          </a:xfrm>
          <a:prstGeom prst="rect">
            <a:avLst/>
          </a:prstGeom>
        </p:spPr>
      </p:pic>
      <p:sp>
        <p:nvSpPr>
          <p:cNvPr id="4" name="TextBox 3">
            <a:extLst>
              <a:ext uri="{FF2B5EF4-FFF2-40B4-BE49-F238E27FC236}">
                <a16:creationId xmlns:a16="http://schemas.microsoft.com/office/drawing/2014/main" id="{3842F14C-4FCA-4E09-B331-3C1BF63EB6B0}"/>
              </a:ext>
            </a:extLst>
          </p:cNvPr>
          <p:cNvSpPr txBox="1"/>
          <p:nvPr/>
        </p:nvSpPr>
        <p:spPr>
          <a:xfrm>
            <a:off x="7297445" y="1846555"/>
            <a:ext cx="3062796" cy="400110"/>
          </a:xfrm>
          <a:prstGeom prst="rect">
            <a:avLst/>
          </a:prstGeom>
          <a:noFill/>
          <a:ln>
            <a:solidFill>
              <a:schemeClr val="tx1"/>
            </a:solidFill>
          </a:ln>
        </p:spPr>
        <p:txBody>
          <a:bodyPr wrap="square" rtlCol="0">
            <a:spAutoFit/>
          </a:bodyPr>
          <a:lstStyle/>
          <a:p>
            <a:r>
              <a:rPr lang="en-IN" sz="2000" b="1" dirty="0"/>
              <a:t>git merge &lt;</a:t>
            </a:r>
            <a:r>
              <a:rPr lang="en-IN" sz="2000" b="1" dirty="0" err="1"/>
              <a:t>branchname</a:t>
            </a:r>
            <a:r>
              <a:rPr lang="en-IN" sz="2000" b="1" dirty="0"/>
              <a:t>&gt;</a:t>
            </a:r>
          </a:p>
        </p:txBody>
      </p:sp>
    </p:spTree>
    <p:extLst>
      <p:ext uri="{BB962C8B-B14F-4D97-AF65-F5344CB8AC3E}">
        <p14:creationId xmlns:p14="http://schemas.microsoft.com/office/powerpoint/2010/main" val="68130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a:xfrm>
            <a:off x="1462143" y="2530136"/>
            <a:ext cx="3658324" cy="713086"/>
          </a:xfrm>
        </p:spPr>
        <p:txBody>
          <a:bodyPr>
            <a:normAutofit fontScale="90000"/>
          </a:bodyPr>
          <a:lstStyle/>
          <a:p>
            <a:r>
              <a:rPr lang="en-US" b="1" dirty="0">
                <a:sym typeface="Bodoni SvtyTwo ITC TT-Book"/>
              </a:rPr>
              <a:t>Steps to merge</a:t>
            </a:r>
            <a:endParaRPr lang="en-US" b="1" dirty="0"/>
          </a:p>
        </p:txBody>
      </p:sp>
      <p:pic>
        <p:nvPicPr>
          <p:cNvPr id="7" name="Content Placeholder 6">
            <a:extLst>
              <a:ext uri="{FF2B5EF4-FFF2-40B4-BE49-F238E27FC236}">
                <a16:creationId xmlns:a16="http://schemas.microsoft.com/office/drawing/2014/main" id="{F0F04275-FFD9-4711-B1CA-F0C3E34FEA83}"/>
              </a:ext>
            </a:extLst>
          </p:cNvPr>
          <p:cNvPicPr>
            <a:picLocks noGrp="1" noChangeAspect="1"/>
          </p:cNvPicPr>
          <p:nvPr>
            <p:ph sz="quarter" idx="13"/>
          </p:nvPr>
        </p:nvPicPr>
        <p:blipFill rotWithShape="1">
          <a:blip r:embed="rId2"/>
          <a:srcRect t="21835" b="10604"/>
          <a:stretch/>
        </p:blipFill>
        <p:spPr>
          <a:xfrm>
            <a:off x="5643238" y="1423298"/>
            <a:ext cx="6096000" cy="4258411"/>
          </a:xfrm>
        </p:spPr>
      </p:pic>
      <p:sp>
        <p:nvSpPr>
          <p:cNvPr id="8" name="Content Placeholder 2">
            <a:extLst>
              <a:ext uri="{FF2B5EF4-FFF2-40B4-BE49-F238E27FC236}">
                <a16:creationId xmlns:a16="http://schemas.microsoft.com/office/drawing/2014/main" id="{592F19A8-2E3B-49C6-A0CB-ACADE5D87059}"/>
              </a:ext>
            </a:extLst>
          </p:cNvPr>
          <p:cNvSpPr txBox="1">
            <a:spLocks/>
          </p:cNvSpPr>
          <p:nvPr/>
        </p:nvSpPr>
        <p:spPr>
          <a:xfrm>
            <a:off x="1" y="3391269"/>
            <a:ext cx="5230428" cy="3400148"/>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In Git,</a:t>
            </a:r>
          </a:p>
          <a:p>
            <a:pPr marL="0" indent="0">
              <a:buNone/>
            </a:pPr>
            <a:r>
              <a:rPr lang="en-US" sz="2000" dirty="0"/>
              <a:t>To merge commits into the main branch,</a:t>
            </a:r>
          </a:p>
          <a:p>
            <a:r>
              <a:rPr lang="en-US" sz="2000" dirty="0"/>
              <a:t>git log – to discover its commit id.</a:t>
            </a:r>
          </a:p>
          <a:p>
            <a:pPr marL="0" indent="0">
              <a:buNone/>
            </a:pPr>
            <a:r>
              <a:rPr lang="en-US" sz="2000" dirty="0"/>
              <a:t>Then, switch over to the main branch</a:t>
            </a:r>
          </a:p>
          <a:p>
            <a:r>
              <a:rPr lang="en-US" sz="2000" dirty="0"/>
              <a:t>git checkout main </a:t>
            </a:r>
          </a:p>
          <a:p>
            <a:r>
              <a:rPr lang="en-US" sz="2000" dirty="0"/>
              <a:t>Then, git merge child1</a:t>
            </a:r>
          </a:p>
          <a:p>
            <a:pPr marL="0" indent="0">
              <a:buNone/>
            </a:pPr>
            <a:r>
              <a:rPr lang="en-US" sz="2000" dirty="0"/>
              <a:t>It will merge child1 branch with the main branch. As specified in the image by us.</a:t>
            </a:r>
          </a:p>
          <a:p>
            <a:pPr marL="0" indent="0">
              <a:buNone/>
            </a:pPr>
            <a:endParaRPr lang="en-US" dirty="0"/>
          </a:p>
        </p:txBody>
      </p:sp>
    </p:spTree>
    <p:extLst>
      <p:ext uri="{BB962C8B-B14F-4D97-AF65-F5344CB8AC3E}">
        <p14:creationId xmlns:p14="http://schemas.microsoft.com/office/powerpoint/2010/main" val="88368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470A-1030-493B-A0F8-D38212415CBF}"/>
              </a:ext>
            </a:extLst>
          </p:cNvPr>
          <p:cNvSpPr>
            <a:spLocks noGrp="1"/>
          </p:cNvSpPr>
          <p:nvPr>
            <p:ph type="title"/>
          </p:nvPr>
        </p:nvSpPr>
        <p:spPr>
          <a:xfrm>
            <a:off x="1506531" y="2011760"/>
            <a:ext cx="3658324" cy="1613201"/>
          </a:xfrm>
        </p:spPr>
        <p:txBody>
          <a:bodyPr/>
          <a:lstStyle/>
          <a:p>
            <a:r>
              <a:rPr lang="en-IN" b="1" dirty="0"/>
              <a:t>Different commands of merge</a:t>
            </a:r>
          </a:p>
        </p:txBody>
      </p:sp>
      <p:sp>
        <p:nvSpPr>
          <p:cNvPr id="4" name="TextBox 3">
            <a:extLst>
              <a:ext uri="{FF2B5EF4-FFF2-40B4-BE49-F238E27FC236}">
                <a16:creationId xmlns:a16="http://schemas.microsoft.com/office/drawing/2014/main" id="{B1CC28BF-0465-4508-83C3-A28C60342D42}"/>
              </a:ext>
            </a:extLst>
          </p:cNvPr>
          <p:cNvSpPr txBox="1"/>
          <p:nvPr/>
        </p:nvSpPr>
        <p:spPr>
          <a:xfrm>
            <a:off x="6096000" y="1690062"/>
            <a:ext cx="5400583"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rPr>
              <a:t>git merge –abort : It will abort the merge process and try to reconstruct the pre-merge stage. </a:t>
            </a:r>
          </a:p>
          <a:p>
            <a:pPr marL="285750" indent="-285750">
              <a:buFont typeface="Arial" panose="020B0604020202020204" pitchFamily="34" charset="0"/>
              <a:buChar char="•"/>
            </a:pPr>
            <a:r>
              <a:rPr lang="en-IN" sz="2000" dirty="0">
                <a:solidFill>
                  <a:schemeClr val="bg1"/>
                </a:solidFill>
              </a:rPr>
              <a:t>git merge –commit : Perform the merge and commit the result.</a:t>
            </a:r>
          </a:p>
          <a:p>
            <a:pPr marL="285750" indent="-285750">
              <a:buFont typeface="Arial" panose="020B0604020202020204" pitchFamily="34" charset="0"/>
              <a:buChar char="•"/>
            </a:pPr>
            <a:r>
              <a:rPr lang="en-IN" sz="2000" dirty="0">
                <a:solidFill>
                  <a:schemeClr val="bg1"/>
                </a:solidFill>
              </a:rPr>
              <a:t>git merge –quit : Forget about the current merge in progress.</a:t>
            </a:r>
          </a:p>
          <a:p>
            <a:pPr marL="285750" indent="-285750">
              <a:buFont typeface="Arial" panose="020B0604020202020204" pitchFamily="34" charset="0"/>
              <a:buChar char="•"/>
            </a:pPr>
            <a:r>
              <a:rPr lang="en-IN" sz="2000" dirty="0">
                <a:solidFill>
                  <a:schemeClr val="bg1"/>
                </a:solidFill>
              </a:rPr>
              <a:t>git merge –continue : After a git merge stops due to conflicts you can conclude the merge by running continue.</a:t>
            </a:r>
          </a:p>
          <a:p>
            <a:pPr marL="285750" indent="-285750">
              <a:buFont typeface="Arial" panose="020B0604020202020204" pitchFamily="34" charset="0"/>
              <a:buChar char="•"/>
            </a:pPr>
            <a:r>
              <a:rPr lang="en-IN" sz="2000" dirty="0">
                <a:solidFill>
                  <a:schemeClr val="bg1"/>
                </a:solidFill>
              </a:rPr>
              <a:t>git merge &lt;commit&gt; : Commits usually other branch heads, to merge into our branch.</a:t>
            </a:r>
          </a:p>
        </p:txBody>
      </p:sp>
    </p:spTree>
    <p:extLst>
      <p:ext uri="{BB962C8B-B14F-4D97-AF65-F5344CB8AC3E}">
        <p14:creationId xmlns:p14="http://schemas.microsoft.com/office/powerpoint/2010/main" val="16289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a:xfrm>
            <a:off x="8079386" y="1914106"/>
            <a:ext cx="3658324" cy="1613201"/>
          </a:xfrm>
        </p:spPr>
        <p:txBody>
          <a:bodyPr/>
          <a:lstStyle/>
          <a:p>
            <a:pPr defTabSz="412750" hangingPunct="0"/>
            <a:r>
              <a:rPr lang="en-US" b="1" kern="0" dirty="0">
                <a:solidFill>
                  <a:schemeClr val="tx2"/>
                </a:solidFill>
                <a:latin typeface="Garamond" panose="02020404030301010803" pitchFamily="18" charset="0"/>
                <a:sym typeface="Bodoni SvtyTwo ITC TT-Book"/>
              </a:rPr>
              <a:t>MERGE CONFLICTS</a:t>
            </a:r>
          </a:p>
        </p:txBody>
      </p:sp>
      <p:pic>
        <p:nvPicPr>
          <p:cNvPr id="1026" name="Picture 2" descr="Git Merge and Merge Conflict">
            <a:extLst>
              <a:ext uri="{FF2B5EF4-FFF2-40B4-BE49-F238E27FC236}">
                <a16:creationId xmlns:a16="http://schemas.microsoft.com/office/drawing/2014/main" id="{67984426-3689-419B-B823-7DF29F3761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56" b="7005"/>
          <a:stretch/>
        </p:blipFill>
        <p:spPr bwMode="auto">
          <a:xfrm>
            <a:off x="807498" y="1455938"/>
            <a:ext cx="5410200" cy="34090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1536E8-9C39-40E5-85A0-960E86940CFF}"/>
              </a:ext>
            </a:extLst>
          </p:cNvPr>
          <p:cNvSpPr txBox="1"/>
          <p:nvPr/>
        </p:nvSpPr>
        <p:spPr>
          <a:xfrm>
            <a:off x="585927" y="816746"/>
            <a:ext cx="5894772" cy="461665"/>
          </a:xfrm>
          <a:prstGeom prst="rect">
            <a:avLst/>
          </a:prstGeom>
          <a:noFill/>
        </p:spPr>
        <p:txBody>
          <a:bodyPr wrap="square" rtlCol="0">
            <a:spAutoFit/>
          </a:bodyPr>
          <a:lstStyle/>
          <a:p>
            <a:r>
              <a:rPr lang="en-IN" sz="2400" b="1" dirty="0">
                <a:solidFill>
                  <a:schemeClr val="bg1"/>
                </a:solidFill>
              </a:rPr>
              <a:t>Here is how merge conflicts look like</a:t>
            </a:r>
          </a:p>
        </p:txBody>
      </p:sp>
      <p:sp>
        <p:nvSpPr>
          <p:cNvPr id="8" name="Content Placeholder 2">
            <a:extLst>
              <a:ext uri="{FF2B5EF4-FFF2-40B4-BE49-F238E27FC236}">
                <a16:creationId xmlns:a16="http://schemas.microsoft.com/office/drawing/2014/main" id="{E658D844-5F84-4B60-A4E7-EFAC76B17181}"/>
              </a:ext>
            </a:extLst>
          </p:cNvPr>
          <p:cNvSpPr txBox="1">
            <a:spLocks/>
          </p:cNvSpPr>
          <p:nvPr/>
        </p:nvSpPr>
        <p:spPr>
          <a:xfrm>
            <a:off x="6889417" y="4083661"/>
            <a:ext cx="5387215" cy="241735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In Git, when 2 branches are trying to merge, and both are edited at the same time and in the same file. Such a situation is called merge conflict.</a:t>
            </a:r>
          </a:p>
        </p:txBody>
      </p:sp>
    </p:spTree>
    <p:extLst>
      <p:ext uri="{BB962C8B-B14F-4D97-AF65-F5344CB8AC3E}">
        <p14:creationId xmlns:p14="http://schemas.microsoft.com/office/powerpoint/2010/main" val="44026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b="1" dirty="0"/>
              <a:t>HOW TO RESOLVE CONFLICTS</a:t>
            </a:r>
          </a:p>
        </p:txBody>
      </p:sp>
      <p:pic>
        <p:nvPicPr>
          <p:cNvPr id="6" name="Picture 2" descr="Git Merge and Merge Conflict">
            <a:extLst>
              <a:ext uri="{FF2B5EF4-FFF2-40B4-BE49-F238E27FC236}">
                <a16:creationId xmlns:a16="http://schemas.microsoft.com/office/drawing/2014/main" id="{874292C9-5584-4317-8738-742676915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26" y="1752623"/>
            <a:ext cx="7821856" cy="35427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133D68-E128-49DE-BE3F-9D4DB31536D7}"/>
              </a:ext>
            </a:extLst>
          </p:cNvPr>
          <p:cNvSpPr txBox="1"/>
          <p:nvPr/>
        </p:nvSpPr>
        <p:spPr>
          <a:xfrm>
            <a:off x="0" y="5410810"/>
            <a:ext cx="12192000" cy="923330"/>
          </a:xfrm>
          <a:prstGeom prst="rect">
            <a:avLst/>
          </a:prstGeom>
          <a:noFill/>
        </p:spPr>
        <p:txBody>
          <a:bodyPr wrap="square" rtlCol="0">
            <a:spAutoFit/>
          </a:bodyPr>
          <a:lstStyle/>
          <a:p>
            <a:r>
              <a:rPr lang="en-US" b="0" i="0" dirty="0">
                <a:solidFill>
                  <a:srgbClr val="000000"/>
                </a:solidFill>
                <a:effectLst/>
                <a:latin typeface="+mj-lt"/>
                <a:cs typeface="Calibri" panose="020F0502020204030204" pitchFamily="34" charset="0"/>
              </a:rPr>
              <a:t>To see that which is the first edited text of the merge conflict in your file, search the file attached with conflict marker </a:t>
            </a:r>
            <a:r>
              <a:rPr lang="en-US" b="1" i="0" dirty="0">
                <a:effectLst/>
                <a:latin typeface="+mj-lt"/>
                <a:cs typeface="Calibri" panose="020F0502020204030204" pitchFamily="34" charset="0"/>
              </a:rPr>
              <a:t>&lt;&lt;&lt;&lt;&lt;&lt;&lt;</a:t>
            </a:r>
            <a:r>
              <a:rPr lang="en-US" b="0" i="0" dirty="0">
                <a:solidFill>
                  <a:srgbClr val="000000"/>
                </a:solidFill>
                <a:effectLst/>
                <a:latin typeface="+mj-lt"/>
                <a:cs typeface="Calibri" panose="020F0502020204030204" pitchFamily="34" charset="0"/>
              </a:rPr>
              <a:t>. You can see the changes from the </a:t>
            </a:r>
            <a:r>
              <a:rPr lang="en-US" b="1" i="0" dirty="0">
                <a:effectLst/>
                <a:latin typeface="+mj-lt"/>
                <a:cs typeface="Calibri" panose="020F0502020204030204" pitchFamily="34" charset="0"/>
              </a:rPr>
              <a:t>HEAD</a:t>
            </a:r>
            <a:r>
              <a:rPr lang="en-US" b="0" i="0" dirty="0">
                <a:solidFill>
                  <a:srgbClr val="000000"/>
                </a:solidFill>
                <a:effectLst/>
                <a:latin typeface="+mj-lt"/>
                <a:cs typeface="Calibri" panose="020F0502020204030204" pitchFamily="34" charset="0"/>
              </a:rPr>
              <a:t> or base branch after the line </a:t>
            </a:r>
            <a:r>
              <a:rPr lang="en-US" b="1" i="0" dirty="0">
                <a:effectLst/>
                <a:latin typeface="+mj-lt"/>
                <a:cs typeface="Calibri" panose="020F0502020204030204" pitchFamily="34" charset="0"/>
              </a:rPr>
              <a:t>&lt;&lt;&lt;&lt;&lt;&lt;&lt; HEAD</a:t>
            </a:r>
            <a:r>
              <a:rPr lang="en-US" b="0" i="0" dirty="0">
                <a:solidFill>
                  <a:srgbClr val="000000"/>
                </a:solidFill>
                <a:effectLst/>
                <a:latin typeface="+mj-lt"/>
                <a:cs typeface="Calibri" panose="020F0502020204030204" pitchFamily="34" charset="0"/>
              </a:rPr>
              <a:t> in your text editor. Next, you can see the divider like </a:t>
            </a:r>
            <a:r>
              <a:rPr lang="en-US" b="1" i="0" dirty="0">
                <a:effectLst/>
                <a:latin typeface="+mj-lt"/>
                <a:cs typeface="Calibri" panose="020F0502020204030204" pitchFamily="34" charset="0"/>
              </a:rPr>
              <a:t>=======</a:t>
            </a:r>
            <a:r>
              <a:rPr lang="en-US" b="0" i="0" dirty="0">
                <a:solidFill>
                  <a:srgbClr val="000000"/>
                </a:solidFill>
                <a:effectLst/>
                <a:latin typeface="+mj-lt"/>
                <a:cs typeface="Calibri" panose="020F0502020204030204" pitchFamily="34" charset="0"/>
              </a:rPr>
              <a:t>. It divides your changes from the changes in the other branch, </a:t>
            </a:r>
            <a:r>
              <a:rPr lang="en-US" b="1" i="0" dirty="0">
                <a:effectLst/>
                <a:latin typeface="+mj-lt"/>
                <a:cs typeface="Calibri" panose="020F0502020204030204" pitchFamily="34" charset="0"/>
              </a:rPr>
              <a:t>followed by &gt;&gt;&gt;&gt;&gt;&gt;&gt; BRANCH-NAME</a:t>
            </a:r>
            <a:r>
              <a:rPr lang="en-US" b="0" i="0" dirty="0">
                <a:solidFill>
                  <a:srgbClr val="000000"/>
                </a:solidFill>
                <a:effectLst/>
                <a:latin typeface="+mj-lt"/>
                <a:cs typeface="Calibri" panose="020F0502020204030204" pitchFamily="34" charset="0"/>
              </a:rPr>
              <a:t>. </a:t>
            </a:r>
            <a:endParaRPr lang="en-IN" dirty="0">
              <a:latin typeface="+mj-lt"/>
              <a:cs typeface="Calibri" panose="020F0502020204030204" pitchFamily="34" charset="0"/>
            </a:endParaRPr>
          </a:p>
        </p:txBody>
      </p:sp>
    </p:spTree>
    <p:extLst>
      <p:ext uri="{BB962C8B-B14F-4D97-AF65-F5344CB8AC3E}">
        <p14:creationId xmlns:p14="http://schemas.microsoft.com/office/powerpoint/2010/main" val="283418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a:xfrm>
            <a:off x="4623252" y="1474533"/>
            <a:ext cx="6340670" cy="1613201"/>
          </a:xfrm>
        </p:spPr>
        <p:txBody>
          <a:bodyPr>
            <a:noAutofit/>
          </a:bodyPr>
          <a:lstStyle/>
          <a:p>
            <a:r>
              <a:rPr lang="en-US" sz="7200" b="1" dirty="0"/>
              <a:t>THANK YOU</a:t>
            </a:r>
            <a:r>
              <a:rPr lang="en-US" sz="6000" dirty="0"/>
              <a:t>!</a:t>
            </a:r>
          </a:p>
        </p:txBody>
      </p:sp>
      <p:pic>
        <p:nvPicPr>
          <p:cNvPr id="9" name="Picture Placeholder 8">
            <a:extLst>
              <a:ext uri="{FF2B5EF4-FFF2-40B4-BE49-F238E27FC236}">
                <a16:creationId xmlns:a16="http://schemas.microsoft.com/office/drawing/2014/main" id="{1330AE84-4EC6-44D9-8847-1F89419DF09E}"/>
              </a:ext>
            </a:extLst>
          </p:cNvPr>
          <p:cNvPicPr>
            <a:picLocks noGrp="1" noChangeAspect="1"/>
          </p:cNvPicPr>
          <p:nvPr>
            <p:ph type="pic" sz="quarter" idx="13"/>
          </p:nvPr>
        </p:nvPicPr>
        <p:blipFill>
          <a:blip r:embed="rId2"/>
          <a:srcRect l="37551" r="37551"/>
          <a:stretch>
            <a:fillRect/>
          </a:stretch>
        </p:blipFill>
        <p:spPr/>
      </p:pic>
    </p:spTree>
    <p:extLst>
      <p:ext uri="{BB962C8B-B14F-4D97-AF65-F5344CB8AC3E}">
        <p14:creationId xmlns:p14="http://schemas.microsoft.com/office/powerpoint/2010/main" val="400915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b="1" dirty="0"/>
              <a:t>OUR TEAM MEMBERS</a:t>
            </a:r>
          </a:p>
        </p:txBody>
      </p:sp>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058154919"/>
              </p:ext>
            </p:extLst>
          </p:nvPr>
        </p:nvGraphicFramePr>
        <p:xfrm>
          <a:off x="581025" y="1890713"/>
          <a:ext cx="11029950" cy="408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9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lstStyle/>
          <a:p>
            <a:r>
              <a:rPr lang="en-US" b="1" dirty="0"/>
              <a:t>Outline</a:t>
            </a:r>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p:txBody>
          <a:bodyPr>
            <a:normAutofit/>
          </a:bodyPr>
          <a:lstStyle/>
          <a:p>
            <a:r>
              <a:rPr lang="en-US" sz="2400" dirty="0"/>
              <a:t>What MERGE is?</a:t>
            </a:r>
          </a:p>
          <a:p>
            <a:r>
              <a:rPr lang="en-US" sz="2400" dirty="0"/>
              <a:t>Make a Repository</a:t>
            </a:r>
          </a:p>
          <a:p>
            <a:r>
              <a:rPr lang="en-US" sz="2400" dirty="0"/>
              <a:t>How we clone?</a:t>
            </a:r>
          </a:p>
          <a:p>
            <a:r>
              <a:rPr lang="en-US" sz="2400" dirty="0"/>
              <a:t>How we ADD and check STATUS.</a:t>
            </a:r>
          </a:p>
          <a:p>
            <a:r>
              <a:rPr lang="en-US" sz="2400" dirty="0"/>
              <a:t>COMMITTING the files to remote repository</a:t>
            </a:r>
          </a:p>
          <a:p>
            <a:r>
              <a:rPr lang="en-US" sz="2400" dirty="0"/>
              <a:t>BRANCHES</a:t>
            </a:r>
          </a:p>
          <a:p>
            <a:r>
              <a:rPr lang="en-US" sz="2400" dirty="0"/>
              <a:t>MERGE</a:t>
            </a:r>
          </a:p>
          <a:p>
            <a:r>
              <a:rPr lang="en-US" sz="2400" dirty="0"/>
              <a:t>MERGE CONFLICT</a:t>
            </a:r>
          </a:p>
          <a:p>
            <a:r>
              <a:rPr lang="en-US" sz="2400"/>
              <a:t>VOTE OF THANKS.</a:t>
            </a:r>
            <a:endParaRPr lang="en-US" sz="2400" dirty="0"/>
          </a:p>
        </p:txBody>
      </p:sp>
    </p:spTree>
    <p:extLst>
      <p:ext uri="{BB962C8B-B14F-4D97-AF65-F5344CB8AC3E}">
        <p14:creationId xmlns:p14="http://schemas.microsoft.com/office/powerpoint/2010/main" val="61710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b="1" dirty="0"/>
              <a:t>What is merge? </a:t>
            </a:r>
          </a:p>
        </p:txBody>
      </p:sp>
      <p:sp>
        <p:nvSpPr>
          <p:cNvPr id="5" name="Subtitle 4">
            <a:extLst>
              <a:ext uri="{FF2B5EF4-FFF2-40B4-BE49-F238E27FC236}">
                <a16:creationId xmlns:a16="http://schemas.microsoft.com/office/drawing/2014/main" id="{FB19DF7A-BE62-4812-B3E6-336A0AFD2E50}"/>
              </a:ext>
            </a:extLst>
          </p:cNvPr>
          <p:cNvSpPr>
            <a:spLocks noGrp="1"/>
          </p:cNvSpPr>
          <p:nvPr>
            <p:ph type="subTitle" idx="1"/>
          </p:nvPr>
        </p:nvSpPr>
        <p:spPr/>
        <p:txBody>
          <a:bodyPr/>
          <a:lstStyle/>
          <a:p>
            <a:r>
              <a:rPr lang="en-US" b="0" i="0" dirty="0">
                <a:solidFill>
                  <a:srgbClr val="4E443C"/>
                </a:solidFill>
                <a:effectLst/>
                <a:latin typeface="Georgia" panose="02040502050405020303" pitchFamily="18" charset="0"/>
              </a:rPr>
              <a:t>git-merge - Join two or more development histories together.</a:t>
            </a:r>
          </a:p>
          <a:p>
            <a:endParaRPr lang="en-IN" dirty="0"/>
          </a:p>
        </p:txBody>
      </p:sp>
      <p:sp>
        <p:nvSpPr>
          <p:cNvPr id="6" name="TextBox 5">
            <a:extLst>
              <a:ext uri="{FF2B5EF4-FFF2-40B4-BE49-F238E27FC236}">
                <a16:creationId xmlns:a16="http://schemas.microsoft.com/office/drawing/2014/main" id="{2D2A867D-0E81-4B25-ACF7-92C720A12AA0}"/>
              </a:ext>
            </a:extLst>
          </p:cNvPr>
          <p:cNvSpPr txBox="1"/>
          <p:nvPr/>
        </p:nvSpPr>
        <p:spPr>
          <a:xfrm>
            <a:off x="1269507" y="3577701"/>
            <a:ext cx="10209320" cy="2031325"/>
          </a:xfrm>
          <a:prstGeom prst="rect">
            <a:avLst/>
          </a:prstGeom>
          <a:noFill/>
        </p:spPr>
        <p:txBody>
          <a:bodyPr wrap="square" rtlCol="0">
            <a:spAutoFit/>
          </a:bodyPr>
          <a:lstStyle/>
          <a:p>
            <a:pPr algn="l"/>
            <a:r>
              <a:rPr lang="en-US" b="0" i="0" dirty="0">
                <a:solidFill>
                  <a:schemeClr val="bg1"/>
                </a:solidFill>
                <a:effectLst/>
                <a:latin typeface="verdana" panose="020B0604030504040204" pitchFamily="34" charset="0"/>
              </a:rPr>
              <a:t>In Git, the merging is a procedure to connect the forked history. It joins two or more development history together. The git merge command facilitates you to take the data created by git branch and integrate them into a single branch. Git merge will associate a series of commits into one unified history. Generally, git merge is used to combine two branches.</a:t>
            </a:r>
          </a:p>
          <a:p>
            <a:br>
              <a:rPr lang="en-US" dirty="0"/>
            </a:br>
            <a:endParaRPr lang="en-IN" dirty="0"/>
          </a:p>
        </p:txBody>
      </p:sp>
    </p:spTree>
    <p:extLst>
      <p:ext uri="{BB962C8B-B14F-4D97-AF65-F5344CB8AC3E}">
        <p14:creationId xmlns:p14="http://schemas.microsoft.com/office/powerpoint/2010/main" val="21704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0338D-BB08-7E49-B1C1-DF19E7BA48B3}"/>
              </a:ext>
            </a:extLst>
          </p:cNvPr>
          <p:cNvSpPr>
            <a:spLocks noGrp="1"/>
          </p:cNvSpPr>
          <p:nvPr>
            <p:ph sz="quarter" idx="21"/>
          </p:nvPr>
        </p:nvSpPr>
        <p:spPr>
          <a:xfrm>
            <a:off x="2127014" y="279820"/>
            <a:ext cx="7937971" cy="430393"/>
          </a:xfrm>
        </p:spPr>
        <p:txBody>
          <a:bodyPr/>
          <a:lstStyle/>
          <a:p>
            <a:pPr defTabSz="412750" hangingPunct="0"/>
            <a:r>
              <a:rPr lang="en-US" sz="2400" kern="0" dirty="0">
                <a:solidFill>
                  <a:schemeClr val="tx1"/>
                </a:solidFill>
                <a:latin typeface="Garamond" panose="02020404030301010803" pitchFamily="18" charset="0"/>
              </a:rPr>
              <a:t>First we made a repository “group5_merge”</a:t>
            </a:r>
          </a:p>
        </p:txBody>
      </p:sp>
      <p:pic>
        <p:nvPicPr>
          <p:cNvPr id="7" name="Picture 6">
            <a:extLst>
              <a:ext uri="{FF2B5EF4-FFF2-40B4-BE49-F238E27FC236}">
                <a16:creationId xmlns:a16="http://schemas.microsoft.com/office/drawing/2014/main" id="{A1925B5D-3516-4E64-ABC9-44EE9BA83FBC}"/>
              </a:ext>
            </a:extLst>
          </p:cNvPr>
          <p:cNvPicPr>
            <a:picLocks noChangeAspect="1"/>
          </p:cNvPicPr>
          <p:nvPr/>
        </p:nvPicPr>
        <p:blipFill rotWithShape="1">
          <a:blip r:embed="rId2"/>
          <a:srcRect l="1020" t="12774" r="2427" b="11715"/>
          <a:stretch/>
        </p:blipFill>
        <p:spPr>
          <a:xfrm>
            <a:off x="1313896" y="1340527"/>
            <a:ext cx="9570128" cy="4367815"/>
          </a:xfrm>
          <a:prstGeom prst="rect">
            <a:avLst/>
          </a:prstGeom>
        </p:spPr>
      </p:pic>
      <p:sp>
        <p:nvSpPr>
          <p:cNvPr id="8" name="TextBox 7">
            <a:extLst>
              <a:ext uri="{FF2B5EF4-FFF2-40B4-BE49-F238E27FC236}">
                <a16:creationId xmlns:a16="http://schemas.microsoft.com/office/drawing/2014/main" id="{B12D878A-6076-4865-AB3F-4266522F9AEC}"/>
              </a:ext>
            </a:extLst>
          </p:cNvPr>
          <p:cNvSpPr txBox="1"/>
          <p:nvPr/>
        </p:nvSpPr>
        <p:spPr>
          <a:xfrm>
            <a:off x="1740022" y="6072327"/>
            <a:ext cx="8451541" cy="369332"/>
          </a:xfrm>
          <a:prstGeom prst="rect">
            <a:avLst/>
          </a:prstGeom>
          <a:noFill/>
        </p:spPr>
        <p:txBody>
          <a:bodyPr wrap="square" rtlCol="0">
            <a:spAutoFit/>
          </a:bodyPr>
          <a:lstStyle/>
          <a:p>
            <a:r>
              <a:rPr lang="en-IN" dirty="0"/>
              <a:t>As by opening the GitHub account and gone for new repository.</a:t>
            </a:r>
          </a:p>
        </p:txBody>
      </p:sp>
    </p:spTree>
    <p:extLst>
      <p:ext uri="{BB962C8B-B14F-4D97-AF65-F5344CB8AC3E}">
        <p14:creationId xmlns:p14="http://schemas.microsoft.com/office/powerpoint/2010/main" val="243509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394761" y="4025654"/>
            <a:ext cx="4142569" cy="2472801"/>
          </a:xfrm>
        </p:spPr>
        <p:txBody>
          <a:bodyPr>
            <a:noAutofit/>
          </a:bodyPr>
          <a:lstStyle/>
          <a:p>
            <a:pPr marL="0" indent="0">
              <a:buNone/>
            </a:pPr>
            <a:r>
              <a:rPr lang="en-US" sz="1800" b="0" i="0" dirty="0">
                <a:solidFill>
                  <a:srgbClr val="000000"/>
                </a:solidFill>
                <a:effectLst/>
                <a:latin typeface="verdana" panose="020B0604030504040204" pitchFamily="34" charset="0"/>
              </a:rPr>
              <a:t>In Git, cloning is the act of making a copy of any target repository. The target repository can be remote or local. You can clone your repository from the remote repository to create a local copy on your system. Also, you can sync between the two locations.</a:t>
            </a:r>
            <a:endParaRPr lang="en-US" sz="1800"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394761" y="1091596"/>
            <a:ext cx="3863216" cy="1415976"/>
          </a:xfrm>
        </p:spPr>
        <p:txBody>
          <a:bodyPr/>
          <a:lstStyle/>
          <a:p>
            <a:r>
              <a:rPr lang="en-US" dirty="0">
                <a:sym typeface="Bodoni SvtyTwo ITC TT-Book"/>
              </a:rPr>
              <a:t>How we clone a repository?</a:t>
            </a:r>
          </a:p>
        </p:txBody>
      </p:sp>
      <p:sp>
        <p:nvSpPr>
          <p:cNvPr id="2" name="TextBox 1">
            <a:extLst>
              <a:ext uri="{FF2B5EF4-FFF2-40B4-BE49-F238E27FC236}">
                <a16:creationId xmlns:a16="http://schemas.microsoft.com/office/drawing/2014/main" id="{86B34C38-7FCC-4875-879B-5B685A2427E0}"/>
              </a:ext>
            </a:extLst>
          </p:cNvPr>
          <p:cNvSpPr txBox="1"/>
          <p:nvPr/>
        </p:nvSpPr>
        <p:spPr>
          <a:xfrm>
            <a:off x="450986" y="2832346"/>
            <a:ext cx="3151697" cy="400110"/>
          </a:xfrm>
          <a:prstGeom prst="rect">
            <a:avLst/>
          </a:prstGeom>
          <a:noFill/>
          <a:ln>
            <a:solidFill>
              <a:schemeClr val="tx1"/>
            </a:solidFill>
          </a:ln>
        </p:spPr>
        <p:txBody>
          <a:bodyPr wrap="square" rtlCol="0">
            <a:spAutoFit/>
          </a:bodyPr>
          <a:lstStyle/>
          <a:p>
            <a:r>
              <a:rPr lang="en-IN" sz="2000" b="1" dirty="0"/>
              <a:t>git clone &lt;repository </a:t>
            </a:r>
            <a:r>
              <a:rPr lang="en-IN" sz="2000" b="1" dirty="0" err="1"/>
              <a:t>url</a:t>
            </a:r>
            <a:r>
              <a:rPr lang="en-IN" sz="2000" b="1" dirty="0"/>
              <a:t>&gt;</a:t>
            </a:r>
          </a:p>
        </p:txBody>
      </p:sp>
      <p:pic>
        <p:nvPicPr>
          <p:cNvPr id="10" name="Picture 9">
            <a:extLst>
              <a:ext uri="{FF2B5EF4-FFF2-40B4-BE49-F238E27FC236}">
                <a16:creationId xmlns:a16="http://schemas.microsoft.com/office/drawing/2014/main" id="{6C9B8236-1B89-4A60-B102-A43C530C4BDE}"/>
              </a:ext>
            </a:extLst>
          </p:cNvPr>
          <p:cNvPicPr>
            <a:picLocks noChangeAspect="1"/>
          </p:cNvPicPr>
          <p:nvPr/>
        </p:nvPicPr>
        <p:blipFill rotWithShape="1">
          <a:blip r:embed="rId2"/>
          <a:srcRect r="18041"/>
          <a:stretch/>
        </p:blipFill>
        <p:spPr>
          <a:xfrm>
            <a:off x="5693823" y="1917022"/>
            <a:ext cx="4799583" cy="1181100"/>
          </a:xfrm>
          <a:prstGeom prst="rect">
            <a:avLst/>
          </a:prstGeom>
        </p:spPr>
      </p:pic>
      <p:pic>
        <p:nvPicPr>
          <p:cNvPr id="14" name="Picture 13">
            <a:extLst>
              <a:ext uri="{FF2B5EF4-FFF2-40B4-BE49-F238E27FC236}">
                <a16:creationId xmlns:a16="http://schemas.microsoft.com/office/drawing/2014/main" id="{0826940B-9620-4AA3-85AA-520C6B390C5A}"/>
              </a:ext>
            </a:extLst>
          </p:cNvPr>
          <p:cNvPicPr>
            <a:picLocks noChangeAspect="1"/>
          </p:cNvPicPr>
          <p:nvPr/>
        </p:nvPicPr>
        <p:blipFill rotWithShape="1">
          <a:blip r:embed="rId3"/>
          <a:srcRect l="656" t="12427" r="2355" b="14951"/>
          <a:stretch/>
        </p:blipFill>
        <p:spPr>
          <a:xfrm>
            <a:off x="4785064" y="2991405"/>
            <a:ext cx="7244179" cy="3634317"/>
          </a:xfrm>
          <a:prstGeom prst="rect">
            <a:avLst/>
          </a:prstGeom>
        </p:spPr>
      </p:pic>
      <p:sp>
        <p:nvSpPr>
          <p:cNvPr id="15" name="TextBox 14">
            <a:extLst>
              <a:ext uri="{FF2B5EF4-FFF2-40B4-BE49-F238E27FC236}">
                <a16:creationId xmlns:a16="http://schemas.microsoft.com/office/drawing/2014/main" id="{B2042F7F-BFCA-40E0-AAD3-38DAAB8E3603}"/>
              </a:ext>
            </a:extLst>
          </p:cNvPr>
          <p:cNvSpPr txBox="1"/>
          <p:nvPr/>
        </p:nvSpPr>
        <p:spPr>
          <a:xfrm>
            <a:off x="9235112" y="2275550"/>
            <a:ext cx="2794131" cy="369332"/>
          </a:xfrm>
          <a:prstGeom prst="rect">
            <a:avLst/>
          </a:prstGeom>
          <a:noFill/>
        </p:spPr>
        <p:txBody>
          <a:bodyPr wrap="square" rtlCol="0">
            <a:spAutoFit/>
          </a:bodyPr>
          <a:lstStyle/>
          <a:p>
            <a:r>
              <a:rPr lang="en-IN" dirty="0"/>
              <a:t>Remote to Local Repository</a:t>
            </a:r>
          </a:p>
        </p:txBody>
      </p:sp>
    </p:spTree>
    <p:extLst>
      <p:ext uri="{BB962C8B-B14F-4D97-AF65-F5344CB8AC3E}">
        <p14:creationId xmlns:p14="http://schemas.microsoft.com/office/powerpoint/2010/main" val="379308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t>Adding files and checking status</a:t>
            </a:r>
          </a:p>
        </p:txBody>
      </p:sp>
      <p:sp>
        <p:nvSpPr>
          <p:cNvPr id="3" name="TextBox 2">
            <a:extLst>
              <a:ext uri="{FF2B5EF4-FFF2-40B4-BE49-F238E27FC236}">
                <a16:creationId xmlns:a16="http://schemas.microsoft.com/office/drawing/2014/main" id="{0AE022C2-9035-47C3-B5E7-60466BF807DD}"/>
              </a:ext>
            </a:extLst>
          </p:cNvPr>
          <p:cNvSpPr txBox="1"/>
          <p:nvPr/>
        </p:nvSpPr>
        <p:spPr>
          <a:xfrm>
            <a:off x="581192" y="1442312"/>
            <a:ext cx="7195647" cy="1200329"/>
          </a:xfrm>
          <a:prstGeom prst="rect">
            <a:avLst/>
          </a:prstGeom>
          <a:noFill/>
        </p:spPr>
        <p:txBody>
          <a:bodyPr wrap="square" rtlCol="0">
            <a:spAutoFit/>
          </a:bodyPr>
          <a:lstStyle/>
          <a:p>
            <a:r>
              <a:rPr lang="en-IN" b="1" u="sng" dirty="0"/>
              <a:t>git add.- </a:t>
            </a:r>
            <a:r>
              <a:rPr lang="en-IN" dirty="0"/>
              <a:t>used to add file contents to the staging area. It updates the current content of working tree to the staging area.</a:t>
            </a:r>
          </a:p>
          <a:p>
            <a:r>
              <a:rPr lang="en-IN" dirty="0"/>
              <a:t>Adding specific file 		git add &lt;filename&gt;</a:t>
            </a:r>
          </a:p>
          <a:p>
            <a:r>
              <a:rPr lang="en-IN" dirty="0"/>
              <a:t>Adding all files 		git add .</a:t>
            </a:r>
          </a:p>
        </p:txBody>
      </p:sp>
      <p:pic>
        <p:nvPicPr>
          <p:cNvPr id="7" name="Content Placeholder 6">
            <a:extLst>
              <a:ext uri="{FF2B5EF4-FFF2-40B4-BE49-F238E27FC236}">
                <a16:creationId xmlns:a16="http://schemas.microsoft.com/office/drawing/2014/main" id="{C563AB56-8B42-47F5-B36E-7C923A0E4B72}"/>
              </a:ext>
            </a:extLst>
          </p:cNvPr>
          <p:cNvPicPr>
            <a:picLocks noGrp="1" noChangeAspect="1"/>
          </p:cNvPicPr>
          <p:nvPr>
            <p:ph idx="1"/>
          </p:nvPr>
        </p:nvPicPr>
        <p:blipFill rotWithShape="1">
          <a:blip r:embed="rId2"/>
          <a:srcRect t="12598" r="23707" b="10702"/>
          <a:stretch/>
        </p:blipFill>
        <p:spPr>
          <a:xfrm>
            <a:off x="2005760" y="2716567"/>
            <a:ext cx="7856738" cy="3995262"/>
          </a:xfrm>
        </p:spPr>
      </p:pic>
      <p:sp>
        <p:nvSpPr>
          <p:cNvPr id="8" name="TextBox 7">
            <a:extLst>
              <a:ext uri="{FF2B5EF4-FFF2-40B4-BE49-F238E27FC236}">
                <a16:creationId xmlns:a16="http://schemas.microsoft.com/office/drawing/2014/main" id="{0A0A8099-CD7D-4213-A3B4-A84EFDA417A4}"/>
              </a:ext>
            </a:extLst>
          </p:cNvPr>
          <p:cNvSpPr txBox="1"/>
          <p:nvPr/>
        </p:nvSpPr>
        <p:spPr>
          <a:xfrm>
            <a:off x="8011562" y="1391499"/>
            <a:ext cx="4026558" cy="1477328"/>
          </a:xfrm>
          <a:prstGeom prst="rect">
            <a:avLst/>
          </a:prstGeom>
          <a:noFill/>
        </p:spPr>
        <p:txBody>
          <a:bodyPr wrap="square" rtlCol="0">
            <a:spAutoFit/>
          </a:bodyPr>
          <a:lstStyle/>
          <a:p>
            <a:r>
              <a:rPr lang="en-IN" b="1" u="sng" dirty="0"/>
              <a:t>git status- </a:t>
            </a:r>
            <a:r>
              <a:rPr lang="en-IN" dirty="0"/>
              <a:t>used to display the state of repository and staging area.</a:t>
            </a:r>
          </a:p>
          <a:p>
            <a:r>
              <a:rPr lang="en-IN" dirty="0"/>
              <a:t>Here in this image, index.html file is unstaged file or untracked.</a:t>
            </a:r>
          </a:p>
          <a:p>
            <a:endParaRPr lang="en-IN" dirty="0"/>
          </a:p>
        </p:txBody>
      </p:sp>
    </p:spTree>
    <p:extLst>
      <p:ext uri="{BB962C8B-B14F-4D97-AF65-F5344CB8AC3E}">
        <p14:creationId xmlns:p14="http://schemas.microsoft.com/office/powerpoint/2010/main" val="32119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a:xfrm>
            <a:off x="6096000" y="702156"/>
            <a:ext cx="6096000" cy="638372"/>
          </a:xfrm>
        </p:spPr>
        <p:txBody>
          <a:bodyPr>
            <a:normAutofit fontScale="90000"/>
          </a:bodyPr>
          <a:lstStyle/>
          <a:p>
            <a:r>
              <a:rPr lang="en-US" b="1" dirty="0"/>
              <a:t>Commit</a:t>
            </a:r>
            <a:r>
              <a:rPr lang="en-US" dirty="0"/>
              <a:t> </a:t>
            </a:r>
            <a:r>
              <a:rPr lang="en-US" sz="1800" dirty="0"/>
              <a:t>(next command after the git add)</a:t>
            </a:r>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a:xfrm>
            <a:off x="8995067" y="2578654"/>
            <a:ext cx="2822082" cy="3342752"/>
          </a:xfrm>
        </p:spPr>
        <p:txBody>
          <a:bodyPr>
            <a:normAutofit fontScale="92500" lnSpcReduction="10000"/>
          </a:bodyPr>
          <a:lstStyle/>
          <a:p>
            <a:pPr marL="342900" indent="-342900">
              <a:buFont typeface="+mj-lt"/>
              <a:buAutoNum type="arabicPeriod"/>
            </a:pPr>
            <a:r>
              <a:rPr lang="en-US" sz="2000" dirty="0"/>
              <a:t>Used to Record the changes in the repository.</a:t>
            </a:r>
          </a:p>
          <a:p>
            <a:pPr marL="342900" indent="-342900">
              <a:buFont typeface="+mj-lt"/>
              <a:buAutoNum type="arabicPeriod"/>
            </a:pPr>
            <a:r>
              <a:rPr lang="en-US" sz="2000" dirty="0"/>
              <a:t>Every commit contains the index data and the commit message. </a:t>
            </a:r>
          </a:p>
          <a:p>
            <a:pPr marL="342900" indent="-342900">
              <a:buFont typeface="+mj-lt"/>
              <a:buAutoNum type="arabicPeriod"/>
            </a:pPr>
            <a:r>
              <a:rPr lang="en-US" sz="2000" dirty="0"/>
              <a:t>Used to fetch updates from the staging area to the repository.</a:t>
            </a:r>
          </a:p>
          <a:p>
            <a:pPr marL="342900" indent="-342900">
              <a:buFont typeface="+mj-lt"/>
              <a:buAutoNum type="arabicPeriod"/>
            </a:pPr>
            <a:endParaRPr lang="en-US" dirty="0"/>
          </a:p>
        </p:txBody>
      </p:sp>
      <p:pic>
        <p:nvPicPr>
          <p:cNvPr id="10" name="Picture 9">
            <a:extLst>
              <a:ext uri="{FF2B5EF4-FFF2-40B4-BE49-F238E27FC236}">
                <a16:creationId xmlns:a16="http://schemas.microsoft.com/office/drawing/2014/main" id="{7BE85FC9-06C7-47CB-A7B9-E409C53E47AA}"/>
              </a:ext>
            </a:extLst>
          </p:cNvPr>
          <p:cNvPicPr>
            <a:picLocks noChangeAspect="1"/>
          </p:cNvPicPr>
          <p:nvPr/>
        </p:nvPicPr>
        <p:blipFill rotWithShape="1">
          <a:blip r:embed="rId2"/>
          <a:srcRect t="12190" r="1801" b="5143"/>
          <a:stretch/>
        </p:blipFill>
        <p:spPr>
          <a:xfrm>
            <a:off x="-1" y="1340528"/>
            <a:ext cx="8620217" cy="5264457"/>
          </a:xfrm>
          <a:prstGeom prst="rect">
            <a:avLst/>
          </a:prstGeom>
        </p:spPr>
      </p:pic>
      <p:sp>
        <p:nvSpPr>
          <p:cNvPr id="2" name="TextBox 1">
            <a:extLst>
              <a:ext uri="{FF2B5EF4-FFF2-40B4-BE49-F238E27FC236}">
                <a16:creationId xmlns:a16="http://schemas.microsoft.com/office/drawing/2014/main" id="{578F859B-2ACB-4889-8DE4-95FD6E42E67A}"/>
              </a:ext>
            </a:extLst>
          </p:cNvPr>
          <p:cNvSpPr txBox="1"/>
          <p:nvPr/>
        </p:nvSpPr>
        <p:spPr>
          <a:xfrm>
            <a:off x="8877670" y="1633491"/>
            <a:ext cx="3036163" cy="400110"/>
          </a:xfrm>
          <a:prstGeom prst="rect">
            <a:avLst/>
          </a:prstGeom>
          <a:noFill/>
          <a:ln>
            <a:solidFill>
              <a:schemeClr val="tx1"/>
            </a:solidFill>
          </a:ln>
        </p:spPr>
        <p:txBody>
          <a:bodyPr wrap="square" rtlCol="0">
            <a:spAutoFit/>
          </a:bodyPr>
          <a:lstStyle/>
          <a:p>
            <a:r>
              <a:rPr lang="en-IN" sz="2000" b="1" dirty="0"/>
              <a:t>git commit –m “message”</a:t>
            </a:r>
          </a:p>
        </p:txBody>
      </p:sp>
    </p:spTree>
    <p:extLst>
      <p:ext uri="{BB962C8B-B14F-4D97-AF65-F5344CB8AC3E}">
        <p14:creationId xmlns:p14="http://schemas.microsoft.com/office/powerpoint/2010/main" val="205885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b="1" dirty="0"/>
              <a:t>Commits by team members</a:t>
            </a:r>
          </a:p>
        </p:txBody>
      </p:sp>
      <p:pic>
        <p:nvPicPr>
          <p:cNvPr id="6" name="Picture 5">
            <a:extLst>
              <a:ext uri="{FF2B5EF4-FFF2-40B4-BE49-F238E27FC236}">
                <a16:creationId xmlns:a16="http://schemas.microsoft.com/office/drawing/2014/main" id="{FD8717AC-572A-42EE-A626-0924E4207BB5}"/>
              </a:ext>
            </a:extLst>
          </p:cNvPr>
          <p:cNvPicPr>
            <a:picLocks noChangeAspect="1"/>
          </p:cNvPicPr>
          <p:nvPr/>
        </p:nvPicPr>
        <p:blipFill rotWithShape="1">
          <a:blip r:embed="rId2"/>
          <a:srcRect t="63930" r="63060" b="10199"/>
          <a:stretch/>
        </p:blipFill>
        <p:spPr>
          <a:xfrm>
            <a:off x="131991" y="1278384"/>
            <a:ext cx="4342355" cy="2325950"/>
          </a:xfrm>
          <a:prstGeom prst="rect">
            <a:avLst/>
          </a:prstGeom>
        </p:spPr>
      </p:pic>
      <p:pic>
        <p:nvPicPr>
          <p:cNvPr id="8" name="Picture 7">
            <a:extLst>
              <a:ext uri="{FF2B5EF4-FFF2-40B4-BE49-F238E27FC236}">
                <a16:creationId xmlns:a16="http://schemas.microsoft.com/office/drawing/2014/main" id="{39F1D004-965A-47B7-BD46-0A4EB079FAE7}"/>
              </a:ext>
            </a:extLst>
          </p:cNvPr>
          <p:cNvPicPr>
            <a:picLocks noChangeAspect="1"/>
          </p:cNvPicPr>
          <p:nvPr/>
        </p:nvPicPr>
        <p:blipFill rotWithShape="1">
          <a:blip r:embed="rId3"/>
          <a:srcRect l="809" t="17306" r="45849" b="1191"/>
          <a:stretch/>
        </p:blipFill>
        <p:spPr>
          <a:xfrm>
            <a:off x="3920071" y="1278384"/>
            <a:ext cx="3895239" cy="3311370"/>
          </a:xfrm>
          <a:prstGeom prst="rect">
            <a:avLst/>
          </a:prstGeom>
        </p:spPr>
      </p:pic>
      <p:pic>
        <p:nvPicPr>
          <p:cNvPr id="10" name="Picture 9">
            <a:extLst>
              <a:ext uri="{FF2B5EF4-FFF2-40B4-BE49-F238E27FC236}">
                <a16:creationId xmlns:a16="http://schemas.microsoft.com/office/drawing/2014/main" id="{34DD5C6C-BF32-49CE-9E36-BCCE94AAA3D5}"/>
              </a:ext>
            </a:extLst>
          </p:cNvPr>
          <p:cNvPicPr>
            <a:picLocks noChangeAspect="1"/>
          </p:cNvPicPr>
          <p:nvPr/>
        </p:nvPicPr>
        <p:blipFill>
          <a:blip r:embed="rId4"/>
          <a:stretch>
            <a:fillRect/>
          </a:stretch>
        </p:blipFill>
        <p:spPr>
          <a:xfrm>
            <a:off x="6897500" y="3844263"/>
            <a:ext cx="5206417" cy="2885012"/>
          </a:xfrm>
          <a:prstGeom prst="rect">
            <a:avLst/>
          </a:prstGeom>
        </p:spPr>
      </p:pic>
      <p:pic>
        <p:nvPicPr>
          <p:cNvPr id="12" name="Picture 11">
            <a:extLst>
              <a:ext uri="{FF2B5EF4-FFF2-40B4-BE49-F238E27FC236}">
                <a16:creationId xmlns:a16="http://schemas.microsoft.com/office/drawing/2014/main" id="{3594E2B7-389B-4E8E-92AC-A4859F47F827}"/>
              </a:ext>
            </a:extLst>
          </p:cNvPr>
          <p:cNvPicPr>
            <a:picLocks noChangeAspect="1"/>
          </p:cNvPicPr>
          <p:nvPr/>
        </p:nvPicPr>
        <p:blipFill rotWithShape="1">
          <a:blip r:embed="rId5"/>
          <a:srcRect t="18642" r="57788" b="33074"/>
          <a:stretch/>
        </p:blipFill>
        <p:spPr>
          <a:xfrm>
            <a:off x="0" y="3604334"/>
            <a:ext cx="4073739" cy="2885012"/>
          </a:xfrm>
          <a:prstGeom prst="rect">
            <a:avLst/>
          </a:prstGeom>
        </p:spPr>
      </p:pic>
      <p:pic>
        <p:nvPicPr>
          <p:cNvPr id="15" name="Picture 14">
            <a:extLst>
              <a:ext uri="{FF2B5EF4-FFF2-40B4-BE49-F238E27FC236}">
                <a16:creationId xmlns:a16="http://schemas.microsoft.com/office/drawing/2014/main" id="{CB215FFE-8DCE-4220-AAFF-C52BAFF1BFAE}"/>
              </a:ext>
            </a:extLst>
          </p:cNvPr>
          <p:cNvPicPr>
            <a:picLocks noChangeAspect="1"/>
          </p:cNvPicPr>
          <p:nvPr/>
        </p:nvPicPr>
        <p:blipFill rotWithShape="1">
          <a:blip r:embed="rId6"/>
          <a:srcRect t="10238" r="62835" b="54823"/>
          <a:stretch/>
        </p:blipFill>
        <p:spPr>
          <a:xfrm>
            <a:off x="7660838" y="1243283"/>
            <a:ext cx="4531162" cy="2396151"/>
          </a:xfrm>
          <a:prstGeom prst="rect">
            <a:avLst/>
          </a:prstGeom>
        </p:spPr>
      </p:pic>
    </p:spTree>
    <p:extLst>
      <p:ext uri="{BB962C8B-B14F-4D97-AF65-F5344CB8AC3E}">
        <p14:creationId xmlns:p14="http://schemas.microsoft.com/office/powerpoint/2010/main" val="278809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EB17DF47-B23F-4BE1-BFEA-606A2B278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167</TotalTime>
  <Words>769</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Garamond</vt:lpstr>
      <vt:lpstr>Georgia</vt:lpstr>
      <vt:lpstr>Helvetica Light</vt:lpstr>
      <vt:lpstr>verdana</vt:lpstr>
      <vt:lpstr>Wingdings 2</vt:lpstr>
      <vt:lpstr>DividendVTI</vt:lpstr>
      <vt:lpstr>MERGE</vt:lpstr>
      <vt:lpstr>OUR TEAM MEMBERS</vt:lpstr>
      <vt:lpstr>Outline</vt:lpstr>
      <vt:lpstr>What is merge? </vt:lpstr>
      <vt:lpstr>PowerPoint Presentation</vt:lpstr>
      <vt:lpstr>How we clone a repository?</vt:lpstr>
      <vt:lpstr>Adding files and checking status</vt:lpstr>
      <vt:lpstr>Commit (next command after the git add)</vt:lpstr>
      <vt:lpstr>Commits by team members</vt:lpstr>
      <vt:lpstr>BRANCHES</vt:lpstr>
      <vt:lpstr>Creating, moving, listing branches</vt:lpstr>
      <vt:lpstr>MERGE</vt:lpstr>
      <vt:lpstr>Steps to merge</vt:lpstr>
      <vt:lpstr>Different commands of merge</vt:lpstr>
      <vt:lpstr>MERGE CONFLICTS</vt:lpstr>
      <vt:lpstr>HOW TO RESOLVE CONFLICTS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dc:title>
  <dc:creator>Himanshu Dahiya</dc:creator>
  <cp:lastModifiedBy>Himanshu Dahiya</cp:lastModifiedBy>
  <cp:revision>27</cp:revision>
  <dcterms:created xsi:type="dcterms:W3CDTF">2021-01-12T15:26:56Z</dcterms:created>
  <dcterms:modified xsi:type="dcterms:W3CDTF">2021-01-13T05:51:44Z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