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8FB6-2395-4325-B891-B7CC4AEAC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6BF1E-1B27-469C-8A15-9400B3C03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493F2-6D66-43B5-9C3A-6433B85C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B0C9-B478-4D9B-ADCE-B6E25918AB5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2985F-5094-4500-9D0D-745519CB6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F33DE-F66A-4322-91BC-A1AF2039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A23E-EAC7-404C-9DE3-79BAE9D8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6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9A22-7EBD-470F-96BD-D92030D7F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C2CAE-6AEF-48DD-8217-49618AC6A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4D859-C31C-45E9-B4F0-B42000931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B0C9-B478-4D9B-ADCE-B6E25918AB5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E9538-785A-4C44-8DB6-337EECD1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F7D71-F6D1-46D5-90CF-DD746CEA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A23E-EAC7-404C-9DE3-79BAE9D8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3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FFC305-A959-450F-9138-FE248A00B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212F6-17DC-4F6A-99F8-9F691C781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BE975-0FBE-46B8-86FE-EDDA08D9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B0C9-B478-4D9B-ADCE-B6E25918AB5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11136-101E-438D-9FD2-E2D609B5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2F2A-F13C-4CCE-8F2E-21E2A213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A23E-EAC7-404C-9DE3-79BAE9D8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5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8A07-4EBC-44B8-988A-81C5E68C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DC7B6-BBD7-4642-9C11-841E968D9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F826B-6840-4607-9180-083C6BC3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B0C9-B478-4D9B-ADCE-B6E25918AB5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E7892-C480-4A15-9660-A003975D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B2A8D-73D0-4D9C-9FFB-96995EBB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A23E-EAC7-404C-9DE3-79BAE9D8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7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DE15-4F08-49AB-B578-DB9954D17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9EEC4-DECB-49EC-87CE-87E571680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9C00B-6A21-4B19-833B-C36742662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B0C9-B478-4D9B-ADCE-B6E25918AB5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E67C2-8002-46F8-A8E6-94C96D387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83D75-B3F2-47ED-8112-31869DC18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A23E-EAC7-404C-9DE3-79BAE9D8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1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79C78-DEE7-4114-B36B-C8A173DB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7ED9B-D69F-4A2D-9648-F75AB2E65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32997-07F7-4825-9C37-94840CCCF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DC39D-E8E2-4F8F-B9EE-71B80305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B0C9-B478-4D9B-ADCE-B6E25918AB5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F1655-1BB4-4A85-AA54-79577C89B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EB27B-07FF-435A-8438-899987AE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A23E-EAC7-404C-9DE3-79BAE9D8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8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A948-6AE5-4D34-8463-8A88D6FB9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80957-850C-4DAF-824A-15440B16F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249E0-CA0A-4AB3-8BFE-BF60E6E15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03E35-5F7B-473E-9383-951D9FE51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7C98F2-4768-46F7-A37D-5BFD77268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8B4EF-1755-4DD4-815B-7FBD06E0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B0C9-B478-4D9B-ADCE-B6E25918AB5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9A246-2BD5-4A93-9108-BEBBA928D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D3ADBC-CF2E-4C6B-8075-F7DD70E0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A23E-EAC7-404C-9DE3-79BAE9D8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E5C5-433B-4822-A08E-CC3F28882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1CA15D-0BFD-4969-99E9-3BD91B817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B0C9-B478-4D9B-ADCE-B6E25918AB5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358719-38FF-4A99-8DA2-17A51044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4F95E4-35DC-4386-BE81-C20ED608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A23E-EAC7-404C-9DE3-79BAE9D8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0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041ED8-A1D0-42E8-B8AD-C9697C73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B0C9-B478-4D9B-ADCE-B6E25918AB5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7357EF-8201-4371-9E80-795E7948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8B1A8-8574-4128-8DC6-47421457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A23E-EAC7-404C-9DE3-79BAE9D8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4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B7796-0B0C-45D7-A7A5-F4BE25A53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B3E43-10B0-4F0E-B5BA-5F592926C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F3A9B-06B3-481A-A60D-4042A0EE1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C6218-F907-47B8-8A46-DD8420BEE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B0C9-B478-4D9B-ADCE-B6E25918AB5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80DCB-16A6-476C-A5AD-141F613D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872DE-2C6A-4036-B883-BEEA86CF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A23E-EAC7-404C-9DE3-79BAE9D8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64E3D-EAEE-484F-ABA9-616ACCF5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BED57B-E0C1-4DFF-BBA9-9063E2D85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54E34-222B-4C35-AFF0-0E5E094A4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F12A4-85EE-4EDA-9483-D9C55179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B0C9-B478-4D9B-ADCE-B6E25918AB5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83BD5-451E-47BC-A975-E4E3AE441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F3D39-9C0C-4FC4-9522-80E511AC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A23E-EAC7-404C-9DE3-79BAE9D8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0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B59BE6-2E58-4557-9CCF-C6FAD74A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4AA5D-9344-4AD0-84AF-C6ECEF06F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34121-658B-45B7-B5CE-C3CBA0829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FB0C9-B478-4D9B-ADCE-B6E25918AB5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9E00B-D6E4-4EC7-AF7A-B255D51C6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083C0-2F3D-4830-B259-3A05365D9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1A23E-EAC7-404C-9DE3-79BAE9D8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3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6935-118E-44FF-825C-97B0DF4A7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0721"/>
            <a:ext cx="9144000" cy="274828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 What is Data Warehouse ?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warehouse is an information system that contains historical and commutative data from single or multiple sources. It simplifies reporting and analysis process of the organization.</a:t>
            </a:r>
          </a:p>
        </p:txBody>
      </p:sp>
    </p:spTree>
    <p:extLst>
      <p:ext uri="{BB962C8B-B14F-4D97-AF65-F5344CB8AC3E}">
        <p14:creationId xmlns:p14="http://schemas.microsoft.com/office/powerpoint/2010/main" val="96800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41A0E-3C07-44AB-8DC9-2A8CE4D56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schema is especially designed to model data warehouse systems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star schema is the simplest type of Data Warehouse schema. It is known as star schema as its structure resembles a star.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Snowflake Schema is an extension of a Star Schema, and it adds additional dimensions. It is called snowflake because its diagram resembles a Snowflake.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star schema, only single join creates the relationship between the fact table and any dimension tables.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 schema contains a fact table surrounded by dimension tables.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Snow flake schema is surrounded by dimension table which are in turn surrounded by dimension table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snowflake schema requires many joins to fetch the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Galaxy Schema contains two fact table that shares dimension tables. It is also called Fact Constellation Schema.</a:t>
            </a:r>
          </a:p>
        </p:txBody>
      </p:sp>
    </p:spTree>
    <p:extLst>
      <p:ext uri="{BB962C8B-B14F-4D97-AF65-F5344CB8AC3E}">
        <p14:creationId xmlns:p14="http://schemas.microsoft.com/office/powerpoint/2010/main" val="904896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2EB57-0119-4B23-8737-AD232456A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 mart is focused on a single functional area of an organization and contains a subset of data stored in a Data Warehouse.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Mart helps to enhance user's response time due to a reduction in the volume of data.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types of data mart are 1) Dependent 2) Independent 3) Hybrid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09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1031-E560-478F-884C-9F968ECF3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6F4D9-535E-45C5-A6AF-694094ECA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 warehouse is subject oriented as it offers information regarding subject instead of organization's ongoing operations.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Data Warehouse, integration means the establishment of a common unit of measure for all similar data from the different databases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warehouse is also non-volatile means the previous data is not erased when new data is entered in it.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90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F701E-93C9-490C-9851-3AA156372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different components that used in Data Warehouse ?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5 main components of a Datawarehouse. 1) Database 2) ETL Tools 3) Meta Data 4) Query Tools 5)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DataMarts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four main categories of query tools 1. Query and reporting, tools 2. Application Development tools, 3. Data mining tools 4. OLAP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0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10942-7508-4289-9CBE-F2E7554B5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ways of loading the data into  Data Warehouse 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Load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populating all the Data Warehouse tables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 Load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applying ongoing changes as when needed periodically.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Refresh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—erasing the contents of one or more tables and reloading with fresh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3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3E9A-4FB2-4B23-ABE9-A0A68EF99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 What is ETL ?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ETL is an abbreviation of Extract, Transform and Load.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ETL provides a method of moving the data from various sources into a data warehouse.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first step extraction, data is extracted from the source system into the staging area.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transformation step, the data extracted from source is cleansed and transformed 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data into the target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datawarehouse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last step of the ETL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96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38E1-95AB-4682-BD2D-0648052B3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 What are the different Validations while doing testing ?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– Select only certain columns to load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rules and lookup tables for Data standardization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Set Conversion and encoding handling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of Units of Measurements like Date Time Conversion, currency conversions, numerical conversions, etc.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threshold validation check. For example, age cannot be more than two digits.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validation from the staging area to the intermediate tables.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fields should not be left blank.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( for example, mapping NULL to 0 or Gender Male to "M" and Female to "F" etc.)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a column into multiples and merging multiple columns into a single column.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Transposing rows and columns,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lookups to merge data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any complex data validation (e.g., if the first two columns in a row are empty then it automatically reject the row from processing)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6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CA97C-CD8C-492D-92FD-2E97C6405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OLAP ?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OLAP is a technology that enables analysts to extract and view business data from different points of view.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core of the OLAP, the concept is an OLAP Cube.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business applications and other data operations require the use of OLAP Cube.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primary five types of analytical operations in OLAP 1) Roll-up 2) Drill-down 3) Slice 4) Dice and 5) Pivot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57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EB66A-0ADD-4370-B781-7AD9FA65A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Analytical Processing is a category of software tools that analyze of data stored in a database.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transaction processing shortly known as OLTP supports transaction-oriented applications in a 3-tier architecture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OLAP creates a single platform for all type of business analysis needs which includes planning, budgeting, forecasting, and analysis.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OLTP is useful to administer day to day transactions of an organization.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OLAP is characterized by a large volume of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58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B4625-B628-47EC-A6B7-8F3EF71DD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dimensional model is a data structure technique optimized for Data warehousing tools.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Facts are the measurements/metrics or facts from your business process.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provides the context surrounding a business process event.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Attributes are the various characteristics of the dimension.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fact table is a primary table in a dimensional model.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dimension table contains dimensions of a fact.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types of facts 1. Additive 2. Non-additive 3. Semi- additive .</a:t>
            </a:r>
          </a:p>
        </p:txBody>
      </p:sp>
    </p:spTree>
    <p:extLst>
      <p:ext uri="{BB962C8B-B14F-4D97-AF65-F5344CB8AC3E}">
        <p14:creationId xmlns:p14="http://schemas.microsoft.com/office/powerpoint/2010/main" val="368009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832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Q. What is Data Warehouse ? Data warehouse is an information system that contains historical and commutative data from single or multiple sources. It simplifies reporting and analysis process of the organization.</vt:lpstr>
      <vt:lpstr>Characteristics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Bharathi, Karnati Priya</dc:creator>
  <cp:lastModifiedBy>Bharathi, Karnati Priya</cp:lastModifiedBy>
  <cp:revision>2</cp:revision>
  <dcterms:created xsi:type="dcterms:W3CDTF">2019-09-23T08:38:22Z</dcterms:created>
  <dcterms:modified xsi:type="dcterms:W3CDTF">2019-09-23T08:55:05Z</dcterms:modified>
</cp:coreProperties>
</file>