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sldIdLst>
    <p:sldId id="256" r:id="rId2"/>
    <p:sldId id="267" r:id="rId3"/>
    <p:sldId id="257" r:id="rId4"/>
    <p:sldId id="278" r:id="rId5"/>
    <p:sldId id="272" r:id="rId6"/>
    <p:sldId id="273" r:id="rId7"/>
    <p:sldId id="269" r:id="rId8"/>
    <p:sldId id="268" r:id="rId9"/>
    <p:sldId id="258" r:id="rId10"/>
    <p:sldId id="259" r:id="rId11"/>
    <p:sldId id="276" r:id="rId12"/>
    <p:sldId id="260" r:id="rId13"/>
    <p:sldId id="261" r:id="rId14"/>
    <p:sldId id="274" r:id="rId15"/>
    <p:sldId id="262" r:id="rId16"/>
    <p:sldId id="263" r:id="rId17"/>
    <p:sldId id="264" r:id="rId18"/>
    <p:sldId id="275" r:id="rId19"/>
    <p:sldId id="270" r:id="rId20"/>
    <p:sldId id="271" r:id="rId21"/>
    <p:sldId id="277" r:id="rId22"/>
    <p:sldId id="265" r:id="rId23"/>
    <p:sldId id="266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 autoAdjust="0"/>
    <p:restoredTop sz="94652" autoAdjust="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02A9F6-C3D7-41AC-87A7-9CEDBDCA6DC7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74561D5-BD9E-4236-875E-E2872B6D0221}">
      <dgm:prSet phldrT="[Text]"/>
      <dgm:spPr/>
      <dgm:t>
        <a:bodyPr/>
        <a:lstStyle/>
        <a:p>
          <a:r>
            <a:rPr lang="en-IN" dirty="0" smtClean="0"/>
            <a:t>Functional Requirement</a:t>
          </a:r>
          <a:endParaRPr lang="en-GB" dirty="0"/>
        </a:p>
      </dgm:t>
    </dgm:pt>
    <dgm:pt modelId="{E64B1EEE-D75A-4968-93BB-073F0B127841}" type="parTrans" cxnId="{1884EE14-E7E9-4C20-AA25-107D6E423647}">
      <dgm:prSet/>
      <dgm:spPr/>
      <dgm:t>
        <a:bodyPr/>
        <a:lstStyle/>
        <a:p>
          <a:endParaRPr lang="en-GB"/>
        </a:p>
      </dgm:t>
    </dgm:pt>
    <dgm:pt modelId="{8A50EFAC-2B5A-400E-94E5-F30DE362E335}" type="sibTrans" cxnId="{1884EE14-E7E9-4C20-AA25-107D6E423647}">
      <dgm:prSet/>
      <dgm:spPr/>
      <dgm:t>
        <a:bodyPr/>
        <a:lstStyle/>
        <a:p>
          <a:endParaRPr lang="en-GB"/>
        </a:p>
      </dgm:t>
    </dgm:pt>
    <dgm:pt modelId="{9A8EFEEC-D34C-47E5-9922-A42FBFE7AE26}">
      <dgm:prSet phldrT="[Text]"/>
      <dgm:spPr/>
      <dgm:t>
        <a:bodyPr/>
        <a:lstStyle/>
        <a:p>
          <a:r>
            <a:rPr lang="en-IN" dirty="0" smtClean="0"/>
            <a:t>Registration</a:t>
          </a:r>
          <a:endParaRPr lang="en-GB" dirty="0"/>
        </a:p>
      </dgm:t>
    </dgm:pt>
    <dgm:pt modelId="{975054D5-4CC9-4C64-BE32-BDA51D10C1C6}" type="parTrans" cxnId="{C29751FA-39F7-481A-8BAB-992EC2B7BE74}">
      <dgm:prSet/>
      <dgm:spPr/>
      <dgm:t>
        <a:bodyPr/>
        <a:lstStyle/>
        <a:p>
          <a:endParaRPr lang="en-GB" dirty="0"/>
        </a:p>
      </dgm:t>
    </dgm:pt>
    <dgm:pt modelId="{DACBF268-6600-46D3-AB93-D559ADBAA37F}" type="sibTrans" cxnId="{C29751FA-39F7-481A-8BAB-992EC2B7BE74}">
      <dgm:prSet/>
      <dgm:spPr/>
      <dgm:t>
        <a:bodyPr/>
        <a:lstStyle/>
        <a:p>
          <a:endParaRPr lang="en-GB"/>
        </a:p>
      </dgm:t>
    </dgm:pt>
    <dgm:pt modelId="{CCB3754A-7AF7-4BEE-9CC1-D09D296EDFC9}">
      <dgm:prSet phldrT="[Text]"/>
      <dgm:spPr/>
      <dgm:t>
        <a:bodyPr/>
        <a:lstStyle/>
        <a:p>
          <a:r>
            <a:rPr lang="en-IN" dirty="0" smtClean="0"/>
            <a:t>Cart</a:t>
          </a:r>
          <a:endParaRPr lang="en-GB" dirty="0"/>
        </a:p>
      </dgm:t>
    </dgm:pt>
    <dgm:pt modelId="{14961606-FF09-4458-9873-33059D1B705B}" type="parTrans" cxnId="{6FEA7873-A8AC-4041-B389-EBA7D4FBB2F4}">
      <dgm:prSet/>
      <dgm:spPr/>
      <dgm:t>
        <a:bodyPr/>
        <a:lstStyle/>
        <a:p>
          <a:endParaRPr lang="en-GB" dirty="0"/>
        </a:p>
      </dgm:t>
    </dgm:pt>
    <dgm:pt modelId="{78AA9B61-B82A-409E-BC4D-4D2AAD84B9C2}" type="sibTrans" cxnId="{6FEA7873-A8AC-4041-B389-EBA7D4FBB2F4}">
      <dgm:prSet/>
      <dgm:spPr/>
      <dgm:t>
        <a:bodyPr/>
        <a:lstStyle/>
        <a:p>
          <a:endParaRPr lang="en-GB"/>
        </a:p>
      </dgm:t>
    </dgm:pt>
    <dgm:pt modelId="{BD5891B9-DCB1-4BC0-BFB6-5921A1781D9E}">
      <dgm:prSet phldrT="[Text]"/>
      <dgm:spPr/>
      <dgm:t>
        <a:bodyPr/>
        <a:lstStyle/>
        <a:p>
          <a:r>
            <a:rPr lang="en-IN" dirty="0" smtClean="0"/>
            <a:t>Login</a:t>
          </a:r>
          <a:endParaRPr lang="en-GB" dirty="0"/>
        </a:p>
      </dgm:t>
    </dgm:pt>
    <dgm:pt modelId="{0DD25990-4E35-4015-9105-41480FEB2AF8}" type="parTrans" cxnId="{5A6533B5-4BBA-4BC5-9A13-594D0639A5D2}">
      <dgm:prSet/>
      <dgm:spPr/>
      <dgm:t>
        <a:bodyPr/>
        <a:lstStyle/>
        <a:p>
          <a:endParaRPr lang="en-GB" dirty="0"/>
        </a:p>
      </dgm:t>
    </dgm:pt>
    <dgm:pt modelId="{6B84DEE2-5972-4BD5-9670-ECBE4D1A33CD}" type="sibTrans" cxnId="{5A6533B5-4BBA-4BC5-9A13-594D0639A5D2}">
      <dgm:prSet/>
      <dgm:spPr/>
      <dgm:t>
        <a:bodyPr/>
        <a:lstStyle/>
        <a:p>
          <a:endParaRPr lang="en-GB"/>
        </a:p>
      </dgm:t>
    </dgm:pt>
    <dgm:pt modelId="{76BFB076-E21C-41F0-8E6D-5177C20EA11E}">
      <dgm:prSet phldrT="[Text]"/>
      <dgm:spPr/>
      <dgm:t>
        <a:bodyPr/>
        <a:lstStyle/>
        <a:p>
          <a:r>
            <a:rPr lang="en-IN" dirty="0" smtClean="0"/>
            <a:t>Payment Collection</a:t>
          </a:r>
          <a:endParaRPr lang="en-GB" dirty="0"/>
        </a:p>
      </dgm:t>
    </dgm:pt>
    <dgm:pt modelId="{211B1ABD-EDB4-4589-9440-6E9A3EF48C15}" type="parTrans" cxnId="{D83F4282-2490-46B9-B023-96982EB110D3}">
      <dgm:prSet/>
      <dgm:spPr/>
      <dgm:t>
        <a:bodyPr/>
        <a:lstStyle/>
        <a:p>
          <a:endParaRPr lang="en-GB" dirty="0"/>
        </a:p>
      </dgm:t>
    </dgm:pt>
    <dgm:pt modelId="{E42DB3AC-D3D4-49B0-8ADB-102DA1BBE071}" type="sibTrans" cxnId="{D83F4282-2490-46B9-B023-96982EB110D3}">
      <dgm:prSet/>
      <dgm:spPr/>
      <dgm:t>
        <a:bodyPr/>
        <a:lstStyle/>
        <a:p>
          <a:endParaRPr lang="en-GB"/>
        </a:p>
      </dgm:t>
    </dgm:pt>
    <dgm:pt modelId="{7B3ADD24-5013-4567-805F-B2D402944196}">
      <dgm:prSet phldrT="[Text]"/>
      <dgm:spPr/>
      <dgm:t>
        <a:bodyPr/>
        <a:lstStyle/>
        <a:p>
          <a:r>
            <a:rPr lang="en-IN" dirty="0" smtClean="0"/>
            <a:t>Receive Order</a:t>
          </a:r>
          <a:endParaRPr lang="en-GB" dirty="0"/>
        </a:p>
      </dgm:t>
    </dgm:pt>
    <dgm:pt modelId="{3C3CA8DE-C3EA-4438-ADC7-158C21106166}" type="parTrans" cxnId="{C28094A8-A39F-473C-9193-D2EEE1831296}">
      <dgm:prSet/>
      <dgm:spPr/>
      <dgm:t>
        <a:bodyPr/>
        <a:lstStyle/>
        <a:p>
          <a:endParaRPr lang="en-GB" dirty="0"/>
        </a:p>
      </dgm:t>
    </dgm:pt>
    <dgm:pt modelId="{CB1090B2-DFF0-47CE-97F5-31DD795D0874}" type="sibTrans" cxnId="{C28094A8-A39F-473C-9193-D2EEE1831296}">
      <dgm:prSet/>
      <dgm:spPr/>
      <dgm:t>
        <a:bodyPr/>
        <a:lstStyle/>
        <a:p>
          <a:endParaRPr lang="en-GB"/>
        </a:p>
      </dgm:t>
    </dgm:pt>
    <dgm:pt modelId="{0BEFB146-B0E3-49AD-B628-F8670980060A}">
      <dgm:prSet phldrT="[Text]"/>
      <dgm:spPr/>
      <dgm:t>
        <a:bodyPr/>
        <a:lstStyle/>
        <a:p>
          <a:r>
            <a:rPr lang="en-IN" dirty="0" smtClean="0"/>
            <a:t>Shipping Items</a:t>
          </a:r>
          <a:endParaRPr lang="en-GB" dirty="0" smtClean="0"/>
        </a:p>
      </dgm:t>
    </dgm:pt>
    <dgm:pt modelId="{544C5678-8A09-4825-8666-8FAD5B9F59F2}" type="parTrans" cxnId="{D09F0D38-8820-4BF1-ABEC-F1E0FFE31C16}">
      <dgm:prSet/>
      <dgm:spPr/>
      <dgm:t>
        <a:bodyPr/>
        <a:lstStyle/>
        <a:p>
          <a:endParaRPr lang="en-GB" dirty="0"/>
        </a:p>
      </dgm:t>
    </dgm:pt>
    <dgm:pt modelId="{50BC0452-FB78-4540-B17C-C6F7F2C9DE04}" type="sibTrans" cxnId="{D09F0D38-8820-4BF1-ABEC-F1E0FFE31C16}">
      <dgm:prSet/>
      <dgm:spPr/>
      <dgm:t>
        <a:bodyPr/>
        <a:lstStyle/>
        <a:p>
          <a:endParaRPr lang="en-GB"/>
        </a:p>
      </dgm:t>
    </dgm:pt>
    <dgm:pt modelId="{B4B335C8-C95D-489B-9B2A-F4E07AB0ABBB}" type="pres">
      <dgm:prSet presAssocID="{FE02A9F6-C3D7-41AC-87A7-9CEDBDCA6DC7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072FF2CF-EA64-453E-87D3-1D117AA34BE5}" type="pres">
      <dgm:prSet presAssocID="{F74561D5-BD9E-4236-875E-E2872B6D0221}" presName="root1" presStyleCnt="0"/>
      <dgm:spPr/>
    </dgm:pt>
    <dgm:pt modelId="{308D5270-32BE-402C-B568-83B92E5C496C}" type="pres">
      <dgm:prSet presAssocID="{F74561D5-BD9E-4236-875E-E2872B6D0221}" presName="LevelOneTextNode" presStyleLbl="node0" presStyleIdx="0" presStyleCnt="1" custLinFactNeighborX="-7075" custLinFactNeighborY="134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70CDF03E-5994-46CA-8551-DE67A287F73F}" type="pres">
      <dgm:prSet presAssocID="{F74561D5-BD9E-4236-875E-E2872B6D0221}" presName="level2hierChild" presStyleCnt="0"/>
      <dgm:spPr/>
    </dgm:pt>
    <dgm:pt modelId="{0DDCB4AC-6DA9-4528-B0BD-7C1C8A26FB8A}" type="pres">
      <dgm:prSet presAssocID="{975054D5-4CC9-4C64-BE32-BDA51D10C1C6}" presName="conn2-1" presStyleLbl="parChTrans1D2" presStyleIdx="0" presStyleCnt="6"/>
      <dgm:spPr/>
      <dgm:t>
        <a:bodyPr/>
        <a:lstStyle/>
        <a:p>
          <a:endParaRPr lang="en-GB"/>
        </a:p>
      </dgm:t>
    </dgm:pt>
    <dgm:pt modelId="{4EB59CF9-57FE-49DC-9117-95F2D5585AAD}" type="pres">
      <dgm:prSet presAssocID="{975054D5-4CC9-4C64-BE32-BDA51D10C1C6}" presName="connTx" presStyleLbl="parChTrans1D2" presStyleIdx="0" presStyleCnt="6"/>
      <dgm:spPr/>
      <dgm:t>
        <a:bodyPr/>
        <a:lstStyle/>
        <a:p>
          <a:endParaRPr lang="en-GB"/>
        </a:p>
      </dgm:t>
    </dgm:pt>
    <dgm:pt modelId="{C36F8FDA-1343-4137-9D70-5A37DB23900E}" type="pres">
      <dgm:prSet presAssocID="{9A8EFEEC-D34C-47E5-9922-A42FBFE7AE26}" presName="root2" presStyleCnt="0"/>
      <dgm:spPr/>
    </dgm:pt>
    <dgm:pt modelId="{BC5B6E85-8BB0-4523-BCAA-C47EAF6F47C6}" type="pres">
      <dgm:prSet presAssocID="{9A8EFEEC-D34C-47E5-9922-A42FBFE7AE26}" presName="LevelTwoTextNode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62FC89F2-4569-4DC2-86E5-1C62F6C4501C}" type="pres">
      <dgm:prSet presAssocID="{9A8EFEEC-D34C-47E5-9922-A42FBFE7AE26}" presName="level3hierChild" presStyleCnt="0"/>
      <dgm:spPr/>
    </dgm:pt>
    <dgm:pt modelId="{B6CC089B-E3B2-43E3-9B3D-9D95F8AB4C99}" type="pres">
      <dgm:prSet presAssocID="{14961606-FF09-4458-9873-33059D1B705B}" presName="conn2-1" presStyleLbl="parChTrans1D2" presStyleIdx="1" presStyleCnt="6"/>
      <dgm:spPr/>
      <dgm:t>
        <a:bodyPr/>
        <a:lstStyle/>
        <a:p>
          <a:endParaRPr lang="en-GB"/>
        </a:p>
      </dgm:t>
    </dgm:pt>
    <dgm:pt modelId="{EEA62FA6-5A3D-48C2-AFD5-F60C65F3E042}" type="pres">
      <dgm:prSet presAssocID="{14961606-FF09-4458-9873-33059D1B705B}" presName="connTx" presStyleLbl="parChTrans1D2" presStyleIdx="1" presStyleCnt="6"/>
      <dgm:spPr/>
      <dgm:t>
        <a:bodyPr/>
        <a:lstStyle/>
        <a:p>
          <a:endParaRPr lang="en-GB"/>
        </a:p>
      </dgm:t>
    </dgm:pt>
    <dgm:pt modelId="{46712CB2-3B26-45A3-B30B-25B337803F9C}" type="pres">
      <dgm:prSet presAssocID="{CCB3754A-7AF7-4BEE-9CC1-D09D296EDFC9}" presName="root2" presStyleCnt="0"/>
      <dgm:spPr/>
    </dgm:pt>
    <dgm:pt modelId="{897A37DC-418E-4599-BADD-9789549084AB}" type="pres">
      <dgm:prSet presAssocID="{CCB3754A-7AF7-4BEE-9CC1-D09D296EDFC9}" presName="LevelTwoTextNode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0FF3B12B-610C-40BF-AF3B-58225F54F5F7}" type="pres">
      <dgm:prSet presAssocID="{CCB3754A-7AF7-4BEE-9CC1-D09D296EDFC9}" presName="level3hierChild" presStyleCnt="0"/>
      <dgm:spPr/>
    </dgm:pt>
    <dgm:pt modelId="{96F7444B-F114-4D52-989D-FE1AABF4017F}" type="pres">
      <dgm:prSet presAssocID="{0DD25990-4E35-4015-9105-41480FEB2AF8}" presName="conn2-1" presStyleLbl="parChTrans1D2" presStyleIdx="2" presStyleCnt="6"/>
      <dgm:spPr/>
      <dgm:t>
        <a:bodyPr/>
        <a:lstStyle/>
        <a:p>
          <a:endParaRPr lang="en-GB"/>
        </a:p>
      </dgm:t>
    </dgm:pt>
    <dgm:pt modelId="{B2CA17E4-936C-4B14-A03D-7EE25352F3EC}" type="pres">
      <dgm:prSet presAssocID="{0DD25990-4E35-4015-9105-41480FEB2AF8}" presName="connTx" presStyleLbl="parChTrans1D2" presStyleIdx="2" presStyleCnt="6"/>
      <dgm:spPr/>
      <dgm:t>
        <a:bodyPr/>
        <a:lstStyle/>
        <a:p>
          <a:endParaRPr lang="en-GB"/>
        </a:p>
      </dgm:t>
    </dgm:pt>
    <dgm:pt modelId="{611984FB-46DB-4159-B35F-0F641141AC05}" type="pres">
      <dgm:prSet presAssocID="{BD5891B9-DCB1-4BC0-BFB6-5921A1781D9E}" presName="root2" presStyleCnt="0"/>
      <dgm:spPr/>
    </dgm:pt>
    <dgm:pt modelId="{7BF185DF-B280-4BBA-8338-23ECC2DC9C1F}" type="pres">
      <dgm:prSet presAssocID="{BD5891B9-DCB1-4BC0-BFB6-5921A1781D9E}" presName="LevelTwoTextNode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16742339-C721-458E-8AB1-2B70C2FE386B}" type="pres">
      <dgm:prSet presAssocID="{BD5891B9-DCB1-4BC0-BFB6-5921A1781D9E}" presName="level3hierChild" presStyleCnt="0"/>
      <dgm:spPr/>
    </dgm:pt>
    <dgm:pt modelId="{BD1D0DEE-B79D-4A87-BBD1-881D65D20E70}" type="pres">
      <dgm:prSet presAssocID="{3C3CA8DE-C3EA-4438-ADC7-158C21106166}" presName="conn2-1" presStyleLbl="parChTrans1D2" presStyleIdx="3" presStyleCnt="6"/>
      <dgm:spPr/>
      <dgm:t>
        <a:bodyPr/>
        <a:lstStyle/>
        <a:p>
          <a:endParaRPr lang="en-GB"/>
        </a:p>
      </dgm:t>
    </dgm:pt>
    <dgm:pt modelId="{96FDBA1A-C74B-4291-894E-D26ABB94F4A4}" type="pres">
      <dgm:prSet presAssocID="{3C3CA8DE-C3EA-4438-ADC7-158C21106166}" presName="connTx" presStyleLbl="parChTrans1D2" presStyleIdx="3" presStyleCnt="6"/>
      <dgm:spPr/>
      <dgm:t>
        <a:bodyPr/>
        <a:lstStyle/>
        <a:p>
          <a:endParaRPr lang="en-GB"/>
        </a:p>
      </dgm:t>
    </dgm:pt>
    <dgm:pt modelId="{668445BE-0569-4970-8F5B-B6D8FE7F92C6}" type="pres">
      <dgm:prSet presAssocID="{7B3ADD24-5013-4567-805F-B2D402944196}" presName="root2" presStyleCnt="0"/>
      <dgm:spPr/>
    </dgm:pt>
    <dgm:pt modelId="{C9424005-B831-4E7A-A066-9FC0E69D2BA5}" type="pres">
      <dgm:prSet presAssocID="{7B3ADD24-5013-4567-805F-B2D402944196}" presName="LevelTwoTextNode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6B8A8D4C-6755-45BD-A96E-8E6A051F2CEC}" type="pres">
      <dgm:prSet presAssocID="{7B3ADD24-5013-4567-805F-B2D402944196}" presName="level3hierChild" presStyleCnt="0"/>
      <dgm:spPr/>
    </dgm:pt>
    <dgm:pt modelId="{9846B32A-9B38-4D04-B937-9A2A336E15E1}" type="pres">
      <dgm:prSet presAssocID="{211B1ABD-EDB4-4589-9440-6E9A3EF48C15}" presName="conn2-1" presStyleLbl="parChTrans1D2" presStyleIdx="4" presStyleCnt="6"/>
      <dgm:spPr/>
      <dgm:t>
        <a:bodyPr/>
        <a:lstStyle/>
        <a:p>
          <a:endParaRPr lang="en-GB"/>
        </a:p>
      </dgm:t>
    </dgm:pt>
    <dgm:pt modelId="{5B730215-7178-489B-8E61-8D5A1C422F21}" type="pres">
      <dgm:prSet presAssocID="{211B1ABD-EDB4-4589-9440-6E9A3EF48C15}" presName="connTx" presStyleLbl="parChTrans1D2" presStyleIdx="4" presStyleCnt="6"/>
      <dgm:spPr/>
      <dgm:t>
        <a:bodyPr/>
        <a:lstStyle/>
        <a:p>
          <a:endParaRPr lang="en-GB"/>
        </a:p>
      </dgm:t>
    </dgm:pt>
    <dgm:pt modelId="{BF721C40-75FD-4EDE-95EC-B2FEDE623862}" type="pres">
      <dgm:prSet presAssocID="{76BFB076-E21C-41F0-8E6D-5177C20EA11E}" presName="root2" presStyleCnt="0"/>
      <dgm:spPr/>
    </dgm:pt>
    <dgm:pt modelId="{A7F41C83-4030-48FB-8CA5-7ABAB7BA701A}" type="pres">
      <dgm:prSet presAssocID="{76BFB076-E21C-41F0-8E6D-5177C20EA11E}" presName="LevelTwoTextNode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135DE804-5CBE-48D4-B7F7-7A2C1D162D29}" type="pres">
      <dgm:prSet presAssocID="{76BFB076-E21C-41F0-8E6D-5177C20EA11E}" presName="level3hierChild" presStyleCnt="0"/>
      <dgm:spPr/>
    </dgm:pt>
    <dgm:pt modelId="{298282FA-9710-46A4-86C1-58DEA1C36CA0}" type="pres">
      <dgm:prSet presAssocID="{544C5678-8A09-4825-8666-8FAD5B9F59F2}" presName="conn2-1" presStyleLbl="parChTrans1D2" presStyleIdx="5" presStyleCnt="6"/>
      <dgm:spPr/>
      <dgm:t>
        <a:bodyPr/>
        <a:lstStyle/>
        <a:p>
          <a:endParaRPr lang="en-GB"/>
        </a:p>
      </dgm:t>
    </dgm:pt>
    <dgm:pt modelId="{2D5E8E91-A4FE-491F-8D15-105F36D912F3}" type="pres">
      <dgm:prSet presAssocID="{544C5678-8A09-4825-8666-8FAD5B9F59F2}" presName="connTx" presStyleLbl="parChTrans1D2" presStyleIdx="5" presStyleCnt="6"/>
      <dgm:spPr/>
      <dgm:t>
        <a:bodyPr/>
        <a:lstStyle/>
        <a:p>
          <a:endParaRPr lang="en-GB"/>
        </a:p>
      </dgm:t>
    </dgm:pt>
    <dgm:pt modelId="{5F4D8F89-9CEE-47EC-B64E-93533B3BB922}" type="pres">
      <dgm:prSet presAssocID="{0BEFB146-B0E3-49AD-B628-F8670980060A}" presName="root2" presStyleCnt="0"/>
      <dgm:spPr/>
    </dgm:pt>
    <dgm:pt modelId="{85E980FF-4C51-494B-AD4A-F8930FF9661B}" type="pres">
      <dgm:prSet presAssocID="{0BEFB146-B0E3-49AD-B628-F8670980060A}" presName="LevelTwoTextNode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7923A342-BA4A-4359-A55D-468886AF5A96}" type="pres">
      <dgm:prSet presAssocID="{0BEFB146-B0E3-49AD-B628-F8670980060A}" presName="level3hierChild" presStyleCnt="0"/>
      <dgm:spPr/>
    </dgm:pt>
  </dgm:ptLst>
  <dgm:cxnLst>
    <dgm:cxn modelId="{45CB2078-74C0-4370-845D-461BDE08F4C1}" type="presOf" srcId="{211B1ABD-EDB4-4589-9440-6E9A3EF48C15}" destId="{9846B32A-9B38-4D04-B937-9A2A336E15E1}" srcOrd="0" destOrd="0" presId="urn:microsoft.com/office/officeart/2008/layout/HorizontalMultiLevelHierarchy"/>
    <dgm:cxn modelId="{D338E2AE-3E47-4D78-957B-9738AFBE5F29}" type="presOf" srcId="{14961606-FF09-4458-9873-33059D1B705B}" destId="{EEA62FA6-5A3D-48C2-AFD5-F60C65F3E042}" srcOrd="1" destOrd="0" presId="urn:microsoft.com/office/officeart/2008/layout/HorizontalMultiLevelHierarchy"/>
    <dgm:cxn modelId="{02C3B381-32EF-41D4-820D-76DF61BACA9D}" type="presOf" srcId="{CCB3754A-7AF7-4BEE-9CC1-D09D296EDFC9}" destId="{897A37DC-418E-4599-BADD-9789549084AB}" srcOrd="0" destOrd="0" presId="urn:microsoft.com/office/officeart/2008/layout/HorizontalMultiLevelHierarchy"/>
    <dgm:cxn modelId="{B7A7488C-00E0-406D-80C8-544CD3C53899}" type="presOf" srcId="{9A8EFEEC-D34C-47E5-9922-A42FBFE7AE26}" destId="{BC5B6E85-8BB0-4523-BCAA-C47EAF6F47C6}" srcOrd="0" destOrd="0" presId="urn:microsoft.com/office/officeart/2008/layout/HorizontalMultiLevelHierarchy"/>
    <dgm:cxn modelId="{32374012-C789-46C1-BA81-9D09359EBE23}" type="presOf" srcId="{3C3CA8DE-C3EA-4438-ADC7-158C21106166}" destId="{96FDBA1A-C74B-4291-894E-D26ABB94F4A4}" srcOrd="1" destOrd="0" presId="urn:microsoft.com/office/officeart/2008/layout/HorizontalMultiLevelHierarchy"/>
    <dgm:cxn modelId="{A7998CF9-8DF9-4270-81C9-78B6BB38D423}" type="presOf" srcId="{0BEFB146-B0E3-49AD-B628-F8670980060A}" destId="{85E980FF-4C51-494B-AD4A-F8930FF9661B}" srcOrd="0" destOrd="0" presId="urn:microsoft.com/office/officeart/2008/layout/HorizontalMultiLevelHierarchy"/>
    <dgm:cxn modelId="{967FE40F-6866-41C2-A327-EAAE4A4502DB}" type="presOf" srcId="{0DD25990-4E35-4015-9105-41480FEB2AF8}" destId="{96F7444B-F114-4D52-989D-FE1AABF4017F}" srcOrd="0" destOrd="0" presId="urn:microsoft.com/office/officeart/2008/layout/HorizontalMultiLevelHierarchy"/>
    <dgm:cxn modelId="{5A6533B5-4BBA-4BC5-9A13-594D0639A5D2}" srcId="{F74561D5-BD9E-4236-875E-E2872B6D0221}" destId="{BD5891B9-DCB1-4BC0-BFB6-5921A1781D9E}" srcOrd="2" destOrd="0" parTransId="{0DD25990-4E35-4015-9105-41480FEB2AF8}" sibTransId="{6B84DEE2-5972-4BD5-9670-ECBE4D1A33CD}"/>
    <dgm:cxn modelId="{D09F0D38-8820-4BF1-ABEC-F1E0FFE31C16}" srcId="{F74561D5-BD9E-4236-875E-E2872B6D0221}" destId="{0BEFB146-B0E3-49AD-B628-F8670980060A}" srcOrd="5" destOrd="0" parTransId="{544C5678-8A09-4825-8666-8FAD5B9F59F2}" sibTransId="{50BC0452-FB78-4540-B17C-C6F7F2C9DE04}"/>
    <dgm:cxn modelId="{2CD098B3-D8F7-4E7D-AF91-CABFDF9BBC4E}" type="presOf" srcId="{0DD25990-4E35-4015-9105-41480FEB2AF8}" destId="{B2CA17E4-936C-4B14-A03D-7EE25352F3EC}" srcOrd="1" destOrd="0" presId="urn:microsoft.com/office/officeart/2008/layout/HorizontalMultiLevelHierarchy"/>
    <dgm:cxn modelId="{EFF4D22F-20EA-4F04-A447-FA6E05800BBF}" type="presOf" srcId="{76BFB076-E21C-41F0-8E6D-5177C20EA11E}" destId="{A7F41C83-4030-48FB-8CA5-7ABAB7BA701A}" srcOrd="0" destOrd="0" presId="urn:microsoft.com/office/officeart/2008/layout/HorizontalMultiLevelHierarchy"/>
    <dgm:cxn modelId="{C29751FA-39F7-481A-8BAB-992EC2B7BE74}" srcId="{F74561D5-BD9E-4236-875E-E2872B6D0221}" destId="{9A8EFEEC-D34C-47E5-9922-A42FBFE7AE26}" srcOrd="0" destOrd="0" parTransId="{975054D5-4CC9-4C64-BE32-BDA51D10C1C6}" sibTransId="{DACBF268-6600-46D3-AB93-D559ADBAA37F}"/>
    <dgm:cxn modelId="{2FA9A7C5-E805-4BD6-956A-F5D7A3C01704}" type="presOf" srcId="{975054D5-4CC9-4C64-BE32-BDA51D10C1C6}" destId="{0DDCB4AC-6DA9-4528-B0BD-7C1C8A26FB8A}" srcOrd="0" destOrd="0" presId="urn:microsoft.com/office/officeart/2008/layout/HorizontalMultiLevelHierarchy"/>
    <dgm:cxn modelId="{6DC4D318-DCB8-457C-9B20-9E549A15F1B4}" type="presOf" srcId="{544C5678-8A09-4825-8666-8FAD5B9F59F2}" destId="{298282FA-9710-46A4-86C1-58DEA1C36CA0}" srcOrd="0" destOrd="0" presId="urn:microsoft.com/office/officeart/2008/layout/HorizontalMultiLevelHierarchy"/>
    <dgm:cxn modelId="{0F624206-8032-4E84-B6B7-EB222E0FD7C3}" type="presOf" srcId="{975054D5-4CC9-4C64-BE32-BDA51D10C1C6}" destId="{4EB59CF9-57FE-49DC-9117-95F2D5585AAD}" srcOrd="1" destOrd="0" presId="urn:microsoft.com/office/officeart/2008/layout/HorizontalMultiLevelHierarchy"/>
    <dgm:cxn modelId="{1C003831-FA3E-47C0-96DA-BEAE581CC69D}" type="presOf" srcId="{F74561D5-BD9E-4236-875E-E2872B6D0221}" destId="{308D5270-32BE-402C-B568-83B92E5C496C}" srcOrd="0" destOrd="0" presId="urn:microsoft.com/office/officeart/2008/layout/HorizontalMultiLevelHierarchy"/>
    <dgm:cxn modelId="{1884EE14-E7E9-4C20-AA25-107D6E423647}" srcId="{FE02A9F6-C3D7-41AC-87A7-9CEDBDCA6DC7}" destId="{F74561D5-BD9E-4236-875E-E2872B6D0221}" srcOrd="0" destOrd="0" parTransId="{E64B1EEE-D75A-4968-93BB-073F0B127841}" sibTransId="{8A50EFAC-2B5A-400E-94E5-F30DE362E335}"/>
    <dgm:cxn modelId="{34D2B340-8F02-48B5-98BC-8C24B180ACE4}" type="presOf" srcId="{14961606-FF09-4458-9873-33059D1B705B}" destId="{B6CC089B-E3B2-43E3-9B3D-9D95F8AB4C99}" srcOrd="0" destOrd="0" presId="urn:microsoft.com/office/officeart/2008/layout/HorizontalMultiLevelHierarchy"/>
    <dgm:cxn modelId="{AC3AFD23-61BD-409C-96F9-F23678F6B3D5}" type="presOf" srcId="{3C3CA8DE-C3EA-4438-ADC7-158C21106166}" destId="{BD1D0DEE-B79D-4A87-BBD1-881D65D20E70}" srcOrd="0" destOrd="0" presId="urn:microsoft.com/office/officeart/2008/layout/HorizontalMultiLevelHierarchy"/>
    <dgm:cxn modelId="{554C3EF8-DD69-47A5-B14D-F9DFE3A04DAA}" type="presOf" srcId="{7B3ADD24-5013-4567-805F-B2D402944196}" destId="{C9424005-B831-4E7A-A066-9FC0E69D2BA5}" srcOrd="0" destOrd="0" presId="urn:microsoft.com/office/officeart/2008/layout/HorizontalMultiLevelHierarchy"/>
    <dgm:cxn modelId="{D835271B-DF49-48E9-A62E-DA0815B21A8C}" type="presOf" srcId="{BD5891B9-DCB1-4BC0-BFB6-5921A1781D9E}" destId="{7BF185DF-B280-4BBA-8338-23ECC2DC9C1F}" srcOrd="0" destOrd="0" presId="urn:microsoft.com/office/officeart/2008/layout/HorizontalMultiLevelHierarchy"/>
    <dgm:cxn modelId="{15C3E4A8-8C60-4A40-9DDF-DBF1B571E416}" type="presOf" srcId="{544C5678-8A09-4825-8666-8FAD5B9F59F2}" destId="{2D5E8E91-A4FE-491F-8D15-105F36D912F3}" srcOrd="1" destOrd="0" presId="urn:microsoft.com/office/officeart/2008/layout/HorizontalMultiLevelHierarchy"/>
    <dgm:cxn modelId="{6FEA7873-A8AC-4041-B389-EBA7D4FBB2F4}" srcId="{F74561D5-BD9E-4236-875E-E2872B6D0221}" destId="{CCB3754A-7AF7-4BEE-9CC1-D09D296EDFC9}" srcOrd="1" destOrd="0" parTransId="{14961606-FF09-4458-9873-33059D1B705B}" sibTransId="{78AA9B61-B82A-409E-BC4D-4D2AAD84B9C2}"/>
    <dgm:cxn modelId="{C28094A8-A39F-473C-9193-D2EEE1831296}" srcId="{F74561D5-BD9E-4236-875E-E2872B6D0221}" destId="{7B3ADD24-5013-4567-805F-B2D402944196}" srcOrd="3" destOrd="0" parTransId="{3C3CA8DE-C3EA-4438-ADC7-158C21106166}" sibTransId="{CB1090B2-DFF0-47CE-97F5-31DD795D0874}"/>
    <dgm:cxn modelId="{D2667D19-C884-41A3-B534-6976BC6BBFE1}" type="presOf" srcId="{FE02A9F6-C3D7-41AC-87A7-9CEDBDCA6DC7}" destId="{B4B335C8-C95D-489B-9B2A-F4E07AB0ABBB}" srcOrd="0" destOrd="0" presId="urn:microsoft.com/office/officeart/2008/layout/HorizontalMultiLevelHierarchy"/>
    <dgm:cxn modelId="{D83F4282-2490-46B9-B023-96982EB110D3}" srcId="{F74561D5-BD9E-4236-875E-E2872B6D0221}" destId="{76BFB076-E21C-41F0-8E6D-5177C20EA11E}" srcOrd="4" destOrd="0" parTransId="{211B1ABD-EDB4-4589-9440-6E9A3EF48C15}" sibTransId="{E42DB3AC-D3D4-49B0-8ADB-102DA1BBE071}"/>
    <dgm:cxn modelId="{082E6133-93DD-4580-AC57-AC0CCB06F2E3}" type="presOf" srcId="{211B1ABD-EDB4-4589-9440-6E9A3EF48C15}" destId="{5B730215-7178-489B-8E61-8D5A1C422F21}" srcOrd="1" destOrd="0" presId="urn:microsoft.com/office/officeart/2008/layout/HorizontalMultiLevelHierarchy"/>
    <dgm:cxn modelId="{139A5CB8-FC9E-4159-8694-3C999769E621}" type="presParOf" srcId="{B4B335C8-C95D-489B-9B2A-F4E07AB0ABBB}" destId="{072FF2CF-EA64-453E-87D3-1D117AA34BE5}" srcOrd="0" destOrd="0" presId="urn:microsoft.com/office/officeart/2008/layout/HorizontalMultiLevelHierarchy"/>
    <dgm:cxn modelId="{461BAB48-B046-4F2F-8428-DA7BEB30649C}" type="presParOf" srcId="{072FF2CF-EA64-453E-87D3-1D117AA34BE5}" destId="{308D5270-32BE-402C-B568-83B92E5C496C}" srcOrd="0" destOrd="0" presId="urn:microsoft.com/office/officeart/2008/layout/HorizontalMultiLevelHierarchy"/>
    <dgm:cxn modelId="{014BF9BF-609C-4BBD-AEEB-D35D44C2EAED}" type="presParOf" srcId="{072FF2CF-EA64-453E-87D3-1D117AA34BE5}" destId="{70CDF03E-5994-46CA-8551-DE67A287F73F}" srcOrd="1" destOrd="0" presId="urn:microsoft.com/office/officeart/2008/layout/HorizontalMultiLevelHierarchy"/>
    <dgm:cxn modelId="{47A97F5A-3C08-4C38-BB5C-DAB3D7FC6BAA}" type="presParOf" srcId="{70CDF03E-5994-46CA-8551-DE67A287F73F}" destId="{0DDCB4AC-6DA9-4528-B0BD-7C1C8A26FB8A}" srcOrd="0" destOrd="0" presId="urn:microsoft.com/office/officeart/2008/layout/HorizontalMultiLevelHierarchy"/>
    <dgm:cxn modelId="{DEE1B05B-EB65-4722-8B63-97A99AEEC121}" type="presParOf" srcId="{0DDCB4AC-6DA9-4528-B0BD-7C1C8A26FB8A}" destId="{4EB59CF9-57FE-49DC-9117-95F2D5585AAD}" srcOrd="0" destOrd="0" presId="urn:microsoft.com/office/officeart/2008/layout/HorizontalMultiLevelHierarchy"/>
    <dgm:cxn modelId="{BB603469-7E99-49A9-8E3B-A047239B9C13}" type="presParOf" srcId="{70CDF03E-5994-46CA-8551-DE67A287F73F}" destId="{C36F8FDA-1343-4137-9D70-5A37DB23900E}" srcOrd="1" destOrd="0" presId="urn:microsoft.com/office/officeart/2008/layout/HorizontalMultiLevelHierarchy"/>
    <dgm:cxn modelId="{D6A68BAD-55B8-4451-B9B3-9FC5834111F6}" type="presParOf" srcId="{C36F8FDA-1343-4137-9D70-5A37DB23900E}" destId="{BC5B6E85-8BB0-4523-BCAA-C47EAF6F47C6}" srcOrd="0" destOrd="0" presId="urn:microsoft.com/office/officeart/2008/layout/HorizontalMultiLevelHierarchy"/>
    <dgm:cxn modelId="{278DA8A8-574D-4516-87D9-38E9C3C12197}" type="presParOf" srcId="{C36F8FDA-1343-4137-9D70-5A37DB23900E}" destId="{62FC89F2-4569-4DC2-86E5-1C62F6C4501C}" srcOrd="1" destOrd="0" presId="urn:microsoft.com/office/officeart/2008/layout/HorizontalMultiLevelHierarchy"/>
    <dgm:cxn modelId="{BE4545E5-3102-447A-9A91-5A3A248CE718}" type="presParOf" srcId="{70CDF03E-5994-46CA-8551-DE67A287F73F}" destId="{B6CC089B-E3B2-43E3-9B3D-9D95F8AB4C99}" srcOrd="2" destOrd="0" presId="urn:microsoft.com/office/officeart/2008/layout/HorizontalMultiLevelHierarchy"/>
    <dgm:cxn modelId="{A8F00BAA-BC57-4649-AD16-CA2E26763EFD}" type="presParOf" srcId="{B6CC089B-E3B2-43E3-9B3D-9D95F8AB4C99}" destId="{EEA62FA6-5A3D-48C2-AFD5-F60C65F3E042}" srcOrd="0" destOrd="0" presId="urn:microsoft.com/office/officeart/2008/layout/HorizontalMultiLevelHierarchy"/>
    <dgm:cxn modelId="{B7382C85-F349-4A90-86DA-DCA8F2DEAFF6}" type="presParOf" srcId="{70CDF03E-5994-46CA-8551-DE67A287F73F}" destId="{46712CB2-3B26-45A3-B30B-25B337803F9C}" srcOrd="3" destOrd="0" presId="urn:microsoft.com/office/officeart/2008/layout/HorizontalMultiLevelHierarchy"/>
    <dgm:cxn modelId="{8A7A29DC-F7A1-4AB0-A656-79ED293EE195}" type="presParOf" srcId="{46712CB2-3B26-45A3-B30B-25B337803F9C}" destId="{897A37DC-418E-4599-BADD-9789549084AB}" srcOrd="0" destOrd="0" presId="urn:microsoft.com/office/officeart/2008/layout/HorizontalMultiLevelHierarchy"/>
    <dgm:cxn modelId="{F8E196B7-EEE6-4C8E-BA22-CA68EFF92D01}" type="presParOf" srcId="{46712CB2-3B26-45A3-B30B-25B337803F9C}" destId="{0FF3B12B-610C-40BF-AF3B-58225F54F5F7}" srcOrd="1" destOrd="0" presId="urn:microsoft.com/office/officeart/2008/layout/HorizontalMultiLevelHierarchy"/>
    <dgm:cxn modelId="{F791CE62-DB3A-4E1F-8783-512FCD40C4D3}" type="presParOf" srcId="{70CDF03E-5994-46CA-8551-DE67A287F73F}" destId="{96F7444B-F114-4D52-989D-FE1AABF4017F}" srcOrd="4" destOrd="0" presId="urn:microsoft.com/office/officeart/2008/layout/HorizontalMultiLevelHierarchy"/>
    <dgm:cxn modelId="{383154A5-C507-4CE6-961E-CF69499F02D9}" type="presParOf" srcId="{96F7444B-F114-4D52-989D-FE1AABF4017F}" destId="{B2CA17E4-936C-4B14-A03D-7EE25352F3EC}" srcOrd="0" destOrd="0" presId="urn:microsoft.com/office/officeart/2008/layout/HorizontalMultiLevelHierarchy"/>
    <dgm:cxn modelId="{B025CEB3-29D3-40F6-9781-E31A5FD80AC0}" type="presParOf" srcId="{70CDF03E-5994-46CA-8551-DE67A287F73F}" destId="{611984FB-46DB-4159-B35F-0F641141AC05}" srcOrd="5" destOrd="0" presId="urn:microsoft.com/office/officeart/2008/layout/HorizontalMultiLevelHierarchy"/>
    <dgm:cxn modelId="{A501DB50-164E-4C09-852E-13AD76A78053}" type="presParOf" srcId="{611984FB-46DB-4159-B35F-0F641141AC05}" destId="{7BF185DF-B280-4BBA-8338-23ECC2DC9C1F}" srcOrd="0" destOrd="0" presId="urn:microsoft.com/office/officeart/2008/layout/HorizontalMultiLevelHierarchy"/>
    <dgm:cxn modelId="{A4105310-83AD-4DC9-8DF5-10C0AEC53083}" type="presParOf" srcId="{611984FB-46DB-4159-B35F-0F641141AC05}" destId="{16742339-C721-458E-8AB1-2B70C2FE386B}" srcOrd="1" destOrd="0" presId="urn:microsoft.com/office/officeart/2008/layout/HorizontalMultiLevelHierarchy"/>
    <dgm:cxn modelId="{621619AC-F17B-413E-91CF-1259AC94C75F}" type="presParOf" srcId="{70CDF03E-5994-46CA-8551-DE67A287F73F}" destId="{BD1D0DEE-B79D-4A87-BBD1-881D65D20E70}" srcOrd="6" destOrd="0" presId="urn:microsoft.com/office/officeart/2008/layout/HorizontalMultiLevelHierarchy"/>
    <dgm:cxn modelId="{3E9D748E-1BA4-48EF-84A2-3F4EEB55D25D}" type="presParOf" srcId="{BD1D0DEE-B79D-4A87-BBD1-881D65D20E70}" destId="{96FDBA1A-C74B-4291-894E-D26ABB94F4A4}" srcOrd="0" destOrd="0" presId="urn:microsoft.com/office/officeart/2008/layout/HorizontalMultiLevelHierarchy"/>
    <dgm:cxn modelId="{0B0BA630-A8A5-46D8-93DB-5991EF0C3088}" type="presParOf" srcId="{70CDF03E-5994-46CA-8551-DE67A287F73F}" destId="{668445BE-0569-4970-8F5B-B6D8FE7F92C6}" srcOrd="7" destOrd="0" presId="urn:microsoft.com/office/officeart/2008/layout/HorizontalMultiLevelHierarchy"/>
    <dgm:cxn modelId="{891465B8-A711-42C3-8781-6D01E4E623E7}" type="presParOf" srcId="{668445BE-0569-4970-8F5B-B6D8FE7F92C6}" destId="{C9424005-B831-4E7A-A066-9FC0E69D2BA5}" srcOrd="0" destOrd="0" presId="urn:microsoft.com/office/officeart/2008/layout/HorizontalMultiLevelHierarchy"/>
    <dgm:cxn modelId="{05B93CE5-3AB2-4B7C-9BDD-00E92E8C02DD}" type="presParOf" srcId="{668445BE-0569-4970-8F5B-B6D8FE7F92C6}" destId="{6B8A8D4C-6755-45BD-A96E-8E6A051F2CEC}" srcOrd="1" destOrd="0" presId="urn:microsoft.com/office/officeart/2008/layout/HorizontalMultiLevelHierarchy"/>
    <dgm:cxn modelId="{6208AA30-21F6-4447-B55B-893FEBA89CFD}" type="presParOf" srcId="{70CDF03E-5994-46CA-8551-DE67A287F73F}" destId="{9846B32A-9B38-4D04-B937-9A2A336E15E1}" srcOrd="8" destOrd="0" presId="urn:microsoft.com/office/officeart/2008/layout/HorizontalMultiLevelHierarchy"/>
    <dgm:cxn modelId="{B7343032-9368-489D-A34F-629F7A391E63}" type="presParOf" srcId="{9846B32A-9B38-4D04-B937-9A2A336E15E1}" destId="{5B730215-7178-489B-8E61-8D5A1C422F21}" srcOrd="0" destOrd="0" presId="urn:microsoft.com/office/officeart/2008/layout/HorizontalMultiLevelHierarchy"/>
    <dgm:cxn modelId="{EE10B24E-FB52-4BD4-A36C-B8EFEC2A55FA}" type="presParOf" srcId="{70CDF03E-5994-46CA-8551-DE67A287F73F}" destId="{BF721C40-75FD-4EDE-95EC-B2FEDE623862}" srcOrd="9" destOrd="0" presId="urn:microsoft.com/office/officeart/2008/layout/HorizontalMultiLevelHierarchy"/>
    <dgm:cxn modelId="{0DB5A994-F263-46EC-B191-76D81F5FC8BC}" type="presParOf" srcId="{BF721C40-75FD-4EDE-95EC-B2FEDE623862}" destId="{A7F41C83-4030-48FB-8CA5-7ABAB7BA701A}" srcOrd="0" destOrd="0" presId="urn:microsoft.com/office/officeart/2008/layout/HorizontalMultiLevelHierarchy"/>
    <dgm:cxn modelId="{B6CDDD22-9C52-44FD-9933-E15B124C3DC6}" type="presParOf" srcId="{BF721C40-75FD-4EDE-95EC-B2FEDE623862}" destId="{135DE804-5CBE-48D4-B7F7-7A2C1D162D29}" srcOrd="1" destOrd="0" presId="urn:microsoft.com/office/officeart/2008/layout/HorizontalMultiLevelHierarchy"/>
    <dgm:cxn modelId="{79A80908-6908-47D3-930D-6F7BFF73A8CD}" type="presParOf" srcId="{70CDF03E-5994-46CA-8551-DE67A287F73F}" destId="{298282FA-9710-46A4-86C1-58DEA1C36CA0}" srcOrd="10" destOrd="0" presId="urn:microsoft.com/office/officeart/2008/layout/HorizontalMultiLevelHierarchy"/>
    <dgm:cxn modelId="{60A41E86-E080-4FF1-ABAD-EB49245BACB6}" type="presParOf" srcId="{298282FA-9710-46A4-86C1-58DEA1C36CA0}" destId="{2D5E8E91-A4FE-491F-8D15-105F36D912F3}" srcOrd="0" destOrd="0" presId="urn:microsoft.com/office/officeart/2008/layout/HorizontalMultiLevelHierarchy"/>
    <dgm:cxn modelId="{6B27528A-004F-4CDA-8FCE-31EA9CDDB18E}" type="presParOf" srcId="{70CDF03E-5994-46CA-8551-DE67A287F73F}" destId="{5F4D8F89-9CEE-47EC-B64E-93533B3BB922}" srcOrd="11" destOrd="0" presId="urn:microsoft.com/office/officeart/2008/layout/HorizontalMultiLevelHierarchy"/>
    <dgm:cxn modelId="{9F98697A-D023-45D0-B55D-A90F7094AEFD}" type="presParOf" srcId="{5F4D8F89-9CEE-47EC-B64E-93533B3BB922}" destId="{85E980FF-4C51-494B-AD4A-F8930FF9661B}" srcOrd="0" destOrd="0" presId="urn:microsoft.com/office/officeart/2008/layout/HorizontalMultiLevelHierarchy"/>
    <dgm:cxn modelId="{42671A7A-AB7B-4A51-BAC6-1A5A044C77A6}" type="presParOf" srcId="{5F4D8F89-9CEE-47EC-B64E-93533B3BB922}" destId="{7923A342-BA4A-4359-A55D-468886AF5A96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8282FA-9710-46A4-86C1-58DEA1C36CA0}">
      <dsp:nvSpPr>
        <dsp:cNvPr id="0" name=""/>
        <dsp:cNvSpPr/>
      </dsp:nvSpPr>
      <dsp:spPr>
        <a:xfrm>
          <a:off x="3089510" y="2097497"/>
          <a:ext cx="412264" cy="17326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6132" y="0"/>
              </a:lnTo>
              <a:lnTo>
                <a:pt x="206132" y="1732627"/>
              </a:lnTo>
              <a:lnTo>
                <a:pt x="412264" y="1732627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600" kern="1200" dirty="0"/>
        </a:p>
      </dsp:txBody>
      <dsp:txXfrm>
        <a:off x="3251117" y="2919285"/>
        <a:ext cx="89049" cy="89049"/>
      </dsp:txXfrm>
    </dsp:sp>
    <dsp:sp modelId="{9846B32A-9B38-4D04-B937-9A2A336E15E1}">
      <dsp:nvSpPr>
        <dsp:cNvPr id="0" name=""/>
        <dsp:cNvSpPr/>
      </dsp:nvSpPr>
      <dsp:spPr>
        <a:xfrm>
          <a:off x="3089510" y="2097497"/>
          <a:ext cx="412264" cy="10235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6132" y="0"/>
              </a:lnTo>
              <a:lnTo>
                <a:pt x="206132" y="1023537"/>
              </a:lnTo>
              <a:lnTo>
                <a:pt x="412264" y="1023537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 dirty="0"/>
        </a:p>
      </dsp:txBody>
      <dsp:txXfrm>
        <a:off x="3268056" y="2581679"/>
        <a:ext cx="55172" cy="55172"/>
      </dsp:txXfrm>
    </dsp:sp>
    <dsp:sp modelId="{BD1D0DEE-B79D-4A87-BBD1-881D65D20E70}">
      <dsp:nvSpPr>
        <dsp:cNvPr id="0" name=""/>
        <dsp:cNvSpPr/>
      </dsp:nvSpPr>
      <dsp:spPr>
        <a:xfrm>
          <a:off x="3089510" y="2097497"/>
          <a:ext cx="412264" cy="3144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6132" y="0"/>
              </a:lnTo>
              <a:lnTo>
                <a:pt x="206132" y="314447"/>
              </a:lnTo>
              <a:lnTo>
                <a:pt x="412264" y="314447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 dirty="0"/>
        </a:p>
      </dsp:txBody>
      <dsp:txXfrm>
        <a:off x="3282680" y="2241758"/>
        <a:ext cx="25924" cy="25924"/>
      </dsp:txXfrm>
    </dsp:sp>
    <dsp:sp modelId="{96F7444B-F114-4D52-989D-FE1AABF4017F}">
      <dsp:nvSpPr>
        <dsp:cNvPr id="0" name=""/>
        <dsp:cNvSpPr/>
      </dsp:nvSpPr>
      <dsp:spPr>
        <a:xfrm>
          <a:off x="3089510" y="1702855"/>
          <a:ext cx="412264" cy="394642"/>
        </a:xfrm>
        <a:custGeom>
          <a:avLst/>
          <a:gdLst/>
          <a:ahLst/>
          <a:cxnLst/>
          <a:rect l="0" t="0" r="0" b="0"/>
          <a:pathLst>
            <a:path>
              <a:moveTo>
                <a:pt x="0" y="394642"/>
              </a:moveTo>
              <a:lnTo>
                <a:pt x="206132" y="394642"/>
              </a:lnTo>
              <a:lnTo>
                <a:pt x="206132" y="0"/>
              </a:lnTo>
              <a:lnTo>
                <a:pt x="412264" y="0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 dirty="0"/>
        </a:p>
      </dsp:txBody>
      <dsp:txXfrm>
        <a:off x="3281375" y="1885908"/>
        <a:ext cx="28535" cy="28535"/>
      </dsp:txXfrm>
    </dsp:sp>
    <dsp:sp modelId="{B6CC089B-E3B2-43E3-9B3D-9D95F8AB4C99}">
      <dsp:nvSpPr>
        <dsp:cNvPr id="0" name=""/>
        <dsp:cNvSpPr/>
      </dsp:nvSpPr>
      <dsp:spPr>
        <a:xfrm>
          <a:off x="3089510" y="993765"/>
          <a:ext cx="412264" cy="1103731"/>
        </a:xfrm>
        <a:custGeom>
          <a:avLst/>
          <a:gdLst/>
          <a:ahLst/>
          <a:cxnLst/>
          <a:rect l="0" t="0" r="0" b="0"/>
          <a:pathLst>
            <a:path>
              <a:moveTo>
                <a:pt x="0" y="1103731"/>
              </a:moveTo>
              <a:lnTo>
                <a:pt x="206132" y="1103731"/>
              </a:lnTo>
              <a:lnTo>
                <a:pt x="206132" y="0"/>
              </a:lnTo>
              <a:lnTo>
                <a:pt x="412264" y="0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 dirty="0"/>
        </a:p>
      </dsp:txBody>
      <dsp:txXfrm>
        <a:off x="3266187" y="1516175"/>
        <a:ext cx="58910" cy="58910"/>
      </dsp:txXfrm>
    </dsp:sp>
    <dsp:sp modelId="{0DDCB4AC-6DA9-4528-B0BD-7C1C8A26FB8A}">
      <dsp:nvSpPr>
        <dsp:cNvPr id="0" name=""/>
        <dsp:cNvSpPr/>
      </dsp:nvSpPr>
      <dsp:spPr>
        <a:xfrm>
          <a:off x="3089510" y="284675"/>
          <a:ext cx="412264" cy="1812821"/>
        </a:xfrm>
        <a:custGeom>
          <a:avLst/>
          <a:gdLst/>
          <a:ahLst/>
          <a:cxnLst/>
          <a:rect l="0" t="0" r="0" b="0"/>
          <a:pathLst>
            <a:path>
              <a:moveTo>
                <a:pt x="0" y="1812821"/>
              </a:moveTo>
              <a:lnTo>
                <a:pt x="206132" y="1812821"/>
              </a:lnTo>
              <a:lnTo>
                <a:pt x="206132" y="0"/>
              </a:lnTo>
              <a:lnTo>
                <a:pt x="412264" y="0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700" kern="1200" dirty="0"/>
        </a:p>
      </dsp:txBody>
      <dsp:txXfrm>
        <a:off x="3249165" y="1144608"/>
        <a:ext cx="92955" cy="92955"/>
      </dsp:txXfrm>
    </dsp:sp>
    <dsp:sp modelId="{308D5270-32BE-402C-B568-83B92E5C496C}">
      <dsp:nvSpPr>
        <dsp:cNvPr id="0" name=""/>
        <dsp:cNvSpPr/>
      </dsp:nvSpPr>
      <dsp:spPr>
        <a:xfrm rot="16200000">
          <a:off x="1313054" y="1813861"/>
          <a:ext cx="2985641" cy="5672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 dirty="0" smtClean="0"/>
            <a:t>Functional Requirement</a:t>
          </a:r>
          <a:endParaRPr lang="en-GB" sz="2600" kern="1200" dirty="0"/>
        </a:p>
      </dsp:txBody>
      <dsp:txXfrm>
        <a:off x="1313054" y="1813861"/>
        <a:ext cx="2985641" cy="567271"/>
      </dsp:txXfrm>
    </dsp:sp>
    <dsp:sp modelId="{BC5B6E85-8BB0-4523-BCAA-C47EAF6F47C6}">
      <dsp:nvSpPr>
        <dsp:cNvPr id="0" name=""/>
        <dsp:cNvSpPr/>
      </dsp:nvSpPr>
      <dsp:spPr>
        <a:xfrm>
          <a:off x="3501775" y="1039"/>
          <a:ext cx="1860651" cy="5672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Registration</a:t>
          </a:r>
          <a:endParaRPr lang="en-GB" sz="2000" kern="1200" dirty="0"/>
        </a:p>
      </dsp:txBody>
      <dsp:txXfrm>
        <a:off x="3501775" y="1039"/>
        <a:ext cx="1860651" cy="567271"/>
      </dsp:txXfrm>
    </dsp:sp>
    <dsp:sp modelId="{897A37DC-418E-4599-BADD-9789549084AB}">
      <dsp:nvSpPr>
        <dsp:cNvPr id="0" name=""/>
        <dsp:cNvSpPr/>
      </dsp:nvSpPr>
      <dsp:spPr>
        <a:xfrm>
          <a:off x="3501775" y="710129"/>
          <a:ext cx="1860651" cy="5672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Cart</a:t>
          </a:r>
          <a:endParaRPr lang="en-GB" sz="2000" kern="1200" dirty="0"/>
        </a:p>
      </dsp:txBody>
      <dsp:txXfrm>
        <a:off x="3501775" y="710129"/>
        <a:ext cx="1860651" cy="567271"/>
      </dsp:txXfrm>
    </dsp:sp>
    <dsp:sp modelId="{7BF185DF-B280-4BBA-8338-23ECC2DC9C1F}">
      <dsp:nvSpPr>
        <dsp:cNvPr id="0" name=""/>
        <dsp:cNvSpPr/>
      </dsp:nvSpPr>
      <dsp:spPr>
        <a:xfrm>
          <a:off x="3501775" y="1419219"/>
          <a:ext cx="1860651" cy="5672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Login</a:t>
          </a:r>
          <a:endParaRPr lang="en-GB" sz="2000" kern="1200" dirty="0"/>
        </a:p>
      </dsp:txBody>
      <dsp:txXfrm>
        <a:off x="3501775" y="1419219"/>
        <a:ext cx="1860651" cy="567271"/>
      </dsp:txXfrm>
    </dsp:sp>
    <dsp:sp modelId="{C9424005-B831-4E7A-A066-9FC0E69D2BA5}">
      <dsp:nvSpPr>
        <dsp:cNvPr id="0" name=""/>
        <dsp:cNvSpPr/>
      </dsp:nvSpPr>
      <dsp:spPr>
        <a:xfrm>
          <a:off x="3501775" y="2128308"/>
          <a:ext cx="1860651" cy="5672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Receive Order</a:t>
          </a:r>
          <a:endParaRPr lang="en-GB" sz="2000" kern="1200" dirty="0"/>
        </a:p>
      </dsp:txBody>
      <dsp:txXfrm>
        <a:off x="3501775" y="2128308"/>
        <a:ext cx="1860651" cy="567271"/>
      </dsp:txXfrm>
    </dsp:sp>
    <dsp:sp modelId="{A7F41C83-4030-48FB-8CA5-7ABAB7BA701A}">
      <dsp:nvSpPr>
        <dsp:cNvPr id="0" name=""/>
        <dsp:cNvSpPr/>
      </dsp:nvSpPr>
      <dsp:spPr>
        <a:xfrm>
          <a:off x="3501775" y="2837398"/>
          <a:ext cx="1860651" cy="5672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Payment Collection</a:t>
          </a:r>
          <a:endParaRPr lang="en-GB" sz="2000" kern="1200" dirty="0"/>
        </a:p>
      </dsp:txBody>
      <dsp:txXfrm>
        <a:off x="3501775" y="2837398"/>
        <a:ext cx="1860651" cy="567271"/>
      </dsp:txXfrm>
    </dsp:sp>
    <dsp:sp modelId="{85E980FF-4C51-494B-AD4A-F8930FF9661B}">
      <dsp:nvSpPr>
        <dsp:cNvPr id="0" name=""/>
        <dsp:cNvSpPr/>
      </dsp:nvSpPr>
      <dsp:spPr>
        <a:xfrm>
          <a:off x="3501775" y="3546488"/>
          <a:ext cx="1860651" cy="5672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Shipping Items</a:t>
          </a:r>
          <a:endParaRPr lang="en-GB" sz="2000" kern="1200" dirty="0" smtClean="0"/>
        </a:p>
      </dsp:txBody>
      <dsp:txXfrm>
        <a:off x="3501775" y="3546488"/>
        <a:ext cx="1860651" cy="5672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F3725D-13AF-4594-AA88-4B99BFD80EED}" type="datetimeFigureOut">
              <a:rPr lang="en-GB" smtClean="0"/>
              <a:t>12/12/2019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BFB922-8138-4492-86E7-862BD1716D6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1802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FB922-8138-4492-86E7-862BD1716D65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4264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AA725-E96D-470C-9310-C8B2E588FF1C}" type="datetimeFigureOut">
              <a:rPr lang="en-GB" smtClean="0"/>
              <a:t>12/12/2019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EAF25-F4EE-48B5-B607-FFEE0E15394F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AA725-E96D-470C-9310-C8B2E588FF1C}" type="datetimeFigureOut">
              <a:rPr lang="en-GB" smtClean="0"/>
              <a:t>12/12/2019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EAF25-F4EE-48B5-B607-FFEE0E15394F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AA725-E96D-470C-9310-C8B2E588FF1C}" type="datetimeFigureOut">
              <a:rPr lang="en-GB" smtClean="0"/>
              <a:t>12/12/2019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EAF25-F4EE-48B5-B607-FFEE0E15394F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AA725-E96D-470C-9310-C8B2E588FF1C}" type="datetimeFigureOut">
              <a:rPr lang="en-GB" smtClean="0"/>
              <a:t>12/12/2019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EAF25-F4EE-48B5-B607-FFEE0E15394F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AA725-E96D-470C-9310-C8B2E588FF1C}" type="datetimeFigureOut">
              <a:rPr lang="en-GB" smtClean="0"/>
              <a:t>12/12/2019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EAF25-F4EE-48B5-B607-FFEE0E15394F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AA725-E96D-470C-9310-C8B2E588FF1C}" type="datetimeFigureOut">
              <a:rPr lang="en-GB" smtClean="0"/>
              <a:t>12/12/2019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EAF25-F4EE-48B5-B607-FFEE0E15394F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AA725-E96D-470C-9310-C8B2E588FF1C}" type="datetimeFigureOut">
              <a:rPr lang="en-GB" smtClean="0"/>
              <a:t>12/12/2019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EAF25-F4EE-48B5-B607-FFEE0E15394F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AA725-E96D-470C-9310-C8B2E588FF1C}" type="datetimeFigureOut">
              <a:rPr lang="en-GB" smtClean="0"/>
              <a:t>12/12/2019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EAF25-F4EE-48B5-B607-FFEE0E15394F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AA725-E96D-470C-9310-C8B2E588FF1C}" type="datetimeFigureOut">
              <a:rPr lang="en-GB" smtClean="0"/>
              <a:t>12/12/2019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EAF25-F4EE-48B5-B607-FFEE0E15394F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AA725-E96D-470C-9310-C8B2E588FF1C}" type="datetimeFigureOut">
              <a:rPr lang="en-GB" smtClean="0"/>
              <a:t>12/12/2019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EAF25-F4EE-48B5-B607-FFEE0E15394F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AA725-E96D-470C-9310-C8B2E588FF1C}" type="datetimeFigureOut">
              <a:rPr lang="en-GB" smtClean="0"/>
              <a:t>12/12/2019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EAF25-F4EE-48B5-B607-FFEE0E15394F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1CEAA725-E96D-470C-9310-C8B2E588FF1C}" type="datetimeFigureOut">
              <a:rPr lang="en-GB" smtClean="0"/>
              <a:t>12/12/2019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E8BEAF25-F4EE-48B5-B607-FFEE0E15394F}" type="slidenum">
              <a:rPr lang="en-GB" smtClean="0"/>
              <a:t>‹#›</a:t>
            </a:fld>
            <a:endParaRPr lang="en-GB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27584" y="116632"/>
            <a:ext cx="8047856" cy="1080120"/>
          </a:xfrm>
        </p:spPr>
        <p:txBody>
          <a:bodyPr/>
          <a:lstStyle/>
          <a:p>
            <a:pPr algn="ctr"/>
            <a:r>
              <a:rPr lang="en-IN" sz="4400" b="1" dirty="0" smtClean="0">
                <a:solidFill>
                  <a:srgbClr val="00B0F0"/>
                </a:solidFill>
                <a:latin typeface="Castellar" pitchFamily="18" charset="0"/>
              </a:rPr>
              <a:t>E- Commerce site</a:t>
            </a:r>
            <a:endParaRPr lang="en-GB" sz="4400" b="1" dirty="0">
              <a:solidFill>
                <a:srgbClr val="00B0F0"/>
              </a:solidFill>
              <a:latin typeface="Castellar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16832"/>
            <a:ext cx="7488832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0178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6165304"/>
            <a:ext cx="7924800" cy="490066"/>
          </a:xfrm>
        </p:spPr>
        <p:txBody>
          <a:bodyPr/>
          <a:lstStyle/>
          <a:p>
            <a:pPr algn="ctr"/>
            <a:r>
              <a:rPr lang="en-IN" dirty="0" smtClean="0"/>
              <a:t>DFD LEVEL 1</a:t>
            </a:r>
            <a:endParaRPr lang="en-GB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548680"/>
            <a:ext cx="7560839" cy="5166320"/>
          </a:xfrm>
        </p:spPr>
      </p:pic>
    </p:spTree>
    <p:extLst>
      <p:ext uri="{BB962C8B-B14F-4D97-AF65-F5344CB8AC3E}">
        <p14:creationId xmlns:p14="http://schemas.microsoft.com/office/powerpoint/2010/main" val="64343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1560" y="-1035496"/>
            <a:ext cx="7924800" cy="4594522"/>
          </a:xfrm>
        </p:spPr>
        <p:txBody>
          <a:bodyPr/>
          <a:lstStyle/>
          <a:p>
            <a:pPr algn="ctr"/>
            <a:r>
              <a:rPr lang="en-IN" sz="4800" dirty="0" smtClean="0">
                <a:solidFill>
                  <a:srgbClr val="00B0F0"/>
                </a:solidFill>
              </a:rPr>
              <a:t>DFD LEVEL 2</a:t>
            </a:r>
            <a:endParaRPr lang="en-GB" sz="4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03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949280"/>
            <a:ext cx="7924800" cy="720080"/>
          </a:xfrm>
        </p:spPr>
        <p:txBody>
          <a:bodyPr/>
          <a:lstStyle/>
          <a:p>
            <a:pPr algn="ctr"/>
            <a:r>
              <a:rPr lang="en-IN" dirty="0" smtClean="0"/>
              <a:t> CART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548680"/>
            <a:ext cx="6048672" cy="4392488"/>
          </a:xfrm>
        </p:spPr>
      </p:pic>
    </p:spTree>
    <p:extLst>
      <p:ext uri="{BB962C8B-B14F-4D97-AF65-F5344CB8AC3E}">
        <p14:creationId xmlns:p14="http://schemas.microsoft.com/office/powerpoint/2010/main" val="14575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3296"/>
            <a:ext cx="7924800" cy="504056"/>
          </a:xfrm>
        </p:spPr>
        <p:txBody>
          <a:bodyPr/>
          <a:lstStyle/>
          <a:p>
            <a:pPr algn="ctr"/>
            <a:r>
              <a:rPr lang="en-IN" dirty="0" smtClean="0"/>
              <a:t> REGISTRATION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88640"/>
            <a:ext cx="6408712" cy="5598368"/>
          </a:xfrm>
        </p:spPr>
      </p:pic>
    </p:spTree>
    <p:extLst>
      <p:ext uri="{BB962C8B-B14F-4D97-AF65-F5344CB8AC3E}">
        <p14:creationId xmlns:p14="http://schemas.microsoft.com/office/powerpoint/2010/main" val="44759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6165304"/>
            <a:ext cx="7924800" cy="692696"/>
          </a:xfrm>
        </p:spPr>
        <p:txBody>
          <a:bodyPr/>
          <a:lstStyle/>
          <a:p>
            <a:pPr algn="ctr"/>
            <a:r>
              <a:rPr lang="en-IN" dirty="0" smtClean="0"/>
              <a:t>MAINTENANCE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548680"/>
            <a:ext cx="7056784" cy="5166320"/>
          </a:xfrm>
        </p:spPr>
      </p:pic>
    </p:spTree>
    <p:extLst>
      <p:ext uri="{BB962C8B-B14F-4D97-AF65-F5344CB8AC3E}">
        <p14:creationId xmlns:p14="http://schemas.microsoft.com/office/powerpoint/2010/main" val="64519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21288"/>
            <a:ext cx="7924800" cy="576064"/>
          </a:xfrm>
        </p:spPr>
        <p:txBody>
          <a:bodyPr/>
          <a:lstStyle/>
          <a:p>
            <a:pPr algn="ctr"/>
            <a:r>
              <a:rPr lang="en-IN" dirty="0" smtClean="0"/>
              <a:t>Profile handling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548680"/>
            <a:ext cx="7632847" cy="5166320"/>
          </a:xfrm>
        </p:spPr>
      </p:pic>
    </p:spTree>
    <p:extLst>
      <p:ext uri="{BB962C8B-B14F-4D97-AF65-F5344CB8AC3E}">
        <p14:creationId xmlns:p14="http://schemas.microsoft.com/office/powerpoint/2010/main" val="77127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3296"/>
            <a:ext cx="7924800" cy="504056"/>
          </a:xfrm>
        </p:spPr>
        <p:txBody>
          <a:bodyPr/>
          <a:lstStyle/>
          <a:p>
            <a:pPr algn="ctr"/>
            <a:r>
              <a:rPr lang="en-IN" dirty="0" smtClean="0"/>
              <a:t>PHYSICAL transaction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76672"/>
            <a:ext cx="7704856" cy="5238328"/>
          </a:xfrm>
        </p:spPr>
      </p:pic>
    </p:spTree>
    <p:extLst>
      <p:ext uri="{BB962C8B-B14F-4D97-AF65-F5344CB8AC3E}">
        <p14:creationId xmlns:p14="http://schemas.microsoft.com/office/powerpoint/2010/main" val="10506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65304"/>
            <a:ext cx="7924800" cy="576064"/>
          </a:xfrm>
        </p:spPr>
        <p:txBody>
          <a:bodyPr/>
          <a:lstStyle/>
          <a:p>
            <a:pPr algn="ctr"/>
            <a:r>
              <a:rPr lang="en-IN" dirty="0" smtClean="0"/>
              <a:t>login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60648"/>
            <a:ext cx="7562656" cy="5038428"/>
          </a:xfrm>
        </p:spPr>
      </p:pic>
    </p:spTree>
    <p:extLst>
      <p:ext uri="{BB962C8B-B14F-4D97-AF65-F5344CB8AC3E}">
        <p14:creationId xmlns:p14="http://schemas.microsoft.com/office/powerpoint/2010/main" val="71389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6093296"/>
            <a:ext cx="7924800" cy="576064"/>
          </a:xfrm>
        </p:spPr>
        <p:txBody>
          <a:bodyPr/>
          <a:lstStyle/>
          <a:p>
            <a:pPr algn="ctr"/>
            <a:r>
              <a:rPr lang="en-IN" dirty="0" smtClean="0"/>
              <a:t>INTIMATION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76672"/>
            <a:ext cx="7571786" cy="5238328"/>
          </a:xfrm>
        </p:spPr>
      </p:pic>
    </p:spTree>
    <p:extLst>
      <p:ext uri="{BB962C8B-B14F-4D97-AF65-F5344CB8AC3E}">
        <p14:creationId xmlns:p14="http://schemas.microsoft.com/office/powerpoint/2010/main" val="333147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B0F0"/>
                </a:solidFill>
              </a:rPr>
              <a:t>DATA DICTIONARY</a:t>
            </a: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GB" sz="2400" dirty="0"/>
              <a:t>1. Item: String</a:t>
            </a:r>
          </a:p>
          <a:p>
            <a:r>
              <a:rPr lang="en-GB" sz="2400" dirty="0"/>
              <a:t>2. Quantity: Integer</a:t>
            </a:r>
          </a:p>
          <a:p>
            <a:r>
              <a:rPr lang="en-GB" sz="2400" dirty="0"/>
              <a:t>3. Price: integer</a:t>
            </a:r>
          </a:p>
          <a:p>
            <a:r>
              <a:rPr lang="en-GB" sz="2400" dirty="0"/>
              <a:t>4. Customer- ID: Integer</a:t>
            </a:r>
          </a:p>
          <a:p>
            <a:r>
              <a:rPr lang="en-GB" sz="2400" dirty="0"/>
              <a:t>5. Customer-Name: String</a:t>
            </a:r>
          </a:p>
          <a:p>
            <a:r>
              <a:rPr lang="en-GB" sz="2400" dirty="0"/>
              <a:t>6. House No. : String</a:t>
            </a:r>
          </a:p>
          <a:p>
            <a:r>
              <a:rPr lang="en-GB" sz="2400" dirty="0"/>
              <a:t>7. Street No : String</a:t>
            </a:r>
          </a:p>
          <a:p>
            <a:r>
              <a:rPr lang="en-GB" sz="2400" dirty="0"/>
              <a:t>8. City: String</a:t>
            </a:r>
          </a:p>
          <a:p>
            <a:r>
              <a:rPr lang="en-GB" sz="2400" dirty="0"/>
              <a:t>9. Pin: </a:t>
            </a:r>
            <a:r>
              <a:rPr lang="en-GB" sz="2400" dirty="0" smtClean="0"/>
              <a:t>Integer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42507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7924800" cy="1143000"/>
          </a:xfrm>
        </p:spPr>
        <p:txBody>
          <a:bodyPr/>
          <a:lstStyle/>
          <a:p>
            <a:r>
              <a:rPr lang="en-IN" dirty="0" smtClean="0">
                <a:solidFill>
                  <a:srgbClr val="00B0F0"/>
                </a:solidFill>
              </a:rPr>
              <a:t>Submitted by:</a:t>
            </a: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400" dirty="0" smtClean="0"/>
              <a:t>MRINAL SINGH                                 2017UGCS010R</a:t>
            </a:r>
          </a:p>
          <a:p>
            <a:pPr marL="0" indent="0" algn="just">
              <a:buNone/>
            </a:pPr>
            <a:r>
              <a:rPr lang="en-IN" sz="2400" dirty="0" smtClean="0"/>
              <a:t>NEHA PATEL                                     2017UGCS011R</a:t>
            </a:r>
          </a:p>
          <a:p>
            <a:pPr marL="0" indent="0" algn="just">
              <a:buNone/>
            </a:pPr>
            <a:r>
              <a:rPr lang="en-IN" sz="2400" dirty="0" smtClean="0"/>
              <a:t>SRISHTI SUVERNA BARAIK             2017UGCS021R</a:t>
            </a:r>
          </a:p>
          <a:p>
            <a:pPr marL="0" indent="0" algn="just">
              <a:buNone/>
            </a:pPr>
            <a:r>
              <a:rPr lang="en-IN" sz="2400" dirty="0" smtClean="0"/>
              <a:t>ANJALI DUBEY                                  2017UGCS010R</a:t>
            </a:r>
          </a:p>
          <a:p>
            <a:pPr marL="0" indent="0" algn="just">
              <a:buNone/>
            </a:pPr>
            <a:r>
              <a:rPr lang="en-IN" sz="2400" dirty="0" smtClean="0"/>
              <a:t>SUPRIYA RANI                                   2017UGCS056R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95973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41784"/>
            <a:ext cx="7924800" cy="11430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11560" y="1628800"/>
            <a:ext cx="7924800" cy="4114800"/>
          </a:xfrm>
        </p:spPr>
        <p:txBody>
          <a:bodyPr>
            <a:noAutofit/>
          </a:bodyPr>
          <a:lstStyle/>
          <a:p>
            <a:r>
              <a:rPr lang="en-GB" sz="2000" dirty="0"/>
              <a:t>10. Date: </a:t>
            </a:r>
            <a:r>
              <a:rPr lang="en-GB" sz="2000" dirty="0" smtClean="0"/>
              <a:t>year+ month </a:t>
            </a:r>
            <a:r>
              <a:rPr lang="en-GB" sz="2000" dirty="0"/>
              <a:t>+day</a:t>
            </a:r>
          </a:p>
          <a:p>
            <a:r>
              <a:rPr lang="en-GB" sz="2000" dirty="0"/>
              <a:t>11. Year: Integer</a:t>
            </a:r>
          </a:p>
          <a:p>
            <a:r>
              <a:rPr lang="en-GB" sz="2000" dirty="0"/>
              <a:t>12. Month: Integer</a:t>
            </a:r>
          </a:p>
          <a:p>
            <a:r>
              <a:rPr lang="en-GB" sz="2000" dirty="0"/>
              <a:t>13. Day: Integer</a:t>
            </a:r>
          </a:p>
          <a:p>
            <a:r>
              <a:rPr lang="en-GB" sz="2000" dirty="0"/>
              <a:t>14. Order : Customer-ID + items+ quantity + order No.</a:t>
            </a:r>
          </a:p>
          <a:p>
            <a:r>
              <a:rPr lang="en-GB" sz="2000" dirty="0"/>
              <a:t>15. Order no. : Integer /*unique order no generated by the program*/</a:t>
            </a:r>
          </a:p>
          <a:p>
            <a:r>
              <a:rPr lang="en-GB" sz="2000" dirty="0"/>
              <a:t>16. Bill : Item+ quantity + price +total amount+ customer address+ order no.</a:t>
            </a:r>
          </a:p>
          <a:p>
            <a:r>
              <a:rPr lang="en-GB" sz="2000" dirty="0"/>
              <a:t>17. Customer address : Name+ house no. + street no. + city + pin</a:t>
            </a:r>
          </a:p>
          <a:p>
            <a:r>
              <a:rPr lang="en-GB" sz="2000" dirty="0"/>
              <a:t>18. Total amount : Integer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66817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2938338"/>
          </a:xfrm>
        </p:spPr>
        <p:txBody>
          <a:bodyPr/>
          <a:lstStyle/>
          <a:p>
            <a:pPr algn="ctr"/>
            <a:r>
              <a:rPr lang="en-IN" sz="4400" dirty="0" smtClean="0">
                <a:solidFill>
                  <a:srgbClr val="00B0F0"/>
                </a:solidFill>
              </a:rPr>
              <a:t>STRUCTURE CHART</a:t>
            </a:r>
            <a:endParaRPr lang="en-GB" sz="4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50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6021288"/>
            <a:ext cx="7924800" cy="720080"/>
          </a:xfrm>
        </p:spPr>
        <p:txBody>
          <a:bodyPr/>
          <a:lstStyle/>
          <a:p>
            <a:pPr algn="ctr"/>
            <a:r>
              <a:rPr lang="en-IN" dirty="0" smtClean="0"/>
              <a:t>Customer related activities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60648"/>
            <a:ext cx="7632848" cy="5544616"/>
          </a:xfrm>
        </p:spPr>
      </p:pic>
    </p:spTree>
    <p:extLst>
      <p:ext uri="{BB962C8B-B14F-4D97-AF65-F5344CB8AC3E}">
        <p14:creationId xmlns:p14="http://schemas.microsoft.com/office/powerpoint/2010/main" val="12351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3296"/>
            <a:ext cx="7924800" cy="576064"/>
          </a:xfrm>
        </p:spPr>
        <p:txBody>
          <a:bodyPr/>
          <a:lstStyle/>
          <a:p>
            <a:pPr algn="ctr"/>
            <a:r>
              <a:rPr lang="en-IN" dirty="0" smtClean="0"/>
              <a:t>Administration related activities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692696"/>
            <a:ext cx="7848872" cy="5040560"/>
          </a:xfrm>
        </p:spPr>
      </p:pic>
    </p:spTree>
    <p:extLst>
      <p:ext uri="{BB962C8B-B14F-4D97-AF65-F5344CB8AC3E}">
        <p14:creationId xmlns:p14="http://schemas.microsoft.com/office/powerpoint/2010/main" val="2190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B0F0"/>
                </a:solidFill>
              </a:rPr>
              <a:t>CONCLUSION</a:t>
            </a: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smtClean="0"/>
              <a:t>design </a:t>
            </a:r>
            <a:r>
              <a:rPr lang="en-GB" dirty="0"/>
              <a:t>of this </a:t>
            </a:r>
            <a:r>
              <a:rPr lang="en-GB" dirty="0" smtClean="0"/>
              <a:t>software is </a:t>
            </a:r>
            <a:r>
              <a:rPr lang="en-GB" dirty="0"/>
              <a:t>very </a:t>
            </a:r>
            <a:r>
              <a:rPr lang="en-GB" dirty="0" smtClean="0"/>
              <a:t>simple, user-friendly and interactive too</a:t>
            </a:r>
            <a:r>
              <a:rPr lang="en-GB" dirty="0"/>
              <a:t>, which </a:t>
            </a:r>
            <a:r>
              <a:rPr lang="en-GB" dirty="0" smtClean="0"/>
              <a:t>makes </a:t>
            </a:r>
            <a:r>
              <a:rPr lang="en-GB" dirty="0"/>
              <a:t>it more </a:t>
            </a:r>
            <a:r>
              <a:rPr lang="en-GB" dirty="0" smtClean="0"/>
              <a:t>efficient.</a:t>
            </a:r>
            <a:r>
              <a:rPr lang="en-GB" dirty="0"/>
              <a:t> </a:t>
            </a:r>
            <a:endParaRPr lang="en-GB" dirty="0" smtClean="0"/>
          </a:p>
          <a:p>
            <a:r>
              <a:rPr lang="en-IN" dirty="0" smtClean="0"/>
              <a:t>Agile model to be used for development of the software.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314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B0F0"/>
                </a:solidFill>
              </a:rPr>
              <a:t>Table : E-commerce site</a:t>
            </a:r>
            <a:endParaRPr lang="en-GB" dirty="0">
              <a:solidFill>
                <a:srgbClr val="00B0F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497399830"/>
              </p:ext>
            </p:extLst>
          </p:nvPr>
        </p:nvGraphicFramePr>
        <p:xfrm>
          <a:off x="609600" y="1600200"/>
          <a:ext cx="7924800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1600"/>
                <a:gridCol w="2641600"/>
                <a:gridCol w="26416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Serial No.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Role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Responsibility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Administrator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Maintenance of database of customers and product 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Customer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 Buy products from online book website 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Visitors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 Surfs through the e-commerce site</a:t>
                      </a:r>
                    </a:p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77864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2938338"/>
          </a:xfrm>
        </p:spPr>
        <p:txBody>
          <a:bodyPr/>
          <a:lstStyle/>
          <a:p>
            <a:pPr algn="ctr"/>
            <a:r>
              <a:rPr lang="en-IN" sz="4800" dirty="0" smtClean="0">
                <a:solidFill>
                  <a:srgbClr val="00B0F0"/>
                </a:solidFill>
              </a:rPr>
              <a:t>Thank you</a:t>
            </a:r>
            <a:endParaRPr lang="en-GB" sz="4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935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7240" y="404664"/>
            <a:ext cx="7543800" cy="936104"/>
          </a:xfrm>
        </p:spPr>
        <p:txBody>
          <a:bodyPr/>
          <a:lstStyle/>
          <a:p>
            <a:r>
              <a:rPr lang="en-IN" dirty="0" smtClean="0">
                <a:solidFill>
                  <a:srgbClr val="00B0F0"/>
                </a:solidFill>
              </a:rPr>
              <a:t>INTRODUCTION</a:t>
            </a: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755576" y="1700808"/>
            <a:ext cx="7474024" cy="4392488"/>
          </a:xfrm>
        </p:spPr>
        <p:txBody>
          <a:bodyPr>
            <a:noAutofit/>
          </a:bodyPr>
          <a:lstStyle/>
          <a:p>
            <a:pPr marL="304038" indent="-285750">
              <a:buFont typeface="Wingdings" pitchFamily="2" charset="2"/>
              <a:buChar char="v"/>
            </a:pPr>
            <a:r>
              <a:rPr lang="en-GB" sz="2000" dirty="0"/>
              <a:t>The proposed software product is the E-Commerce site(ECS).The system, a web application will be used to cater day-to-day grocery </a:t>
            </a:r>
            <a:r>
              <a:rPr lang="en-GB" sz="2000" dirty="0" smtClean="0"/>
              <a:t>needs.</a:t>
            </a:r>
          </a:p>
          <a:p>
            <a:pPr marL="304038" indent="-285750">
              <a:buFont typeface="Wingdings" pitchFamily="2" charset="2"/>
              <a:buChar char="v"/>
            </a:pPr>
            <a:r>
              <a:rPr lang="en-GB" sz="2000" dirty="0"/>
              <a:t> It is intended to act as a virtual supermarket, providing hassle free shopping experience to its </a:t>
            </a:r>
            <a:r>
              <a:rPr lang="en-GB" sz="2000" dirty="0" smtClean="0"/>
              <a:t>customers, door </a:t>
            </a:r>
            <a:r>
              <a:rPr lang="en-GB" sz="2000" dirty="0"/>
              <a:t>step delivery of the products</a:t>
            </a:r>
            <a:endParaRPr lang="en-IN" sz="2000" dirty="0" smtClean="0"/>
          </a:p>
          <a:p>
            <a:pPr marL="304038" indent="-285750">
              <a:buFont typeface="Wingdings" pitchFamily="2" charset="2"/>
              <a:buChar char="v"/>
            </a:pPr>
            <a:r>
              <a:rPr lang="en-IN" sz="2000" dirty="0" smtClean="0"/>
              <a:t>The selected items may be collected in a shopping cart . At checkout time , more information will be needed to complete the transaction.</a:t>
            </a:r>
          </a:p>
          <a:p>
            <a:pPr marL="304038" indent="-285750">
              <a:buFont typeface="Wingdings" pitchFamily="2" charset="2"/>
              <a:buChar char="v"/>
            </a:pPr>
            <a:r>
              <a:rPr lang="en-IN" sz="2000" dirty="0" smtClean="0"/>
              <a:t>Usually, the customer will be asked to fill or select a billing address / a shipping address, a shipping option, and payment information such as credit card number. An e-mail notification is sent to the customer as soon as the order is placed.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55451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2794322"/>
          </a:xfrm>
        </p:spPr>
        <p:txBody>
          <a:bodyPr/>
          <a:lstStyle/>
          <a:p>
            <a:pPr algn="ctr"/>
            <a:r>
              <a:rPr lang="en-IN" sz="4400" dirty="0" smtClean="0">
                <a:solidFill>
                  <a:srgbClr val="00B0F0"/>
                </a:solidFill>
              </a:rPr>
              <a:t>USER CHARACTERSTICS</a:t>
            </a:r>
            <a:endParaRPr lang="en-GB" sz="4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43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B0F0"/>
                </a:solidFill>
              </a:rPr>
              <a:t>ADMINISTRATOR</a:t>
            </a: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 smtClean="0"/>
              <a:t>Maintaining </a:t>
            </a:r>
            <a:r>
              <a:rPr lang="en-GB" sz="3200" dirty="0"/>
              <a:t>all the databases associated with the site like customer information ,product and stock </a:t>
            </a:r>
            <a:r>
              <a:rPr lang="en-GB" sz="3200" dirty="0" smtClean="0"/>
              <a:t>management , order </a:t>
            </a:r>
            <a:r>
              <a:rPr lang="en-GB" sz="3200" dirty="0"/>
              <a:t>shipment, delivery, payment collection etc.</a:t>
            </a:r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94408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B0F0"/>
                </a:solidFill>
              </a:rPr>
              <a:t>Customers/Visitors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 smtClean="0"/>
              <a:t>Functionalities </a:t>
            </a:r>
            <a:r>
              <a:rPr lang="en-GB" sz="2400" dirty="0"/>
              <a:t>of the customers/visitor includes:</a:t>
            </a:r>
          </a:p>
          <a:p>
            <a:r>
              <a:rPr lang="en-GB" sz="2400" dirty="0" smtClean="0"/>
              <a:t> </a:t>
            </a:r>
            <a:r>
              <a:rPr lang="en-GB" sz="2400" dirty="0"/>
              <a:t>Browsing through the site, choosing products and placing them in virtual shopping cart.</a:t>
            </a:r>
          </a:p>
          <a:p>
            <a:r>
              <a:rPr lang="en-GB" sz="2400" dirty="0" smtClean="0"/>
              <a:t> </a:t>
            </a:r>
            <a:r>
              <a:rPr lang="en-GB" sz="2400" dirty="0"/>
              <a:t>To proceed with purchase, the customer is promoted to </a:t>
            </a:r>
            <a:r>
              <a:rPr lang="en-GB" sz="2400" dirty="0" smtClean="0"/>
              <a:t>login and visitors are promoted to create an account .</a:t>
            </a:r>
            <a:endParaRPr lang="en-GB" sz="2400" dirty="0"/>
          </a:p>
          <a:p>
            <a:r>
              <a:rPr lang="en-GB" sz="2400" dirty="0" smtClean="0"/>
              <a:t> </a:t>
            </a:r>
            <a:r>
              <a:rPr lang="en-GB" sz="2400" dirty="0"/>
              <a:t>Also, the customer can modify personal proﬁle information stated by application.</a:t>
            </a:r>
          </a:p>
          <a:p>
            <a:r>
              <a:rPr lang="en-GB" sz="2400" dirty="0" smtClean="0"/>
              <a:t> </a:t>
            </a:r>
            <a:r>
              <a:rPr lang="en-GB" sz="2400" dirty="0"/>
              <a:t>The customer can also view the status of any previous orders and cancel any order that has not been shipped yet.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87621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B0F0"/>
                </a:solidFill>
              </a:rPr>
              <a:t>Logical database</a:t>
            </a: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GB" b="1" i="1" dirty="0" smtClean="0"/>
              <a:t>Proﬁle</a:t>
            </a:r>
            <a:r>
              <a:rPr lang="en-GB" dirty="0"/>
              <a:t>: Database of all the users accessing the system that includes their information like email id, </a:t>
            </a:r>
            <a:r>
              <a:rPr lang="en-GB" dirty="0" smtClean="0"/>
              <a:t>password, phone </a:t>
            </a:r>
            <a:r>
              <a:rPr lang="en-GB" dirty="0"/>
              <a:t>number and other details</a:t>
            </a:r>
          </a:p>
          <a:p>
            <a:r>
              <a:rPr lang="en-GB" b="1" i="1" dirty="0" smtClean="0"/>
              <a:t>Order</a:t>
            </a:r>
            <a:r>
              <a:rPr lang="en-GB" dirty="0"/>
              <a:t>: It is the database of all the order the site or the administrator has</a:t>
            </a:r>
          </a:p>
          <a:p>
            <a:r>
              <a:rPr lang="en-GB" b="1" i="1" dirty="0" smtClean="0"/>
              <a:t>Shopping </a:t>
            </a:r>
            <a:r>
              <a:rPr lang="en-GB" b="1" i="1" dirty="0"/>
              <a:t>Cart</a:t>
            </a:r>
            <a:r>
              <a:rPr lang="en-GB" dirty="0"/>
              <a:t>: Contains the products that the customer is planning to purchase. Entities can be added to or removed from the cart.</a:t>
            </a:r>
          </a:p>
          <a:p>
            <a:r>
              <a:rPr lang="en-GB" b="1" i="1" dirty="0" smtClean="0"/>
              <a:t>Warehouse</a:t>
            </a:r>
            <a:r>
              <a:rPr lang="en-GB" dirty="0" smtClean="0"/>
              <a:t> </a:t>
            </a:r>
            <a:r>
              <a:rPr lang="en-GB" dirty="0"/>
              <a:t>: Database of all the warehouses.</a:t>
            </a:r>
          </a:p>
          <a:p>
            <a:r>
              <a:rPr lang="en-GB" dirty="0" smtClean="0"/>
              <a:t> </a:t>
            </a:r>
            <a:r>
              <a:rPr lang="en-GB" b="1" i="1" dirty="0"/>
              <a:t>I</a:t>
            </a:r>
            <a:r>
              <a:rPr lang="en-GB" b="1" i="1" dirty="0" smtClean="0"/>
              <a:t>nvoices</a:t>
            </a:r>
            <a:r>
              <a:rPr lang="en-GB" dirty="0"/>
              <a:t>: It contains the information regarding billing.</a:t>
            </a:r>
          </a:p>
          <a:p>
            <a:r>
              <a:rPr lang="en-GB" dirty="0" smtClean="0"/>
              <a:t> </a:t>
            </a:r>
            <a:r>
              <a:rPr lang="en-GB" b="1" i="1" dirty="0"/>
              <a:t>Transaction</a:t>
            </a:r>
            <a:r>
              <a:rPr lang="en-GB" dirty="0"/>
              <a:t> : Payment information of all the customers.</a:t>
            </a:r>
          </a:p>
          <a:p>
            <a:r>
              <a:rPr lang="en-GB" dirty="0" smtClean="0"/>
              <a:t> </a:t>
            </a:r>
            <a:r>
              <a:rPr lang="en-GB" b="1" i="1" dirty="0"/>
              <a:t>Product Database</a:t>
            </a:r>
            <a:r>
              <a:rPr lang="en-GB" dirty="0"/>
              <a:t>: The database will contain information regarding product </a:t>
            </a:r>
            <a:r>
              <a:rPr lang="en-GB" dirty="0"/>
              <a:t>availabilty</a:t>
            </a:r>
            <a:r>
              <a:rPr lang="en-GB" dirty="0"/>
              <a:t>, stock etc.</a:t>
            </a:r>
          </a:p>
          <a:p>
            <a:r>
              <a:rPr lang="en-GB" b="1" i="1" dirty="0" smtClean="0"/>
              <a:t>Catalogue</a:t>
            </a:r>
            <a:r>
              <a:rPr lang="en-GB" dirty="0"/>
              <a:t>: It is the brochure containing the all the products the system has to oﬀer its customer.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768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solidFill>
                  <a:srgbClr val="00B0F0"/>
                </a:solidFill>
              </a:rPr>
              <a:t>FUNCTIONAL</a:t>
            </a:r>
            <a:r>
              <a:rPr lang="en-IN" dirty="0" smtClean="0"/>
              <a:t> </a:t>
            </a:r>
            <a:r>
              <a:rPr lang="en-IN" dirty="0" smtClean="0">
                <a:solidFill>
                  <a:srgbClr val="00B0F0"/>
                </a:solidFill>
              </a:rPr>
              <a:t>REQUIREMENTS</a:t>
            </a:r>
            <a:endParaRPr lang="en-GB" dirty="0">
              <a:solidFill>
                <a:srgbClr val="00B0F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12578240"/>
              </p:ext>
            </p:extLst>
          </p:nvPr>
        </p:nvGraphicFramePr>
        <p:xfrm>
          <a:off x="609600" y="1600200"/>
          <a:ext cx="79248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938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4797152"/>
            <a:ext cx="7924800" cy="1008112"/>
          </a:xfrm>
        </p:spPr>
        <p:txBody>
          <a:bodyPr/>
          <a:lstStyle/>
          <a:p>
            <a:pPr algn="ctr"/>
            <a:r>
              <a:rPr lang="en-IN" dirty="0" smtClean="0"/>
              <a:t>Context  DIAGRAM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88641"/>
            <a:ext cx="7056732" cy="4176464"/>
          </a:xfrm>
        </p:spPr>
      </p:pic>
    </p:spTree>
    <p:extLst>
      <p:ext uri="{BB962C8B-B14F-4D97-AF65-F5344CB8AC3E}">
        <p14:creationId xmlns:p14="http://schemas.microsoft.com/office/powerpoint/2010/main" val="129979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531</TotalTime>
  <Words>636</Words>
  <Application>Microsoft Office PowerPoint</Application>
  <PresentationFormat>On-screen Show (4:3)</PresentationFormat>
  <Paragraphs>88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Horizon</vt:lpstr>
      <vt:lpstr>E- Commerce site</vt:lpstr>
      <vt:lpstr>Submitted by:</vt:lpstr>
      <vt:lpstr>INTRODUCTION</vt:lpstr>
      <vt:lpstr>USER CHARACTERSTICS</vt:lpstr>
      <vt:lpstr>ADMINISTRATOR</vt:lpstr>
      <vt:lpstr>Customers/Visitors </vt:lpstr>
      <vt:lpstr>Logical database</vt:lpstr>
      <vt:lpstr>FUNCTIONAL REQUIREMENTS</vt:lpstr>
      <vt:lpstr>Context  DIAGRAM</vt:lpstr>
      <vt:lpstr>DFD LEVEL 1</vt:lpstr>
      <vt:lpstr>DFD LEVEL 2</vt:lpstr>
      <vt:lpstr> CART</vt:lpstr>
      <vt:lpstr> REGISTRATION</vt:lpstr>
      <vt:lpstr>MAINTENANCE</vt:lpstr>
      <vt:lpstr>Profile handling</vt:lpstr>
      <vt:lpstr>PHYSICAL transaction</vt:lpstr>
      <vt:lpstr>login</vt:lpstr>
      <vt:lpstr>INTIMATION</vt:lpstr>
      <vt:lpstr>DATA DICTIONARY</vt:lpstr>
      <vt:lpstr>PowerPoint Presentation</vt:lpstr>
      <vt:lpstr>STRUCTURE CHART</vt:lpstr>
      <vt:lpstr>Customer related activities</vt:lpstr>
      <vt:lpstr>Administration related activities</vt:lpstr>
      <vt:lpstr>CONCLUSION</vt:lpstr>
      <vt:lpstr>Table : E-commerce site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Website</dc:title>
  <dc:creator>HELLO</dc:creator>
  <cp:lastModifiedBy>HELLO</cp:lastModifiedBy>
  <cp:revision>21</cp:revision>
  <dcterms:created xsi:type="dcterms:W3CDTF">2019-12-11T01:08:27Z</dcterms:created>
  <dcterms:modified xsi:type="dcterms:W3CDTF">2019-12-12T04:42:46Z</dcterms:modified>
</cp:coreProperties>
</file>