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B2726-BE2F-4599-980D-13787CF1D0DB}" v="286" dt="2024-04-03T14:58:5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 PRIYA THARSINI C" userId="3e6abd9a8509b539" providerId="LiveId" clId="{631B2726-BE2F-4599-980D-13787CF1D0DB}"/>
    <pc:docChg chg="undo custSel addSld delSld modSld">
      <pc:chgData name="DHANA PRIYA THARSINI C" userId="3e6abd9a8509b539" providerId="LiveId" clId="{631B2726-BE2F-4599-980D-13787CF1D0DB}" dt="2024-04-03T14:58:50.913" v="1847" actId="20577"/>
      <pc:docMkLst>
        <pc:docMk/>
      </pc:docMkLst>
      <pc:sldChg chg="modSp mod">
        <pc:chgData name="DHANA PRIYA THARSINI C" userId="3e6abd9a8509b539" providerId="LiveId" clId="{631B2726-BE2F-4599-980D-13787CF1D0DB}" dt="2024-04-02T16:28:57.957" v="115" actId="14100"/>
        <pc:sldMkLst>
          <pc:docMk/>
          <pc:sldMk cId="1475319326" sldId="256"/>
        </pc:sldMkLst>
        <pc:spChg chg="mod">
          <ac:chgData name="DHANA PRIYA THARSINI C" userId="3e6abd9a8509b539" providerId="LiveId" clId="{631B2726-BE2F-4599-980D-13787CF1D0DB}" dt="2024-04-02T16:28:57.957" v="115" actId="14100"/>
          <ac:spMkLst>
            <pc:docMk/>
            <pc:sldMk cId="1475319326" sldId="256"/>
            <ac:spMk id="2" creationId="{910A89D9-70CC-79CF-4D36-CA143D7A2705}"/>
          </ac:spMkLst>
        </pc:spChg>
      </pc:sldChg>
      <pc:sldChg chg="new del mod modShow">
        <pc:chgData name="DHANA PRIYA THARSINI C" userId="3e6abd9a8509b539" providerId="LiveId" clId="{631B2726-BE2F-4599-980D-13787CF1D0DB}" dt="2024-04-02T16:24:53.628" v="2" actId="2696"/>
        <pc:sldMkLst>
          <pc:docMk/>
          <pc:sldMk cId="1031370099" sldId="257"/>
        </pc:sldMkLst>
      </pc:sldChg>
      <pc:sldChg chg="modSp new mod">
        <pc:chgData name="DHANA PRIYA THARSINI C" userId="3e6abd9a8509b539" providerId="LiveId" clId="{631B2726-BE2F-4599-980D-13787CF1D0DB}" dt="2024-04-03T13:37:55.920" v="1575" actId="20577"/>
        <pc:sldMkLst>
          <pc:docMk/>
          <pc:sldMk cId="2529018099" sldId="257"/>
        </pc:sldMkLst>
        <pc:spChg chg="mod">
          <ac:chgData name="DHANA PRIYA THARSINI C" userId="3e6abd9a8509b539" providerId="LiveId" clId="{631B2726-BE2F-4599-980D-13787CF1D0DB}" dt="2024-04-02T16:25:20.166" v="16" actId="20577"/>
          <ac:spMkLst>
            <pc:docMk/>
            <pc:sldMk cId="2529018099" sldId="257"/>
            <ac:spMk id="2" creationId="{5E01031C-52D6-7569-E8E7-31C954346EFD}"/>
          </ac:spMkLst>
        </pc:spChg>
        <pc:spChg chg="mod">
          <ac:chgData name="DHANA PRIYA THARSINI C" userId="3e6abd9a8509b539" providerId="LiveId" clId="{631B2726-BE2F-4599-980D-13787CF1D0DB}" dt="2024-04-03T13:37:55.920" v="1575" actId="20577"/>
          <ac:spMkLst>
            <pc:docMk/>
            <pc:sldMk cId="2529018099" sldId="257"/>
            <ac:spMk id="3" creationId="{E62B1A3A-6C47-9715-AB3D-E76C6C53BEAB}"/>
          </ac:spMkLst>
        </pc:spChg>
      </pc:sldChg>
      <pc:sldChg chg="modSp new mod">
        <pc:chgData name="DHANA PRIYA THARSINI C" userId="3e6abd9a8509b539" providerId="LiveId" clId="{631B2726-BE2F-4599-980D-13787CF1D0DB}" dt="2024-04-02T16:33:21.675" v="235" actId="20577"/>
        <pc:sldMkLst>
          <pc:docMk/>
          <pc:sldMk cId="4196125158" sldId="258"/>
        </pc:sldMkLst>
        <pc:spChg chg="mod">
          <ac:chgData name="DHANA PRIYA THARSINI C" userId="3e6abd9a8509b539" providerId="LiveId" clId="{631B2726-BE2F-4599-980D-13787CF1D0DB}" dt="2024-04-02T16:31:31.065" v="210" actId="20577"/>
          <ac:spMkLst>
            <pc:docMk/>
            <pc:sldMk cId="4196125158" sldId="258"/>
            <ac:spMk id="2" creationId="{5DDB3BE1-12E7-53E8-CD35-7435A2A5B62E}"/>
          </ac:spMkLst>
        </pc:spChg>
        <pc:spChg chg="mod">
          <ac:chgData name="DHANA PRIYA THARSINI C" userId="3e6abd9a8509b539" providerId="LiveId" clId="{631B2726-BE2F-4599-980D-13787CF1D0DB}" dt="2024-04-02T16:33:21.675" v="235" actId="20577"/>
          <ac:spMkLst>
            <pc:docMk/>
            <pc:sldMk cId="4196125158" sldId="258"/>
            <ac:spMk id="3" creationId="{C6367046-D9D8-A336-C14D-B4A1AEE3812C}"/>
          </ac:spMkLst>
        </pc:spChg>
      </pc:sldChg>
      <pc:sldChg chg="modSp new mod">
        <pc:chgData name="DHANA PRIYA THARSINI C" userId="3e6abd9a8509b539" providerId="LiveId" clId="{631B2726-BE2F-4599-980D-13787CF1D0DB}" dt="2024-04-02T16:34:33.281" v="294" actId="20577"/>
        <pc:sldMkLst>
          <pc:docMk/>
          <pc:sldMk cId="3825536651" sldId="259"/>
        </pc:sldMkLst>
        <pc:spChg chg="mod">
          <ac:chgData name="DHANA PRIYA THARSINI C" userId="3e6abd9a8509b539" providerId="LiveId" clId="{631B2726-BE2F-4599-980D-13787CF1D0DB}" dt="2024-04-02T16:33:59.315" v="267" actId="20577"/>
          <ac:spMkLst>
            <pc:docMk/>
            <pc:sldMk cId="3825536651" sldId="259"/>
            <ac:spMk id="2" creationId="{F1D48212-64F2-C08A-8BA6-3FD44E253E70}"/>
          </ac:spMkLst>
        </pc:spChg>
        <pc:spChg chg="mod">
          <ac:chgData name="DHANA PRIYA THARSINI C" userId="3e6abd9a8509b539" providerId="LiveId" clId="{631B2726-BE2F-4599-980D-13787CF1D0DB}" dt="2024-04-02T16:34:33.281" v="294" actId="20577"/>
          <ac:spMkLst>
            <pc:docMk/>
            <pc:sldMk cId="3825536651" sldId="259"/>
            <ac:spMk id="3" creationId="{EF348E0C-FAE6-D8E2-2070-BDDCE25071DB}"/>
          </ac:spMkLst>
        </pc:spChg>
      </pc:sldChg>
      <pc:sldChg chg="modSp new mod">
        <pc:chgData name="DHANA PRIYA THARSINI C" userId="3e6abd9a8509b539" providerId="LiveId" clId="{631B2726-BE2F-4599-980D-13787CF1D0DB}" dt="2024-04-02T16:36:07.697" v="328" actId="20577"/>
        <pc:sldMkLst>
          <pc:docMk/>
          <pc:sldMk cId="1405908541" sldId="260"/>
        </pc:sldMkLst>
        <pc:spChg chg="mod">
          <ac:chgData name="DHANA PRIYA THARSINI C" userId="3e6abd9a8509b539" providerId="LiveId" clId="{631B2726-BE2F-4599-980D-13787CF1D0DB}" dt="2024-04-02T16:35:27.213" v="304" actId="20577"/>
          <ac:spMkLst>
            <pc:docMk/>
            <pc:sldMk cId="1405908541" sldId="260"/>
            <ac:spMk id="2" creationId="{5928F542-7439-53AD-ABBE-EC91A8A2DB2A}"/>
          </ac:spMkLst>
        </pc:spChg>
        <pc:spChg chg="mod">
          <ac:chgData name="DHANA PRIYA THARSINI C" userId="3e6abd9a8509b539" providerId="LiveId" clId="{631B2726-BE2F-4599-980D-13787CF1D0DB}" dt="2024-04-02T16:36:07.697" v="328" actId="20577"/>
          <ac:spMkLst>
            <pc:docMk/>
            <pc:sldMk cId="1405908541" sldId="260"/>
            <ac:spMk id="3" creationId="{8633A592-DE5F-B6BB-5128-9A46D2878785}"/>
          </ac:spMkLst>
        </pc:spChg>
      </pc:sldChg>
      <pc:sldChg chg="modSp new mod">
        <pc:chgData name="DHANA PRIYA THARSINI C" userId="3e6abd9a8509b539" providerId="LiveId" clId="{631B2726-BE2F-4599-980D-13787CF1D0DB}" dt="2024-04-02T16:39:21.056" v="548" actId="20577"/>
        <pc:sldMkLst>
          <pc:docMk/>
          <pc:sldMk cId="1707779007" sldId="261"/>
        </pc:sldMkLst>
        <pc:spChg chg="mod">
          <ac:chgData name="DHANA PRIYA THARSINI C" userId="3e6abd9a8509b539" providerId="LiveId" clId="{631B2726-BE2F-4599-980D-13787CF1D0DB}" dt="2024-04-02T16:36:55.347" v="354" actId="20577"/>
          <ac:spMkLst>
            <pc:docMk/>
            <pc:sldMk cId="1707779007" sldId="261"/>
            <ac:spMk id="2" creationId="{06A9EDFA-E56C-ED87-E4AE-CD1BD195EDEE}"/>
          </ac:spMkLst>
        </pc:spChg>
        <pc:spChg chg="mod">
          <ac:chgData name="DHANA PRIYA THARSINI C" userId="3e6abd9a8509b539" providerId="LiveId" clId="{631B2726-BE2F-4599-980D-13787CF1D0DB}" dt="2024-04-02T16:39:21.056" v="548" actId="20577"/>
          <ac:spMkLst>
            <pc:docMk/>
            <pc:sldMk cId="1707779007" sldId="261"/>
            <ac:spMk id="3" creationId="{0C8DFE6A-3256-854E-594A-3CDB1FE043F7}"/>
          </ac:spMkLst>
        </pc:spChg>
      </pc:sldChg>
      <pc:sldChg chg="new del">
        <pc:chgData name="DHANA PRIYA THARSINI C" userId="3e6abd9a8509b539" providerId="LiveId" clId="{631B2726-BE2F-4599-980D-13787CF1D0DB}" dt="2024-04-02T16:43:03.552" v="676" actId="2696"/>
        <pc:sldMkLst>
          <pc:docMk/>
          <pc:sldMk cId="1167579094" sldId="262"/>
        </pc:sldMkLst>
      </pc:sldChg>
      <pc:sldChg chg="modSp new del mod">
        <pc:chgData name="DHANA PRIYA THARSINI C" userId="3e6abd9a8509b539" providerId="LiveId" clId="{631B2726-BE2F-4599-980D-13787CF1D0DB}" dt="2024-04-02T16:42:22.815" v="673" actId="2696"/>
        <pc:sldMkLst>
          <pc:docMk/>
          <pc:sldMk cId="2553273956" sldId="262"/>
        </pc:sldMkLst>
        <pc:spChg chg="mod">
          <ac:chgData name="DHANA PRIYA THARSINI C" userId="3e6abd9a8509b539" providerId="LiveId" clId="{631B2726-BE2F-4599-980D-13787CF1D0DB}" dt="2024-04-02T16:42:11.004" v="672" actId="20578"/>
          <ac:spMkLst>
            <pc:docMk/>
            <pc:sldMk cId="2553273956" sldId="262"/>
            <ac:spMk id="3" creationId="{8E9ACA1C-8726-9AFD-20BD-F247B5B299F5}"/>
          </ac:spMkLst>
        </pc:spChg>
      </pc:sldChg>
      <pc:sldChg chg="modSp add mod">
        <pc:chgData name="DHANA PRIYA THARSINI C" userId="3e6abd9a8509b539" providerId="LiveId" clId="{631B2726-BE2F-4599-980D-13787CF1D0DB}" dt="2024-04-03T14:58:50.913" v="1847" actId="20577"/>
        <pc:sldMkLst>
          <pc:docMk/>
          <pc:sldMk cId="310537847" sldId="263"/>
        </pc:sldMkLst>
        <pc:spChg chg="mod">
          <ac:chgData name="DHANA PRIYA THARSINI C" userId="3e6abd9a8509b539" providerId="LiveId" clId="{631B2726-BE2F-4599-980D-13787CF1D0DB}" dt="2024-04-03T14:58:50.913" v="1847" actId="20577"/>
          <ac:spMkLst>
            <pc:docMk/>
            <pc:sldMk cId="310537847" sldId="263"/>
            <ac:spMk id="2" creationId="{5E7BA68F-84BE-4369-978E-DC9C4BD370DD}"/>
          </ac:spMkLst>
        </pc:spChg>
        <pc:spChg chg="mod">
          <ac:chgData name="DHANA PRIYA THARSINI C" userId="3e6abd9a8509b539" providerId="LiveId" clId="{631B2726-BE2F-4599-980D-13787CF1D0DB}" dt="2024-04-02T16:43:22.716" v="704" actId="5793"/>
          <ac:spMkLst>
            <pc:docMk/>
            <pc:sldMk cId="310537847" sldId="263"/>
            <ac:spMk id="3" creationId="{8E9ACA1C-8726-9AFD-20BD-F247B5B299F5}"/>
          </ac:spMkLst>
        </pc:spChg>
      </pc:sldChg>
      <pc:sldChg chg="modSp new mod">
        <pc:chgData name="DHANA PRIYA THARSINI C" userId="3e6abd9a8509b539" providerId="LiveId" clId="{631B2726-BE2F-4599-980D-13787CF1D0DB}" dt="2024-04-03T13:45:00.206" v="1658"/>
        <pc:sldMkLst>
          <pc:docMk/>
          <pc:sldMk cId="1794944060" sldId="264"/>
        </pc:sldMkLst>
        <pc:spChg chg="mod">
          <ac:chgData name="DHANA PRIYA THARSINI C" userId="3e6abd9a8509b539" providerId="LiveId" clId="{631B2726-BE2F-4599-980D-13787CF1D0DB}" dt="2024-04-03T11:58:18.803" v="766" actId="20577"/>
          <ac:spMkLst>
            <pc:docMk/>
            <pc:sldMk cId="1794944060" sldId="264"/>
            <ac:spMk id="2" creationId="{F2A8DA7D-C9C6-BC9F-E36B-51A7AC6D1E62}"/>
          </ac:spMkLst>
        </pc:spChg>
        <pc:spChg chg="mod">
          <ac:chgData name="DHANA PRIYA THARSINI C" userId="3e6abd9a8509b539" providerId="LiveId" clId="{631B2726-BE2F-4599-980D-13787CF1D0DB}" dt="2024-04-03T13:45:00.206" v="1658"/>
          <ac:spMkLst>
            <pc:docMk/>
            <pc:sldMk cId="1794944060" sldId="264"/>
            <ac:spMk id="3" creationId="{6F7A14B3-2B8E-988C-993F-D5B14B1C6486}"/>
          </ac:spMkLst>
        </pc:spChg>
      </pc:sldChg>
      <pc:sldChg chg="addSp delSp modSp new del mod">
        <pc:chgData name="DHANA PRIYA THARSINI C" userId="3e6abd9a8509b539" providerId="LiveId" clId="{631B2726-BE2F-4599-980D-13787CF1D0DB}" dt="2024-04-03T12:52:34.903" v="859" actId="2696"/>
        <pc:sldMkLst>
          <pc:docMk/>
          <pc:sldMk cId="3080956068" sldId="265"/>
        </pc:sldMkLst>
        <pc:spChg chg="del">
          <ac:chgData name="DHANA PRIYA THARSINI C" userId="3e6abd9a8509b539" providerId="LiveId" clId="{631B2726-BE2F-4599-980D-13787CF1D0DB}" dt="2024-04-03T12:46:26.544" v="808"/>
          <ac:spMkLst>
            <pc:docMk/>
            <pc:sldMk cId="3080956068" sldId="265"/>
            <ac:spMk id="3" creationId="{906865C2-94C3-6BDA-A4C0-9AB22405C89A}"/>
          </ac:spMkLst>
        </pc:spChg>
        <pc:spChg chg="add mod">
          <ac:chgData name="DHANA PRIYA THARSINI C" userId="3e6abd9a8509b539" providerId="LiveId" clId="{631B2726-BE2F-4599-980D-13787CF1D0DB}" dt="2024-04-03T12:52:05.940" v="857" actId="6549"/>
          <ac:spMkLst>
            <pc:docMk/>
            <pc:sldMk cId="3080956068" sldId="265"/>
            <ac:spMk id="4" creationId="{B8A0043E-EACF-30F3-1565-82FB6D729A9D}"/>
          </ac:spMkLst>
        </pc:spChg>
        <pc:spChg chg="add">
          <ac:chgData name="DHANA PRIYA THARSINI C" userId="3e6abd9a8509b539" providerId="LiveId" clId="{631B2726-BE2F-4599-980D-13787CF1D0DB}" dt="2024-04-03T12:52:09.012" v="858"/>
          <ac:spMkLst>
            <pc:docMk/>
            <pc:sldMk cId="3080956068" sldId="265"/>
            <ac:spMk id="5" creationId="{D8526DD1-32E8-4EB1-8383-A0BE042DFA3D}"/>
          </ac:spMkLst>
        </pc:spChg>
      </pc:sldChg>
      <pc:sldChg chg="new del">
        <pc:chgData name="DHANA PRIYA THARSINI C" userId="3e6abd9a8509b539" providerId="LiveId" clId="{631B2726-BE2F-4599-980D-13787CF1D0DB}" dt="2024-04-03T12:52:55.352" v="863" actId="680"/>
        <pc:sldMkLst>
          <pc:docMk/>
          <pc:sldMk cId="3454290644" sldId="265"/>
        </pc:sldMkLst>
      </pc:sldChg>
      <pc:sldChg chg="addSp delSp modSp new mod">
        <pc:chgData name="DHANA PRIYA THARSINI C" userId="3e6abd9a8509b539" providerId="LiveId" clId="{631B2726-BE2F-4599-980D-13787CF1D0DB}" dt="2024-04-03T12:55:21.113" v="902" actId="20577"/>
        <pc:sldMkLst>
          <pc:docMk/>
          <pc:sldMk cId="3821675801" sldId="265"/>
        </pc:sldMkLst>
        <pc:spChg chg="mod">
          <ac:chgData name="DHANA PRIYA THARSINI C" userId="3e6abd9a8509b539" providerId="LiveId" clId="{631B2726-BE2F-4599-980D-13787CF1D0DB}" dt="2024-04-03T12:55:21.113" v="902" actId="20577"/>
          <ac:spMkLst>
            <pc:docMk/>
            <pc:sldMk cId="3821675801" sldId="265"/>
            <ac:spMk id="2" creationId="{4BCB10FC-5DB8-7E3B-BE80-8D91A6A24B96}"/>
          </ac:spMkLst>
        </pc:spChg>
        <pc:spChg chg="del">
          <ac:chgData name="DHANA PRIYA THARSINI C" userId="3e6abd9a8509b539" providerId="LiveId" clId="{631B2726-BE2F-4599-980D-13787CF1D0DB}" dt="2024-04-03T12:53:17.433" v="865"/>
          <ac:spMkLst>
            <pc:docMk/>
            <pc:sldMk cId="3821675801" sldId="265"/>
            <ac:spMk id="3" creationId="{83542A2A-3D54-71B3-205D-1BDDB2254A2F}"/>
          </ac:spMkLst>
        </pc:spChg>
        <pc:spChg chg="add mod">
          <ac:chgData name="DHANA PRIYA THARSINI C" userId="3e6abd9a8509b539" providerId="LiveId" clId="{631B2726-BE2F-4599-980D-13787CF1D0DB}" dt="2024-04-03T12:54:58.354" v="890" actId="20577"/>
          <ac:spMkLst>
            <pc:docMk/>
            <pc:sldMk cId="3821675801" sldId="265"/>
            <ac:spMk id="4" creationId="{64B2336A-845D-015A-AD4D-02D1A8AC1A70}"/>
          </ac:spMkLst>
        </pc:spChg>
        <pc:spChg chg="add">
          <ac:chgData name="DHANA PRIYA THARSINI C" userId="3e6abd9a8509b539" providerId="LiveId" clId="{631B2726-BE2F-4599-980D-13787CF1D0DB}" dt="2024-04-03T12:54:59.337" v="891"/>
          <ac:spMkLst>
            <pc:docMk/>
            <pc:sldMk cId="3821675801" sldId="265"/>
            <ac:spMk id="5" creationId="{984ED85D-71C0-1DB3-2A16-3EE5893187BC}"/>
          </ac:spMkLst>
        </pc:spChg>
        <pc:spChg chg="add">
          <ac:chgData name="DHANA PRIYA THARSINI C" userId="3e6abd9a8509b539" providerId="LiveId" clId="{631B2726-BE2F-4599-980D-13787CF1D0DB}" dt="2024-04-03T12:54:59.337" v="891"/>
          <ac:spMkLst>
            <pc:docMk/>
            <pc:sldMk cId="3821675801" sldId="265"/>
            <ac:spMk id="6" creationId="{106C63A2-A8F4-DFC7-8B8D-CDD7FDA6AAB4}"/>
          </ac:spMkLst>
        </pc:spChg>
      </pc:sldChg>
      <pc:sldChg chg="addSp new del">
        <pc:chgData name="DHANA PRIYA THARSINI C" userId="3e6abd9a8509b539" providerId="LiveId" clId="{631B2726-BE2F-4599-980D-13787CF1D0DB}" dt="2024-04-03T12:55:32.562" v="905" actId="2696"/>
        <pc:sldMkLst>
          <pc:docMk/>
          <pc:sldMk cId="664341446" sldId="266"/>
        </pc:sldMkLst>
        <pc:spChg chg="add">
          <ac:chgData name="DHANA PRIYA THARSINI C" userId="3e6abd9a8509b539" providerId="LiveId" clId="{631B2726-BE2F-4599-980D-13787CF1D0DB}" dt="2024-04-03T12:55:27.748" v="904"/>
          <ac:spMkLst>
            <pc:docMk/>
            <pc:sldMk cId="664341446" sldId="266"/>
            <ac:spMk id="4" creationId="{DEF1DD18-4C72-E55F-8371-C7A3A5974435}"/>
          </ac:spMkLst>
        </pc:spChg>
        <pc:spChg chg="add">
          <ac:chgData name="DHANA PRIYA THARSINI C" userId="3e6abd9a8509b539" providerId="LiveId" clId="{631B2726-BE2F-4599-980D-13787CF1D0DB}" dt="2024-04-03T12:55:27.748" v="904"/>
          <ac:spMkLst>
            <pc:docMk/>
            <pc:sldMk cId="664341446" sldId="266"/>
            <ac:spMk id="5" creationId="{CEC13783-F11D-9493-EFDB-2A8CFB445164}"/>
          </ac:spMkLst>
        </pc:spChg>
      </pc:sldChg>
      <pc:sldChg chg="addSp delSp modSp new mod">
        <pc:chgData name="DHANA PRIYA THARSINI C" userId="3e6abd9a8509b539" providerId="LiveId" clId="{631B2726-BE2F-4599-980D-13787CF1D0DB}" dt="2024-04-03T12:58:06.770" v="942" actId="20577"/>
        <pc:sldMkLst>
          <pc:docMk/>
          <pc:sldMk cId="1017765153" sldId="266"/>
        </pc:sldMkLst>
        <pc:spChg chg="mod">
          <ac:chgData name="DHANA PRIYA THARSINI C" userId="3e6abd9a8509b539" providerId="LiveId" clId="{631B2726-BE2F-4599-980D-13787CF1D0DB}" dt="2024-04-03T12:58:06.770" v="942" actId="20577"/>
          <ac:spMkLst>
            <pc:docMk/>
            <pc:sldMk cId="1017765153" sldId="266"/>
            <ac:spMk id="2" creationId="{D55C8DFF-4B58-C374-EF8B-D8701BECFFBA}"/>
          </ac:spMkLst>
        </pc:spChg>
        <pc:spChg chg="del">
          <ac:chgData name="DHANA PRIYA THARSINI C" userId="3e6abd9a8509b539" providerId="LiveId" clId="{631B2726-BE2F-4599-980D-13787CF1D0DB}" dt="2024-04-03T12:56:06.526" v="907"/>
          <ac:spMkLst>
            <pc:docMk/>
            <pc:sldMk cId="1017765153" sldId="266"/>
            <ac:spMk id="3" creationId="{DBCEAA81-5B86-BCF2-E1FB-F49F53FA534A}"/>
          </ac:spMkLst>
        </pc:spChg>
        <pc:spChg chg="add mod">
          <ac:chgData name="DHANA PRIYA THARSINI C" userId="3e6abd9a8509b539" providerId="LiveId" clId="{631B2726-BE2F-4599-980D-13787CF1D0DB}" dt="2024-04-03T12:57:48.011" v="928" actId="20577"/>
          <ac:spMkLst>
            <pc:docMk/>
            <pc:sldMk cId="1017765153" sldId="266"/>
            <ac:spMk id="4" creationId="{2BB8F74E-0D5B-ED26-F207-B14A0BDE4FC4}"/>
          </ac:spMkLst>
        </pc:spChg>
      </pc:sldChg>
      <pc:sldChg chg="add del">
        <pc:chgData name="DHANA PRIYA THARSINI C" userId="3e6abd9a8509b539" providerId="LiveId" clId="{631B2726-BE2F-4599-980D-13787CF1D0DB}" dt="2024-04-03T12:52:54.953" v="862"/>
        <pc:sldMkLst>
          <pc:docMk/>
          <pc:sldMk cId="3404237321" sldId="266"/>
        </pc:sldMkLst>
      </pc:sldChg>
      <pc:sldChg chg="addSp delSp modSp new mod">
        <pc:chgData name="DHANA PRIYA THARSINI C" userId="3e6abd9a8509b539" providerId="LiveId" clId="{631B2726-BE2F-4599-980D-13787CF1D0DB}" dt="2024-04-03T13:08:09.306" v="990" actId="14100"/>
        <pc:sldMkLst>
          <pc:docMk/>
          <pc:sldMk cId="1515847887" sldId="267"/>
        </pc:sldMkLst>
        <pc:spChg chg="mod">
          <ac:chgData name="DHANA PRIYA THARSINI C" userId="3e6abd9a8509b539" providerId="LiveId" clId="{631B2726-BE2F-4599-980D-13787CF1D0DB}" dt="2024-04-03T13:08:09.306" v="990" actId="14100"/>
          <ac:spMkLst>
            <pc:docMk/>
            <pc:sldMk cId="1515847887" sldId="267"/>
            <ac:spMk id="2" creationId="{69CB3CF7-A1CB-6204-8F37-51E44B9BFFFC}"/>
          </ac:spMkLst>
        </pc:spChg>
        <pc:spChg chg="del">
          <ac:chgData name="DHANA PRIYA THARSINI C" userId="3e6abd9a8509b539" providerId="LiveId" clId="{631B2726-BE2F-4599-980D-13787CF1D0DB}" dt="2024-04-03T13:02:32.851" v="944"/>
          <ac:spMkLst>
            <pc:docMk/>
            <pc:sldMk cId="1515847887" sldId="267"/>
            <ac:spMk id="3" creationId="{3228F97C-A87D-2E7F-A486-7896FA3C0B26}"/>
          </ac:spMkLst>
        </pc:spChg>
        <pc:spChg chg="add del mod">
          <ac:chgData name="DHANA PRIYA THARSINI C" userId="3e6abd9a8509b539" providerId="LiveId" clId="{631B2726-BE2F-4599-980D-13787CF1D0DB}" dt="2024-04-03T13:05:56.589" v="958"/>
          <ac:spMkLst>
            <pc:docMk/>
            <pc:sldMk cId="1515847887" sldId="267"/>
            <ac:spMk id="4" creationId="{F384F296-2EE5-9602-9E08-43503FA08EBB}"/>
          </ac:spMkLst>
        </pc:spChg>
        <pc:spChg chg="add mod">
          <ac:chgData name="DHANA PRIYA THARSINI C" userId="3e6abd9a8509b539" providerId="LiveId" clId="{631B2726-BE2F-4599-980D-13787CF1D0DB}" dt="2024-04-03T13:06:17.439" v="961" actId="167"/>
          <ac:spMkLst>
            <pc:docMk/>
            <pc:sldMk cId="1515847887" sldId="267"/>
            <ac:spMk id="5" creationId="{0D7F18D0-05EA-0522-C2E1-79B9C3F0519D}"/>
          </ac:spMkLst>
        </pc:spChg>
        <pc:picChg chg="add mod">
          <ac:chgData name="DHANA PRIYA THARSINI C" userId="3e6abd9a8509b539" providerId="LiveId" clId="{631B2726-BE2F-4599-980D-13787CF1D0DB}" dt="2024-04-03T13:04:36.381" v="953" actId="14100"/>
          <ac:picMkLst>
            <pc:docMk/>
            <pc:sldMk cId="1515847887" sldId="267"/>
            <ac:picMk id="5123" creationId="{211140D9-A8FA-CF8A-20A5-75010EE30F9A}"/>
          </ac:picMkLst>
        </pc:picChg>
      </pc:sldChg>
      <pc:sldChg chg="addSp modSp new del">
        <pc:chgData name="DHANA PRIYA THARSINI C" userId="3e6abd9a8509b539" providerId="LiveId" clId="{631B2726-BE2F-4599-980D-13787CF1D0DB}" dt="2024-04-03T13:10:09.413" v="993" actId="2696"/>
        <pc:sldMkLst>
          <pc:docMk/>
          <pc:sldMk cId="492280711" sldId="268"/>
        </pc:sldMkLst>
        <pc:spChg chg="add mod">
          <ac:chgData name="DHANA PRIYA THARSINI C" userId="3e6abd9a8509b539" providerId="LiveId" clId="{631B2726-BE2F-4599-980D-13787CF1D0DB}" dt="2024-04-03T13:10:00.825" v="992"/>
          <ac:spMkLst>
            <pc:docMk/>
            <pc:sldMk cId="492280711" sldId="268"/>
            <ac:spMk id="4" creationId="{B9C23FEF-2708-7786-E308-6852B7240C64}"/>
          </ac:spMkLst>
        </pc:spChg>
        <pc:spChg chg="add mod">
          <ac:chgData name="DHANA PRIYA THARSINI C" userId="3e6abd9a8509b539" providerId="LiveId" clId="{631B2726-BE2F-4599-980D-13787CF1D0DB}" dt="2024-04-03T13:10:00.825" v="992"/>
          <ac:spMkLst>
            <pc:docMk/>
            <pc:sldMk cId="492280711" sldId="268"/>
            <ac:spMk id="5" creationId="{65D0C61F-ECAF-7629-B089-3EC3ED14760C}"/>
          </ac:spMkLst>
        </pc:spChg>
        <pc:spChg chg="add mod">
          <ac:chgData name="DHANA PRIYA THARSINI C" userId="3e6abd9a8509b539" providerId="LiveId" clId="{631B2726-BE2F-4599-980D-13787CF1D0DB}" dt="2024-04-03T13:10:00.825" v="992"/>
          <ac:spMkLst>
            <pc:docMk/>
            <pc:sldMk cId="492280711" sldId="268"/>
            <ac:spMk id="6" creationId="{914C5FC9-724A-880E-B7A3-BED61FB63C1A}"/>
          </ac:spMkLst>
        </pc:spChg>
      </pc:sldChg>
      <pc:sldChg chg="addSp delSp modSp new del mod">
        <pc:chgData name="DHANA PRIYA THARSINI C" userId="3e6abd9a8509b539" providerId="LiveId" clId="{631B2726-BE2F-4599-980D-13787CF1D0DB}" dt="2024-04-03T13:11:49.302" v="1011" actId="2696"/>
        <pc:sldMkLst>
          <pc:docMk/>
          <pc:sldMk cId="3959736253" sldId="268"/>
        </pc:sldMkLst>
        <pc:spChg chg="add del mod">
          <ac:chgData name="DHANA PRIYA THARSINI C" userId="3e6abd9a8509b539" providerId="LiveId" clId="{631B2726-BE2F-4599-980D-13787CF1D0DB}" dt="2024-04-03T13:11:43.979" v="1010" actId="20577"/>
          <ac:spMkLst>
            <pc:docMk/>
            <pc:sldMk cId="3959736253" sldId="268"/>
            <ac:spMk id="3" creationId="{82E33D09-F9A4-EF7D-0E16-14E33BF69A5D}"/>
          </ac:spMkLst>
        </pc:spChg>
        <pc:spChg chg="add del mod">
          <ac:chgData name="DHANA PRIYA THARSINI C" userId="3e6abd9a8509b539" providerId="LiveId" clId="{631B2726-BE2F-4599-980D-13787CF1D0DB}" dt="2024-04-03T13:11:41.777" v="1009"/>
          <ac:spMkLst>
            <pc:docMk/>
            <pc:sldMk cId="3959736253" sldId="268"/>
            <ac:spMk id="4" creationId="{9EBAE150-07B6-40BE-D1DD-211FA6A5F0B4}"/>
          </ac:spMkLst>
        </pc:spChg>
        <pc:spChg chg="add del mod">
          <ac:chgData name="DHANA PRIYA THARSINI C" userId="3e6abd9a8509b539" providerId="LiveId" clId="{631B2726-BE2F-4599-980D-13787CF1D0DB}" dt="2024-04-03T13:11:41.777" v="1009"/>
          <ac:spMkLst>
            <pc:docMk/>
            <pc:sldMk cId="3959736253" sldId="268"/>
            <ac:spMk id="5" creationId="{89C0E8E8-1A70-F079-BEEC-D883D163F595}"/>
          </ac:spMkLst>
        </pc:spChg>
        <pc:spChg chg="add del mod">
          <ac:chgData name="DHANA PRIYA THARSINI C" userId="3e6abd9a8509b539" providerId="LiveId" clId="{631B2726-BE2F-4599-980D-13787CF1D0DB}" dt="2024-04-03T13:11:41.777" v="1009"/>
          <ac:spMkLst>
            <pc:docMk/>
            <pc:sldMk cId="3959736253" sldId="268"/>
            <ac:spMk id="6" creationId="{A618EBA3-A487-B1F7-FD22-A59D0614F0C5}"/>
          </ac:spMkLst>
        </pc:spChg>
        <pc:spChg chg="add mod">
          <ac:chgData name="DHANA PRIYA THARSINI C" userId="3e6abd9a8509b539" providerId="LiveId" clId="{631B2726-BE2F-4599-980D-13787CF1D0DB}" dt="2024-04-03T13:10:57.436" v="1001" actId="21"/>
          <ac:spMkLst>
            <pc:docMk/>
            <pc:sldMk cId="3959736253" sldId="268"/>
            <ac:spMk id="7" creationId="{AB42C326-5AF2-1EB1-30D5-17AB8D2226EE}"/>
          </ac:spMkLst>
        </pc:spChg>
        <pc:spChg chg="add mod">
          <ac:chgData name="DHANA PRIYA THARSINI C" userId="3e6abd9a8509b539" providerId="LiveId" clId="{631B2726-BE2F-4599-980D-13787CF1D0DB}" dt="2024-04-03T13:11:23.801" v="1003"/>
          <ac:spMkLst>
            <pc:docMk/>
            <pc:sldMk cId="3959736253" sldId="268"/>
            <ac:spMk id="8" creationId="{82E33D09-F9A4-EF7D-0E16-14E33BF69A5D}"/>
          </ac:spMkLst>
        </pc:spChg>
        <pc:spChg chg="add mod">
          <ac:chgData name="DHANA PRIYA THARSINI C" userId="3e6abd9a8509b539" providerId="LiveId" clId="{631B2726-BE2F-4599-980D-13787CF1D0DB}" dt="2024-04-03T13:11:08.193" v="1002"/>
          <ac:spMkLst>
            <pc:docMk/>
            <pc:sldMk cId="3959736253" sldId="268"/>
            <ac:spMk id="9" creationId="{9EBAE150-07B6-40BE-D1DD-211FA6A5F0B4}"/>
          </ac:spMkLst>
        </pc:spChg>
        <pc:spChg chg="add mod">
          <ac:chgData name="DHANA PRIYA THARSINI C" userId="3e6abd9a8509b539" providerId="LiveId" clId="{631B2726-BE2F-4599-980D-13787CF1D0DB}" dt="2024-04-03T13:11:08.193" v="1002"/>
          <ac:spMkLst>
            <pc:docMk/>
            <pc:sldMk cId="3959736253" sldId="268"/>
            <ac:spMk id="10" creationId="{89C0E8E8-1A70-F079-BEEC-D883D163F595}"/>
          </ac:spMkLst>
        </pc:spChg>
        <pc:spChg chg="add mod">
          <ac:chgData name="DHANA PRIYA THARSINI C" userId="3e6abd9a8509b539" providerId="LiveId" clId="{631B2726-BE2F-4599-980D-13787CF1D0DB}" dt="2024-04-03T13:11:08.193" v="1002"/>
          <ac:spMkLst>
            <pc:docMk/>
            <pc:sldMk cId="3959736253" sldId="268"/>
            <ac:spMk id="11" creationId="{A618EBA3-A487-B1F7-FD22-A59D0614F0C5}"/>
          </ac:spMkLst>
        </pc:spChg>
        <pc:spChg chg="add mod">
          <ac:chgData name="DHANA PRIYA THARSINI C" userId="3e6abd9a8509b539" providerId="LiveId" clId="{631B2726-BE2F-4599-980D-13787CF1D0DB}" dt="2024-04-03T13:11:36.857" v="1005"/>
          <ac:spMkLst>
            <pc:docMk/>
            <pc:sldMk cId="3959736253" sldId="268"/>
            <ac:spMk id="12" creationId="{10191CFE-D206-0942-1AC1-79B20FB6149B}"/>
          </ac:spMkLst>
        </pc:spChg>
        <pc:spChg chg="add mod">
          <ac:chgData name="DHANA PRIYA THARSINI C" userId="3e6abd9a8509b539" providerId="LiveId" clId="{631B2726-BE2F-4599-980D-13787CF1D0DB}" dt="2024-04-03T13:11:34.772" v="1004"/>
          <ac:spMkLst>
            <pc:docMk/>
            <pc:sldMk cId="3959736253" sldId="268"/>
            <ac:spMk id="13" creationId="{FC894DDF-254A-9DF8-5C52-DFA04172493B}"/>
          </ac:spMkLst>
        </pc:spChg>
        <pc:spChg chg="add mod">
          <ac:chgData name="DHANA PRIYA THARSINI C" userId="3e6abd9a8509b539" providerId="LiveId" clId="{631B2726-BE2F-4599-980D-13787CF1D0DB}" dt="2024-04-03T13:11:34.772" v="1004"/>
          <ac:spMkLst>
            <pc:docMk/>
            <pc:sldMk cId="3959736253" sldId="268"/>
            <ac:spMk id="14" creationId="{80BD7E2C-DECD-5479-EBC6-2B699AEDA944}"/>
          </ac:spMkLst>
        </pc:spChg>
        <pc:spChg chg="add mod">
          <ac:chgData name="DHANA PRIYA THARSINI C" userId="3e6abd9a8509b539" providerId="LiveId" clId="{631B2726-BE2F-4599-980D-13787CF1D0DB}" dt="2024-04-03T13:11:34.772" v="1004"/>
          <ac:spMkLst>
            <pc:docMk/>
            <pc:sldMk cId="3959736253" sldId="268"/>
            <ac:spMk id="15" creationId="{34130B5C-3207-6A67-B95B-D01FDBD6C6AA}"/>
          </ac:spMkLst>
        </pc:spChg>
      </pc:sldChg>
      <pc:sldChg chg="addSp delSp modSp new mod">
        <pc:chgData name="DHANA PRIYA THARSINI C" userId="3e6abd9a8509b539" providerId="LiveId" clId="{631B2726-BE2F-4599-980D-13787CF1D0DB}" dt="2024-04-03T14:46:25.767" v="1784" actId="20577"/>
        <pc:sldMkLst>
          <pc:docMk/>
          <pc:sldMk cId="4056055180" sldId="268"/>
        </pc:sldMkLst>
        <pc:spChg chg="mod">
          <ac:chgData name="DHANA PRIYA THARSINI C" userId="3e6abd9a8509b539" providerId="LiveId" clId="{631B2726-BE2F-4599-980D-13787CF1D0DB}" dt="2024-04-03T13:12:39.131" v="1013" actId="20577"/>
          <ac:spMkLst>
            <pc:docMk/>
            <pc:sldMk cId="4056055180" sldId="268"/>
            <ac:spMk id="3" creationId="{A98A22CB-A111-F497-CAB8-574CD6B9E6C0}"/>
          </ac:spMkLst>
        </pc:spChg>
        <pc:spChg chg="add mod">
          <ac:chgData name="DHANA PRIYA THARSINI C" userId="3e6abd9a8509b539" providerId="LiveId" clId="{631B2726-BE2F-4599-980D-13787CF1D0DB}" dt="2024-04-03T14:46:25.767" v="1784" actId="20577"/>
          <ac:spMkLst>
            <pc:docMk/>
            <pc:sldMk cId="4056055180" sldId="268"/>
            <ac:spMk id="4" creationId="{840572CB-95FD-B7EE-C2F8-A97E15236459}"/>
          </ac:spMkLst>
        </pc:spChg>
        <pc:spChg chg="add del mod">
          <ac:chgData name="DHANA PRIYA THARSINI C" userId="3e6abd9a8509b539" providerId="LiveId" clId="{631B2726-BE2F-4599-980D-13787CF1D0DB}" dt="2024-04-03T13:13:12.799" v="1016" actId="21"/>
          <ac:spMkLst>
            <pc:docMk/>
            <pc:sldMk cId="4056055180" sldId="268"/>
            <ac:spMk id="5" creationId="{A7EA8830-2AF7-2A24-96EB-C4D48AD63124}"/>
          </ac:spMkLst>
        </pc:spChg>
        <pc:spChg chg="add mod">
          <ac:chgData name="DHANA PRIYA THARSINI C" userId="3e6abd9a8509b539" providerId="LiveId" clId="{631B2726-BE2F-4599-980D-13787CF1D0DB}" dt="2024-04-03T14:45:04.895" v="1706" actId="20577"/>
          <ac:spMkLst>
            <pc:docMk/>
            <pc:sldMk cId="4056055180" sldId="268"/>
            <ac:spMk id="6" creationId="{D1D3904C-2757-6E36-360F-A30143055A2F}"/>
          </ac:spMkLst>
        </pc:spChg>
      </pc:sldChg>
      <pc:sldChg chg="addSp modSp new del">
        <pc:chgData name="DHANA PRIYA THARSINI C" userId="3e6abd9a8509b539" providerId="LiveId" clId="{631B2726-BE2F-4599-980D-13787CF1D0DB}" dt="2024-04-03T13:20:22.371" v="1049" actId="2696"/>
        <pc:sldMkLst>
          <pc:docMk/>
          <pc:sldMk cId="120805028" sldId="269"/>
        </pc:sldMkLst>
        <pc:spChg chg="add">
          <ac:chgData name="DHANA PRIYA THARSINI C" userId="3e6abd9a8509b539" providerId="LiveId" clId="{631B2726-BE2F-4599-980D-13787CF1D0DB}" dt="2024-04-03T13:18:22.623" v="1042"/>
          <ac:spMkLst>
            <pc:docMk/>
            <pc:sldMk cId="120805028" sldId="269"/>
            <ac:spMk id="4" creationId="{CCB9F6E4-5505-9AFA-ABA2-8C3A5579B113}"/>
          </ac:spMkLst>
        </pc:spChg>
        <pc:picChg chg="add mod">
          <ac:chgData name="DHANA PRIYA THARSINI C" userId="3e6abd9a8509b539" providerId="LiveId" clId="{631B2726-BE2F-4599-980D-13787CF1D0DB}" dt="2024-04-03T13:20:03.748" v="1048" actId="14100"/>
          <ac:picMkLst>
            <pc:docMk/>
            <pc:sldMk cId="120805028" sldId="269"/>
            <ac:picMk id="9218" creationId="{02674E4D-ECB5-6BB0-2B6A-95773155A787}"/>
          </ac:picMkLst>
        </pc:picChg>
      </pc:sldChg>
      <pc:sldChg chg="addSp delSp modSp new mod">
        <pc:chgData name="DHANA PRIYA THARSINI C" userId="3e6abd9a8509b539" providerId="LiveId" clId="{631B2726-BE2F-4599-980D-13787CF1D0DB}" dt="2024-04-03T13:24:07.347" v="1228" actId="20577"/>
        <pc:sldMkLst>
          <pc:docMk/>
          <pc:sldMk cId="2859945229" sldId="269"/>
        </pc:sldMkLst>
        <pc:spChg chg="mod">
          <ac:chgData name="DHANA PRIYA THARSINI C" userId="3e6abd9a8509b539" providerId="LiveId" clId="{631B2726-BE2F-4599-980D-13787CF1D0DB}" dt="2024-04-03T13:24:07.347" v="1228" actId="20577"/>
          <ac:spMkLst>
            <pc:docMk/>
            <pc:sldMk cId="2859945229" sldId="269"/>
            <ac:spMk id="2" creationId="{E1657AF4-6F89-0B9D-183A-7FAD62A43CE8}"/>
          </ac:spMkLst>
        </pc:spChg>
        <pc:spChg chg="mod">
          <ac:chgData name="DHANA PRIYA THARSINI C" userId="3e6abd9a8509b539" providerId="LiveId" clId="{631B2726-BE2F-4599-980D-13787CF1D0DB}" dt="2024-04-03T13:23:40.767" v="1207" actId="14100"/>
          <ac:spMkLst>
            <pc:docMk/>
            <pc:sldMk cId="2859945229" sldId="269"/>
            <ac:spMk id="3" creationId="{CB2E1EC3-1B5D-350B-7D7E-EA3039FBC21B}"/>
          </ac:spMkLst>
        </pc:spChg>
        <pc:spChg chg="del">
          <ac:chgData name="DHANA PRIYA THARSINI C" userId="3e6abd9a8509b539" providerId="LiveId" clId="{631B2726-BE2F-4599-980D-13787CF1D0DB}" dt="2024-04-03T13:20:47.665" v="1051"/>
          <ac:spMkLst>
            <pc:docMk/>
            <pc:sldMk cId="2859945229" sldId="269"/>
            <ac:spMk id="4" creationId="{DCD5F9A9-6EA1-9176-5054-ADE30D47E58E}"/>
          </ac:spMkLst>
        </pc:spChg>
        <pc:spChg chg="add mod">
          <ac:chgData name="DHANA PRIYA THARSINI C" userId="3e6abd9a8509b539" providerId="LiveId" clId="{631B2726-BE2F-4599-980D-13787CF1D0DB}" dt="2024-04-03T13:21:58.970" v="1061" actId="14100"/>
          <ac:spMkLst>
            <pc:docMk/>
            <pc:sldMk cId="2859945229" sldId="269"/>
            <ac:spMk id="5" creationId="{6EF20579-B3F5-715A-7202-B80855A7ACB7}"/>
          </ac:spMkLst>
        </pc:spChg>
        <pc:spChg chg="add del mod">
          <ac:chgData name="DHANA PRIYA THARSINI C" userId="3e6abd9a8509b539" providerId="LiveId" clId="{631B2726-BE2F-4599-980D-13787CF1D0DB}" dt="2024-04-03T13:23:23.241" v="1204" actId="21"/>
          <ac:spMkLst>
            <pc:docMk/>
            <pc:sldMk cId="2859945229" sldId="269"/>
            <ac:spMk id="6" creationId="{2EC04C3D-C964-AD0C-2626-BA5051BAB8CD}"/>
          </ac:spMkLst>
        </pc:spChg>
        <pc:picChg chg="add mod">
          <ac:chgData name="DHANA PRIYA THARSINI C" userId="3e6abd9a8509b539" providerId="LiveId" clId="{631B2726-BE2F-4599-980D-13787CF1D0DB}" dt="2024-04-03T13:23:54.222" v="1209" actId="14100"/>
          <ac:picMkLst>
            <pc:docMk/>
            <pc:sldMk cId="2859945229" sldId="269"/>
            <ac:picMk id="10243" creationId="{BB515E92-3575-34A1-B19C-1ADF1529BDAA}"/>
          </ac:picMkLst>
        </pc:picChg>
      </pc:sldChg>
      <pc:sldChg chg="addSp delSp modSp new mod">
        <pc:chgData name="DHANA PRIYA THARSINI C" userId="3e6abd9a8509b539" providerId="LiveId" clId="{631B2726-BE2F-4599-980D-13787CF1D0DB}" dt="2024-04-03T14:50:27.466" v="1787" actId="1076"/>
        <pc:sldMkLst>
          <pc:docMk/>
          <pc:sldMk cId="693934040" sldId="270"/>
        </pc:sldMkLst>
        <pc:spChg chg="mod">
          <ac:chgData name="DHANA PRIYA THARSINI C" userId="3e6abd9a8509b539" providerId="LiveId" clId="{631B2726-BE2F-4599-980D-13787CF1D0DB}" dt="2024-04-03T13:26:40.427" v="1341" actId="20577"/>
          <ac:spMkLst>
            <pc:docMk/>
            <pc:sldMk cId="693934040" sldId="270"/>
            <ac:spMk id="2" creationId="{89AC7D81-9759-8299-7097-F50D72EDECFC}"/>
          </ac:spMkLst>
        </pc:spChg>
        <pc:spChg chg="del mod">
          <ac:chgData name="DHANA PRIYA THARSINI C" userId="3e6abd9a8509b539" providerId="LiveId" clId="{631B2726-BE2F-4599-980D-13787CF1D0DB}" dt="2024-04-03T13:25:53.914" v="1324"/>
          <ac:spMkLst>
            <pc:docMk/>
            <pc:sldMk cId="693934040" sldId="270"/>
            <ac:spMk id="3" creationId="{07320BED-617E-6CFC-1799-0124EAB5C948}"/>
          </ac:spMkLst>
        </pc:spChg>
        <pc:spChg chg="add del mod">
          <ac:chgData name="DHANA PRIYA THARSINI C" userId="3e6abd9a8509b539" providerId="LiveId" clId="{631B2726-BE2F-4599-980D-13787CF1D0DB}" dt="2024-04-03T13:25:40.512" v="1323"/>
          <ac:spMkLst>
            <pc:docMk/>
            <pc:sldMk cId="693934040" sldId="270"/>
            <ac:spMk id="4" creationId="{78830135-5E26-9AC7-D8F9-108DFBB0348E}"/>
          </ac:spMkLst>
        </pc:spChg>
        <pc:spChg chg="add mod">
          <ac:chgData name="DHANA PRIYA THARSINI C" userId="3e6abd9a8509b539" providerId="LiveId" clId="{631B2726-BE2F-4599-980D-13787CF1D0DB}" dt="2024-04-03T14:50:27.466" v="1787" actId="1076"/>
          <ac:spMkLst>
            <pc:docMk/>
            <pc:sldMk cId="693934040" sldId="270"/>
            <ac:spMk id="4" creationId="{D5209BB2-1184-92C9-40C3-40A270416087}"/>
          </ac:spMkLst>
        </pc:spChg>
        <pc:spChg chg="add mod">
          <ac:chgData name="DHANA PRIYA THARSINI C" userId="3e6abd9a8509b539" providerId="LiveId" clId="{631B2726-BE2F-4599-980D-13787CF1D0DB}" dt="2024-04-03T13:25:40.512" v="1323"/>
          <ac:spMkLst>
            <pc:docMk/>
            <pc:sldMk cId="693934040" sldId="270"/>
            <ac:spMk id="5" creationId="{66E059F1-70AD-2162-3107-2CB7308B3678}"/>
          </ac:spMkLst>
        </pc:spChg>
        <pc:spChg chg="add mod">
          <ac:chgData name="DHANA PRIYA THARSINI C" userId="3e6abd9a8509b539" providerId="LiveId" clId="{631B2726-BE2F-4599-980D-13787CF1D0DB}" dt="2024-04-03T13:26:05.640" v="1325" actId="14100"/>
          <ac:spMkLst>
            <pc:docMk/>
            <pc:sldMk cId="693934040" sldId="270"/>
            <ac:spMk id="6" creationId="{D896B1C2-FBE3-AB8A-D0B0-28E1CBDE5037}"/>
          </ac:spMkLst>
        </pc:spChg>
        <pc:spChg chg="add mod">
          <ac:chgData name="DHANA PRIYA THARSINI C" userId="3e6abd9a8509b539" providerId="LiveId" clId="{631B2726-BE2F-4599-980D-13787CF1D0DB}" dt="2024-04-03T13:26:51.090" v="1342" actId="14100"/>
          <ac:spMkLst>
            <pc:docMk/>
            <pc:sldMk cId="693934040" sldId="270"/>
            <ac:spMk id="7" creationId="{099AEACB-41EA-F373-9072-8B70EA7662EF}"/>
          </ac:spMkLst>
        </pc:spChg>
      </pc:sldChg>
      <pc:sldChg chg="addSp delSp modSp new mod">
        <pc:chgData name="DHANA PRIYA THARSINI C" userId="3e6abd9a8509b539" providerId="LiveId" clId="{631B2726-BE2F-4599-980D-13787CF1D0DB}" dt="2024-04-03T14:54:23.134" v="1846" actId="21"/>
        <pc:sldMkLst>
          <pc:docMk/>
          <pc:sldMk cId="3632785695" sldId="271"/>
        </pc:sldMkLst>
        <pc:spChg chg="mod">
          <ac:chgData name="DHANA PRIYA THARSINI C" userId="3e6abd9a8509b539" providerId="LiveId" clId="{631B2726-BE2F-4599-980D-13787CF1D0DB}" dt="2024-04-03T13:27:08.129" v="1355" actId="20577"/>
          <ac:spMkLst>
            <pc:docMk/>
            <pc:sldMk cId="3632785695" sldId="271"/>
            <ac:spMk id="2" creationId="{0B40AC34-04AA-3E1A-DBAD-F64A83E2A218}"/>
          </ac:spMkLst>
        </pc:spChg>
        <pc:spChg chg="add del mod">
          <ac:chgData name="DHANA PRIYA THARSINI C" userId="3e6abd9a8509b539" providerId="LiveId" clId="{631B2726-BE2F-4599-980D-13787CF1D0DB}" dt="2024-04-03T14:54:23.134" v="1846" actId="21"/>
          <ac:spMkLst>
            <pc:docMk/>
            <pc:sldMk cId="3632785695" sldId="271"/>
            <ac:spMk id="3" creationId="{3C8C6AEE-9BFE-5FD1-1DF7-BB57D3BB1B93}"/>
          </ac:spMkLst>
        </pc:spChg>
        <pc:spChg chg="del">
          <ac:chgData name="DHANA PRIYA THARSINI C" userId="3e6abd9a8509b539" providerId="LiveId" clId="{631B2726-BE2F-4599-980D-13787CF1D0DB}" dt="2024-04-03T13:27:59.111" v="1356"/>
          <ac:spMkLst>
            <pc:docMk/>
            <pc:sldMk cId="3632785695" sldId="271"/>
            <ac:spMk id="3" creationId="{9879AF71-D1E1-ABB0-9BF9-D87783DA9E17}"/>
          </ac:spMkLst>
        </pc:spChg>
        <pc:spChg chg="add mod">
          <ac:chgData name="DHANA PRIYA THARSINI C" userId="3e6abd9a8509b539" providerId="LiveId" clId="{631B2726-BE2F-4599-980D-13787CF1D0DB}" dt="2024-04-03T13:33:27.866" v="1554" actId="14100"/>
          <ac:spMkLst>
            <pc:docMk/>
            <pc:sldMk cId="3632785695" sldId="271"/>
            <ac:spMk id="4" creationId="{BA5C6376-3300-7801-AEB2-F81BA59A59E2}"/>
          </ac:spMkLst>
        </pc:spChg>
        <pc:picChg chg="add mod">
          <ac:chgData name="DHANA PRIYA THARSINI C" userId="3e6abd9a8509b539" providerId="LiveId" clId="{631B2726-BE2F-4599-980D-13787CF1D0DB}" dt="2024-04-03T14:52:43.004" v="1838" actId="14100"/>
          <ac:picMkLst>
            <pc:docMk/>
            <pc:sldMk cId="3632785695" sldId="271"/>
            <ac:picMk id="1026" creationId="{B949A53E-8431-C10C-D966-1F1F4243E746}"/>
          </ac:picMkLst>
        </pc:picChg>
      </pc:sldChg>
      <pc:sldChg chg="modSp new mod">
        <pc:chgData name="DHANA PRIYA THARSINI C" userId="3e6abd9a8509b539" providerId="LiveId" clId="{631B2726-BE2F-4599-980D-13787CF1D0DB}" dt="2024-04-03T13:39:20.990" v="1607" actId="20577"/>
        <pc:sldMkLst>
          <pc:docMk/>
          <pc:sldMk cId="2939588939" sldId="272"/>
        </pc:sldMkLst>
        <pc:spChg chg="mod">
          <ac:chgData name="DHANA PRIYA THARSINI C" userId="3e6abd9a8509b539" providerId="LiveId" clId="{631B2726-BE2F-4599-980D-13787CF1D0DB}" dt="2024-04-03T13:38:12.897" v="1591" actId="20577"/>
          <ac:spMkLst>
            <pc:docMk/>
            <pc:sldMk cId="2939588939" sldId="272"/>
            <ac:spMk id="2" creationId="{BD97B090-4E5C-5EE3-55A5-13BE8AEE8227}"/>
          </ac:spMkLst>
        </pc:spChg>
        <pc:spChg chg="mod">
          <ac:chgData name="DHANA PRIYA THARSINI C" userId="3e6abd9a8509b539" providerId="LiveId" clId="{631B2726-BE2F-4599-980D-13787CF1D0DB}" dt="2024-04-03T13:39:20.990" v="1607" actId="20577"/>
          <ac:spMkLst>
            <pc:docMk/>
            <pc:sldMk cId="2939588939" sldId="272"/>
            <ac:spMk id="3" creationId="{C3CC9D09-D04C-1B55-C1EF-4EB898CF99EB}"/>
          </ac:spMkLst>
        </pc:spChg>
      </pc:sldChg>
      <pc:sldChg chg="modSp new mod">
        <pc:chgData name="DHANA PRIYA THARSINI C" userId="3e6abd9a8509b539" providerId="LiveId" clId="{631B2726-BE2F-4599-980D-13787CF1D0DB}" dt="2024-04-03T13:40:49.390" v="1649" actId="20577"/>
        <pc:sldMkLst>
          <pc:docMk/>
          <pc:sldMk cId="747581167" sldId="273"/>
        </pc:sldMkLst>
        <pc:spChg chg="mod">
          <ac:chgData name="DHANA PRIYA THARSINI C" userId="3e6abd9a8509b539" providerId="LiveId" clId="{631B2726-BE2F-4599-980D-13787CF1D0DB}" dt="2024-04-03T13:39:31.792" v="1617" actId="20577"/>
          <ac:spMkLst>
            <pc:docMk/>
            <pc:sldMk cId="747581167" sldId="273"/>
            <ac:spMk id="2" creationId="{46788CDB-6DA0-EECB-C2EC-965E26ACAEF8}"/>
          </ac:spMkLst>
        </pc:spChg>
        <pc:spChg chg="mod">
          <ac:chgData name="DHANA PRIYA THARSINI C" userId="3e6abd9a8509b539" providerId="LiveId" clId="{631B2726-BE2F-4599-980D-13787CF1D0DB}" dt="2024-04-03T13:40:49.390" v="1649" actId="20577"/>
          <ac:spMkLst>
            <pc:docMk/>
            <pc:sldMk cId="747581167" sldId="273"/>
            <ac:spMk id="3" creationId="{82339C51-4AAF-BC51-5B89-58A9409754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EF7B-8C0A-F678-16DA-B7790B02F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9CCCC7-3694-187C-E4FA-3B354FB10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FF9320-086E-06AC-9F1C-16669AB1476F}"/>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1593D8DB-63FC-FD59-54FE-B70AB2064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485CA-8E0F-C320-EEBF-94AB2A836509}"/>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126227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49DF-5DD0-A9F7-7CD4-F359A26223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F78FC-57D2-AC97-40EF-6C1C25A27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7F911-AD52-84DB-1D40-FD2819F44946}"/>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4C953202-2BA0-CEF1-7E00-63DCE4533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AC78B-E004-9DBA-B3D5-F011941E123A}"/>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138886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18BCD-1D35-2891-61BB-D0F2816DC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408F6B-AAC2-4C51-5816-FFC9F5584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0754A-094F-9614-5891-28A7CFB7678A}"/>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70B3BA44-DE7C-DB8F-B54A-EC99F42F6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1C7D6-25EF-C701-9EAE-579CBFB92BF4}"/>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195105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8E81-2220-201D-7F1C-832E7514D8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B43AEF-2126-F748-F027-21B7103A0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598E1-7E8C-1EA6-1299-418422372BA0}"/>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E05632E6-189B-C586-E7D1-8E7463466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6B101-3B80-990D-703D-C8DA93EBA2F7}"/>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190593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59B6-F4CA-9338-4D9B-127EB9C36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6F7229-D9CD-4305-A894-5D9AA1EAF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58366-92CE-179C-F9E4-AC743D948941}"/>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82DF9DFE-6B4F-46B4-9926-634F520DF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ED7A0C-0FB0-490B-EFC7-0AFECDA49D7B}"/>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248438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BA64-12C1-73D8-B604-052196A48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EC56B4-C471-344D-EF05-D320C8C65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77CE03-6D2F-D9AB-502B-FD4917AE6E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56C91D-7D29-6A7E-0A84-04CA4AF3FCF7}"/>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6" name="Footer Placeholder 5">
            <a:extLst>
              <a:ext uri="{FF2B5EF4-FFF2-40B4-BE49-F238E27FC236}">
                <a16:creationId xmlns:a16="http://schemas.microsoft.com/office/drawing/2014/main" id="{4D8478B5-36DE-EFDE-CD7A-93BC0A426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8DAE4-7D8A-6082-7F05-10D30067951D}"/>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39746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DC37-216F-198F-36A1-98AA54C5BF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58F0B-23BB-9587-69DB-8AC970C99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F9465-538A-D1A2-ADDF-533FC886F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E3D06E-9E33-30C9-1F40-E5509535D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D3017-8EE2-C025-B53E-0D1A6B36C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1A913-1C87-8C15-09F0-9C55A4621678}"/>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8" name="Footer Placeholder 7">
            <a:extLst>
              <a:ext uri="{FF2B5EF4-FFF2-40B4-BE49-F238E27FC236}">
                <a16:creationId xmlns:a16="http://schemas.microsoft.com/office/drawing/2014/main" id="{5E8A0E59-9736-E63E-725A-F986A0DF5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23FDAA-F9DF-DFEB-44B3-A68E856ECF4E}"/>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281635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FB72-B53E-2CF5-A490-E00B0D44D3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E092F7-5BE8-6856-55FC-6A21188CD6E0}"/>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4" name="Footer Placeholder 3">
            <a:extLst>
              <a:ext uri="{FF2B5EF4-FFF2-40B4-BE49-F238E27FC236}">
                <a16:creationId xmlns:a16="http://schemas.microsoft.com/office/drawing/2014/main" id="{CC481B27-1495-F25B-570F-6C1D0F66C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49C080-39FE-12F2-8FD9-6E83755AFF1C}"/>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41405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4A706-C95A-A3C3-CB25-5B374843D10D}"/>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3" name="Footer Placeholder 2">
            <a:extLst>
              <a:ext uri="{FF2B5EF4-FFF2-40B4-BE49-F238E27FC236}">
                <a16:creationId xmlns:a16="http://schemas.microsoft.com/office/drawing/2014/main" id="{13F51E30-F473-0F2B-41DF-BDB8AC4DEF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421644-CA75-A2FC-9BFA-79EED3540636}"/>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35440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463E-F5E5-7873-43F8-124103608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21EC5-CA2A-3F51-4F68-873441BBA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F5007A-B84A-6074-51A1-C46F553A0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95717-B885-435F-8134-A9386BD41534}"/>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6" name="Footer Placeholder 5">
            <a:extLst>
              <a:ext uri="{FF2B5EF4-FFF2-40B4-BE49-F238E27FC236}">
                <a16:creationId xmlns:a16="http://schemas.microsoft.com/office/drawing/2014/main" id="{21B8BEBC-0B8A-3805-653A-66265085FC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2489B5-C037-8FF2-2B8D-A01F7F021A17}"/>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43857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5139-67D3-BE73-BA41-2D59B6B00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B611F4-8654-DA27-51A9-D88767D74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D236F2-0B9C-E392-8707-0BDD89437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2C404-36D4-45CD-F957-A9A8FF5CB62D}"/>
              </a:ext>
            </a:extLst>
          </p:cNvPr>
          <p:cNvSpPr>
            <a:spLocks noGrp="1"/>
          </p:cNvSpPr>
          <p:nvPr>
            <p:ph type="dt" sz="half" idx="10"/>
          </p:nvPr>
        </p:nvSpPr>
        <p:spPr/>
        <p:txBody>
          <a:bodyPr/>
          <a:lstStyle/>
          <a:p>
            <a:fld id="{A8361731-5FE7-4BF9-897A-40129F45BE00}" type="datetimeFigureOut">
              <a:rPr lang="en-IN" smtClean="0"/>
              <a:t>03-04-2024</a:t>
            </a:fld>
            <a:endParaRPr lang="en-IN"/>
          </a:p>
        </p:txBody>
      </p:sp>
      <p:sp>
        <p:nvSpPr>
          <p:cNvPr id="6" name="Footer Placeholder 5">
            <a:extLst>
              <a:ext uri="{FF2B5EF4-FFF2-40B4-BE49-F238E27FC236}">
                <a16:creationId xmlns:a16="http://schemas.microsoft.com/office/drawing/2014/main" id="{189687DC-2495-FECD-9EF1-825BDB1BD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4088F-DCF1-0565-801A-30F4E4F3C4E0}"/>
              </a:ext>
            </a:extLst>
          </p:cNvPr>
          <p:cNvSpPr>
            <a:spLocks noGrp="1"/>
          </p:cNvSpPr>
          <p:nvPr>
            <p:ph type="sldNum" sz="quarter" idx="12"/>
          </p:nvPr>
        </p:nvSpPr>
        <p:spPr/>
        <p:txBody>
          <a:bodyPr/>
          <a:lstStyle/>
          <a:p>
            <a:fld id="{5F815C22-D7CA-4A74-9EA1-96560ADF2775}" type="slidenum">
              <a:rPr lang="en-IN" smtClean="0"/>
              <a:t>‹#›</a:t>
            </a:fld>
            <a:endParaRPr lang="en-IN"/>
          </a:p>
        </p:txBody>
      </p:sp>
    </p:spTree>
    <p:extLst>
      <p:ext uri="{BB962C8B-B14F-4D97-AF65-F5344CB8AC3E}">
        <p14:creationId xmlns:p14="http://schemas.microsoft.com/office/powerpoint/2010/main" val="185339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77EAF-23D7-344B-21FA-D48766F1E1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FA0928-1623-E098-ED8C-5FE6AC0AD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14828-6A6C-9A19-AA1F-A8DEAD092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61731-5FE7-4BF9-897A-40129F45BE00}" type="datetimeFigureOut">
              <a:rPr lang="en-IN" smtClean="0"/>
              <a:t>03-04-2024</a:t>
            </a:fld>
            <a:endParaRPr lang="en-IN"/>
          </a:p>
        </p:txBody>
      </p:sp>
      <p:sp>
        <p:nvSpPr>
          <p:cNvPr id="5" name="Footer Placeholder 4">
            <a:extLst>
              <a:ext uri="{FF2B5EF4-FFF2-40B4-BE49-F238E27FC236}">
                <a16:creationId xmlns:a16="http://schemas.microsoft.com/office/drawing/2014/main" id="{75F0A31B-D46E-C806-D943-55C774234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38A8EC-86B7-2372-7249-D4F9B8AA3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15C22-D7CA-4A74-9EA1-96560ADF2775}" type="slidenum">
              <a:rPr lang="en-IN" smtClean="0"/>
              <a:t>‹#›</a:t>
            </a:fld>
            <a:endParaRPr lang="en-IN"/>
          </a:p>
        </p:txBody>
      </p:sp>
    </p:spTree>
    <p:extLst>
      <p:ext uri="{BB962C8B-B14F-4D97-AF65-F5344CB8AC3E}">
        <p14:creationId xmlns:p14="http://schemas.microsoft.com/office/powerpoint/2010/main" val="328393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89D9-70CC-79CF-4D36-CA143D7A2705}"/>
              </a:ext>
            </a:extLst>
          </p:cNvPr>
          <p:cNvSpPr>
            <a:spLocks noGrp="1"/>
          </p:cNvSpPr>
          <p:nvPr>
            <p:ph type="ctrTitle"/>
          </p:nvPr>
        </p:nvSpPr>
        <p:spPr>
          <a:xfrm>
            <a:off x="1524000" y="513185"/>
            <a:ext cx="9144000" cy="2164702"/>
          </a:xfrm>
        </p:spPr>
        <p:txBody>
          <a:bodyPr>
            <a:normAutofit/>
          </a:bodyPr>
          <a:lstStyle/>
          <a:p>
            <a:r>
              <a:rPr lang="en-IN"/>
              <a:t>CAPSTONE PROJECT</a:t>
            </a:r>
            <a:br>
              <a:rPr lang="en-IN"/>
            </a:br>
            <a:r>
              <a:rPr lang="en-IN"/>
              <a:t>WINE QUALITY PREDICTION</a:t>
            </a:r>
          </a:p>
        </p:txBody>
      </p:sp>
      <p:sp>
        <p:nvSpPr>
          <p:cNvPr id="3" name="Subtitle 2">
            <a:extLst>
              <a:ext uri="{FF2B5EF4-FFF2-40B4-BE49-F238E27FC236}">
                <a16:creationId xmlns:a16="http://schemas.microsoft.com/office/drawing/2014/main" id="{70776195-7EF5-3728-3F7F-43C5F9223E56}"/>
              </a:ext>
            </a:extLst>
          </p:cNvPr>
          <p:cNvSpPr>
            <a:spLocks noGrp="1"/>
          </p:cNvSpPr>
          <p:nvPr>
            <p:ph type="subTitle" idx="1"/>
          </p:nvPr>
        </p:nvSpPr>
        <p:spPr/>
        <p:txBody>
          <a:bodyPr>
            <a:normAutofit fontScale="92500" lnSpcReduction="10000"/>
          </a:bodyPr>
          <a:lstStyle/>
          <a:p>
            <a:r>
              <a:rPr lang="en-IN"/>
              <a:t>Presented By:</a:t>
            </a:r>
          </a:p>
          <a:p>
            <a:r>
              <a:rPr lang="en-IN" err="1"/>
              <a:t>C.Dhana</a:t>
            </a:r>
            <a:r>
              <a:rPr lang="en-IN"/>
              <a:t> Priya </a:t>
            </a:r>
            <a:r>
              <a:rPr lang="en-IN" err="1"/>
              <a:t>Tharsini</a:t>
            </a:r>
            <a:endParaRPr lang="en-IN"/>
          </a:p>
          <a:p>
            <a:r>
              <a:rPr lang="en-IN"/>
              <a:t>Regno:950921105003   EEE Department</a:t>
            </a:r>
          </a:p>
          <a:p>
            <a:r>
              <a:rPr lang="en-IN"/>
              <a:t>Holy Cross Engineering College </a:t>
            </a:r>
          </a:p>
          <a:p>
            <a:endParaRPr lang="en-IN"/>
          </a:p>
        </p:txBody>
      </p:sp>
    </p:spTree>
    <p:extLst>
      <p:ext uri="{BB962C8B-B14F-4D97-AF65-F5344CB8AC3E}">
        <p14:creationId xmlns:p14="http://schemas.microsoft.com/office/powerpoint/2010/main" val="147531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8DFF-4B58-C374-EF8B-D8701BECFFBA}"/>
              </a:ext>
            </a:extLst>
          </p:cNvPr>
          <p:cNvSpPr>
            <a:spLocks noGrp="1"/>
          </p:cNvSpPr>
          <p:nvPr>
            <p:ph type="title"/>
          </p:nvPr>
        </p:nvSpPr>
        <p:spPr/>
        <p:txBody>
          <a:bodyPr/>
          <a:lstStyle/>
          <a:p>
            <a:r>
              <a:rPr lang="en-IN"/>
              <a:t>Input details</a:t>
            </a:r>
          </a:p>
        </p:txBody>
      </p:sp>
      <p:sp>
        <p:nvSpPr>
          <p:cNvPr id="4" name="Rectangle 1">
            <a:extLst>
              <a:ext uri="{FF2B5EF4-FFF2-40B4-BE49-F238E27FC236}">
                <a16:creationId xmlns:a16="http://schemas.microsoft.com/office/drawing/2014/main" id="{2BB8F74E-0D5B-ED26-F207-B14A0BDE4FC4}"/>
              </a:ext>
            </a:extLst>
          </p:cNvPr>
          <p:cNvSpPr>
            <a:spLocks noGrp="1" noChangeArrowheads="1"/>
          </p:cNvSpPr>
          <p:nvPr>
            <p:ph idx="1"/>
          </p:nvPr>
        </p:nvSpPr>
        <p:spPr bwMode="auto">
          <a:xfrm>
            <a:off x="838200" y="2631690"/>
            <a:ext cx="7021153" cy="2739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Loading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read.csv(</a:t>
            </a:r>
            <a:r>
              <a:rPr kumimoji="0" lang="en-US" altLang="en-US" sz="1000" b="0" i="0" u="none" strike="noStrike" cap="none" normalizeH="0" baseline="0">
                <a:ln>
                  <a:noFill/>
                </a:ln>
                <a:solidFill>
                  <a:srgbClr val="BA2121"/>
                </a:solidFill>
                <a:effectLst/>
                <a:latin typeface="Roboto Mono" panose="00000009000000000000" pitchFamily="49" charset="0"/>
              </a:rPr>
              <a:t>'../input/winequalityN.csv'</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sep</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stringsAsFactors</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8000"/>
                </a:solidFill>
                <a:effectLst/>
                <a:latin typeface="Roboto Mono" panose="00000009000000000000" pitchFamily="49" charset="0"/>
              </a:rPr>
              <a:t>F</a:t>
            </a:r>
            <a:r>
              <a:rPr kumimoji="0" lang="en-US" altLang="en-US" sz="1000" b="0" i="0" u="none" strike="noStrike" cap="none" normalizeH="0" baseline="0">
                <a:ln>
                  <a:noFill/>
                </a:ln>
                <a:solidFill>
                  <a:srgbClr val="3C4043"/>
                </a:solidFill>
                <a:effectLst/>
                <a:latin typeface="Roboto Mono" panose="00000009000000000000" pitchFamily="49" charset="0"/>
              </a:rPr>
              <a:t>) str(</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data.frame</a:t>
            </a:r>
            <a:r>
              <a:rPr kumimoji="0" lang="en-US" altLang="en-US" sz="1000" b="0" i="0" u="none" strike="noStrike" cap="none" normalizeH="0" baseline="0">
                <a:ln>
                  <a:noFill/>
                </a:ln>
                <a:solidFill>
                  <a:srgbClr val="3C4043"/>
                </a:solidFill>
                <a:effectLst/>
                <a:latin typeface="Roboto Mono" panose="00000009000000000000" pitchFamily="49" charset="0"/>
              </a:rPr>
              <a:t>': 6497 obs. of 13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type : chr "white" "white" "white" "white"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fixed.acidity</a:t>
            </a:r>
            <a:r>
              <a:rPr kumimoji="0" lang="en-US" altLang="en-US" sz="1000" b="0" i="0" u="none" strike="noStrike" cap="none" normalizeH="0" baseline="0">
                <a:ln>
                  <a:noFill/>
                </a:ln>
                <a:solidFill>
                  <a:srgbClr val="3C4043"/>
                </a:solidFill>
                <a:effectLst/>
                <a:latin typeface="Roboto Mono" panose="00000009000000000000" pitchFamily="49" charset="0"/>
              </a:rPr>
              <a:t> : num 7 6.3 8.1 7.2 7.2 8.1 6.2 7 6.3 8.1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volatile.acidity</a:t>
            </a:r>
            <a:r>
              <a:rPr kumimoji="0" lang="en-US" altLang="en-US" sz="1000" b="0" i="0" u="none" strike="noStrike" cap="none" normalizeH="0" baseline="0">
                <a:ln>
                  <a:noFill/>
                </a:ln>
                <a:solidFill>
                  <a:srgbClr val="3C4043"/>
                </a:solidFill>
                <a:effectLst/>
                <a:latin typeface="Roboto Mono" panose="00000009000000000000" pitchFamily="49" charset="0"/>
              </a:rPr>
              <a:t> : num 0.27 0.3 0.28 0.23 0.23 0.28 0.32 0.27 0.3 0.22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citric.acid</a:t>
            </a:r>
            <a:r>
              <a:rPr kumimoji="0" lang="en-US" altLang="en-US" sz="1000" b="0" i="0" u="none" strike="noStrike" cap="none" normalizeH="0" baseline="0">
                <a:ln>
                  <a:noFill/>
                </a:ln>
                <a:solidFill>
                  <a:srgbClr val="3C4043"/>
                </a:solidFill>
                <a:effectLst/>
                <a:latin typeface="Roboto Mono" panose="00000009000000000000" pitchFamily="49" charset="0"/>
              </a:rPr>
              <a:t> : num 0.36 0.34 0.4 0.32 0.32 0.4 0.16 0.36 0.34 0.43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residual.sugar</a:t>
            </a:r>
            <a:r>
              <a:rPr kumimoji="0" lang="en-US" altLang="en-US" sz="1000" b="0" i="0" u="none" strike="noStrike" cap="none" normalizeH="0" baseline="0">
                <a:ln>
                  <a:noFill/>
                </a:ln>
                <a:solidFill>
                  <a:srgbClr val="3C4043"/>
                </a:solidFill>
                <a:effectLst/>
                <a:latin typeface="Roboto Mono" panose="00000009000000000000" pitchFamily="49" charset="0"/>
              </a:rPr>
              <a:t> : num 20.7 1.6 6.9 8.5 8.5 6.9 7 20.7 1.6 1.5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chlorides : num 0.045 0.049 0.05 0.058 0.058 0.05 0.045 0.045 0.049 0.044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free.sulfur.dioxide</a:t>
            </a:r>
            <a:r>
              <a:rPr kumimoji="0" lang="en-US" altLang="en-US" sz="1000" b="0" i="0" u="none" strike="noStrike" cap="none" normalizeH="0" baseline="0">
                <a:ln>
                  <a:noFill/>
                </a:ln>
                <a:solidFill>
                  <a:srgbClr val="3C4043"/>
                </a:solidFill>
                <a:effectLst/>
                <a:latin typeface="Roboto Mono" panose="00000009000000000000" pitchFamily="49" charset="0"/>
              </a:rPr>
              <a:t> : num 45 14 30 47 47 30 30 45 14 28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total.sulfur.dioxide</a:t>
            </a:r>
            <a:r>
              <a:rPr kumimoji="0" lang="en-US" altLang="en-US" sz="1000" b="0" i="0" u="none" strike="noStrike" cap="none" normalizeH="0" baseline="0">
                <a:ln>
                  <a:noFill/>
                </a:ln>
                <a:solidFill>
                  <a:srgbClr val="3C4043"/>
                </a:solidFill>
                <a:effectLst/>
                <a:latin typeface="Roboto Mono" panose="00000009000000000000" pitchFamily="49" charset="0"/>
              </a:rPr>
              <a:t>: num 170 132 97 186 186 97 136 170 132 129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density : num 1.001 0.994 0.995 0.996 0.996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pH : num 3 3.3 3.26 3.19 3.19 3.26 3.18 3 3.3 3.22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sulphates : num 0.45 0.49 0.44 0.4 0.4 0.44 0.47 0.45 0.49 0.45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alcohol : num 8.8 9.5 10.1 9.9 9.9 10.1 9.6 8.8 9.5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quality : int 6 6 6 6 6 6 6 6 6 6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76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D7F18D0-05EA-0522-C2E1-79B9C3F0519D}"/>
              </a:ext>
            </a:extLst>
          </p:cNvPr>
          <p:cNvSpPr>
            <a:spLocks noGrp="1" noChangeArrowheads="1"/>
          </p:cNvSpPr>
          <p:nvPr>
            <p:ph idx="1"/>
          </p:nvPr>
        </p:nvSpPr>
        <p:spPr bwMode="auto">
          <a:xfrm>
            <a:off x="960438" y="1202631"/>
            <a:ext cx="5440362"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check the Distribution of the wine quality</a:t>
            </a:r>
            <a:r>
              <a:rPr kumimoji="0" lang="en-US" altLang="en-US" sz="1000"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hist(</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800" b="0" i="0" u="none" strike="noStrike" cap="none" normalizeH="0" baseline="0" err="1">
                <a:ln>
                  <a:noFill/>
                </a:ln>
                <a:solidFill>
                  <a:srgbClr val="055BE0"/>
                </a:solidFill>
                <a:effectLst/>
                <a:latin typeface="Arial" panose="020B0604020202020204" pitchFamily="34"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quality</a:t>
            </a:r>
            <a:r>
              <a:rPr kumimoji="0" lang="en-US" altLang="en-US" sz="1000" b="0" i="0" u="none" strike="noStrike" cap="none" normalizeH="0" baseline="0">
                <a:ln>
                  <a:noFill/>
                </a:ln>
                <a:solidFill>
                  <a:srgbClr val="3C4043"/>
                </a:solidFill>
                <a:effectLst/>
                <a:latin typeface="Roboto Mono" panose="00000009000000000000" pitchFamily="49" charset="0"/>
              </a:rPr>
              <a:t>, main</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"Wine Quality"</a:t>
            </a:r>
            <a:r>
              <a:rPr kumimoji="0" lang="en-US" altLang="en-US" sz="1000" b="0" i="0" u="none" strike="noStrike" cap="none" normalizeH="0" baseline="0">
                <a:ln>
                  <a:noFill/>
                </a:ln>
                <a:solidFill>
                  <a:srgbClr val="3C4043"/>
                </a:solidFill>
                <a:effectLst/>
                <a:latin typeface="Roboto Mono" panose="00000009000000000000" pitchFamily="49" charset="0"/>
              </a:rPr>
              <a:t>, col</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"blue"</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9CB3CF7-A1CB-6204-8F37-51E44B9BFFFC}"/>
              </a:ext>
            </a:extLst>
          </p:cNvPr>
          <p:cNvSpPr>
            <a:spLocks noGrp="1"/>
          </p:cNvSpPr>
          <p:nvPr>
            <p:ph type="title"/>
          </p:nvPr>
        </p:nvSpPr>
        <p:spPr>
          <a:xfrm>
            <a:off x="838200" y="365125"/>
            <a:ext cx="10274767" cy="623920"/>
          </a:xfrm>
        </p:spPr>
        <p:txBody>
          <a:bodyPr>
            <a:normAutofit/>
          </a:bodyPr>
          <a:lstStyle/>
          <a:p>
            <a:r>
              <a:rPr lang="en-IN" sz="2000"/>
              <a:t>Graph representation</a:t>
            </a:r>
          </a:p>
        </p:txBody>
      </p:sp>
      <p:pic>
        <p:nvPicPr>
          <p:cNvPr id="5123" name="Picture 3">
            <a:extLst>
              <a:ext uri="{FF2B5EF4-FFF2-40B4-BE49-F238E27FC236}">
                <a16:creationId xmlns:a16="http://schemas.microsoft.com/office/drawing/2014/main" id="{211140D9-A8FA-CF8A-20A5-75010EE30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0" y="1951653"/>
            <a:ext cx="5050970" cy="453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84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0A5F-5E90-4989-1B7A-FBE6DAC41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8A22CB-A111-F497-CAB8-574CD6B9E6C0}"/>
              </a:ext>
            </a:extLst>
          </p:cNvPr>
          <p:cNvSpPr>
            <a:spLocks noGrp="1"/>
          </p:cNvSpPr>
          <p:nvPr>
            <p:ph idx="1"/>
          </p:nvPr>
        </p:nvSpPr>
        <p:spPr/>
        <p:txBody>
          <a:bodyPr/>
          <a:lstStyle/>
          <a:p>
            <a:endParaRPr lang="en-IN"/>
          </a:p>
          <a:p>
            <a:endParaRPr lang="en-IN"/>
          </a:p>
        </p:txBody>
      </p:sp>
      <p:sp>
        <p:nvSpPr>
          <p:cNvPr id="4" name="Rectangle 1">
            <a:extLst>
              <a:ext uri="{FF2B5EF4-FFF2-40B4-BE49-F238E27FC236}">
                <a16:creationId xmlns:a16="http://schemas.microsoft.com/office/drawing/2014/main" id="{840572CB-95FD-B7EE-C2F8-A97E15236459}"/>
              </a:ext>
            </a:extLst>
          </p:cNvPr>
          <p:cNvSpPr>
            <a:spLocks noChangeArrowheads="1"/>
          </p:cNvSpPr>
          <p:nvPr/>
        </p:nvSpPr>
        <p:spPr bwMode="auto">
          <a:xfrm rot="10800000" flipV="1">
            <a:off x="251926" y="3529597"/>
            <a:ext cx="5962060"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 Factorizing the quality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qualityFactor</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008000"/>
                </a:solidFill>
                <a:effectLst/>
                <a:latin typeface="Roboto Mono" panose="00000009000000000000" pitchFamily="49" charset="0"/>
              </a:rPr>
              <a:t>ifelse</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800" b="0" i="0" u="none" strike="noStrike" cap="none" normalizeH="0" baseline="0" err="1">
                <a:ln>
                  <a:noFill/>
                </a:ln>
                <a:solidFill>
                  <a:srgbClr val="055BE0"/>
                </a:solidFill>
                <a:effectLst/>
                <a:latin typeface="Arial" panose="020B0604020202020204" pitchFamily="34"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quality</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&gt;=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6</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"high"</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"low"</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B00040"/>
                </a:solidFill>
                <a:effectLst/>
                <a:latin typeface="Roboto Mono" panose="00000009000000000000" pitchFamily="49" charset="0"/>
              </a:rPr>
              <a:t>data.frame</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qualityFactor</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3C4043"/>
                </a:solidFill>
                <a:latin typeface="Roboto Mono" panose="00000009000000000000" pitchFamily="49" charset="0"/>
              </a:rPr>
              <a:t>          </a:t>
            </a:r>
            <a:r>
              <a:rPr kumimoji="0" lang="en-US" altLang="en-US" sz="1000" b="0" i="0" u="none" strike="noStrike" cap="none" normalizeH="0" baseline="0">
                <a:ln>
                  <a:noFill/>
                </a:ln>
                <a:solidFill>
                  <a:srgbClr val="008000"/>
                </a:solidFill>
                <a:effectLst/>
                <a:latin typeface="Roboto Mono" panose="00000009000000000000" pitchFamily="49" charset="0"/>
              </a:rPr>
              <a:t>table</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800" b="0" i="0" u="none" strike="noStrike" cap="none" normalizeH="0" baseline="0" err="1">
                <a:ln>
                  <a:noFill/>
                </a:ln>
                <a:solidFill>
                  <a:srgbClr val="055BE0"/>
                </a:solidFill>
                <a:effectLst/>
                <a:latin typeface="Arial" panose="020B0604020202020204" pitchFamily="34"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qualityFactor</a:t>
            </a:r>
            <a:r>
              <a:rPr kumimoji="0" lang="en-US" altLang="en-US" sz="1000"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3C4043"/>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4113 2384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3C4043"/>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1D3904C-2757-6E36-360F-A30143055A2F}"/>
              </a:ext>
            </a:extLst>
          </p:cNvPr>
          <p:cNvSpPr>
            <a:spLocks noChangeArrowheads="1"/>
          </p:cNvSpPr>
          <p:nvPr/>
        </p:nvSpPr>
        <p:spPr bwMode="auto">
          <a:xfrm>
            <a:off x="152400" y="2217807"/>
            <a:ext cx="7008329" cy="707886"/>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 Splitting data into training and testing with 60 and 40 percent respectively</a:t>
            </a:r>
            <a:r>
              <a:rPr kumimoji="0" lang="en-US" altLang="en-US" sz="1000"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index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8000"/>
                </a:solidFill>
                <a:effectLst/>
                <a:latin typeface="Roboto Mono" panose="00000009000000000000" pitchFamily="49" charset="0"/>
              </a:rPr>
              <a:t>sample</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007B00"/>
                </a:solidFill>
                <a:effectLst/>
                <a:latin typeface="Roboto Mono" panose="00000009000000000000" pitchFamily="49" charset="0"/>
              </a:rPr>
              <a:t>2</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008000"/>
                </a:solidFill>
                <a:effectLst/>
                <a:latin typeface="Roboto Mono" panose="00000009000000000000" pitchFamily="49" charset="0"/>
              </a:rPr>
              <a:t>nrow</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 replace</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D7E7E"/>
                </a:solidFill>
                <a:effectLst/>
                <a:latin typeface="Roboto Mono" panose="00000009000000000000" pitchFamily="49" charset="0"/>
              </a:rPr>
              <a:t>TRUE</a:t>
            </a:r>
            <a:r>
              <a:rPr kumimoji="0" lang="en-US" altLang="en-US" sz="1000" b="0" i="0" u="none" strike="noStrike" cap="none" normalizeH="0" baseline="0">
                <a:ln>
                  <a:noFill/>
                </a:ln>
                <a:solidFill>
                  <a:srgbClr val="3C4043"/>
                </a:solidFill>
                <a:effectLst/>
                <a:latin typeface="Roboto Mono" panose="00000009000000000000" pitchFamily="49" charset="0"/>
              </a:rPr>
              <a:t>, prob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00040"/>
                </a:solidFill>
                <a:effectLst/>
                <a:latin typeface="Roboto Mono" panose="00000009000000000000" pitchFamily="49" charset="0"/>
              </a:rPr>
              <a:t>c</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007B00"/>
                </a:solidFill>
                <a:effectLst/>
                <a:latin typeface="Roboto Mono" panose="00000009000000000000" pitchFamily="49" charset="0"/>
              </a:rPr>
              <a:t>0.60</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0.40</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trainingData</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[index</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1</a:t>
            </a:r>
            <a:r>
              <a:rPr kumimoji="0" lang="en-US" altLang="en-US" sz="1000" b="0" i="0" u="none" strike="noStrike" cap="none" normalizeH="0" baseline="0">
                <a:ln>
                  <a:noFill/>
                </a:ln>
                <a:solidFill>
                  <a:srgbClr val="3C4043"/>
                </a:solidFill>
                <a:effectLst/>
                <a:latin typeface="Roboto Mono" panose="00000009000000000000" pitchFamily="49" charset="0"/>
              </a:rPr>
              <a:t>, ] </a:t>
            </a:r>
            <a:r>
              <a:rPr kumimoji="0" lang="en-US" altLang="en-US" sz="1000" b="0" i="0" u="none" strike="noStrike" cap="none" normalizeH="0" baseline="0" err="1">
                <a:ln>
                  <a:noFill/>
                </a:ln>
                <a:solidFill>
                  <a:srgbClr val="3C4043"/>
                </a:solidFill>
                <a:effectLst/>
                <a:latin typeface="Roboto Mono" panose="00000009000000000000" pitchFamily="49" charset="0"/>
              </a:rPr>
              <a:t>validationData</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wineData</a:t>
            </a:r>
            <a:r>
              <a:rPr kumimoji="0" lang="en-US" altLang="en-US" sz="1000" b="0" i="0" u="none" strike="noStrike" cap="none" normalizeH="0" baseline="0">
                <a:ln>
                  <a:noFill/>
                </a:ln>
                <a:solidFill>
                  <a:srgbClr val="3C4043"/>
                </a:solidFill>
                <a:effectLst/>
                <a:latin typeface="Roboto Mono" panose="00000009000000000000" pitchFamily="49" charset="0"/>
              </a:rPr>
              <a:t>[index</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2</a:t>
            </a:r>
            <a:r>
              <a:rPr kumimoji="0" lang="en-US" altLang="en-US" sz="1000" b="0" i="0" u="none" strike="noStrike" cap="none" normalizeH="0" baseline="0">
                <a:ln>
                  <a:noFill/>
                </a:ln>
                <a:solidFill>
                  <a:srgbClr val="3C4043"/>
                </a:solidFill>
                <a:effectLst/>
                <a:latin typeface="Roboto Mono" panose="00000009000000000000" pitchFamily="49"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05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7AF4-6F89-0B9D-183A-7FAD62A43CE8}"/>
              </a:ext>
            </a:extLst>
          </p:cNvPr>
          <p:cNvSpPr>
            <a:spLocks noGrp="1"/>
          </p:cNvSpPr>
          <p:nvPr>
            <p:ph type="title"/>
          </p:nvPr>
        </p:nvSpPr>
        <p:spPr/>
        <p:txBody>
          <a:bodyPr/>
          <a:lstStyle/>
          <a:p>
            <a:r>
              <a:rPr lang="en-IN"/>
              <a:t>The quality of wine</a:t>
            </a:r>
          </a:p>
        </p:txBody>
      </p:sp>
      <p:sp>
        <p:nvSpPr>
          <p:cNvPr id="3" name="Picture Placeholder 2">
            <a:extLst>
              <a:ext uri="{FF2B5EF4-FFF2-40B4-BE49-F238E27FC236}">
                <a16:creationId xmlns:a16="http://schemas.microsoft.com/office/drawing/2014/main" id="{CB2E1EC3-1B5D-350B-7D7E-EA3039FBC21B}"/>
              </a:ext>
            </a:extLst>
          </p:cNvPr>
          <p:cNvSpPr>
            <a:spLocks noGrp="1"/>
          </p:cNvSpPr>
          <p:nvPr>
            <p:ph type="pic" idx="1"/>
          </p:nvPr>
        </p:nvSpPr>
        <p:spPr>
          <a:xfrm>
            <a:off x="7985760" y="640080"/>
            <a:ext cx="4074160" cy="5394959"/>
          </a:xfrm>
        </p:spPr>
      </p:sp>
      <p:sp>
        <p:nvSpPr>
          <p:cNvPr id="5" name="Rectangle 1">
            <a:extLst>
              <a:ext uri="{FF2B5EF4-FFF2-40B4-BE49-F238E27FC236}">
                <a16:creationId xmlns:a16="http://schemas.microsoft.com/office/drawing/2014/main" id="{6EF20579-B3F5-715A-7202-B80855A7ACB7}"/>
              </a:ext>
            </a:extLst>
          </p:cNvPr>
          <p:cNvSpPr>
            <a:spLocks noGrp="1" noChangeArrowheads="1"/>
          </p:cNvSpPr>
          <p:nvPr>
            <p:ph type="body" sz="half" idx="2"/>
          </p:nvPr>
        </p:nvSpPr>
        <p:spPr bwMode="auto">
          <a:xfrm>
            <a:off x="325120" y="3050610"/>
            <a:ext cx="7731760" cy="1538883"/>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Building the </a:t>
            </a:r>
            <a:r>
              <a:rPr kumimoji="0" lang="en-US" altLang="en-US" sz="1000" b="0" i="1" u="none" strike="noStrike" cap="none" normalizeH="0" baseline="0" err="1">
                <a:ln>
                  <a:noFill/>
                </a:ln>
                <a:solidFill>
                  <a:srgbClr val="3C4043"/>
                </a:solidFill>
                <a:effectLst/>
                <a:latin typeface="Roboto Mono" panose="00000009000000000000" pitchFamily="49" charset="0"/>
              </a:rPr>
              <a:t>rpart</a:t>
            </a:r>
            <a:r>
              <a:rPr kumimoji="0" lang="en-US" altLang="en-US" sz="1000" b="0" i="1" u="none" strike="noStrike" cap="none" normalizeH="0" baseline="0">
                <a:ln>
                  <a:noFill/>
                </a:ln>
                <a:solidFill>
                  <a:srgbClr val="3C4043"/>
                </a:solidFill>
                <a:effectLst/>
                <a:latin typeface="Roboto Mono" panose="00000009000000000000" pitchFamily="49" charset="0"/>
              </a:rPr>
              <a:t> model, predicting the value and plotting the decision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control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rpart.control</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minsplit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5L</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maxdepth</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5L</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minbucket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5</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cp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0.002</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maxsurrogate</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4</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rPartModel</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rpart</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qualityFactor</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trainingData</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method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err="1">
                <a:ln>
                  <a:noFill/>
                </a:ln>
                <a:solidFill>
                  <a:srgbClr val="BA2121"/>
                </a:solidFill>
                <a:effectLst/>
                <a:latin typeface="Roboto Mono" panose="00000009000000000000" pitchFamily="49" charset="0"/>
              </a:rPr>
              <a:t>class"</a:t>
            </a:r>
            <a:r>
              <a:rPr kumimoji="0" lang="en-US" altLang="en-US" sz="1000" b="0" i="0" u="none" strike="noStrike" cap="none" normalizeH="0" baseline="0" err="1">
                <a:ln>
                  <a:noFill/>
                </a:ln>
                <a:solidFill>
                  <a:srgbClr val="3C4043"/>
                </a:solidFill>
                <a:effectLst/>
                <a:latin typeface="Roboto Mono" panose="00000009000000000000" pitchFamily="49" charset="0"/>
              </a:rPr>
              <a:t>,control</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control) </a:t>
            </a:r>
            <a:r>
              <a:rPr kumimoji="0" lang="en-US" altLang="en-US" sz="1000" b="0" i="0" u="none" strike="noStrike" cap="none" normalizeH="0" baseline="0" err="1">
                <a:ln>
                  <a:noFill/>
                </a:ln>
                <a:solidFill>
                  <a:srgbClr val="3C4043"/>
                </a:solidFill>
                <a:effectLst/>
                <a:latin typeface="Roboto Mono" panose="00000009000000000000" pitchFamily="49" charset="0"/>
              </a:rPr>
              <a:t>predict_rpart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predict(</a:t>
            </a:r>
            <a:r>
              <a:rPr kumimoji="0" lang="en-US" altLang="en-US" sz="1000" b="0" i="0" u="none" strike="noStrike" cap="none" normalizeH="0" baseline="0" err="1">
                <a:ln>
                  <a:noFill/>
                </a:ln>
                <a:solidFill>
                  <a:srgbClr val="3C4043"/>
                </a:solidFill>
                <a:effectLst/>
                <a:latin typeface="Roboto Mono" panose="00000009000000000000" pitchFamily="49" charset="0"/>
              </a:rPr>
              <a:t>rPartModel</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validationData</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-13</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type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"class"</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prp</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err="1">
                <a:ln>
                  <a:noFill/>
                </a:ln>
                <a:solidFill>
                  <a:srgbClr val="3C4043"/>
                </a:solidFill>
                <a:effectLst/>
                <a:latin typeface="Roboto Mono" panose="00000009000000000000" pitchFamily="49" charset="0"/>
              </a:rPr>
              <a:t>rPartModel</a:t>
            </a:r>
            <a:r>
              <a:rPr kumimoji="0" lang="en-US" altLang="en-US" sz="1000" b="0" i="0" u="none" strike="noStrike" cap="none" normalizeH="0" baseline="0">
                <a:ln>
                  <a:noFill/>
                </a:ln>
                <a:solidFill>
                  <a:srgbClr val="3C4043"/>
                </a:solidFill>
                <a:effectLst/>
                <a:latin typeface="Roboto Mono" panose="00000009000000000000" pitchFamily="49" charset="0"/>
              </a:rPr>
              <a:t>, type</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2</a:t>
            </a:r>
            <a:r>
              <a:rPr kumimoji="0" lang="en-US" altLang="en-US" sz="1000" b="0" i="0" u="none" strike="noStrike" cap="none" normalizeH="0" baseline="0">
                <a:ln>
                  <a:noFill/>
                </a:ln>
                <a:solidFill>
                  <a:srgbClr val="3C4043"/>
                </a:solidFill>
                <a:effectLst/>
                <a:latin typeface="Roboto Mono" panose="00000009000000000000" pitchFamily="49" charset="0"/>
              </a:rPr>
              <a:t>, extra</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3</a:t>
            </a:r>
            <a:r>
              <a:rPr kumimoji="0" lang="en-US" altLang="en-US" sz="1000" b="0" i="0" u="none" strike="noStrike" cap="none" normalizeH="0" baseline="0">
                <a:ln>
                  <a:noFill/>
                </a:ln>
                <a:solidFill>
                  <a:srgbClr val="3C4043"/>
                </a:solidFill>
                <a:effectLst/>
                <a:latin typeface="Roboto Mono" panose="00000009000000000000" pitchFamily="49" charset="0"/>
              </a:rPr>
              <a:t>, tweak</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007B00"/>
                </a:solidFill>
                <a:effectLst/>
                <a:latin typeface="Roboto Mono" panose="00000009000000000000" pitchFamily="49" charset="0"/>
              </a:rPr>
              <a:t>0.8</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main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"The Quality of Wine"</a:t>
            </a:r>
            <a:r>
              <a:rPr kumimoji="0" lang="en-US" altLang="en-US" sz="1000" b="0" i="0" u="none" strike="noStrike" cap="none" normalizeH="0" baseline="0">
                <a:ln>
                  <a:noFill/>
                </a:ln>
                <a:solidFill>
                  <a:srgbClr val="3C4043"/>
                </a:solidFill>
                <a:effectLst/>
                <a:latin typeface="Roboto Mono" panose="00000009000000000000" pitchFamily="49" charset="0"/>
              </a:rPr>
              <a:t>, compress</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D7E7E"/>
                </a:solidFill>
                <a:effectLst/>
                <a:latin typeface="Roboto Mono" panose="00000009000000000000" pitchFamily="49" charset="0"/>
              </a:rPr>
              <a:t>TRUE</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BB515E92-3575-34A1-B19C-1ADF1529B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38" y="457201"/>
            <a:ext cx="4297362"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4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7D81-9759-8299-7097-F50D72EDECFC}"/>
              </a:ext>
            </a:extLst>
          </p:cNvPr>
          <p:cNvSpPr>
            <a:spLocks noGrp="1"/>
          </p:cNvSpPr>
          <p:nvPr>
            <p:ph type="title"/>
          </p:nvPr>
        </p:nvSpPr>
        <p:spPr/>
        <p:txBody>
          <a:bodyPr/>
          <a:lstStyle/>
          <a:p>
            <a:r>
              <a:rPr lang="en-IN" err="1"/>
              <a:t>predictation</a:t>
            </a:r>
            <a:endParaRPr lang="en-IN"/>
          </a:p>
        </p:txBody>
      </p:sp>
      <p:sp>
        <p:nvSpPr>
          <p:cNvPr id="6" name="Rectangle 3">
            <a:extLst>
              <a:ext uri="{FF2B5EF4-FFF2-40B4-BE49-F238E27FC236}">
                <a16:creationId xmlns:a16="http://schemas.microsoft.com/office/drawing/2014/main" id="{D896B1C2-FBE3-AB8A-D0B0-28E1CBDE5037}"/>
              </a:ext>
            </a:extLst>
          </p:cNvPr>
          <p:cNvSpPr>
            <a:spLocks noGrp="1" noChangeArrowheads="1"/>
          </p:cNvSpPr>
          <p:nvPr>
            <p:ph idx="1"/>
          </p:nvPr>
        </p:nvSpPr>
        <p:spPr bwMode="auto">
          <a:xfrm>
            <a:off x="838200" y="2156073"/>
            <a:ext cx="9027160"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Predicting the pruned tree</a:t>
            </a:r>
            <a:r>
              <a:rPr kumimoji="0" lang="en-US" altLang="en-US" sz="1000" b="0" i="0" u="none" strike="noStrike" cap="none" normalizeH="0" baseline="0">
                <a:ln>
                  <a:noFill/>
                </a:ln>
                <a:solidFill>
                  <a:srgbClr val="3C4043"/>
                </a:solidFill>
                <a:effectLst/>
                <a:latin typeface="Roboto Mono" panose="00000009000000000000" pitchFamily="49" charset="0"/>
              </a:rPr>
              <a:t> prediction </a:t>
            </a:r>
            <a:r>
              <a:rPr kumimoji="0" lang="en-US" altLang="en-US" sz="1800" b="0" i="0" u="none" strike="noStrike" cap="none" normalizeH="0" baseline="0">
                <a:ln>
                  <a:noFill/>
                </a:ln>
                <a:solidFill>
                  <a:srgbClr val="055BE0"/>
                </a:solidFill>
                <a:effectLst/>
                <a:latin typeface="Arial" panose="020B0604020202020204" pitchFamily="34" charset="0"/>
              </a:rPr>
              <a:t>&lt;-</a:t>
            </a:r>
            <a:r>
              <a:rPr kumimoji="0" lang="en-US" altLang="en-US" sz="1000" b="0" i="0" u="none" strike="noStrike" cap="none" normalizeH="0" baseline="0">
                <a:ln>
                  <a:noFill/>
                </a:ln>
                <a:solidFill>
                  <a:srgbClr val="3C4043"/>
                </a:solidFill>
                <a:effectLst/>
                <a:latin typeface="Roboto Mono" panose="00000009000000000000" pitchFamily="49" charset="0"/>
              </a:rPr>
              <a:t> predict(rPartModel, validationData[, </a:t>
            </a:r>
            <a:r>
              <a:rPr kumimoji="0" lang="en-US" altLang="en-US" sz="1000" b="0" i="0" u="none" strike="noStrike" cap="none" normalizeH="0" baseline="0">
                <a:ln>
                  <a:noFill/>
                </a:ln>
                <a:solidFill>
                  <a:srgbClr val="007B00"/>
                </a:solidFill>
                <a:effectLst/>
                <a:latin typeface="Roboto Mono" panose="00000009000000000000" pitchFamily="49" charset="0"/>
              </a:rPr>
              <a:t>-13</a:t>
            </a:r>
            <a:r>
              <a:rPr kumimoji="0" lang="en-US" altLang="en-US" sz="1000" b="0" i="0" u="none" strike="noStrike" cap="none" normalizeH="0" baseline="0">
                <a:ln>
                  <a:noFill/>
                </a:ln>
                <a:solidFill>
                  <a:srgbClr val="3C4043"/>
                </a:solidFill>
                <a:effectLst/>
                <a:latin typeface="Roboto Mono" panose="00000009000000000000" pitchFamily="49" charset="0"/>
              </a:rPr>
              <a:t>], type </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BA2121"/>
                </a:solidFill>
                <a:effectLst/>
                <a:latin typeface="Roboto Mono" panose="00000009000000000000" pitchFamily="49" charset="0"/>
              </a:rPr>
              <a:t>"class"</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99AEACB-41EA-F373-9072-8B70EA7662EF}"/>
              </a:ext>
            </a:extLst>
          </p:cNvPr>
          <p:cNvSpPr>
            <a:spLocks noChangeArrowheads="1"/>
          </p:cNvSpPr>
          <p:nvPr/>
        </p:nvSpPr>
        <p:spPr bwMode="auto">
          <a:xfrm>
            <a:off x="838200" y="2833300"/>
            <a:ext cx="9027160"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Generating Confusion Matrix</a:t>
            </a:r>
            <a:r>
              <a:rPr kumimoji="0" lang="en-US" altLang="en-US" sz="1000" b="0" i="0" u="none" strike="noStrike" cap="none" normalizeH="0" baseline="0">
                <a:ln>
                  <a:noFill/>
                </a:ln>
                <a:solidFill>
                  <a:srgbClr val="3C4043"/>
                </a:solidFill>
                <a:effectLst/>
                <a:latin typeface="Roboto Mono" panose="00000009000000000000" pitchFamily="49" charset="0"/>
              </a:rPr>
              <a:t> confusionMatrix(prediction, validationData</a:t>
            </a:r>
            <a:r>
              <a:rPr kumimoji="0" lang="en-US" altLang="en-US" sz="1800" b="0" i="0" u="none" strike="noStrike" cap="none" normalizeH="0" baseline="0">
                <a:ln>
                  <a:noFill/>
                </a:ln>
                <a:solidFill>
                  <a:srgbClr val="055BE0"/>
                </a:solidFill>
                <a:effectLst/>
                <a:latin typeface="Arial" panose="020B0604020202020204" pitchFamily="34" charset="0"/>
              </a:rPr>
              <a:t>$</a:t>
            </a:r>
            <a:r>
              <a:rPr kumimoji="0" lang="en-US" altLang="en-US" sz="1000" b="0" i="0" u="none" strike="noStrike" cap="none" normalizeH="0" baseline="0">
                <a:ln>
                  <a:noFill/>
                </a:ln>
                <a:solidFill>
                  <a:srgbClr val="3C4043"/>
                </a:solidFill>
                <a:effectLst/>
                <a:latin typeface="Roboto Mono" panose="00000009000000000000" pitchFamily="49" charset="0"/>
              </a:rPr>
              <a:t>qualityFactor)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5209BB2-1184-92C9-40C3-40A270416087}"/>
              </a:ext>
            </a:extLst>
          </p:cNvPr>
          <p:cNvSpPr txBox="1"/>
          <p:nvPr/>
        </p:nvSpPr>
        <p:spPr>
          <a:xfrm>
            <a:off x="727586" y="3389211"/>
            <a:ext cx="8121445" cy="2585323"/>
          </a:xfrm>
          <a:prstGeom prst="rect">
            <a:avLst/>
          </a:prstGeom>
          <a:noFill/>
        </p:spPr>
        <p:txBody>
          <a:bodyPr wrap="square">
            <a:spAutoFit/>
          </a:bodyPr>
          <a:lstStyle/>
          <a:p>
            <a:r>
              <a:rPr lang="en-US" b="0" i="0">
                <a:solidFill>
                  <a:srgbClr val="0D0D0D"/>
                </a:solidFill>
                <a:effectLst/>
                <a:latin typeface="Söhne"/>
              </a:rPr>
              <a:t>Predicting wine quality involves analyzing various chemical properties of the wine such as acidity, pH levels, and alcohol content. Machine learning models can be trained on datasets containing these properties along with corresponding quality ratings to predict the quality of new wines. Feature selection and engineering play crucial roles in building accurate models. Techniques like regression or classification algorithms such as Random Forest or Support Vector Machines are commonly employed for this task. Cross-validation helps in assessing model performance and ensuring its generalizability. Ultimately, accurate wine quality prediction aids in improving production processes and guiding consumer choices.</a:t>
            </a:r>
            <a:endParaRPr lang="en-IN"/>
          </a:p>
        </p:txBody>
      </p:sp>
    </p:spTree>
    <p:extLst>
      <p:ext uri="{BB962C8B-B14F-4D97-AF65-F5344CB8AC3E}">
        <p14:creationId xmlns:p14="http://schemas.microsoft.com/office/powerpoint/2010/main" val="69393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AC34-04AA-3E1A-DBAD-F64A83E2A218}"/>
              </a:ext>
            </a:extLst>
          </p:cNvPr>
          <p:cNvSpPr>
            <a:spLocks noGrp="1"/>
          </p:cNvSpPr>
          <p:nvPr>
            <p:ph type="title"/>
          </p:nvPr>
        </p:nvSpPr>
        <p:spPr/>
        <p:txBody>
          <a:bodyPr/>
          <a:lstStyle/>
          <a:p>
            <a:r>
              <a:rPr lang="en-IN"/>
              <a:t>Result</a:t>
            </a:r>
          </a:p>
        </p:txBody>
      </p:sp>
      <p:sp>
        <p:nvSpPr>
          <p:cNvPr id="4" name="Rectangle 1">
            <a:extLst>
              <a:ext uri="{FF2B5EF4-FFF2-40B4-BE49-F238E27FC236}">
                <a16:creationId xmlns:a16="http://schemas.microsoft.com/office/drawing/2014/main" id="{BA5C6376-3300-7801-AEB2-F81BA59A59E2}"/>
              </a:ext>
            </a:extLst>
          </p:cNvPr>
          <p:cNvSpPr>
            <a:spLocks noGrp="1" noChangeArrowheads="1"/>
          </p:cNvSpPr>
          <p:nvPr>
            <p:ph idx="1"/>
          </p:nvPr>
        </p:nvSpPr>
        <p:spPr bwMode="auto">
          <a:xfrm>
            <a:off x="838200" y="1825940"/>
            <a:ext cx="53594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Confusion Matrix and Statistics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Reference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Prediction high 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high 1299 380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low 305 595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a:solidFill>
                <a:srgbClr val="3C4043"/>
              </a:solidFill>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3C4043"/>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3C4043"/>
                </a:solidFill>
                <a:latin typeface="Roboto Mono" panose="00000009000000000000" pitchFamily="49" charset="0"/>
              </a:rPr>
              <a:t>                 </a:t>
            </a:r>
            <a:r>
              <a:rPr kumimoji="0" lang="en-US" altLang="en-US" sz="1000" b="0" i="0" u="none" strike="noStrike" cap="none" normalizeH="0" baseline="0">
                <a:ln>
                  <a:noFill/>
                </a:ln>
                <a:solidFill>
                  <a:srgbClr val="3C4043"/>
                </a:solidFill>
                <a:effectLst/>
                <a:latin typeface="Roboto Mono" panose="00000009000000000000" pitchFamily="49" charset="0"/>
              </a:rPr>
              <a:t> Accuracy : 0.7344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3C4043"/>
                </a:solidFill>
                <a:latin typeface="Roboto Mono" panose="00000009000000000000" pitchFamily="49" charset="0"/>
              </a:rPr>
              <a:t>                  </a:t>
            </a:r>
            <a:r>
              <a:rPr kumimoji="0" lang="en-US" altLang="en-US" sz="1000" b="0" i="0" u="none" strike="noStrike" cap="none" normalizeH="0" baseline="0">
                <a:ln>
                  <a:noFill/>
                </a:ln>
                <a:solidFill>
                  <a:srgbClr val="3C4043"/>
                </a:solidFill>
                <a:effectLst/>
                <a:latin typeface="Roboto Mono" panose="00000009000000000000" pitchFamily="49" charset="0"/>
              </a:rPr>
              <a:t>95% CI : (0.7169, 0.7514)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a:solidFill>
                <a:srgbClr val="3C4043"/>
              </a:solidFill>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3C4043"/>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a:solidFill>
                  <a:srgbClr val="3C4043"/>
                </a:solidFill>
                <a:latin typeface="Roboto Mono" panose="00000009000000000000" pitchFamily="49" charset="0"/>
              </a:rPr>
              <a:t>       </a:t>
            </a:r>
            <a:r>
              <a:rPr kumimoji="0" lang="en-US" altLang="en-US" sz="1000" b="0" i="0" u="none" strike="noStrike" cap="none" normalizeH="0" baseline="0">
                <a:ln>
                  <a:noFill/>
                </a:ln>
                <a:solidFill>
                  <a:srgbClr val="3C4043"/>
                </a:solidFill>
                <a:effectLst/>
                <a:latin typeface="Roboto Mono" panose="00000009000000000000" pitchFamily="49" charset="0"/>
              </a:rPr>
              <a:t>No Information Rate : 0.6219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P-Value [Acc &gt; NIR] : &lt; 2.2e-16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3C4043"/>
              </a:solidFill>
              <a:effectLst/>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Kappa : 0.4265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3C4043"/>
                </a:solidFill>
                <a:effectLst/>
                <a:latin typeface="Roboto Mono" panose="00000009000000000000" pitchFamily="49" charset="0"/>
              </a:rPr>
              <a:t>Mcnemar's</a:t>
            </a:r>
            <a:r>
              <a:rPr kumimoji="0" lang="en-US" altLang="en-US" sz="1000" b="0" i="0" u="none" strike="noStrike" cap="none" normalizeH="0" baseline="0">
                <a:ln>
                  <a:noFill/>
                </a:ln>
                <a:solidFill>
                  <a:srgbClr val="3C4043"/>
                </a:solidFill>
                <a:effectLst/>
                <a:latin typeface="Roboto Mono" panose="00000009000000000000" pitchFamily="49" charset="0"/>
              </a:rPr>
              <a:t> Test P-Value : 0.004693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Sensitivity : 0.8099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Specificity : 0.6103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Pos Pred Value : 0.7737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Neg Pred Value : 0.6611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Prevalence : 0.6219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Detection Rate : 0.5037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Detection Prevalence : 0.6510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Balanced Accuracy : 0.7101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a:solidFill>
                <a:srgbClr val="3C4043"/>
              </a:solidFill>
              <a:latin typeface="Roboto Mono" panose="00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“Positive”  Class : high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B949A53E-8431-C10C-D966-1F1F4243E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167" y="1298491"/>
            <a:ext cx="5737393" cy="400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8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B090-4E5C-5EE3-55A5-13BE8AEE8227}"/>
              </a:ext>
            </a:extLst>
          </p:cNvPr>
          <p:cNvSpPr>
            <a:spLocks noGrp="1"/>
          </p:cNvSpPr>
          <p:nvPr>
            <p:ph type="title"/>
          </p:nvPr>
        </p:nvSpPr>
        <p:spPr/>
        <p:txBody>
          <a:bodyPr/>
          <a:lstStyle/>
          <a:p>
            <a:r>
              <a:rPr lang="en-IN"/>
              <a:t>Application</a:t>
            </a:r>
          </a:p>
        </p:txBody>
      </p:sp>
      <p:sp>
        <p:nvSpPr>
          <p:cNvPr id="3" name="Content Placeholder 2">
            <a:extLst>
              <a:ext uri="{FF2B5EF4-FFF2-40B4-BE49-F238E27FC236}">
                <a16:creationId xmlns:a16="http://schemas.microsoft.com/office/drawing/2014/main" id="{C3CC9D09-D04C-1B55-C1EF-4EB898CF99EB}"/>
              </a:ext>
            </a:extLst>
          </p:cNvPr>
          <p:cNvSpPr>
            <a:spLocks noGrp="1"/>
          </p:cNvSpPr>
          <p:nvPr>
            <p:ph idx="1"/>
          </p:nvPr>
        </p:nvSpPr>
        <p:spPr/>
        <p:txBody>
          <a:bodyPr/>
          <a:lstStyle/>
          <a:p>
            <a:r>
              <a:rPr lang="en-US" b="0" i="0">
                <a:solidFill>
                  <a:srgbClr val="000000"/>
                </a:solidFill>
                <a:effectLst/>
                <a:latin typeface="__Source_Sans_3_f93b20"/>
              </a:rPr>
              <a:t>Itis used by the wine manufacturers to improve the quality of the future wines.</a:t>
            </a:r>
          </a:p>
          <a:p>
            <a:r>
              <a:rPr lang="en-US" b="0" i="0">
                <a:solidFill>
                  <a:srgbClr val="000000"/>
                </a:solidFill>
                <a:effectLst/>
                <a:latin typeface="__Source_Sans_3_f93b20"/>
              </a:rPr>
              <a:t> Certification bodies can also use the result for quality control.</a:t>
            </a:r>
          </a:p>
          <a:p>
            <a:r>
              <a:rPr lang="en-US" b="0" i="0">
                <a:solidFill>
                  <a:srgbClr val="000000"/>
                </a:solidFill>
                <a:effectLst/>
                <a:latin typeface="__Source_Sans_3_f93b20"/>
              </a:rPr>
              <a:t> Results can be used to make wine selection guides for wine magazines.</a:t>
            </a:r>
          </a:p>
          <a:p>
            <a:r>
              <a:rPr lang="en-US" b="0" i="0">
                <a:solidFill>
                  <a:srgbClr val="000000"/>
                </a:solidFill>
                <a:effectLst/>
                <a:latin typeface="__Source_Sans_3_f93b20"/>
              </a:rPr>
              <a:t> Results can be used by consumers for wine selection </a:t>
            </a:r>
            <a:endParaRPr lang="en-IN"/>
          </a:p>
        </p:txBody>
      </p:sp>
    </p:spTree>
    <p:extLst>
      <p:ext uri="{BB962C8B-B14F-4D97-AF65-F5344CB8AC3E}">
        <p14:creationId xmlns:p14="http://schemas.microsoft.com/office/powerpoint/2010/main" val="293958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8CDB-6DA0-EECB-C2EC-965E26ACAEF8}"/>
              </a:ext>
            </a:extLst>
          </p:cNvPr>
          <p:cNvSpPr>
            <a:spLocks noGrp="1"/>
          </p:cNvSpPr>
          <p:nvPr>
            <p:ph type="title"/>
          </p:nvPr>
        </p:nvSpPr>
        <p:spPr/>
        <p:txBody>
          <a:bodyPr/>
          <a:lstStyle/>
          <a:p>
            <a:r>
              <a:rPr lang="en-IN"/>
              <a:t>Reference</a:t>
            </a:r>
          </a:p>
        </p:txBody>
      </p:sp>
      <p:sp>
        <p:nvSpPr>
          <p:cNvPr id="3" name="Content Placeholder 2">
            <a:extLst>
              <a:ext uri="{FF2B5EF4-FFF2-40B4-BE49-F238E27FC236}">
                <a16:creationId xmlns:a16="http://schemas.microsoft.com/office/drawing/2014/main" id="{82339C51-4AAF-BC51-5B89-58A940975435}"/>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IN" b="0" i="0">
                <a:solidFill>
                  <a:srgbClr val="000000"/>
                </a:solidFill>
                <a:effectLst/>
                <a:latin typeface="__Source_Sans_3_f93b20"/>
              </a:rPr>
              <a:t>“The Classification of White Wine and Red Wine According to Their Physicochemical Qualities,” Int. J. </a:t>
            </a:r>
            <a:r>
              <a:rPr lang="en-IN" b="0" i="0" err="1">
                <a:solidFill>
                  <a:srgbClr val="000000"/>
                </a:solidFill>
                <a:effectLst/>
                <a:latin typeface="__Source_Sans_3_f93b20"/>
              </a:rPr>
              <a:t>Intell</a:t>
            </a:r>
            <a:r>
              <a:rPr lang="en-IN" b="0" i="0">
                <a:solidFill>
                  <a:srgbClr val="000000"/>
                </a:solidFill>
                <a:effectLst/>
                <a:latin typeface="__Source_Sans_3_f93b20"/>
              </a:rPr>
              <a:t>. Syst. Appl. Eng., vol. 4, no. SpecialIssue-1, pp. 23–26, 2016.</a:t>
            </a:r>
          </a:p>
          <a:p>
            <a:pPr algn="l">
              <a:buFont typeface="Arial" panose="020B0604020202020204" pitchFamily="34" charset="0"/>
              <a:buChar char="•"/>
            </a:pPr>
            <a:r>
              <a:rPr lang="en-IN" b="0" i="0">
                <a:solidFill>
                  <a:srgbClr val="000000"/>
                </a:solidFill>
                <a:effectLst/>
                <a:latin typeface="__Source_Sans_3_f93b20"/>
              </a:rPr>
              <a:t> [2] E. Summary, W. P. Monitoring, W. Quality, W. Safety, and W. Complexity, “Wine Analysis : from ‘Grape to Glass’ An analytical testing digest of the wine manufacturing process,” 2016.</a:t>
            </a:r>
          </a:p>
          <a:p>
            <a:pPr algn="l">
              <a:buFont typeface="Arial" panose="020B0604020202020204" pitchFamily="34" charset="0"/>
              <a:buChar char="•"/>
            </a:pPr>
            <a:r>
              <a:rPr lang="en-IN" b="0" i="0">
                <a:solidFill>
                  <a:srgbClr val="000000"/>
                </a:solidFill>
                <a:effectLst/>
                <a:latin typeface="__Source_Sans_3_f93b20"/>
              </a:rPr>
              <a:t> [3] A. Ghosh, “Project Report : -Red Wine Quality Analysis Final 3 . An empirical Red Wine Quality Analysis of the Portuguese ‘ Vinho Verde ’ wine,” no. December 2017, 2018.</a:t>
            </a:r>
          </a:p>
          <a:p>
            <a:pPr algn="l">
              <a:buFont typeface="Arial" panose="020B0604020202020204" pitchFamily="34" charset="0"/>
              <a:buChar char="•"/>
            </a:pPr>
            <a:r>
              <a:rPr lang="en-IN" b="0" i="0">
                <a:solidFill>
                  <a:srgbClr val="000000"/>
                </a:solidFill>
                <a:effectLst/>
                <a:latin typeface="__Source_Sans_3_f93b20"/>
              </a:rPr>
              <a:t> [4] Y. Gupta, “Selection of important features and predicting wine quality using machine learning techniques,” Procedia </a:t>
            </a:r>
            <a:r>
              <a:rPr lang="en-IN" b="0" i="0" err="1">
                <a:solidFill>
                  <a:srgbClr val="000000"/>
                </a:solidFill>
                <a:effectLst/>
                <a:latin typeface="__Source_Sans_3_f93b20"/>
              </a:rPr>
              <a:t>Comput</a:t>
            </a:r>
            <a:r>
              <a:rPr lang="en-IN" b="0" i="0">
                <a:solidFill>
                  <a:srgbClr val="000000"/>
                </a:solidFill>
                <a:effectLst/>
                <a:latin typeface="__Source_Sans_3_f93b20"/>
              </a:rPr>
              <a:t>. Sci., vol. 125, pp. 305–312, 2018.</a:t>
            </a:r>
          </a:p>
          <a:p>
            <a:pPr algn="l">
              <a:buFont typeface="Arial" panose="020B0604020202020204" pitchFamily="34" charset="0"/>
              <a:buChar char="•"/>
            </a:pPr>
            <a:r>
              <a:rPr lang="en-IN" b="0" i="0">
                <a:solidFill>
                  <a:srgbClr val="000000"/>
                </a:solidFill>
                <a:effectLst/>
                <a:latin typeface="__Source_Sans_3_f93b20"/>
              </a:rPr>
              <a:t> [5] P. Model, L. Regression, and R. Studio, “Building and Evaluating a Predictive Model w/ Linear Regression in RapidMiner Studio,” 2018.</a:t>
            </a:r>
          </a:p>
          <a:p>
            <a:pPr algn="l">
              <a:buFont typeface="Arial" panose="020B0604020202020204" pitchFamily="34" charset="0"/>
              <a:buChar char="•"/>
            </a:pPr>
            <a:r>
              <a:rPr lang="en-IN" b="0" i="0">
                <a:solidFill>
                  <a:srgbClr val="000000"/>
                </a:solidFill>
                <a:effectLst/>
                <a:latin typeface="__Source_Sans_3_f93b20"/>
              </a:rPr>
              <a:t> [6] B. </a:t>
            </a:r>
            <a:r>
              <a:rPr lang="en-IN" b="0" i="0" err="1">
                <a:solidFill>
                  <a:srgbClr val="000000"/>
                </a:solidFill>
                <a:effectLst/>
                <a:latin typeface="__Source_Sans_3_f93b20"/>
              </a:rPr>
              <a:t>Tajini</a:t>
            </a:r>
            <a:r>
              <a:rPr lang="en-IN" b="0" i="0">
                <a:solidFill>
                  <a:srgbClr val="000000"/>
                </a:solidFill>
                <a:effectLst/>
                <a:latin typeface="__Source_Sans_3_f93b20"/>
              </a:rPr>
              <a:t> and O. C. Paris, “Badr </a:t>
            </a:r>
            <a:r>
              <a:rPr lang="en-IN" b="0" i="0" err="1">
                <a:solidFill>
                  <a:srgbClr val="000000"/>
                </a:solidFill>
                <a:effectLst/>
                <a:latin typeface="__Source_Sans_3_f93b20"/>
              </a:rPr>
              <a:t>Tajini</a:t>
            </a:r>
            <a:r>
              <a:rPr lang="en-IN" b="0" i="0">
                <a:solidFill>
                  <a:srgbClr val="000000"/>
                </a:solidFill>
                <a:effectLst/>
                <a:latin typeface="__Source_Sans_3_f93b20"/>
              </a:rPr>
              <a:t> – On Campus Paris – DSTI 2017,” vol. 47, no. 4, pp. 547–553, 2017. </a:t>
            </a:r>
          </a:p>
          <a:p>
            <a:endParaRPr lang="en-IN"/>
          </a:p>
        </p:txBody>
      </p:sp>
    </p:spTree>
    <p:extLst>
      <p:ext uri="{BB962C8B-B14F-4D97-AF65-F5344CB8AC3E}">
        <p14:creationId xmlns:p14="http://schemas.microsoft.com/office/powerpoint/2010/main" val="74758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031C-52D6-7569-E8E7-31C954346EFD}"/>
              </a:ext>
            </a:extLst>
          </p:cNvPr>
          <p:cNvSpPr>
            <a:spLocks noGrp="1"/>
          </p:cNvSpPr>
          <p:nvPr>
            <p:ph type="title"/>
          </p:nvPr>
        </p:nvSpPr>
        <p:spPr/>
        <p:txBody>
          <a:bodyPr/>
          <a:lstStyle/>
          <a:p>
            <a:r>
              <a:rPr lang="en-IN"/>
              <a:t>Outline</a:t>
            </a:r>
          </a:p>
        </p:txBody>
      </p:sp>
      <p:sp>
        <p:nvSpPr>
          <p:cNvPr id="3" name="Content Placeholder 2">
            <a:extLst>
              <a:ext uri="{FF2B5EF4-FFF2-40B4-BE49-F238E27FC236}">
                <a16:creationId xmlns:a16="http://schemas.microsoft.com/office/drawing/2014/main" id="{E62B1A3A-6C47-9715-AB3D-E76C6C53BEAB}"/>
              </a:ext>
            </a:extLst>
          </p:cNvPr>
          <p:cNvSpPr>
            <a:spLocks noGrp="1"/>
          </p:cNvSpPr>
          <p:nvPr>
            <p:ph idx="1"/>
          </p:nvPr>
        </p:nvSpPr>
        <p:spPr/>
        <p:txBody>
          <a:bodyPr/>
          <a:lstStyle/>
          <a:p>
            <a:r>
              <a:rPr lang="en-IN"/>
              <a:t> Introduction</a:t>
            </a:r>
          </a:p>
          <a:p>
            <a:r>
              <a:rPr lang="en-IN"/>
              <a:t>Problem statement </a:t>
            </a:r>
          </a:p>
          <a:p>
            <a:r>
              <a:rPr lang="en-IN"/>
              <a:t>Objective</a:t>
            </a:r>
          </a:p>
          <a:p>
            <a:r>
              <a:rPr lang="en-IN"/>
              <a:t>System Requirements</a:t>
            </a:r>
          </a:p>
          <a:p>
            <a:r>
              <a:rPr lang="en-IN"/>
              <a:t>Algorithm/Model Used</a:t>
            </a:r>
          </a:p>
          <a:p>
            <a:r>
              <a:rPr lang="en-IN"/>
              <a:t>Result</a:t>
            </a:r>
          </a:p>
          <a:p>
            <a:r>
              <a:rPr lang="en-IN"/>
              <a:t>Application</a:t>
            </a:r>
          </a:p>
          <a:p>
            <a:r>
              <a:rPr lang="en-IN"/>
              <a:t>Reference</a:t>
            </a:r>
          </a:p>
        </p:txBody>
      </p:sp>
    </p:spTree>
    <p:extLst>
      <p:ext uri="{BB962C8B-B14F-4D97-AF65-F5344CB8AC3E}">
        <p14:creationId xmlns:p14="http://schemas.microsoft.com/office/powerpoint/2010/main" val="252901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3BE1-12E7-53E8-CD35-7435A2A5B62E}"/>
              </a:ext>
            </a:extLst>
          </p:cNvPr>
          <p:cNvSpPr>
            <a:spLocks noGrp="1"/>
          </p:cNvSpPr>
          <p:nvPr>
            <p:ph type="title"/>
          </p:nvPr>
        </p:nvSpPr>
        <p:spPr/>
        <p:txBody>
          <a:bodyPr/>
          <a:lstStyle/>
          <a:p>
            <a:r>
              <a:rPr lang="en-IN" err="1"/>
              <a:t>Introdution</a:t>
            </a:r>
            <a:endParaRPr lang="en-IN"/>
          </a:p>
        </p:txBody>
      </p:sp>
      <p:sp>
        <p:nvSpPr>
          <p:cNvPr id="3" name="Content Placeholder 2">
            <a:extLst>
              <a:ext uri="{FF2B5EF4-FFF2-40B4-BE49-F238E27FC236}">
                <a16:creationId xmlns:a16="http://schemas.microsoft.com/office/drawing/2014/main" id="{C6367046-D9D8-A336-C14D-B4A1AEE3812C}"/>
              </a:ext>
            </a:extLst>
          </p:cNvPr>
          <p:cNvSpPr>
            <a:spLocks noGrp="1"/>
          </p:cNvSpPr>
          <p:nvPr>
            <p:ph idx="1"/>
          </p:nvPr>
        </p:nvSpPr>
        <p:spPr/>
        <p:txBody>
          <a:bodyPr>
            <a:normAutofit/>
          </a:bodyPr>
          <a:lstStyle/>
          <a:p>
            <a:r>
              <a:rPr lang="en-IN"/>
              <a:t>About Wine:</a:t>
            </a:r>
          </a:p>
          <a:p>
            <a:r>
              <a:rPr lang="en-US" b="0" i="0">
                <a:solidFill>
                  <a:srgbClr val="000000"/>
                </a:solidFill>
                <a:effectLst/>
                <a:latin typeface="__Source_Sans_3_f93b20"/>
              </a:rPr>
              <a:t>Wine is a beverage made from fermented grape and other fruit juices with lower amount of alcohol content. </a:t>
            </a:r>
          </a:p>
          <a:p>
            <a:r>
              <a:rPr lang="en-US" b="0" i="0">
                <a:solidFill>
                  <a:srgbClr val="000000"/>
                </a:solidFill>
                <a:effectLst/>
                <a:latin typeface="__Source_Sans_3_f93b20"/>
              </a:rPr>
              <a:t> Quality of wine is graded based on the taste of wine and vintage. This process is time taking, costly and not efficient. </a:t>
            </a:r>
          </a:p>
          <a:p>
            <a:r>
              <a:rPr lang="en-US" b="0" i="0">
                <a:solidFill>
                  <a:srgbClr val="000000"/>
                </a:solidFill>
                <a:effectLst/>
                <a:latin typeface="__Source_Sans_3_f93b20"/>
              </a:rPr>
              <a:t> A wine itself includes different parameters like fixed acidity, volatile acidity, citric acid, residual sugar, chlorides, free </a:t>
            </a:r>
            <a:r>
              <a:rPr lang="en-US" b="0" i="0" err="1">
                <a:solidFill>
                  <a:srgbClr val="000000"/>
                </a:solidFill>
                <a:effectLst/>
                <a:latin typeface="__Source_Sans_3_f93b20"/>
              </a:rPr>
              <a:t>sulphur</a:t>
            </a:r>
            <a:r>
              <a:rPr lang="en-US" b="0" i="0">
                <a:solidFill>
                  <a:srgbClr val="000000"/>
                </a:solidFill>
                <a:effectLst/>
                <a:latin typeface="__Source_Sans_3_f93b20"/>
              </a:rPr>
              <a:t> dioxide, total </a:t>
            </a:r>
            <a:r>
              <a:rPr lang="en-US" b="0" i="0" err="1">
                <a:solidFill>
                  <a:srgbClr val="000000"/>
                </a:solidFill>
                <a:effectLst/>
                <a:latin typeface="__Source_Sans_3_f93b20"/>
              </a:rPr>
              <a:t>sulphur</a:t>
            </a:r>
            <a:r>
              <a:rPr lang="en-US" b="0" i="0">
                <a:solidFill>
                  <a:srgbClr val="000000"/>
                </a:solidFill>
                <a:effectLst/>
                <a:latin typeface="__Source_Sans_3_f93b20"/>
              </a:rPr>
              <a:t> dioxide, density, pH, sulphates, alcohol and quality.</a:t>
            </a:r>
          </a:p>
          <a:p>
            <a:endParaRPr lang="en-IN"/>
          </a:p>
        </p:txBody>
      </p:sp>
    </p:spTree>
    <p:extLst>
      <p:ext uri="{BB962C8B-B14F-4D97-AF65-F5344CB8AC3E}">
        <p14:creationId xmlns:p14="http://schemas.microsoft.com/office/powerpoint/2010/main" val="419612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8212-64F2-C08A-8BA6-3FD44E253E70}"/>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EF348E0C-FAE6-D8E2-2070-BDDCE25071DB}"/>
              </a:ext>
            </a:extLst>
          </p:cNvPr>
          <p:cNvSpPr>
            <a:spLocks noGrp="1"/>
          </p:cNvSpPr>
          <p:nvPr>
            <p:ph idx="1"/>
          </p:nvPr>
        </p:nvSpPr>
        <p:spPr/>
        <p:txBody>
          <a:bodyPr/>
          <a:lstStyle/>
          <a:p>
            <a:r>
              <a:rPr lang="en-US" b="0" i="0">
                <a:solidFill>
                  <a:srgbClr val="000000"/>
                </a:solidFill>
                <a:effectLst/>
                <a:latin typeface="__Source_Sans_3_f93b20"/>
              </a:rPr>
              <a:t> In industries, understanding the demands of wine safety testing can be a complex task for the laboratory with numerous analytes and residues to monitor.</a:t>
            </a:r>
          </a:p>
          <a:p>
            <a:r>
              <a:rPr lang="en-US" b="0" i="0">
                <a:solidFill>
                  <a:srgbClr val="000000"/>
                </a:solidFill>
                <a:effectLst/>
                <a:latin typeface="__Source_Sans_3_f93b20"/>
              </a:rPr>
              <a:t>But, our application’s prediction, provide ideal solutions for the analysis of wine, which will make this whole process efficient and cheaper with less human interaction.</a:t>
            </a:r>
            <a:endParaRPr lang="en-IN"/>
          </a:p>
        </p:txBody>
      </p:sp>
    </p:spTree>
    <p:extLst>
      <p:ext uri="{BB962C8B-B14F-4D97-AF65-F5344CB8AC3E}">
        <p14:creationId xmlns:p14="http://schemas.microsoft.com/office/powerpoint/2010/main" val="382553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F542-7439-53AD-ABBE-EC91A8A2DB2A}"/>
              </a:ext>
            </a:extLst>
          </p:cNvPr>
          <p:cNvSpPr>
            <a:spLocks noGrp="1"/>
          </p:cNvSpPr>
          <p:nvPr>
            <p:ph type="title"/>
          </p:nvPr>
        </p:nvSpPr>
        <p:spPr/>
        <p:txBody>
          <a:bodyPr/>
          <a:lstStyle/>
          <a:p>
            <a:r>
              <a:rPr lang="en-IN"/>
              <a:t>Objective</a:t>
            </a:r>
          </a:p>
        </p:txBody>
      </p:sp>
      <p:sp>
        <p:nvSpPr>
          <p:cNvPr id="3" name="Content Placeholder 2">
            <a:extLst>
              <a:ext uri="{FF2B5EF4-FFF2-40B4-BE49-F238E27FC236}">
                <a16:creationId xmlns:a16="http://schemas.microsoft.com/office/drawing/2014/main" id="{8633A592-DE5F-B6BB-5128-9A46D2878785}"/>
              </a:ext>
            </a:extLst>
          </p:cNvPr>
          <p:cNvSpPr>
            <a:spLocks noGrp="1"/>
          </p:cNvSpPr>
          <p:nvPr>
            <p:ph idx="1"/>
          </p:nvPr>
        </p:nvSpPr>
        <p:spPr/>
        <p:txBody>
          <a:bodyPr>
            <a:normAutofit fontScale="92500" lnSpcReduction="20000"/>
          </a:bodyPr>
          <a:lstStyle/>
          <a:p>
            <a:r>
              <a:rPr lang="en-IN"/>
              <a:t>Our Main </a:t>
            </a:r>
            <a:r>
              <a:rPr lang="en-US" b="0" i="0">
                <a:solidFill>
                  <a:srgbClr val="000000"/>
                </a:solidFill>
                <a:effectLst/>
                <a:latin typeface="__Source_Sans_3_f93b20"/>
              </a:rPr>
              <a:t>objective is to predict the wine quality using machine learning through Python programming language </a:t>
            </a:r>
          </a:p>
          <a:p>
            <a:r>
              <a:rPr lang="en-US" b="0" i="0">
                <a:solidFill>
                  <a:srgbClr val="000000"/>
                </a:solidFill>
                <a:effectLst/>
                <a:latin typeface="__Source_Sans_3_f93b20"/>
              </a:rPr>
              <a:t> A large dataset is considered and wine quality is modelled to </a:t>
            </a:r>
            <a:r>
              <a:rPr lang="en-US" b="0" i="0" err="1">
                <a:solidFill>
                  <a:srgbClr val="000000"/>
                </a:solidFill>
                <a:effectLst/>
                <a:latin typeface="__Source_Sans_3_f93b20"/>
              </a:rPr>
              <a:t>analyse</a:t>
            </a:r>
            <a:r>
              <a:rPr lang="en-US" b="0" i="0">
                <a:solidFill>
                  <a:srgbClr val="000000"/>
                </a:solidFill>
                <a:effectLst/>
                <a:latin typeface="__Source_Sans_3_f93b20"/>
              </a:rPr>
              <a:t> the quality of wine through different parameters like fixed acidity, volatile acidity etc.</a:t>
            </a:r>
          </a:p>
          <a:p>
            <a:r>
              <a:rPr lang="en-US" b="0" i="0">
                <a:solidFill>
                  <a:srgbClr val="000000"/>
                </a:solidFill>
                <a:effectLst/>
                <a:latin typeface="__Source_Sans_3_f93b20"/>
              </a:rPr>
              <a:t> All these parameters will be </a:t>
            </a:r>
            <a:r>
              <a:rPr lang="en-US" b="0" i="0" err="1">
                <a:solidFill>
                  <a:srgbClr val="000000"/>
                </a:solidFill>
                <a:effectLst/>
                <a:latin typeface="__Source_Sans_3_f93b20"/>
              </a:rPr>
              <a:t>analysed</a:t>
            </a:r>
            <a:r>
              <a:rPr lang="en-US" b="0" i="0">
                <a:solidFill>
                  <a:srgbClr val="000000"/>
                </a:solidFill>
                <a:effectLst/>
                <a:latin typeface="__Source_Sans_3_f93b20"/>
              </a:rPr>
              <a:t> through Machine Learning algorithms like random forest classifier algorithm which will helps to rate the wine on scale 1 - 10 or bad - good. </a:t>
            </a:r>
          </a:p>
          <a:p>
            <a:r>
              <a:rPr lang="en-US" b="0" i="0">
                <a:solidFill>
                  <a:srgbClr val="000000"/>
                </a:solidFill>
                <a:effectLst/>
                <a:latin typeface="__Source_Sans_3_f93b20"/>
              </a:rPr>
              <a:t> Output obtained would further be checked for correctness and model will be optimized accordingly. </a:t>
            </a:r>
          </a:p>
          <a:p>
            <a:r>
              <a:rPr lang="en-US" b="0" i="0">
                <a:solidFill>
                  <a:srgbClr val="000000"/>
                </a:solidFill>
                <a:effectLst/>
                <a:latin typeface="__Source_Sans_3_f93b20"/>
              </a:rPr>
              <a:t> It can support the wine expert evaluations and ultimately improve the production</a:t>
            </a:r>
            <a:endParaRPr lang="en-IN"/>
          </a:p>
        </p:txBody>
      </p:sp>
    </p:spTree>
    <p:extLst>
      <p:ext uri="{BB962C8B-B14F-4D97-AF65-F5344CB8AC3E}">
        <p14:creationId xmlns:p14="http://schemas.microsoft.com/office/powerpoint/2010/main" val="140590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EDFA-E56C-ED87-E4AE-CD1BD195EDEE}"/>
              </a:ext>
            </a:extLst>
          </p:cNvPr>
          <p:cNvSpPr>
            <a:spLocks noGrp="1"/>
          </p:cNvSpPr>
          <p:nvPr>
            <p:ph type="title"/>
          </p:nvPr>
        </p:nvSpPr>
        <p:spPr/>
        <p:txBody>
          <a:bodyPr/>
          <a:lstStyle/>
          <a:p>
            <a:r>
              <a:rPr lang="en-IN"/>
              <a:t>System Requirements</a:t>
            </a:r>
          </a:p>
        </p:txBody>
      </p:sp>
      <p:sp>
        <p:nvSpPr>
          <p:cNvPr id="3" name="Content Placeholder 2">
            <a:extLst>
              <a:ext uri="{FF2B5EF4-FFF2-40B4-BE49-F238E27FC236}">
                <a16:creationId xmlns:a16="http://schemas.microsoft.com/office/drawing/2014/main" id="{0C8DFE6A-3256-854E-594A-3CDB1FE043F7}"/>
              </a:ext>
            </a:extLst>
          </p:cNvPr>
          <p:cNvSpPr>
            <a:spLocks noGrp="1"/>
          </p:cNvSpPr>
          <p:nvPr>
            <p:ph idx="1"/>
          </p:nvPr>
        </p:nvSpPr>
        <p:spPr/>
        <p:txBody>
          <a:bodyPr/>
          <a:lstStyle/>
          <a:p>
            <a:r>
              <a:rPr lang="en-IN"/>
              <a:t>HARDWARE REQUIREMENTS</a:t>
            </a:r>
          </a:p>
          <a:p>
            <a:r>
              <a:rPr lang="en-IN"/>
              <a:t>  System : </a:t>
            </a:r>
            <a:r>
              <a:rPr lang="en-IN" err="1"/>
              <a:t>Pentinum</a:t>
            </a:r>
            <a:r>
              <a:rPr lang="en-IN"/>
              <a:t> i3 Processor</a:t>
            </a:r>
          </a:p>
          <a:p>
            <a:r>
              <a:rPr lang="en-IN"/>
              <a:t>  Hard Disk : 500 GB</a:t>
            </a:r>
          </a:p>
          <a:p>
            <a:r>
              <a:rPr lang="en-IN"/>
              <a:t>  Monitor : 15</a:t>
            </a:r>
            <a:r>
              <a:rPr lang="en-IN" baseline="30000"/>
              <a:t>th</a:t>
            </a:r>
            <a:r>
              <a:rPr lang="en-IN"/>
              <a:t> LED</a:t>
            </a:r>
          </a:p>
          <a:p>
            <a:r>
              <a:rPr lang="en-IN"/>
              <a:t>  Input </a:t>
            </a:r>
            <a:r>
              <a:rPr lang="en-IN" err="1"/>
              <a:t>Devicess</a:t>
            </a:r>
            <a:r>
              <a:rPr lang="en-IN"/>
              <a:t> : </a:t>
            </a:r>
            <a:r>
              <a:rPr lang="en-IN" err="1"/>
              <a:t>Keyboard,Mouse</a:t>
            </a:r>
            <a:endParaRPr lang="en-IN"/>
          </a:p>
          <a:p>
            <a:r>
              <a:rPr lang="en-IN"/>
              <a:t>  Ram : 4 GB</a:t>
            </a:r>
          </a:p>
        </p:txBody>
      </p:sp>
    </p:spTree>
    <p:extLst>
      <p:ext uri="{BB962C8B-B14F-4D97-AF65-F5344CB8AC3E}">
        <p14:creationId xmlns:p14="http://schemas.microsoft.com/office/powerpoint/2010/main" val="170777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A68F-84BE-4369-978E-DC9C4BD370DD}"/>
              </a:ext>
            </a:extLst>
          </p:cNvPr>
          <p:cNvSpPr>
            <a:spLocks noGrp="1"/>
          </p:cNvSpPr>
          <p:nvPr>
            <p:ph type="title"/>
          </p:nvPr>
        </p:nvSpPr>
        <p:spPr/>
        <p:txBody>
          <a:bodyPr>
            <a:normAutofit/>
          </a:bodyPr>
          <a:lstStyle/>
          <a:p>
            <a:r>
              <a:rPr lang="en-IN" sz="2800"/>
              <a:t>SOFTWARE REQUIREMENTS :</a:t>
            </a:r>
          </a:p>
        </p:txBody>
      </p:sp>
      <p:sp>
        <p:nvSpPr>
          <p:cNvPr id="3" name="Content Placeholder 2">
            <a:extLst>
              <a:ext uri="{FF2B5EF4-FFF2-40B4-BE49-F238E27FC236}">
                <a16:creationId xmlns:a16="http://schemas.microsoft.com/office/drawing/2014/main" id="{8E9ACA1C-8726-9AFD-20BD-F247B5B299F5}"/>
              </a:ext>
            </a:extLst>
          </p:cNvPr>
          <p:cNvSpPr>
            <a:spLocks noGrp="1"/>
          </p:cNvSpPr>
          <p:nvPr>
            <p:ph idx="1"/>
          </p:nvPr>
        </p:nvSpPr>
        <p:spPr/>
        <p:txBody>
          <a:bodyPr/>
          <a:lstStyle/>
          <a:p>
            <a:pPr marL="0" indent="0">
              <a:buNone/>
            </a:pPr>
            <a:endParaRPr lang="en-IN"/>
          </a:p>
          <a:p>
            <a:r>
              <a:rPr lang="en-IN"/>
              <a:t> Operating System : Windows 10</a:t>
            </a:r>
          </a:p>
          <a:p>
            <a:r>
              <a:rPr lang="en-IN"/>
              <a:t>  Coding Language : Python</a:t>
            </a:r>
          </a:p>
          <a:p>
            <a:r>
              <a:rPr lang="en-IN"/>
              <a:t>  Web Framework : Flask</a:t>
            </a:r>
          </a:p>
        </p:txBody>
      </p:sp>
    </p:spTree>
    <p:extLst>
      <p:ext uri="{BB962C8B-B14F-4D97-AF65-F5344CB8AC3E}">
        <p14:creationId xmlns:p14="http://schemas.microsoft.com/office/powerpoint/2010/main" val="31053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DA7D-C9C6-BC9F-E36B-51A7AC6D1E62}"/>
              </a:ext>
            </a:extLst>
          </p:cNvPr>
          <p:cNvSpPr>
            <a:spLocks noGrp="1"/>
          </p:cNvSpPr>
          <p:nvPr>
            <p:ph type="title"/>
          </p:nvPr>
        </p:nvSpPr>
        <p:spPr/>
        <p:txBody>
          <a:bodyPr/>
          <a:lstStyle/>
          <a:p>
            <a:r>
              <a:rPr lang="en-IN"/>
              <a:t>Algorithm / Model Used</a:t>
            </a:r>
          </a:p>
        </p:txBody>
      </p:sp>
      <p:sp>
        <p:nvSpPr>
          <p:cNvPr id="3" name="Content Placeholder 2">
            <a:extLst>
              <a:ext uri="{FF2B5EF4-FFF2-40B4-BE49-F238E27FC236}">
                <a16:creationId xmlns:a16="http://schemas.microsoft.com/office/drawing/2014/main" id="{6F7A14B3-2B8E-988C-993F-D5B14B1C6486}"/>
              </a:ext>
            </a:extLst>
          </p:cNvPr>
          <p:cNvSpPr>
            <a:spLocks noGrp="1"/>
          </p:cNvSpPr>
          <p:nvPr>
            <p:ph idx="1"/>
          </p:nvPr>
        </p:nvSpPr>
        <p:spPr/>
        <p:txBody>
          <a:bodyPr/>
          <a:lstStyle/>
          <a:p>
            <a:r>
              <a:rPr lang="en-IN"/>
              <a:t>Decision Tree</a:t>
            </a:r>
          </a:p>
          <a:p>
            <a:endParaRPr lang="en-IN"/>
          </a:p>
          <a:p>
            <a:r>
              <a:rPr lang="en-IN"/>
              <a:t>Input</a:t>
            </a:r>
          </a:p>
          <a:p>
            <a:r>
              <a:rPr lang="en-IN"/>
              <a:t>   “https://1drv.ms/x/s!Ajm1CYWavWo-g2eqpTzWw29mL3Pl?e=ZSIN0G”</a:t>
            </a:r>
          </a:p>
          <a:p>
            <a:pPr marL="0" indent="0">
              <a:buNone/>
            </a:pPr>
            <a:r>
              <a:rPr lang="en-IN"/>
              <a:t>            </a:t>
            </a:r>
          </a:p>
          <a:p>
            <a:pPr marL="0" indent="0">
              <a:buNone/>
            </a:pPr>
            <a:endParaRPr lang="en-IN"/>
          </a:p>
        </p:txBody>
      </p:sp>
    </p:spTree>
    <p:extLst>
      <p:ext uri="{BB962C8B-B14F-4D97-AF65-F5344CB8AC3E}">
        <p14:creationId xmlns:p14="http://schemas.microsoft.com/office/powerpoint/2010/main" val="179494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10FC-5DB8-7E3B-BE80-8D91A6A24B96}"/>
              </a:ext>
            </a:extLst>
          </p:cNvPr>
          <p:cNvSpPr>
            <a:spLocks noGrp="1"/>
          </p:cNvSpPr>
          <p:nvPr>
            <p:ph type="title"/>
          </p:nvPr>
        </p:nvSpPr>
        <p:spPr/>
        <p:txBody>
          <a:bodyPr/>
          <a:lstStyle/>
          <a:p>
            <a:r>
              <a:rPr lang="en-IN"/>
              <a:t>importing</a:t>
            </a:r>
          </a:p>
        </p:txBody>
      </p:sp>
      <p:sp>
        <p:nvSpPr>
          <p:cNvPr id="4" name="Rectangle 1">
            <a:extLst>
              <a:ext uri="{FF2B5EF4-FFF2-40B4-BE49-F238E27FC236}">
                <a16:creationId xmlns:a16="http://schemas.microsoft.com/office/drawing/2014/main" id="{64B2336A-845D-015A-AD4D-02D1A8AC1A70}"/>
              </a:ext>
            </a:extLst>
          </p:cNvPr>
          <p:cNvSpPr>
            <a:spLocks noGrp="1" noChangeArrowheads="1"/>
          </p:cNvSpPr>
          <p:nvPr>
            <p:ph idx="1"/>
          </p:nvPr>
        </p:nvSpPr>
        <p:spPr bwMode="auto">
          <a:xfrm>
            <a:off x="746449" y="2605178"/>
            <a:ext cx="9815803" cy="187743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3C4043"/>
                </a:solidFill>
                <a:effectLst/>
                <a:latin typeface="Roboto Mono" panose="00000009000000000000" pitchFamily="49" charset="0"/>
              </a:rPr>
              <a:t># Loading the required libraries</a:t>
            </a:r>
            <a:r>
              <a:rPr kumimoji="0" lang="en-US" altLang="en-US" sz="1000"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B00"/>
                </a:solidFill>
                <a:effectLst/>
                <a:latin typeface="Roboto Mono" panose="00000009000000000000" pitchFamily="49" charset="0"/>
              </a:rPr>
              <a:t> 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'party’</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err="1">
                <a:ln>
                  <a:noFill/>
                </a:ln>
                <a:solidFill>
                  <a:srgbClr val="BA2121"/>
                </a:solidFill>
                <a:effectLst/>
                <a:latin typeface="Roboto Mono" panose="00000009000000000000" pitchFamily="49" charset="0"/>
              </a:rPr>
              <a:t>rpart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err="1">
                <a:ln>
                  <a:noFill/>
                </a:ln>
                <a:solidFill>
                  <a:srgbClr val="BA2121"/>
                </a:solidFill>
                <a:effectLst/>
                <a:latin typeface="Roboto Mono" panose="00000009000000000000" pitchFamily="49" charset="0"/>
              </a:rPr>
              <a:t>rpart.plot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a:ln>
                  <a:noFill/>
                </a:ln>
                <a:solidFill>
                  <a:srgbClr val="3C4043"/>
                </a:solidFill>
                <a:effectLst/>
                <a:latin typeface="Roboto Mono" panose="00000009000000000000"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7B00"/>
                </a:solidFill>
                <a:effectLst/>
                <a:latin typeface="Roboto Mono" panose="00000009000000000000" pitchFamily="49" charset="0"/>
              </a:rPr>
              <a:t> 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'caret’</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'ROCR’</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a:ln>
                  <a:noFill/>
                </a:ln>
                <a:solidFill>
                  <a:srgbClr val="007B00"/>
                </a:solidFill>
                <a:effectLst/>
                <a:latin typeface="Roboto Mono" panose="00000009000000000000" pitchFamily="49" charset="0"/>
              </a:rPr>
              <a:t>library</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err="1">
                <a:ln>
                  <a:noFill/>
                </a:ln>
                <a:solidFill>
                  <a:srgbClr val="BA2121"/>
                </a:solidFill>
                <a:effectLst/>
                <a:latin typeface="Roboto Mono" panose="00000009000000000000" pitchFamily="49" charset="0"/>
              </a:rPr>
              <a:t>randomForest</a:t>
            </a:r>
            <a:r>
              <a:rPr kumimoji="0" lang="en-US" altLang="en-US" sz="1000" b="0" i="0" u="none" strike="noStrike" cap="none" normalizeH="0" baseline="0">
                <a:ln>
                  <a:noFill/>
                </a:ln>
                <a:solidFill>
                  <a:srgbClr val="BA2121"/>
                </a:solidFill>
                <a:effectLst/>
                <a:latin typeface="Roboto Mono" panose="00000009000000000000" pitchFamily="49" charset="0"/>
              </a:rPr>
              <a:t>’</a:t>
            </a:r>
            <a:r>
              <a:rPr kumimoji="0" lang="en-US" altLang="en-US" sz="1000" b="0" i="0" u="none" strike="noStrike" cap="none" normalizeH="0" baseline="0">
                <a:ln>
                  <a:noFill/>
                </a:ln>
                <a:solidFill>
                  <a:srgbClr val="3C4043"/>
                </a:solidFill>
                <a:effectLst/>
                <a:latin typeface="Roboto Mono" panose="00000009000000000000"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 </a:t>
            </a:r>
            <a:r>
              <a:rPr kumimoji="0" lang="en-US" altLang="en-US" sz="1000" b="0" i="0" u="none" strike="noStrike" cap="none" normalizeH="0" baseline="0" err="1">
                <a:ln>
                  <a:noFill/>
                </a:ln>
                <a:solidFill>
                  <a:srgbClr val="008000"/>
                </a:solidFill>
                <a:effectLst/>
                <a:latin typeface="Roboto Mono" panose="00000009000000000000" pitchFamily="49" charset="0"/>
              </a:rPr>
              <a:t>set.seed</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1000" b="0" i="0" u="none" strike="noStrike" cap="none" normalizeH="0" baseline="0">
                <a:ln>
                  <a:noFill/>
                </a:ln>
                <a:solidFill>
                  <a:srgbClr val="007B00"/>
                </a:solidFill>
                <a:effectLst/>
                <a:latin typeface="Roboto Mono" panose="00000009000000000000" pitchFamily="49" charset="0"/>
              </a:rPr>
              <a:t>46</a:t>
            </a:r>
            <a:r>
              <a:rPr kumimoji="0" lang="en-US" altLang="en-US" sz="1000" b="0" i="0" u="none" strike="noStrike" cap="none" normalizeH="0" baseline="0">
                <a:ln>
                  <a:noFill/>
                </a:ln>
                <a:solidFill>
                  <a:srgbClr val="3C4043"/>
                </a:solidFill>
                <a:effectLst/>
                <a:latin typeface="Roboto Mono" panose="00000009000000000000" pitchFamily="49" charset="0"/>
              </a:rPr>
              <a:t>)</a:t>
            </a:r>
            <a:r>
              <a:rPr kumimoji="0" lang="en-US" altLang="en-US" sz="8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167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CAPSTONE PROJECT WINE QUALITY PREDICTION</vt:lpstr>
      <vt:lpstr>Outline</vt:lpstr>
      <vt:lpstr>Introdution</vt:lpstr>
      <vt:lpstr>Problem Statement</vt:lpstr>
      <vt:lpstr>Objective</vt:lpstr>
      <vt:lpstr>System Requirements</vt:lpstr>
      <vt:lpstr>SOFTWARE REQUIREMENTS :</vt:lpstr>
      <vt:lpstr>Algorithm / Model Used</vt:lpstr>
      <vt:lpstr>importing</vt:lpstr>
      <vt:lpstr>Input details</vt:lpstr>
      <vt:lpstr>Graph representation</vt:lpstr>
      <vt:lpstr>PowerPoint Presentation</vt:lpstr>
      <vt:lpstr>The quality of wine</vt:lpstr>
      <vt:lpstr>predictation</vt:lpstr>
      <vt:lpstr>Result</vt:lpstr>
      <vt:lpstr>Application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Tittle</dc:title>
  <dc:creator>DHANA PRIYA THARSINI C</dc:creator>
  <cp:revision>1</cp:revision>
  <dcterms:created xsi:type="dcterms:W3CDTF">2024-04-02T16:24:06Z</dcterms:created>
  <dcterms:modified xsi:type="dcterms:W3CDTF">2024-04-03T14:58:47Z</dcterms:modified>
</cp:coreProperties>
</file>