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439309" y="3202304"/>
            <a:ext cx="8714215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>
                <a:latin typeface="Arial MT Pro Medium"/>
              </a:rPr>
              <a:t>STUDENT NAME</a:t>
            </a:r>
            <a:r>
              <a:rPr dirty="0" sz="2400" lang="en-US">
                <a:latin typeface="Arial MT Pro Medium"/>
              </a:rPr>
              <a:t>.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: </a:t>
            </a:r>
            <a:r>
              <a:rPr dirty="0" sz="2400" lang="en-US">
                <a:latin typeface="Arial MT Pro Medium"/>
              </a:rPr>
              <a:t>R</a:t>
            </a:r>
            <a:r>
              <a:rPr dirty="0" sz="2400" lang="en-US">
                <a:latin typeface="Arial MT Pro Medium"/>
              </a:rPr>
              <a:t>.</a:t>
            </a:r>
            <a:r>
              <a:rPr dirty="0" sz="2400" lang="en-US">
                <a:latin typeface="Arial MT Pro Medium"/>
              </a:rPr>
              <a:t>P</a:t>
            </a:r>
            <a:r>
              <a:rPr dirty="0" sz="2400" lang="en-US">
                <a:latin typeface="Arial MT Pro Medium"/>
              </a:rPr>
              <a:t>r</a:t>
            </a:r>
            <a:r>
              <a:rPr dirty="0" sz="2400" lang="en-US">
                <a:latin typeface="Arial MT Pro Medium"/>
              </a:rPr>
              <a:t>i</a:t>
            </a:r>
            <a:r>
              <a:rPr dirty="0" sz="2400" lang="en-US">
                <a:latin typeface="Arial MT Pro Medium"/>
              </a:rPr>
              <a:t>y</a:t>
            </a:r>
            <a:r>
              <a:rPr dirty="0" sz="2400" lang="en-US">
                <a:latin typeface="Arial MT Pro Medium"/>
              </a:rPr>
              <a:t>a</a:t>
            </a:r>
            <a:r>
              <a:rPr dirty="0" sz="2400" lang="en-US">
                <a:latin typeface="Arial MT Pro Medium"/>
              </a:rPr>
              <a:t>d</a:t>
            </a:r>
            <a:r>
              <a:rPr dirty="0" sz="2400" lang="en-US">
                <a:latin typeface="Arial MT Pro Medium"/>
              </a:rPr>
              <a:t>h</a:t>
            </a:r>
            <a:r>
              <a:rPr dirty="0" sz="2400" lang="en-US">
                <a:latin typeface="Arial MT Pro Medium"/>
              </a:rPr>
              <a:t>arshini</a:t>
            </a:r>
            <a:r>
              <a:rPr dirty="0" sz="2400" lang="en-US">
                <a:latin typeface="Arial MT Pro Medium"/>
              </a:rPr>
              <a:t> </a:t>
            </a:r>
            <a:endParaRPr dirty="0" sz="2400" lang="en-US">
              <a:latin typeface="Arial MT Pro Medium"/>
            </a:endParaRPr>
          </a:p>
          <a:p>
            <a:r>
              <a:rPr dirty="0" sz="2400" lang="en-US">
                <a:latin typeface="Arial MT Pro Medium"/>
              </a:rPr>
              <a:t>REGISTER NO AND NMID: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2</a:t>
            </a:r>
            <a:r>
              <a:rPr dirty="0" sz="2400" lang="en-US">
                <a:latin typeface="Arial MT Pro Medium"/>
              </a:rPr>
              <a:t>4</a:t>
            </a:r>
            <a:endParaRPr dirty="0" sz="2400" lang="en-US">
              <a:latin typeface="Arial MT Pro Medium"/>
              <a:cs typeface="Calibri"/>
            </a:endParaRPr>
          </a:p>
          <a:p>
            <a:r>
              <a:rPr dirty="0" sz="2400" lang="en-US">
                <a:latin typeface="Arial MT Pro Medium"/>
              </a:rPr>
              <a:t>DEPARTMENT</a:t>
            </a:r>
            <a:r>
              <a:rPr dirty="0" sz="2400" lang="en-US">
                <a:latin typeface="Arial MT Pro Medium"/>
              </a:rPr>
              <a:t>.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 </a:t>
            </a:r>
            <a:r>
              <a:rPr dirty="0" sz="2400" lang="en-US">
                <a:latin typeface="Arial MT Pro Medium"/>
              </a:rPr>
              <a:t>: </a:t>
            </a:r>
            <a:endParaRPr dirty="0" sz="2400" lang="en-US">
              <a:latin typeface="Arial MT Pro Medium"/>
            </a:endParaRPr>
          </a:p>
          <a:p>
            <a:r>
              <a:rPr dirty="0" sz="2400" lang="en-US">
                <a:latin typeface="Arial MT Pro Medium"/>
              </a:rPr>
              <a:t>COLLEGE: </a:t>
            </a:r>
            <a:r>
              <a:rPr dirty="0" sz="2400" lang="en-US">
                <a:latin typeface="Arial MT Pro Medium"/>
              </a:rPr>
              <a:t>COLLEGE/ UNIVERSITY</a:t>
            </a:r>
            <a:endParaRPr dirty="0" sz="2400" lang="en-US">
              <a:latin typeface="Arial MT Pro Medium"/>
            </a:endParaRPr>
          </a:p>
          <a:p>
            <a:r>
              <a:rPr dirty="0" sz="2400" lang="en-US">
                <a:latin typeface="Arial MT Pro Medium"/>
              </a:rPr>
              <a:t>           </a:t>
            </a:r>
            <a:endParaRPr dirty="0" sz="2400" lang="en-IN">
              <a:latin typeface="Arial MT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2025-08-28T07:04:25Z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a722af6fad8d4e28ad2120e1c7071470</vt:lpwstr>
  </property>
</Properties>
</file>