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65" r:id="rId6"/>
    <p:sldId id="2146847056" r:id="rId7"/>
    <p:sldId id="2146847057" r:id="rId8"/>
    <p:sldId id="262" r:id="rId9"/>
    <p:sldId id="265" r:id="rId10"/>
    <p:sldId id="2146847058" r:id="rId11"/>
    <p:sldId id="2146847059" r:id="rId12"/>
    <p:sldId id="2146847066" r:id="rId13"/>
    <p:sldId id="2146847067" r:id="rId14"/>
    <p:sldId id="2146847068" r:id="rId15"/>
    <p:sldId id="266" r:id="rId16"/>
    <p:sldId id="2146847060" r:id="rId17"/>
    <p:sldId id="2146847062" r:id="rId18"/>
    <p:sldId id="2146847063" r:id="rId19"/>
    <p:sldId id="267" r:id="rId20"/>
    <p:sldId id="2146847061" r:id="rId21"/>
    <p:sldId id="2146847064" r:id="rId22"/>
    <p:sldId id="268" r:id="rId23"/>
    <p:sldId id="2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8491EA-F7DD-4430-B87D-066E4A0C7B84}" v="114" dt="2025-10-02T19:49:33.4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1301" y="31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93C240-ECB4-42DE-B232-F64BBB5795CD}"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IN"/>
        </a:p>
      </dgm:t>
    </dgm:pt>
    <dgm:pt modelId="{CC29A081-8E97-4665-A75C-5318A092A400}">
      <dgm:prSet phldrT="[Text]" custT="1"/>
      <dgm:spPr/>
      <dgm:t>
        <a:bodyPr/>
        <a:lstStyle/>
        <a:p>
          <a:pPr>
            <a:buFont typeface="Arial" panose="020B0604020202020204" pitchFamily="34" charset="0"/>
            <a:buChar char="•"/>
          </a:pPr>
          <a:r>
            <a:rPr lang="en-IN" sz="2400" b="1" u="sng" dirty="0">
              <a:solidFill>
                <a:schemeClr val="tx1"/>
              </a:solidFill>
            </a:rPr>
            <a:t>Current Weather &amp; Location</a:t>
          </a:r>
        </a:p>
        <a:p>
          <a:pPr>
            <a:buFont typeface="Arial" panose="020B0604020202020204" pitchFamily="34" charset="0"/>
            <a:buChar char="•"/>
          </a:pPr>
          <a:r>
            <a:rPr lang="en-US" sz="1800" dirty="0"/>
            <a:t>Shows </a:t>
          </a:r>
          <a:r>
            <a:rPr lang="en-US" sz="1800" b="1" dirty="0"/>
            <a:t>temperature, weather condition, date, and location</a:t>
          </a:r>
          <a:r>
            <a:rPr lang="en-US" sz="1800" dirty="0"/>
            <a:t>.</a:t>
          </a:r>
        </a:p>
        <a:p>
          <a:pPr>
            <a:buFont typeface="Arial" panose="020B0604020202020204" pitchFamily="34" charset="0"/>
            <a:buChar char="•"/>
          </a:pPr>
          <a:r>
            <a:rPr lang="en-US" sz="1800" dirty="0"/>
            <a:t>Search by </a:t>
          </a:r>
          <a:r>
            <a:rPr lang="en-US" sz="1800" b="1" dirty="0"/>
            <a:t>city name</a:t>
          </a:r>
          <a:r>
            <a:rPr lang="en-US" sz="1800" dirty="0"/>
            <a:t> or use </a:t>
          </a:r>
          <a:r>
            <a:rPr lang="en-US" sz="1800" b="1" dirty="0"/>
            <a:t>current location</a:t>
          </a:r>
          <a:r>
            <a:rPr lang="en-US" sz="1800" dirty="0"/>
            <a:t> (Geolocation API).</a:t>
          </a:r>
          <a:endParaRPr lang="en-IN" sz="1800" dirty="0"/>
        </a:p>
      </dgm:t>
    </dgm:pt>
    <dgm:pt modelId="{4F795C0B-215C-4E4D-A98B-AF954BA21B61}" type="parTrans" cxnId="{79AFACFA-1EB5-4F2A-93DF-78AAE6805C6F}">
      <dgm:prSet/>
      <dgm:spPr/>
      <dgm:t>
        <a:bodyPr/>
        <a:lstStyle/>
        <a:p>
          <a:endParaRPr lang="en-IN"/>
        </a:p>
      </dgm:t>
    </dgm:pt>
    <dgm:pt modelId="{E45B935D-DAA5-422B-82CC-51A7E841422F}" type="sibTrans" cxnId="{79AFACFA-1EB5-4F2A-93DF-78AAE6805C6F}">
      <dgm:prSet/>
      <dgm:spPr/>
      <dgm:t>
        <a:bodyPr/>
        <a:lstStyle/>
        <a:p>
          <a:endParaRPr lang="en-IN"/>
        </a:p>
      </dgm:t>
    </dgm:pt>
    <dgm:pt modelId="{075C9B15-C83F-4EEC-86E8-DE5E05CF8E8D}">
      <dgm:prSet phldrT="[Text]" custT="1"/>
      <dgm:spPr/>
      <dgm:t>
        <a:bodyPr/>
        <a:lstStyle/>
        <a:p>
          <a:pPr>
            <a:buFont typeface="Arial" panose="020B0604020202020204" pitchFamily="34" charset="0"/>
            <a:buChar char="•"/>
          </a:pPr>
          <a:r>
            <a:rPr lang="en-IN" sz="2400" b="1" u="sng" dirty="0">
              <a:solidFill>
                <a:schemeClr val="tx1"/>
              </a:solidFill>
            </a:rPr>
            <a:t>5-Day Forecast</a:t>
          </a:r>
        </a:p>
        <a:p>
          <a:pPr>
            <a:buFont typeface="Arial" panose="020B0604020202020204" pitchFamily="34" charset="0"/>
            <a:buChar char="•"/>
          </a:pPr>
          <a:r>
            <a:rPr lang="en-US" sz="1800" dirty="0"/>
            <a:t>Displays upcoming </a:t>
          </a:r>
          <a:r>
            <a:rPr lang="en-US" sz="1800" b="1" dirty="0"/>
            <a:t>5 days’ temperature &amp; conditions</a:t>
          </a:r>
          <a:r>
            <a:rPr lang="en-US" sz="1800" dirty="0"/>
            <a:t>.</a:t>
          </a:r>
        </a:p>
        <a:p>
          <a:pPr>
            <a:buFont typeface="Arial" panose="020B0604020202020204" pitchFamily="34" charset="0"/>
            <a:buChar char="•"/>
          </a:pPr>
          <a:r>
            <a:rPr lang="en-US" sz="1800" dirty="0"/>
            <a:t>Uses icons for weather representation (cloudy, sunny, rainy, etc.).</a:t>
          </a:r>
          <a:endParaRPr lang="en-IN" sz="1800" dirty="0"/>
        </a:p>
      </dgm:t>
    </dgm:pt>
    <dgm:pt modelId="{66A609F3-7D3B-4206-A011-1A7D1A767D36}" type="parTrans" cxnId="{C8E8ACF3-1E23-4ED8-95BB-11008D0D1378}">
      <dgm:prSet/>
      <dgm:spPr/>
      <dgm:t>
        <a:bodyPr/>
        <a:lstStyle/>
        <a:p>
          <a:endParaRPr lang="en-IN"/>
        </a:p>
      </dgm:t>
    </dgm:pt>
    <dgm:pt modelId="{EEDD73A1-4043-49B4-908F-F9A9644E003D}" type="sibTrans" cxnId="{C8E8ACF3-1E23-4ED8-95BB-11008D0D1378}">
      <dgm:prSet/>
      <dgm:spPr/>
      <dgm:t>
        <a:bodyPr/>
        <a:lstStyle/>
        <a:p>
          <a:endParaRPr lang="en-IN"/>
        </a:p>
      </dgm:t>
    </dgm:pt>
    <dgm:pt modelId="{BC7F9B3F-D1E6-4F21-86A2-B3F53DCFE901}">
      <dgm:prSet phldrT="[Text]" custT="1"/>
      <dgm:spPr/>
      <dgm:t>
        <a:bodyPr/>
        <a:lstStyle/>
        <a:p>
          <a:pPr>
            <a:buFont typeface="Arial" panose="020B0604020202020204" pitchFamily="34" charset="0"/>
            <a:buChar char="•"/>
          </a:pPr>
          <a:r>
            <a:rPr lang="en-IN" sz="2400" b="1" u="sng" dirty="0">
              <a:solidFill>
                <a:schemeClr val="tx1"/>
              </a:solidFill>
            </a:rPr>
            <a:t>Hourly Forecast</a:t>
          </a:r>
          <a:endParaRPr lang="en-IN" sz="2400" u="sng" dirty="0">
            <a:solidFill>
              <a:schemeClr val="tx1"/>
            </a:solidFill>
          </a:endParaRPr>
        </a:p>
        <a:p>
          <a:pPr>
            <a:buFont typeface="Arial" panose="020B0604020202020204" pitchFamily="34" charset="0"/>
            <a:buChar char="•"/>
          </a:pPr>
          <a:r>
            <a:rPr lang="en-US" sz="1800" dirty="0"/>
            <a:t>Shows weather conditions </a:t>
          </a:r>
          <a:r>
            <a:rPr lang="en-US" sz="1800" b="1" dirty="0"/>
            <a:t>hour by hour</a:t>
          </a:r>
          <a:r>
            <a:rPr lang="en-US" sz="1800" dirty="0"/>
            <a:t> (like 9 AM, 12 PM, etc.).</a:t>
          </a:r>
        </a:p>
        <a:p>
          <a:pPr>
            <a:buFont typeface="Arial" panose="020B0604020202020204" pitchFamily="34" charset="0"/>
            <a:buChar char="•"/>
          </a:pPr>
          <a:r>
            <a:rPr lang="en-US" sz="1800" dirty="0"/>
            <a:t>Includes temperature and weather icon.</a:t>
          </a:r>
          <a:endParaRPr lang="en-IN" sz="1800" dirty="0"/>
        </a:p>
      </dgm:t>
    </dgm:pt>
    <dgm:pt modelId="{B491AF13-4F9C-4E63-A869-C6C2A432459F}" type="parTrans" cxnId="{0F584073-330C-4E0E-9B08-7065ECD7D8BD}">
      <dgm:prSet/>
      <dgm:spPr/>
      <dgm:t>
        <a:bodyPr/>
        <a:lstStyle/>
        <a:p>
          <a:endParaRPr lang="en-IN"/>
        </a:p>
      </dgm:t>
    </dgm:pt>
    <dgm:pt modelId="{451356BE-146C-4BDD-A99E-9EEC36E7DB06}" type="sibTrans" cxnId="{0F584073-330C-4E0E-9B08-7065ECD7D8BD}">
      <dgm:prSet/>
      <dgm:spPr/>
      <dgm:t>
        <a:bodyPr/>
        <a:lstStyle/>
        <a:p>
          <a:endParaRPr lang="en-IN"/>
        </a:p>
      </dgm:t>
    </dgm:pt>
    <dgm:pt modelId="{EA1F4956-22F7-4F12-861C-C643B0310DED}">
      <dgm:prSet phldrT="[Text]" custT="1"/>
      <dgm:spPr/>
      <dgm:t>
        <a:bodyPr/>
        <a:lstStyle/>
        <a:p>
          <a:pPr>
            <a:buFont typeface="Arial" panose="020B0604020202020204" pitchFamily="34" charset="0"/>
            <a:buChar char="•"/>
          </a:pPr>
          <a:r>
            <a:rPr lang="en-IN" sz="2400" b="1" u="sng" dirty="0">
              <a:solidFill>
                <a:schemeClr val="tx1"/>
              </a:solidFill>
            </a:rPr>
            <a:t>Air Quality Index (AQI)</a:t>
          </a:r>
        </a:p>
        <a:p>
          <a:pPr>
            <a:buFont typeface="Arial" panose="020B0604020202020204" pitchFamily="34" charset="0"/>
            <a:buChar char="•"/>
          </a:pPr>
          <a:r>
            <a:rPr lang="en-US" sz="1800" dirty="0"/>
            <a:t>Displays overall </a:t>
          </a:r>
          <a:r>
            <a:rPr lang="en-US" sz="1800" b="1" dirty="0"/>
            <a:t>AQI status</a:t>
          </a:r>
          <a:r>
            <a:rPr lang="en-US" sz="1800" dirty="0"/>
            <a:t> (Good, Moderate, Poor).</a:t>
          </a:r>
        </a:p>
        <a:p>
          <a:pPr>
            <a:buFont typeface="Arial" panose="020B0604020202020204" pitchFamily="34" charset="0"/>
            <a:buChar char="•"/>
          </a:pPr>
          <a:r>
            <a:rPr lang="en-IN" sz="1800" dirty="0"/>
            <a:t>Shows pollutants: </a:t>
          </a:r>
          <a:r>
            <a:rPr lang="en-IN" sz="1800" b="1" dirty="0"/>
            <a:t>CO, O3, PM2.5, PM10, NO, NO2, SO2, NH3</a:t>
          </a:r>
          <a:r>
            <a:rPr lang="en-IN" sz="1800" dirty="0"/>
            <a:t>.</a:t>
          </a:r>
        </a:p>
      </dgm:t>
    </dgm:pt>
    <dgm:pt modelId="{5B0ECBAA-513A-4313-A685-D1C4D3D1899A}" type="parTrans" cxnId="{7014C762-8A15-4790-853D-284B73D2A7C1}">
      <dgm:prSet/>
      <dgm:spPr/>
      <dgm:t>
        <a:bodyPr/>
        <a:lstStyle/>
        <a:p>
          <a:endParaRPr lang="en-IN"/>
        </a:p>
      </dgm:t>
    </dgm:pt>
    <dgm:pt modelId="{B4BB3D36-1495-4018-AF59-5CFEE2B23A9A}" type="sibTrans" cxnId="{7014C762-8A15-4790-853D-284B73D2A7C1}">
      <dgm:prSet/>
      <dgm:spPr/>
      <dgm:t>
        <a:bodyPr/>
        <a:lstStyle/>
        <a:p>
          <a:endParaRPr lang="en-IN"/>
        </a:p>
      </dgm:t>
    </dgm:pt>
    <dgm:pt modelId="{0342E0D4-C2D5-415E-A8E1-FFF1183AE511}">
      <dgm:prSet phldrT="[Text]" custT="1"/>
      <dgm:spPr/>
      <dgm:t>
        <a:bodyPr/>
        <a:lstStyle/>
        <a:p>
          <a:pPr>
            <a:buFont typeface="Arial" panose="020B0604020202020204" pitchFamily="34" charset="0"/>
            <a:buNone/>
          </a:pPr>
          <a:r>
            <a:rPr lang="en-IN" sz="2400" b="1" u="sng" dirty="0">
              <a:solidFill>
                <a:schemeClr val="tx1"/>
              </a:solidFill>
            </a:rPr>
            <a:t>Sunrise &amp; Sunset Times</a:t>
          </a:r>
        </a:p>
        <a:p>
          <a:pPr>
            <a:buFont typeface="Arial" panose="020B0604020202020204" pitchFamily="34" charset="0"/>
            <a:buNone/>
          </a:pPr>
          <a:r>
            <a:rPr lang="en-US" sz="1800" b="1" dirty="0"/>
            <a:t>Shows sunrise and sunset times</a:t>
          </a:r>
          <a:r>
            <a:rPr lang="en-US" sz="1800" dirty="0"/>
            <a:t> for the selected city using data from the </a:t>
          </a:r>
          <a:r>
            <a:rPr lang="en-US" sz="1800" dirty="0" err="1"/>
            <a:t>OpenWeatherMap</a:t>
          </a:r>
          <a:r>
            <a:rPr lang="en-US" sz="1800" dirty="0"/>
            <a:t> API.</a:t>
          </a:r>
        </a:p>
        <a:p>
          <a:pPr>
            <a:buFont typeface="Arial" panose="020B0604020202020204" pitchFamily="34" charset="0"/>
            <a:buNone/>
          </a:pPr>
          <a:r>
            <a:rPr lang="en-US" sz="1800" b="1" dirty="0"/>
            <a:t>Converts UNIX timestamp to local time</a:t>
          </a:r>
          <a:r>
            <a:rPr lang="en-US" sz="1800" dirty="0"/>
            <a:t> </a:t>
          </a:r>
          <a:endParaRPr lang="en-IN" sz="1800" b="1" u="sng" dirty="0">
            <a:solidFill>
              <a:schemeClr val="tx1"/>
            </a:solidFill>
          </a:endParaRPr>
        </a:p>
      </dgm:t>
    </dgm:pt>
    <dgm:pt modelId="{A28F3EB8-496D-4712-BB5C-3570D997CE13}" type="parTrans" cxnId="{CC06E0B5-5467-4591-A086-042D8881679A}">
      <dgm:prSet/>
      <dgm:spPr/>
      <dgm:t>
        <a:bodyPr/>
        <a:lstStyle/>
        <a:p>
          <a:endParaRPr lang="en-IN"/>
        </a:p>
      </dgm:t>
    </dgm:pt>
    <dgm:pt modelId="{7169687D-A650-4B87-B52A-54003A8D50CE}" type="sibTrans" cxnId="{CC06E0B5-5467-4591-A086-042D8881679A}">
      <dgm:prSet/>
      <dgm:spPr/>
      <dgm:t>
        <a:bodyPr/>
        <a:lstStyle/>
        <a:p>
          <a:endParaRPr lang="en-IN"/>
        </a:p>
      </dgm:t>
    </dgm:pt>
    <dgm:pt modelId="{3BF51FB0-6268-4533-B395-7453F77639A2}">
      <dgm:prSet phldrT="[Text]" custT="1"/>
      <dgm:spPr/>
      <dgm:t>
        <a:bodyPr/>
        <a:lstStyle/>
        <a:p>
          <a:pPr>
            <a:buFont typeface="Arial" panose="020B0604020202020204" pitchFamily="34" charset="0"/>
            <a:buChar char="•"/>
          </a:pPr>
          <a:endParaRPr lang="en-IN" sz="1800"/>
        </a:p>
      </dgm:t>
    </dgm:pt>
    <dgm:pt modelId="{DE8F2F4F-D293-4CEF-8684-31F59ECE3394}" type="parTrans" cxnId="{655D8B46-A624-4502-B8CC-FEF96D272D31}">
      <dgm:prSet/>
      <dgm:spPr/>
      <dgm:t>
        <a:bodyPr/>
        <a:lstStyle/>
        <a:p>
          <a:endParaRPr lang="en-IN"/>
        </a:p>
      </dgm:t>
    </dgm:pt>
    <dgm:pt modelId="{AF450687-7B69-4892-9EDD-F2B273E8CBC6}" type="sibTrans" cxnId="{655D8B46-A624-4502-B8CC-FEF96D272D31}">
      <dgm:prSet/>
      <dgm:spPr/>
      <dgm:t>
        <a:bodyPr/>
        <a:lstStyle/>
        <a:p>
          <a:endParaRPr lang="en-IN"/>
        </a:p>
      </dgm:t>
    </dgm:pt>
    <dgm:pt modelId="{49A534A8-A94E-4EF0-A632-CA4A5E64C69E}" type="pres">
      <dgm:prSet presAssocID="{5E93C240-ECB4-42DE-B232-F64BBB5795CD}" presName="diagram" presStyleCnt="0">
        <dgm:presLayoutVars>
          <dgm:dir/>
          <dgm:resizeHandles val="exact"/>
        </dgm:presLayoutVars>
      </dgm:prSet>
      <dgm:spPr/>
    </dgm:pt>
    <dgm:pt modelId="{D2B04A4A-4B25-4706-8839-210A116CE91D}" type="pres">
      <dgm:prSet presAssocID="{CC29A081-8E97-4665-A75C-5318A092A400}" presName="node" presStyleLbl="node1" presStyleIdx="0" presStyleCnt="6">
        <dgm:presLayoutVars>
          <dgm:bulletEnabled val="1"/>
        </dgm:presLayoutVars>
      </dgm:prSet>
      <dgm:spPr/>
    </dgm:pt>
    <dgm:pt modelId="{A78830A6-8B02-47F6-AFD7-9E5448B92778}" type="pres">
      <dgm:prSet presAssocID="{E45B935D-DAA5-422B-82CC-51A7E841422F}" presName="sibTrans" presStyleCnt="0"/>
      <dgm:spPr/>
    </dgm:pt>
    <dgm:pt modelId="{41DCFC32-9DA2-4112-AEBD-E4F897736AAB}" type="pres">
      <dgm:prSet presAssocID="{075C9B15-C83F-4EEC-86E8-DE5E05CF8E8D}" presName="node" presStyleLbl="node1" presStyleIdx="1" presStyleCnt="6">
        <dgm:presLayoutVars>
          <dgm:bulletEnabled val="1"/>
        </dgm:presLayoutVars>
      </dgm:prSet>
      <dgm:spPr/>
    </dgm:pt>
    <dgm:pt modelId="{72BAA521-1CBF-476C-8828-CE7762C44947}" type="pres">
      <dgm:prSet presAssocID="{EEDD73A1-4043-49B4-908F-F9A9644E003D}" presName="sibTrans" presStyleCnt="0"/>
      <dgm:spPr/>
    </dgm:pt>
    <dgm:pt modelId="{A301CE59-8B1C-4A3E-BA12-DD188CD20235}" type="pres">
      <dgm:prSet presAssocID="{BC7F9B3F-D1E6-4F21-86A2-B3F53DCFE901}" presName="node" presStyleLbl="node1" presStyleIdx="2" presStyleCnt="6">
        <dgm:presLayoutVars>
          <dgm:bulletEnabled val="1"/>
        </dgm:presLayoutVars>
      </dgm:prSet>
      <dgm:spPr/>
    </dgm:pt>
    <dgm:pt modelId="{3436895C-F3DA-49E3-BDE2-CD8A6ECCE850}" type="pres">
      <dgm:prSet presAssocID="{451356BE-146C-4BDD-A99E-9EEC36E7DB06}" presName="sibTrans" presStyleCnt="0"/>
      <dgm:spPr/>
    </dgm:pt>
    <dgm:pt modelId="{B4DE9E01-6FB1-49E3-B88E-857A8A783D03}" type="pres">
      <dgm:prSet presAssocID="{EA1F4956-22F7-4F12-861C-C643B0310DED}" presName="node" presStyleLbl="node1" presStyleIdx="3" presStyleCnt="6">
        <dgm:presLayoutVars>
          <dgm:bulletEnabled val="1"/>
        </dgm:presLayoutVars>
      </dgm:prSet>
      <dgm:spPr/>
    </dgm:pt>
    <dgm:pt modelId="{D4BFDF69-4158-4829-B1A8-038059C7E5CB}" type="pres">
      <dgm:prSet presAssocID="{B4BB3D36-1495-4018-AF59-5CFEE2B23A9A}" presName="sibTrans" presStyleCnt="0"/>
      <dgm:spPr/>
    </dgm:pt>
    <dgm:pt modelId="{4B48730B-96F8-4A89-9177-B120994F78F5}" type="pres">
      <dgm:prSet presAssocID="{0342E0D4-C2D5-415E-A8E1-FFF1183AE511}" presName="node" presStyleLbl="node1" presStyleIdx="4" presStyleCnt="6">
        <dgm:presLayoutVars>
          <dgm:bulletEnabled val="1"/>
        </dgm:presLayoutVars>
      </dgm:prSet>
      <dgm:spPr/>
    </dgm:pt>
    <dgm:pt modelId="{416E665B-7044-4F5B-AD79-451821383A54}" type="pres">
      <dgm:prSet presAssocID="{7169687D-A650-4B87-B52A-54003A8D50CE}" presName="sibTrans" presStyleCnt="0"/>
      <dgm:spPr/>
    </dgm:pt>
    <dgm:pt modelId="{B666D2E3-332B-4986-AA5F-211335F1BB13}" type="pres">
      <dgm:prSet presAssocID="{3BF51FB0-6268-4533-B395-7453F77639A2}" presName="node" presStyleLbl="node1" presStyleIdx="5" presStyleCnt="6">
        <dgm:presLayoutVars>
          <dgm:bulletEnabled val="1"/>
        </dgm:presLayoutVars>
      </dgm:prSet>
      <dgm:spPr/>
    </dgm:pt>
  </dgm:ptLst>
  <dgm:cxnLst>
    <dgm:cxn modelId="{957B7704-A296-4B7F-8FAB-0DFF74EB9147}" type="presOf" srcId="{EA1F4956-22F7-4F12-861C-C643B0310DED}" destId="{B4DE9E01-6FB1-49E3-B88E-857A8A783D03}" srcOrd="0" destOrd="0" presId="urn:microsoft.com/office/officeart/2005/8/layout/default"/>
    <dgm:cxn modelId="{2D591014-F185-4C34-A4FE-0FA0040F4B08}" type="presOf" srcId="{BC7F9B3F-D1E6-4F21-86A2-B3F53DCFE901}" destId="{A301CE59-8B1C-4A3E-BA12-DD188CD20235}" srcOrd="0" destOrd="0" presId="urn:microsoft.com/office/officeart/2005/8/layout/default"/>
    <dgm:cxn modelId="{7014C762-8A15-4790-853D-284B73D2A7C1}" srcId="{5E93C240-ECB4-42DE-B232-F64BBB5795CD}" destId="{EA1F4956-22F7-4F12-861C-C643B0310DED}" srcOrd="3" destOrd="0" parTransId="{5B0ECBAA-513A-4313-A685-D1C4D3D1899A}" sibTransId="{B4BB3D36-1495-4018-AF59-5CFEE2B23A9A}"/>
    <dgm:cxn modelId="{655D8B46-A624-4502-B8CC-FEF96D272D31}" srcId="{5E93C240-ECB4-42DE-B232-F64BBB5795CD}" destId="{3BF51FB0-6268-4533-B395-7453F77639A2}" srcOrd="5" destOrd="0" parTransId="{DE8F2F4F-D293-4CEF-8684-31F59ECE3394}" sibTransId="{AF450687-7B69-4892-9EDD-F2B273E8CBC6}"/>
    <dgm:cxn modelId="{0F584073-330C-4E0E-9B08-7065ECD7D8BD}" srcId="{5E93C240-ECB4-42DE-B232-F64BBB5795CD}" destId="{BC7F9B3F-D1E6-4F21-86A2-B3F53DCFE901}" srcOrd="2" destOrd="0" parTransId="{B491AF13-4F9C-4E63-A869-C6C2A432459F}" sibTransId="{451356BE-146C-4BDD-A99E-9EEC36E7DB06}"/>
    <dgm:cxn modelId="{94715097-47A8-4E2A-B2BB-40C74EE8CF06}" type="presOf" srcId="{5E93C240-ECB4-42DE-B232-F64BBB5795CD}" destId="{49A534A8-A94E-4EF0-A632-CA4A5E64C69E}" srcOrd="0" destOrd="0" presId="urn:microsoft.com/office/officeart/2005/8/layout/default"/>
    <dgm:cxn modelId="{CC06E0B5-5467-4591-A086-042D8881679A}" srcId="{5E93C240-ECB4-42DE-B232-F64BBB5795CD}" destId="{0342E0D4-C2D5-415E-A8E1-FFF1183AE511}" srcOrd="4" destOrd="0" parTransId="{A28F3EB8-496D-4712-BB5C-3570D997CE13}" sibTransId="{7169687D-A650-4B87-B52A-54003A8D50CE}"/>
    <dgm:cxn modelId="{20BCC2C4-ABA9-4E36-A015-50D05C21450E}" type="presOf" srcId="{CC29A081-8E97-4665-A75C-5318A092A400}" destId="{D2B04A4A-4B25-4706-8839-210A116CE91D}" srcOrd="0" destOrd="0" presId="urn:microsoft.com/office/officeart/2005/8/layout/default"/>
    <dgm:cxn modelId="{2F43FECD-77FD-4005-9D7C-39957B8F129F}" type="presOf" srcId="{075C9B15-C83F-4EEC-86E8-DE5E05CF8E8D}" destId="{41DCFC32-9DA2-4112-AEBD-E4F897736AAB}" srcOrd="0" destOrd="0" presId="urn:microsoft.com/office/officeart/2005/8/layout/default"/>
    <dgm:cxn modelId="{E39B21D0-5360-4B4D-B8D0-171A88250F0A}" type="presOf" srcId="{0342E0D4-C2D5-415E-A8E1-FFF1183AE511}" destId="{4B48730B-96F8-4A89-9177-B120994F78F5}" srcOrd="0" destOrd="0" presId="urn:microsoft.com/office/officeart/2005/8/layout/default"/>
    <dgm:cxn modelId="{C8E8ACF3-1E23-4ED8-95BB-11008D0D1378}" srcId="{5E93C240-ECB4-42DE-B232-F64BBB5795CD}" destId="{075C9B15-C83F-4EEC-86E8-DE5E05CF8E8D}" srcOrd="1" destOrd="0" parTransId="{66A609F3-7D3B-4206-A011-1A7D1A767D36}" sibTransId="{EEDD73A1-4043-49B4-908F-F9A9644E003D}"/>
    <dgm:cxn modelId="{B7163DF5-34B5-4E24-8F77-DAA2A95066E7}" type="presOf" srcId="{3BF51FB0-6268-4533-B395-7453F77639A2}" destId="{B666D2E3-332B-4986-AA5F-211335F1BB13}" srcOrd="0" destOrd="0" presId="urn:microsoft.com/office/officeart/2005/8/layout/default"/>
    <dgm:cxn modelId="{79AFACFA-1EB5-4F2A-93DF-78AAE6805C6F}" srcId="{5E93C240-ECB4-42DE-B232-F64BBB5795CD}" destId="{CC29A081-8E97-4665-A75C-5318A092A400}" srcOrd="0" destOrd="0" parTransId="{4F795C0B-215C-4E4D-A98B-AF954BA21B61}" sibTransId="{E45B935D-DAA5-422B-82CC-51A7E841422F}"/>
    <dgm:cxn modelId="{114B270F-DC31-45D5-80C1-59AD018F86BE}" type="presParOf" srcId="{49A534A8-A94E-4EF0-A632-CA4A5E64C69E}" destId="{D2B04A4A-4B25-4706-8839-210A116CE91D}" srcOrd="0" destOrd="0" presId="urn:microsoft.com/office/officeart/2005/8/layout/default"/>
    <dgm:cxn modelId="{5CC74F87-DCAC-4874-9661-19F60B146D2D}" type="presParOf" srcId="{49A534A8-A94E-4EF0-A632-CA4A5E64C69E}" destId="{A78830A6-8B02-47F6-AFD7-9E5448B92778}" srcOrd="1" destOrd="0" presId="urn:microsoft.com/office/officeart/2005/8/layout/default"/>
    <dgm:cxn modelId="{FDACEC66-3AAE-4F58-B346-89A1898C439D}" type="presParOf" srcId="{49A534A8-A94E-4EF0-A632-CA4A5E64C69E}" destId="{41DCFC32-9DA2-4112-AEBD-E4F897736AAB}" srcOrd="2" destOrd="0" presId="urn:microsoft.com/office/officeart/2005/8/layout/default"/>
    <dgm:cxn modelId="{BE84F8EB-6E08-45EA-88C6-E9E5249E2F01}" type="presParOf" srcId="{49A534A8-A94E-4EF0-A632-CA4A5E64C69E}" destId="{72BAA521-1CBF-476C-8828-CE7762C44947}" srcOrd="3" destOrd="0" presId="urn:microsoft.com/office/officeart/2005/8/layout/default"/>
    <dgm:cxn modelId="{4EBF87DB-34C2-4771-B3A4-56DF81B960F8}" type="presParOf" srcId="{49A534A8-A94E-4EF0-A632-CA4A5E64C69E}" destId="{A301CE59-8B1C-4A3E-BA12-DD188CD20235}" srcOrd="4" destOrd="0" presId="urn:microsoft.com/office/officeart/2005/8/layout/default"/>
    <dgm:cxn modelId="{0063E0B4-8267-4CC5-863D-CB65EDCD32DB}" type="presParOf" srcId="{49A534A8-A94E-4EF0-A632-CA4A5E64C69E}" destId="{3436895C-F3DA-49E3-BDE2-CD8A6ECCE850}" srcOrd="5" destOrd="0" presId="urn:microsoft.com/office/officeart/2005/8/layout/default"/>
    <dgm:cxn modelId="{5D91EFC2-FD92-42D5-911C-F525228C6697}" type="presParOf" srcId="{49A534A8-A94E-4EF0-A632-CA4A5E64C69E}" destId="{B4DE9E01-6FB1-49E3-B88E-857A8A783D03}" srcOrd="6" destOrd="0" presId="urn:microsoft.com/office/officeart/2005/8/layout/default"/>
    <dgm:cxn modelId="{275943D8-D8D7-4E8B-BE6D-EB8DE3294F26}" type="presParOf" srcId="{49A534A8-A94E-4EF0-A632-CA4A5E64C69E}" destId="{D4BFDF69-4158-4829-B1A8-038059C7E5CB}" srcOrd="7" destOrd="0" presId="urn:microsoft.com/office/officeart/2005/8/layout/default"/>
    <dgm:cxn modelId="{BD344CE6-2553-4E7B-8670-BBA9F1D70E4A}" type="presParOf" srcId="{49A534A8-A94E-4EF0-A632-CA4A5E64C69E}" destId="{4B48730B-96F8-4A89-9177-B120994F78F5}" srcOrd="8" destOrd="0" presId="urn:microsoft.com/office/officeart/2005/8/layout/default"/>
    <dgm:cxn modelId="{C328EECE-386B-443A-872E-F90B07AFB48E}" type="presParOf" srcId="{49A534A8-A94E-4EF0-A632-CA4A5E64C69E}" destId="{416E665B-7044-4F5B-AD79-451821383A54}" srcOrd="9" destOrd="0" presId="urn:microsoft.com/office/officeart/2005/8/layout/default"/>
    <dgm:cxn modelId="{AEB85CAD-BCB7-4ABC-AB2D-14ED581F229A}" type="presParOf" srcId="{49A534A8-A94E-4EF0-A632-CA4A5E64C69E}" destId="{B666D2E3-332B-4986-AA5F-211335F1BB13}" srcOrd="1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08AD309-CD73-4DCB-AB4B-74A8A66A93A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AF3562EB-F3AB-4F84-9077-A8BDFF9B824D}">
      <dgm:prSet phldrT="[Text]" phldr="0"/>
      <dgm:spPr/>
      <dgm:t>
        <a:bodyPr/>
        <a:lstStyle/>
        <a:p>
          <a:r>
            <a:rPr lang="en-IN"/>
            <a:t>1</a:t>
          </a:r>
        </a:p>
      </dgm:t>
    </dgm:pt>
    <dgm:pt modelId="{9FFA0E96-BF8F-489B-A12E-A1214453CA3B}" type="parTrans" cxnId="{08DF0057-B823-49D0-9C55-A1295A259975}">
      <dgm:prSet/>
      <dgm:spPr/>
      <dgm:t>
        <a:bodyPr/>
        <a:lstStyle/>
        <a:p>
          <a:endParaRPr lang="en-IN"/>
        </a:p>
      </dgm:t>
    </dgm:pt>
    <dgm:pt modelId="{BB31A08F-6BFB-4C0A-83D3-D491EADFFFB5}" type="sibTrans" cxnId="{08DF0057-B823-49D0-9C55-A1295A259975}">
      <dgm:prSet/>
      <dgm:spPr/>
      <dgm:t>
        <a:bodyPr/>
        <a:lstStyle/>
        <a:p>
          <a:endParaRPr lang="en-IN"/>
        </a:p>
      </dgm:t>
    </dgm:pt>
    <dgm:pt modelId="{D99C7C0E-C91E-4B74-A585-0F67DF97ECCF}">
      <dgm:prSet phldrT="[Text]" phldr="0"/>
      <dgm:spPr/>
      <dgm:t>
        <a:bodyPr/>
        <a:lstStyle/>
        <a:p>
          <a:r>
            <a:rPr lang="en-IN" b="1" i="0" dirty="0"/>
            <a:t>Start Application </a:t>
          </a:r>
          <a:r>
            <a:rPr lang="en-IN" b="1" dirty="0"/>
            <a:t>– Launch the weather app in browser</a:t>
          </a:r>
        </a:p>
      </dgm:t>
    </dgm:pt>
    <dgm:pt modelId="{1180977A-C72D-45D6-B6D9-45BC42D3D9A0}" type="parTrans" cxnId="{B69E9389-C967-4AE1-83F9-EB4587C97F67}">
      <dgm:prSet/>
      <dgm:spPr/>
      <dgm:t>
        <a:bodyPr/>
        <a:lstStyle/>
        <a:p>
          <a:endParaRPr lang="en-IN"/>
        </a:p>
      </dgm:t>
    </dgm:pt>
    <dgm:pt modelId="{31DF916E-8F9A-4D4C-9331-4593425851FD}" type="sibTrans" cxnId="{B69E9389-C967-4AE1-83F9-EB4587C97F67}">
      <dgm:prSet/>
      <dgm:spPr/>
      <dgm:t>
        <a:bodyPr/>
        <a:lstStyle/>
        <a:p>
          <a:endParaRPr lang="en-IN"/>
        </a:p>
      </dgm:t>
    </dgm:pt>
    <dgm:pt modelId="{2E1997F0-E37A-40DE-B8D3-ABB976CB4597}">
      <dgm:prSet phldrT="[Text]"/>
      <dgm:spPr/>
      <dgm:t>
        <a:bodyPr/>
        <a:lstStyle/>
        <a:p>
          <a:pPr>
            <a:buFont typeface="Arial" panose="020B0604020202020204" pitchFamily="34" charset="0"/>
            <a:buChar char="•"/>
          </a:pPr>
          <a:r>
            <a:rPr lang="en-IN" b="1" dirty="0"/>
            <a:t>Get Input - User location (via  geolocation) or enter city name manually</a:t>
          </a:r>
        </a:p>
      </dgm:t>
    </dgm:pt>
    <dgm:pt modelId="{50CF7B64-FF2A-4DB9-BFB6-DFB68DAB0D51}" type="parTrans" cxnId="{944DCE3D-37FD-4906-9753-894E379FA3D2}">
      <dgm:prSet/>
      <dgm:spPr/>
      <dgm:t>
        <a:bodyPr/>
        <a:lstStyle/>
        <a:p>
          <a:endParaRPr lang="en-IN"/>
        </a:p>
      </dgm:t>
    </dgm:pt>
    <dgm:pt modelId="{B439EC79-A1DB-49EB-A237-1D2E2C667F6B}" type="sibTrans" cxnId="{944DCE3D-37FD-4906-9753-894E379FA3D2}">
      <dgm:prSet/>
      <dgm:spPr/>
      <dgm:t>
        <a:bodyPr/>
        <a:lstStyle/>
        <a:p>
          <a:endParaRPr lang="en-IN"/>
        </a:p>
      </dgm:t>
    </dgm:pt>
    <dgm:pt modelId="{94E2DC1B-EF35-4C98-BF72-3B4A01A57A70}">
      <dgm:prSet phldrT="[Text]" phldr="0"/>
      <dgm:spPr/>
      <dgm:t>
        <a:bodyPr/>
        <a:lstStyle/>
        <a:p>
          <a:r>
            <a:rPr lang="en-IN"/>
            <a:t>3</a:t>
          </a:r>
        </a:p>
      </dgm:t>
    </dgm:pt>
    <dgm:pt modelId="{BCC1A4D7-FEA0-47ED-B538-4625D4511A32}" type="parTrans" cxnId="{3D5BACE9-EB89-4C55-A882-4DCFC9421AF2}">
      <dgm:prSet/>
      <dgm:spPr/>
      <dgm:t>
        <a:bodyPr/>
        <a:lstStyle/>
        <a:p>
          <a:endParaRPr lang="en-IN"/>
        </a:p>
      </dgm:t>
    </dgm:pt>
    <dgm:pt modelId="{F2EE9583-5A6F-4818-9C99-4E97F0B8EE13}" type="sibTrans" cxnId="{3D5BACE9-EB89-4C55-A882-4DCFC9421AF2}">
      <dgm:prSet/>
      <dgm:spPr/>
      <dgm:t>
        <a:bodyPr/>
        <a:lstStyle/>
        <a:p>
          <a:endParaRPr lang="en-IN"/>
        </a:p>
      </dgm:t>
    </dgm:pt>
    <dgm:pt modelId="{ED3D10E3-D8BC-475A-80B9-AF3E93DC5ADC}">
      <dgm:prSet phldrT="[Text]" phldr="0"/>
      <dgm:spPr/>
      <dgm:t>
        <a:bodyPr/>
        <a:lstStyle/>
        <a:p>
          <a:r>
            <a:rPr lang="en-IN" b="1" dirty="0"/>
            <a:t>END – Successfully present complete weather information to the user</a:t>
          </a:r>
        </a:p>
      </dgm:t>
    </dgm:pt>
    <dgm:pt modelId="{3269F4B3-1DFA-4851-88B5-0F43441F3827}" type="parTrans" cxnId="{48B818FB-BE11-410B-8D45-3932F1C3A42A}">
      <dgm:prSet/>
      <dgm:spPr/>
      <dgm:t>
        <a:bodyPr/>
        <a:lstStyle/>
        <a:p>
          <a:endParaRPr lang="en-IN"/>
        </a:p>
      </dgm:t>
    </dgm:pt>
    <dgm:pt modelId="{2157BD2F-E4D8-420C-8599-3BE9023373D5}" type="sibTrans" cxnId="{48B818FB-BE11-410B-8D45-3932F1C3A42A}">
      <dgm:prSet/>
      <dgm:spPr/>
      <dgm:t>
        <a:bodyPr/>
        <a:lstStyle/>
        <a:p>
          <a:endParaRPr lang="en-IN"/>
        </a:p>
      </dgm:t>
    </dgm:pt>
    <dgm:pt modelId="{EA04D060-8AA9-474C-BD23-47C73D389C95}">
      <dgm:prSet phldrT="[Text]" phldr="0"/>
      <dgm:spPr/>
      <dgm:t>
        <a:bodyPr/>
        <a:lstStyle/>
        <a:p>
          <a:r>
            <a:rPr lang="en-IN"/>
            <a:t>4</a:t>
          </a:r>
        </a:p>
      </dgm:t>
    </dgm:pt>
    <dgm:pt modelId="{414C8C7B-E3A5-496D-AFBA-FEED83DA6E8B}" type="parTrans" cxnId="{DC3D193A-8438-4F02-8C47-2547BEEE2F24}">
      <dgm:prSet/>
      <dgm:spPr/>
      <dgm:t>
        <a:bodyPr/>
        <a:lstStyle/>
        <a:p>
          <a:endParaRPr lang="en-IN"/>
        </a:p>
      </dgm:t>
    </dgm:pt>
    <dgm:pt modelId="{B730FEDD-B1A2-42BF-AA86-512B01E9ACAB}" type="sibTrans" cxnId="{DC3D193A-8438-4F02-8C47-2547BEEE2F24}">
      <dgm:prSet/>
      <dgm:spPr/>
      <dgm:t>
        <a:bodyPr/>
        <a:lstStyle/>
        <a:p>
          <a:endParaRPr lang="en-IN"/>
        </a:p>
      </dgm:t>
    </dgm:pt>
    <dgm:pt modelId="{BE1E1D77-AF3F-48E5-BBF7-A345CDD42BB6}">
      <dgm:prSet phldrT="[Text]" phldr="0"/>
      <dgm:spPr/>
      <dgm:t>
        <a:bodyPr/>
        <a:lstStyle/>
        <a:p>
          <a:r>
            <a:rPr lang="en-IN"/>
            <a:t>6</a:t>
          </a:r>
        </a:p>
      </dgm:t>
    </dgm:pt>
    <dgm:pt modelId="{AAC01C11-0EEE-4D05-AD96-A4942DDE9538}" type="parTrans" cxnId="{B3A758A1-E569-422F-BE9A-8BB117E9A02D}">
      <dgm:prSet/>
      <dgm:spPr/>
      <dgm:t>
        <a:bodyPr/>
        <a:lstStyle/>
        <a:p>
          <a:endParaRPr lang="en-IN"/>
        </a:p>
      </dgm:t>
    </dgm:pt>
    <dgm:pt modelId="{977DFF7A-6BA0-4DC4-B411-C5F646CAE23F}" type="sibTrans" cxnId="{B3A758A1-E569-422F-BE9A-8BB117E9A02D}">
      <dgm:prSet/>
      <dgm:spPr/>
      <dgm:t>
        <a:bodyPr/>
        <a:lstStyle/>
        <a:p>
          <a:endParaRPr lang="en-IN"/>
        </a:p>
      </dgm:t>
    </dgm:pt>
    <dgm:pt modelId="{F9C48306-7E90-4EBD-BFAA-D2AD99ED1D61}">
      <dgm:prSet phldrT="[Text]" phldr="0"/>
      <dgm:spPr/>
      <dgm:t>
        <a:bodyPr/>
        <a:lstStyle/>
        <a:p>
          <a:r>
            <a:rPr lang="en-IN"/>
            <a:t>7</a:t>
          </a:r>
        </a:p>
      </dgm:t>
    </dgm:pt>
    <dgm:pt modelId="{57058906-ACF6-4FC0-85B0-8BBA29BCF94B}" type="parTrans" cxnId="{89B272DF-CDFF-4FE7-A787-EE1D2ACA3AAF}">
      <dgm:prSet/>
      <dgm:spPr/>
      <dgm:t>
        <a:bodyPr/>
        <a:lstStyle/>
        <a:p>
          <a:endParaRPr lang="en-IN"/>
        </a:p>
      </dgm:t>
    </dgm:pt>
    <dgm:pt modelId="{A2265AEF-C0E5-46A3-A7F1-8547A842983D}" type="sibTrans" cxnId="{89B272DF-CDFF-4FE7-A787-EE1D2ACA3AAF}">
      <dgm:prSet/>
      <dgm:spPr/>
      <dgm:t>
        <a:bodyPr/>
        <a:lstStyle/>
        <a:p>
          <a:endParaRPr lang="en-IN"/>
        </a:p>
      </dgm:t>
    </dgm:pt>
    <dgm:pt modelId="{14EB6F13-1E2B-4764-BE2A-CFC1C2FCFC2B}">
      <dgm:prSet/>
      <dgm:spPr/>
      <dgm:t>
        <a:bodyPr/>
        <a:lstStyle/>
        <a:p>
          <a:r>
            <a:rPr lang="en-IN" b="1" dirty="0"/>
            <a:t>Send API Request - </a:t>
          </a:r>
          <a:r>
            <a:rPr lang="en-IN" b="1" dirty="0" err="1"/>
            <a:t>OpenWeatherMap</a:t>
          </a:r>
          <a:r>
            <a:rPr lang="en-IN" b="1" dirty="0"/>
            <a:t> (Current Weather, </a:t>
          </a:r>
          <a:r>
            <a:rPr lang="en-IN" b="1" dirty="0" err="1"/>
            <a:t>Forecast,AQI</a:t>
          </a:r>
          <a:r>
            <a:rPr lang="en-IN" b="1" dirty="0"/>
            <a:t>) using </a:t>
          </a:r>
          <a:r>
            <a:rPr lang="en-IN" b="1" dirty="0" err="1"/>
            <a:t>javascript</a:t>
          </a:r>
          <a:endParaRPr lang="en-IN" b="1" dirty="0"/>
        </a:p>
      </dgm:t>
    </dgm:pt>
    <dgm:pt modelId="{662DCF67-C3DD-4547-82C6-3AB48C29EE05}" type="parTrans" cxnId="{FCDC88EC-4F25-4121-B6F6-3EFE73C36495}">
      <dgm:prSet/>
      <dgm:spPr/>
      <dgm:t>
        <a:bodyPr/>
        <a:lstStyle/>
        <a:p>
          <a:endParaRPr lang="en-IN"/>
        </a:p>
      </dgm:t>
    </dgm:pt>
    <dgm:pt modelId="{A53F348A-3DC4-4955-9B3C-E730D1DEC639}" type="sibTrans" cxnId="{FCDC88EC-4F25-4121-B6F6-3EFE73C36495}">
      <dgm:prSet/>
      <dgm:spPr/>
      <dgm:t>
        <a:bodyPr/>
        <a:lstStyle/>
        <a:p>
          <a:endParaRPr lang="en-IN"/>
        </a:p>
      </dgm:t>
    </dgm:pt>
    <dgm:pt modelId="{EBE73DC9-F659-4956-81F7-AEE273E1AFCB}">
      <dgm:prSet phldrT="[Text]" phldr="0"/>
      <dgm:spPr/>
      <dgm:t>
        <a:bodyPr/>
        <a:lstStyle/>
        <a:p>
          <a:r>
            <a:rPr lang="en-IN"/>
            <a:t>5</a:t>
          </a:r>
        </a:p>
      </dgm:t>
    </dgm:pt>
    <dgm:pt modelId="{C4A9FF30-900F-40AF-BBDC-C25E8B6F8059}" type="parTrans" cxnId="{2EE598B6-256C-430A-B450-04FF4F5B45C6}">
      <dgm:prSet/>
      <dgm:spPr/>
      <dgm:t>
        <a:bodyPr/>
        <a:lstStyle/>
        <a:p>
          <a:endParaRPr lang="en-IN"/>
        </a:p>
      </dgm:t>
    </dgm:pt>
    <dgm:pt modelId="{BCEC0A2A-E430-43ED-B031-773CE7E2D4F7}" type="sibTrans" cxnId="{2EE598B6-256C-430A-B450-04FF4F5B45C6}">
      <dgm:prSet/>
      <dgm:spPr/>
      <dgm:t>
        <a:bodyPr/>
        <a:lstStyle/>
        <a:p>
          <a:endParaRPr lang="en-IN"/>
        </a:p>
      </dgm:t>
    </dgm:pt>
    <dgm:pt modelId="{522E220F-4DD8-418A-A41D-90DA448822FC}">
      <dgm:prSet/>
      <dgm:spPr/>
      <dgm:t>
        <a:bodyPr/>
        <a:lstStyle/>
        <a:p>
          <a:r>
            <a:rPr lang="en-IN" b="1" dirty="0"/>
            <a:t>Extract Data – Temperature ,Humidity, Pressure, Wind, Sunrise/Sunset, AQI</a:t>
          </a:r>
        </a:p>
      </dgm:t>
    </dgm:pt>
    <dgm:pt modelId="{A2F46542-19DA-47A8-BA39-A1E051015453}" type="parTrans" cxnId="{980D93B4-9427-47E0-8E82-8650BB4D654E}">
      <dgm:prSet/>
      <dgm:spPr/>
      <dgm:t>
        <a:bodyPr/>
        <a:lstStyle/>
        <a:p>
          <a:endParaRPr lang="en-IN"/>
        </a:p>
      </dgm:t>
    </dgm:pt>
    <dgm:pt modelId="{E0C2838A-2D71-44C5-9946-B2B477C27075}" type="sibTrans" cxnId="{980D93B4-9427-47E0-8E82-8650BB4D654E}">
      <dgm:prSet/>
      <dgm:spPr/>
      <dgm:t>
        <a:bodyPr/>
        <a:lstStyle/>
        <a:p>
          <a:endParaRPr lang="en-IN"/>
        </a:p>
      </dgm:t>
    </dgm:pt>
    <dgm:pt modelId="{E5F6FC7E-939C-4045-AD33-E895A7A9B776}">
      <dgm:prSet/>
      <dgm:spPr/>
      <dgm:t>
        <a:bodyPr/>
        <a:lstStyle/>
        <a:p>
          <a:r>
            <a:rPr lang="en-IN" b="1" dirty="0"/>
            <a:t>Update UI – Display details dynamically using HTML, CSS and </a:t>
          </a:r>
          <a:r>
            <a:rPr lang="en-IN" b="1" dirty="0" err="1"/>
            <a:t>Javascript</a:t>
          </a:r>
          <a:endParaRPr lang="en-IN" b="1" dirty="0"/>
        </a:p>
      </dgm:t>
    </dgm:pt>
    <dgm:pt modelId="{D4C3181F-6BB9-43F3-98A4-712961BBA525}" type="sibTrans" cxnId="{58670394-039D-402A-83E8-E6AC509619CF}">
      <dgm:prSet/>
      <dgm:spPr/>
      <dgm:t>
        <a:bodyPr/>
        <a:lstStyle/>
        <a:p>
          <a:endParaRPr lang="en-IN"/>
        </a:p>
      </dgm:t>
    </dgm:pt>
    <dgm:pt modelId="{0EF9060D-E3D3-49A1-A84C-2C91133EA50B}" type="parTrans" cxnId="{58670394-039D-402A-83E8-E6AC509619CF}">
      <dgm:prSet/>
      <dgm:spPr/>
      <dgm:t>
        <a:bodyPr/>
        <a:lstStyle/>
        <a:p>
          <a:endParaRPr lang="en-IN"/>
        </a:p>
      </dgm:t>
    </dgm:pt>
    <dgm:pt modelId="{1BC94A58-8AA4-4E87-AD9F-D6CEE52CFFAF}">
      <dgm:prSet phldrT="[Text]" phldr="0"/>
      <dgm:spPr/>
      <dgm:t>
        <a:bodyPr/>
        <a:lstStyle/>
        <a:p>
          <a:r>
            <a:rPr lang="en-IN"/>
            <a:t>8</a:t>
          </a:r>
        </a:p>
      </dgm:t>
    </dgm:pt>
    <dgm:pt modelId="{F235CBEF-828E-489C-9D89-301FB41F0C28}" type="parTrans" cxnId="{5ACE156E-35AA-46F8-8AB7-76BB41B0C904}">
      <dgm:prSet/>
      <dgm:spPr/>
      <dgm:t>
        <a:bodyPr/>
        <a:lstStyle/>
        <a:p>
          <a:endParaRPr lang="en-IN"/>
        </a:p>
      </dgm:t>
    </dgm:pt>
    <dgm:pt modelId="{E9932AFF-21AC-466F-9724-14E1CC89672B}" type="sibTrans" cxnId="{5ACE156E-35AA-46F8-8AB7-76BB41B0C904}">
      <dgm:prSet/>
      <dgm:spPr/>
      <dgm:t>
        <a:bodyPr/>
        <a:lstStyle/>
        <a:p>
          <a:endParaRPr lang="en-IN"/>
        </a:p>
      </dgm:t>
    </dgm:pt>
    <dgm:pt modelId="{E3D2381E-84CA-42C0-8D4E-52F70C92046F}">
      <dgm:prSet/>
      <dgm:spPr/>
      <dgm:t>
        <a:bodyPr/>
        <a:lstStyle/>
        <a:p>
          <a:r>
            <a:rPr lang="en-IN" b="1" dirty="0"/>
            <a:t>Handle Errors – Shows messages for invalid city names, wrong input or network issues</a:t>
          </a:r>
        </a:p>
      </dgm:t>
    </dgm:pt>
    <dgm:pt modelId="{97757C50-6296-486F-8D72-B7E372A54158}" type="parTrans" cxnId="{134FDE6B-F928-4A6F-BB99-969B72586E89}">
      <dgm:prSet/>
      <dgm:spPr/>
      <dgm:t>
        <a:bodyPr/>
        <a:lstStyle/>
        <a:p>
          <a:endParaRPr lang="en-IN"/>
        </a:p>
      </dgm:t>
    </dgm:pt>
    <dgm:pt modelId="{9D648F7C-0557-4C00-AF9C-AB9DB857FC54}" type="sibTrans" cxnId="{134FDE6B-F928-4A6F-BB99-969B72586E89}">
      <dgm:prSet/>
      <dgm:spPr/>
      <dgm:t>
        <a:bodyPr/>
        <a:lstStyle/>
        <a:p>
          <a:endParaRPr lang="en-IN"/>
        </a:p>
      </dgm:t>
    </dgm:pt>
    <dgm:pt modelId="{6418CD99-E50B-4E18-9C26-E14CD0DE04C1}">
      <dgm:prSet/>
      <dgm:spPr/>
      <dgm:t>
        <a:bodyPr/>
        <a:lstStyle/>
        <a:p>
          <a:r>
            <a:rPr lang="en-IN" b="1" dirty="0"/>
            <a:t>Receive Response – API returns data in JSON format containing weather details</a:t>
          </a:r>
        </a:p>
      </dgm:t>
    </dgm:pt>
    <dgm:pt modelId="{9D27C96E-C037-42C5-A15F-FD0F6953E2AB}" type="parTrans" cxnId="{36A290DF-7017-4278-9AD9-DDD6842E7FC3}">
      <dgm:prSet/>
      <dgm:spPr/>
      <dgm:t>
        <a:bodyPr/>
        <a:lstStyle/>
        <a:p>
          <a:endParaRPr lang="en-IN"/>
        </a:p>
      </dgm:t>
    </dgm:pt>
    <dgm:pt modelId="{471E0B09-3B12-4B94-8FAF-A43C375F568D}" type="sibTrans" cxnId="{36A290DF-7017-4278-9AD9-DDD6842E7FC3}">
      <dgm:prSet/>
      <dgm:spPr/>
      <dgm:t>
        <a:bodyPr/>
        <a:lstStyle/>
        <a:p>
          <a:endParaRPr lang="en-IN"/>
        </a:p>
      </dgm:t>
    </dgm:pt>
    <dgm:pt modelId="{2F9E3917-7794-46B9-BE3E-CF8B4D5B8882}">
      <dgm:prSet phldrT="[Text]" phldr="0"/>
      <dgm:spPr/>
      <dgm:t>
        <a:bodyPr/>
        <a:lstStyle/>
        <a:p>
          <a:r>
            <a:rPr lang="en-IN"/>
            <a:t>2</a:t>
          </a:r>
        </a:p>
      </dgm:t>
    </dgm:pt>
    <dgm:pt modelId="{31279E8F-069E-4A53-9B2D-7F4E10B3A448}" type="parTrans" cxnId="{045C03CD-F083-42FB-937F-17A713A99336}">
      <dgm:prSet/>
      <dgm:spPr/>
      <dgm:t>
        <a:bodyPr/>
        <a:lstStyle/>
        <a:p>
          <a:endParaRPr lang="en-IN"/>
        </a:p>
      </dgm:t>
    </dgm:pt>
    <dgm:pt modelId="{18FAD1F8-8F08-4527-9E0A-AFDDDDB7223B}" type="sibTrans" cxnId="{045C03CD-F083-42FB-937F-17A713A99336}">
      <dgm:prSet/>
      <dgm:spPr/>
      <dgm:t>
        <a:bodyPr/>
        <a:lstStyle/>
        <a:p>
          <a:endParaRPr lang="en-IN"/>
        </a:p>
      </dgm:t>
    </dgm:pt>
    <dgm:pt modelId="{0FD5E9F7-3E7F-42B8-9F07-85729AD4C0F5}" type="pres">
      <dgm:prSet presAssocID="{008AD309-CD73-4DCB-AB4B-74A8A66A93A1}" presName="linearFlow" presStyleCnt="0">
        <dgm:presLayoutVars>
          <dgm:dir/>
          <dgm:animLvl val="lvl"/>
          <dgm:resizeHandles val="exact"/>
        </dgm:presLayoutVars>
      </dgm:prSet>
      <dgm:spPr/>
    </dgm:pt>
    <dgm:pt modelId="{CED978FA-9E9B-4D91-A9D5-9D6FE3E02B08}" type="pres">
      <dgm:prSet presAssocID="{AF3562EB-F3AB-4F84-9077-A8BDFF9B824D}" presName="composite" presStyleCnt="0"/>
      <dgm:spPr/>
    </dgm:pt>
    <dgm:pt modelId="{E5774EC2-97C1-4FFE-B595-EE61E1F1DE91}" type="pres">
      <dgm:prSet presAssocID="{AF3562EB-F3AB-4F84-9077-A8BDFF9B824D}" presName="parentText" presStyleLbl="alignNode1" presStyleIdx="0" presStyleCnt="8">
        <dgm:presLayoutVars>
          <dgm:chMax val="1"/>
          <dgm:bulletEnabled val="1"/>
        </dgm:presLayoutVars>
      </dgm:prSet>
      <dgm:spPr/>
    </dgm:pt>
    <dgm:pt modelId="{01CDF372-11C7-46D3-84C7-3953A28F47F7}" type="pres">
      <dgm:prSet presAssocID="{AF3562EB-F3AB-4F84-9077-A8BDFF9B824D}" presName="descendantText" presStyleLbl="alignAcc1" presStyleIdx="0" presStyleCnt="8">
        <dgm:presLayoutVars>
          <dgm:bulletEnabled val="1"/>
        </dgm:presLayoutVars>
      </dgm:prSet>
      <dgm:spPr/>
    </dgm:pt>
    <dgm:pt modelId="{7EECF239-3C98-4453-A8A7-08B3465FACF0}" type="pres">
      <dgm:prSet presAssocID="{BB31A08F-6BFB-4C0A-83D3-D491EADFFFB5}" presName="sp" presStyleCnt="0"/>
      <dgm:spPr/>
    </dgm:pt>
    <dgm:pt modelId="{BB0305C3-1FE7-40E5-9851-F9DEC6C89632}" type="pres">
      <dgm:prSet presAssocID="{2F9E3917-7794-46B9-BE3E-CF8B4D5B8882}" presName="composite" presStyleCnt="0"/>
      <dgm:spPr/>
    </dgm:pt>
    <dgm:pt modelId="{B1D4DF11-ED9F-48C0-B088-9FF0AEBB501D}" type="pres">
      <dgm:prSet presAssocID="{2F9E3917-7794-46B9-BE3E-CF8B4D5B8882}" presName="parentText" presStyleLbl="alignNode1" presStyleIdx="1" presStyleCnt="8">
        <dgm:presLayoutVars>
          <dgm:chMax val="1"/>
          <dgm:bulletEnabled val="1"/>
        </dgm:presLayoutVars>
      </dgm:prSet>
      <dgm:spPr/>
    </dgm:pt>
    <dgm:pt modelId="{E6C947BF-AF6E-41BB-9949-85C97CDA3558}" type="pres">
      <dgm:prSet presAssocID="{2F9E3917-7794-46B9-BE3E-CF8B4D5B8882}" presName="descendantText" presStyleLbl="alignAcc1" presStyleIdx="1" presStyleCnt="8">
        <dgm:presLayoutVars>
          <dgm:bulletEnabled val="1"/>
        </dgm:presLayoutVars>
      </dgm:prSet>
      <dgm:spPr/>
    </dgm:pt>
    <dgm:pt modelId="{F81D0146-E2DE-4CD3-84F6-7D5545E6FBDA}" type="pres">
      <dgm:prSet presAssocID="{18FAD1F8-8F08-4527-9E0A-AFDDDDB7223B}" presName="sp" presStyleCnt="0"/>
      <dgm:spPr/>
    </dgm:pt>
    <dgm:pt modelId="{8389B9F0-0E01-4AB1-9FA5-A60C6B18D949}" type="pres">
      <dgm:prSet presAssocID="{94E2DC1B-EF35-4C98-BF72-3B4A01A57A70}" presName="composite" presStyleCnt="0"/>
      <dgm:spPr/>
    </dgm:pt>
    <dgm:pt modelId="{B6B7BDF5-59B8-4FDE-90E8-E3B88AA038D4}" type="pres">
      <dgm:prSet presAssocID="{94E2DC1B-EF35-4C98-BF72-3B4A01A57A70}" presName="parentText" presStyleLbl="alignNode1" presStyleIdx="2" presStyleCnt="8">
        <dgm:presLayoutVars>
          <dgm:chMax val="1"/>
          <dgm:bulletEnabled val="1"/>
        </dgm:presLayoutVars>
      </dgm:prSet>
      <dgm:spPr/>
    </dgm:pt>
    <dgm:pt modelId="{13CE713B-5098-46DF-A75C-21BCE5930795}" type="pres">
      <dgm:prSet presAssocID="{94E2DC1B-EF35-4C98-BF72-3B4A01A57A70}" presName="descendantText" presStyleLbl="alignAcc1" presStyleIdx="2" presStyleCnt="8">
        <dgm:presLayoutVars>
          <dgm:bulletEnabled val="1"/>
        </dgm:presLayoutVars>
      </dgm:prSet>
      <dgm:spPr/>
    </dgm:pt>
    <dgm:pt modelId="{7625C57B-917B-4116-91A0-F12BBB0B11EC}" type="pres">
      <dgm:prSet presAssocID="{F2EE9583-5A6F-4818-9C99-4E97F0B8EE13}" presName="sp" presStyleCnt="0"/>
      <dgm:spPr/>
    </dgm:pt>
    <dgm:pt modelId="{3171378B-9C45-4D67-97C8-428808812C83}" type="pres">
      <dgm:prSet presAssocID="{EA04D060-8AA9-474C-BD23-47C73D389C95}" presName="composite" presStyleCnt="0"/>
      <dgm:spPr/>
    </dgm:pt>
    <dgm:pt modelId="{2432F54C-BEED-4708-B710-24C0F9087013}" type="pres">
      <dgm:prSet presAssocID="{EA04D060-8AA9-474C-BD23-47C73D389C95}" presName="parentText" presStyleLbl="alignNode1" presStyleIdx="3" presStyleCnt="8">
        <dgm:presLayoutVars>
          <dgm:chMax val="1"/>
          <dgm:bulletEnabled val="1"/>
        </dgm:presLayoutVars>
      </dgm:prSet>
      <dgm:spPr/>
    </dgm:pt>
    <dgm:pt modelId="{A8F4DBCA-CA67-4410-B1A7-B224F4281EE2}" type="pres">
      <dgm:prSet presAssocID="{EA04D060-8AA9-474C-BD23-47C73D389C95}" presName="descendantText" presStyleLbl="alignAcc1" presStyleIdx="3" presStyleCnt="8">
        <dgm:presLayoutVars>
          <dgm:bulletEnabled val="1"/>
        </dgm:presLayoutVars>
      </dgm:prSet>
      <dgm:spPr/>
    </dgm:pt>
    <dgm:pt modelId="{4BD91AFA-51FE-4EE3-8E48-6F4691EEB738}" type="pres">
      <dgm:prSet presAssocID="{B730FEDD-B1A2-42BF-AA86-512B01E9ACAB}" presName="sp" presStyleCnt="0"/>
      <dgm:spPr/>
    </dgm:pt>
    <dgm:pt modelId="{4F9EC9D6-3A1F-4F5F-8DD7-080ED68E1C36}" type="pres">
      <dgm:prSet presAssocID="{EBE73DC9-F659-4956-81F7-AEE273E1AFCB}" presName="composite" presStyleCnt="0"/>
      <dgm:spPr/>
    </dgm:pt>
    <dgm:pt modelId="{8DCC717B-C42D-41FC-BE76-D339EED4F9BF}" type="pres">
      <dgm:prSet presAssocID="{EBE73DC9-F659-4956-81F7-AEE273E1AFCB}" presName="parentText" presStyleLbl="alignNode1" presStyleIdx="4" presStyleCnt="8">
        <dgm:presLayoutVars>
          <dgm:chMax val="1"/>
          <dgm:bulletEnabled val="1"/>
        </dgm:presLayoutVars>
      </dgm:prSet>
      <dgm:spPr/>
    </dgm:pt>
    <dgm:pt modelId="{4100A238-E61F-4F6F-9CDC-6319940441BC}" type="pres">
      <dgm:prSet presAssocID="{EBE73DC9-F659-4956-81F7-AEE273E1AFCB}" presName="descendantText" presStyleLbl="alignAcc1" presStyleIdx="4" presStyleCnt="8">
        <dgm:presLayoutVars>
          <dgm:bulletEnabled val="1"/>
        </dgm:presLayoutVars>
      </dgm:prSet>
      <dgm:spPr/>
    </dgm:pt>
    <dgm:pt modelId="{54FAC724-5524-4237-976E-4FA4E5D575BD}" type="pres">
      <dgm:prSet presAssocID="{BCEC0A2A-E430-43ED-B031-773CE7E2D4F7}" presName="sp" presStyleCnt="0"/>
      <dgm:spPr/>
    </dgm:pt>
    <dgm:pt modelId="{31FD2B60-3705-42E0-AF38-94BD7A604211}" type="pres">
      <dgm:prSet presAssocID="{BE1E1D77-AF3F-48E5-BBF7-A345CDD42BB6}" presName="composite" presStyleCnt="0"/>
      <dgm:spPr/>
    </dgm:pt>
    <dgm:pt modelId="{EAAB0B1C-5A11-4D87-BB4E-A0F63ADC089C}" type="pres">
      <dgm:prSet presAssocID="{BE1E1D77-AF3F-48E5-BBF7-A345CDD42BB6}" presName="parentText" presStyleLbl="alignNode1" presStyleIdx="5" presStyleCnt="8">
        <dgm:presLayoutVars>
          <dgm:chMax val="1"/>
          <dgm:bulletEnabled val="1"/>
        </dgm:presLayoutVars>
      </dgm:prSet>
      <dgm:spPr/>
    </dgm:pt>
    <dgm:pt modelId="{1C414A02-16FF-46F6-93DC-0C7DB8ED27CE}" type="pres">
      <dgm:prSet presAssocID="{BE1E1D77-AF3F-48E5-BBF7-A345CDD42BB6}" presName="descendantText" presStyleLbl="alignAcc1" presStyleIdx="5" presStyleCnt="8">
        <dgm:presLayoutVars>
          <dgm:bulletEnabled val="1"/>
        </dgm:presLayoutVars>
      </dgm:prSet>
      <dgm:spPr/>
    </dgm:pt>
    <dgm:pt modelId="{E06487AC-9604-46E2-B526-32DBEAECBA5D}" type="pres">
      <dgm:prSet presAssocID="{977DFF7A-6BA0-4DC4-B411-C5F646CAE23F}" presName="sp" presStyleCnt="0"/>
      <dgm:spPr/>
    </dgm:pt>
    <dgm:pt modelId="{45AF47A7-4696-4623-B4BA-083AB068B7F5}" type="pres">
      <dgm:prSet presAssocID="{F9C48306-7E90-4EBD-BFAA-D2AD99ED1D61}" presName="composite" presStyleCnt="0"/>
      <dgm:spPr/>
    </dgm:pt>
    <dgm:pt modelId="{3CE07B62-575B-44B3-9058-C6F5FFBBEEFD}" type="pres">
      <dgm:prSet presAssocID="{F9C48306-7E90-4EBD-BFAA-D2AD99ED1D61}" presName="parentText" presStyleLbl="alignNode1" presStyleIdx="6" presStyleCnt="8">
        <dgm:presLayoutVars>
          <dgm:chMax val="1"/>
          <dgm:bulletEnabled val="1"/>
        </dgm:presLayoutVars>
      </dgm:prSet>
      <dgm:spPr/>
    </dgm:pt>
    <dgm:pt modelId="{4848C628-9D22-422C-8A05-87F8D3F758B3}" type="pres">
      <dgm:prSet presAssocID="{F9C48306-7E90-4EBD-BFAA-D2AD99ED1D61}" presName="descendantText" presStyleLbl="alignAcc1" presStyleIdx="6" presStyleCnt="8">
        <dgm:presLayoutVars>
          <dgm:bulletEnabled val="1"/>
        </dgm:presLayoutVars>
      </dgm:prSet>
      <dgm:spPr/>
    </dgm:pt>
    <dgm:pt modelId="{9C610730-B2C7-41F0-8F23-DFBA571A140B}" type="pres">
      <dgm:prSet presAssocID="{A2265AEF-C0E5-46A3-A7F1-8547A842983D}" presName="sp" presStyleCnt="0"/>
      <dgm:spPr/>
    </dgm:pt>
    <dgm:pt modelId="{92E01D3D-E7CA-4DB4-9313-08E3AAFF2C0D}" type="pres">
      <dgm:prSet presAssocID="{1BC94A58-8AA4-4E87-AD9F-D6CEE52CFFAF}" presName="composite" presStyleCnt="0"/>
      <dgm:spPr/>
    </dgm:pt>
    <dgm:pt modelId="{9C5CCEAF-E547-4C93-BD50-B7E8AD3539B3}" type="pres">
      <dgm:prSet presAssocID="{1BC94A58-8AA4-4E87-AD9F-D6CEE52CFFAF}" presName="parentText" presStyleLbl="alignNode1" presStyleIdx="7" presStyleCnt="8">
        <dgm:presLayoutVars>
          <dgm:chMax val="1"/>
          <dgm:bulletEnabled val="1"/>
        </dgm:presLayoutVars>
      </dgm:prSet>
      <dgm:spPr/>
    </dgm:pt>
    <dgm:pt modelId="{7A1DE96A-4E4E-4F60-8C18-B61FB32C5120}" type="pres">
      <dgm:prSet presAssocID="{1BC94A58-8AA4-4E87-AD9F-D6CEE52CFFAF}" presName="descendantText" presStyleLbl="alignAcc1" presStyleIdx="7" presStyleCnt="8">
        <dgm:presLayoutVars>
          <dgm:bulletEnabled val="1"/>
        </dgm:presLayoutVars>
      </dgm:prSet>
      <dgm:spPr/>
    </dgm:pt>
  </dgm:ptLst>
  <dgm:cxnLst>
    <dgm:cxn modelId="{BAC5A714-3095-48A9-8356-DDF0DB31CAD4}" type="presOf" srcId="{E3D2381E-84CA-42C0-8D4E-52F70C92046F}" destId="{4848C628-9D22-422C-8A05-87F8D3F758B3}" srcOrd="0" destOrd="0" presId="urn:microsoft.com/office/officeart/2005/8/layout/chevron2"/>
    <dgm:cxn modelId="{FFA2D82B-EF83-46C9-B42F-8FB62D64E4AB}" type="presOf" srcId="{EBE73DC9-F659-4956-81F7-AEE273E1AFCB}" destId="{8DCC717B-C42D-41FC-BE76-D339EED4F9BF}" srcOrd="0" destOrd="0" presId="urn:microsoft.com/office/officeart/2005/8/layout/chevron2"/>
    <dgm:cxn modelId="{66CE1D35-D5CE-4763-815F-C83D735C5114}" type="presOf" srcId="{14EB6F13-1E2B-4764-BE2A-CFC1C2FCFC2B}" destId="{13CE713B-5098-46DF-A75C-21BCE5930795}" srcOrd="0" destOrd="0" presId="urn:microsoft.com/office/officeart/2005/8/layout/chevron2"/>
    <dgm:cxn modelId="{DC3D193A-8438-4F02-8C47-2547BEEE2F24}" srcId="{008AD309-CD73-4DCB-AB4B-74A8A66A93A1}" destId="{EA04D060-8AA9-474C-BD23-47C73D389C95}" srcOrd="3" destOrd="0" parTransId="{414C8C7B-E3A5-496D-AFBA-FEED83DA6E8B}" sibTransId="{B730FEDD-B1A2-42BF-AA86-512B01E9ACAB}"/>
    <dgm:cxn modelId="{944DCE3D-37FD-4906-9753-894E379FA3D2}" srcId="{2F9E3917-7794-46B9-BE3E-CF8B4D5B8882}" destId="{2E1997F0-E37A-40DE-B8D3-ABB976CB4597}" srcOrd="0" destOrd="0" parTransId="{50CF7B64-FF2A-4DB9-BFB6-DFB68DAB0D51}" sibTransId="{B439EC79-A1DB-49EB-A237-1D2E2C667F6B}"/>
    <dgm:cxn modelId="{161E3860-09FA-472A-BD32-370FDFAF25E5}" type="presOf" srcId="{2F9E3917-7794-46B9-BE3E-CF8B4D5B8882}" destId="{B1D4DF11-ED9F-48C0-B088-9FF0AEBB501D}" srcOrd="0" destOrd="0" presId="urn:microsoft.com/office/officeart/2005/8/layout/chevron2"/>
    <dgm:cxn modelId="{134FDE6B-F928-4A6F-BB99-969B72586E89}" srcId="{F9C48306-7E90-4EBD-BFAA-D2AD99ED1D61}" destId="{E3D2381E-84CA-42C0-8D4E-52F70C92046F}" srcOrd="0" destOrd="0" parTransId="{97757C50-6296-486F-8D72-B7E372A54158}" sibTransId="{9D648F7C-0557-4C00-AF9C-AB9DB857FC54}"/>
    <dgm:cxn modelId="{C2FB626C-FC58-4B79-9009-6593C303FED8}" type="presOf" srcId="{6418CD99-E50B-4E18-9C26-E14CD0DE04C1}" destId="{A8F4DBCA-CA67-4410-B1A7-B224F4281EE2}" srcOrd="0" destOrd="0" presId="urn:microsoft.com/office/officeart/2005/8/layout/chevron2"/>
    <dgm:cxn modelId="{5ACE156E-35AA-46F8-8AB7-76BB41B0C904}" srcId="{008AD309-CD73-4DCB-AB4B-74A8A66A93A1}" destId="{1BC94A58-8AA4-4E87-AD9F-D6CEE52CFFAF}" srcOrd="7" destOrd="0" parTransId="{F235CBEF-828E-489C-9D89-301FB41F0C28}" sibTransId="{E9932AFF-21AC-466F-9724-14E1CC89672B}"/>
    <dgm:cxn modelId="{1FE8DE51-0954-4049-A4C1-F38C81D41F31}" type="presOf" srcId="{522E220F-4DD8-418A-A41D-90DA448822FC}" destId="{4100A238-E61F-4F6F-9CDC-6319940441BC}" srcOrd="0" destOrd="0" presId="urn:microsoft.com/office/officeart/2005/8/layout/chevron2"/>
    <dgm:cxn modelId="{1FAB0A72-010D-46A6-900E-60CE08A3AEA1}" type="presOf" srcId="{D99C7C0E-C91E-4B74-A585-0F67DF97ECCF}" destId="{01CDF372-11C7-46D3-84C7-3953A28F47F7}" srcOrd="0" destOrd="0" presId="urn:microsoft.com/office/officeart/2005/8/layout/chevron2"/>
    <dgm:cxn modelId="{08DF0057-B823-49D0-9C55-A1295A259975}" srcId="{008AD309-CD73-4DCB-AB4B-74A8A66A93A1}" destId="{AF3562EB-F3AB-4F84-9077-A8BDFF9B824D}" srcOrd="0" destOrd="0" parTransId="{9FFA0E96-BF8F-489B-A12E-A1214453CA3B}" sibTransId="{BB31A08F-6BFB-4C0A-83D3-D491EADFFFB5}"/>
    <dgm:cxn modelId="{1C313180-560D-40B2-BB9F-6D332A5DC467}" type="presOf" srcId="{008AD309-CD73-4DCB-AB4B-74A8A66A93A1}" destId="{0FD5E9F7-3E7F-42B8-9F07-85729AD4C0F5}" srcOrd="0" destOrd="0" presId="urn:microsoft.com/office/officeart/2005/8/layout/chevron2"/>
    <dgm:cxn modelId="{B69E9389-C967-4AE1-83F9-EB4587C97F67}" srcId="{AF3562EB-F3AB-4F84-9077-A8BDFF9B824D}" destId="{D99C7C0E-C91E-4B74-A585-0F67DF97ECCF}" srcOrd="0" destOrd="0" parTransId="{1180977A-C72D-45D6-B6D9-45BC42D3D9A0}" sibTransId="{31DF916E-8F9A-4D4C-9331-4593425851FD}"/>
    <dgm:cxn modelId="{0557068F-8B9B-48DF-A0F0-2C0602F13AB6}" type="presOf" srcId="{BE1E1D77-AF3F-48E5-BBF7-A345CDD42BB6}" destId="{EAAB0B1C-5A11-4D87-BB4E-A0F63ADC089C}" srcOrd="0" destOrd="0" presId="urn:microsoft.com/office/officeart/2005/8/layout/chevron2"/>
    <dgm:cxn modelId="{58670394-039D-402A-83E8-E6AC509619CF}" srcId="{BE1E1D77-AF3F-48E5-BBF7-A345CDD42BB6}" destId="{E5F6FC7E-939C-4045-AD33-E895A7A9B776}" srcOrd="0" destOrd="0" parTransId="{0EF9060D-E3D3-49A1-A84C-2C91133EA50B}" sibTransId="{D4C3181F-6BB9-43F3-98A4-712961BBA525}"/>
    <dgm:cxn modelId="{6240B79C-E003-46EF-8DDC-34FE8583EFF2}" type="presOf" srcId="{94E2DC1B-EF35-4C98-BF72-3B4A01A57A70}" destId="{B6B7BDF5-59B8-4FDE-90E8-E3B88AA038D4}" srcOrd="0" destOrd="0" presId="urn:microsoft.com/office/officeart/2005/8/layout/chevron2"/>
    <dgm:cxn modelId="{B3A758A1-E569-422F-BE9A-8BB117E9A02D}" srcId="{008AD309-CD73-4DCB-AB4B-74A8A66A93A1}" destId="{BE1E1D77-AF3F-48E5-BBF7-A345CDD42BB6}" srcOrd="5" destOrd="0" parTransId="{AAC01C11-0EEE-4D05-AD96-A4942DDE9538}" sibTransId="{977DFF7A-6BA0-4DC4-B411-C5F646CAE23F}"/>
    <dgm:cxn modelId="{E2C5B4A6-FD3D-4F41-A776-0D952695963E}" type="presOf" srcId="{2E1997F0-E37A-40DE-B8D3-ABB976CB4597}" destId="{E6C947BF-AF6E-41BB-9949-85C97CDA3558}" srcOrd="0" destOrd="0" presId="urn:microsoft.com/office/officeart/2005/8/layout/chevron2"/>
    <dgm:cxn modelId="{980D93B4-9427-47E0-8E82-8650BB4D654E}" srcId="{EBE73DC9-F659-4956-81F7-AEE273E1AFCB}" destId="{522E220F-4DD8-418A-A41D-90DA448822FC}" srcOrd="0" destOrd="0" parTransId="{A2F46542-19DA-47A8-BA39-A1E051015453}" sibTransId="{E0C2838A-2D71-44C5-9946-B2B477C27075}"/>
    <dgm:cxn modelId="{2EE598B6-256C-430A-B450-04FF4F5B45C6}" srcId="{008AD309-CD73-4DCB-AB4B-74A8A66A93A1}" destId="{EBE73DC9-F659-4956-81F7-AEE273E1AFCB}" srcOrd="4" destOrd="0" parTransId="{C4A9FF30-900F-40AF-BBDC-C25E8B6F8059}" sibTransId="{BCEC0A2A-E430-43ED-B031-773CE7E2D4F7}"/>
    <dgm:cxn modelId="{F682ABBA-4E78-4ABB-8B90-0664403B2C7F}" type="presOf" srcId="{F9C48306-7E90-4EBD-BFAA-D2AD99ED1D61}" destId="{3CE07B62-575B-44B3-9058-C6F5FFBBEEFD}" srcOrd="0" destOrd="0" presId="urn:microsoft.com/office/officeart/2005/8/layout/chevron2"/>
    <dgm:cxn modelId="{83644DC3-CCAA-49C1-891A-E891DEB4C178}" type="presOf" srcId="{ED3D10E3-D8BC-475A-80B9-AF3E93DC5ADC}" destId="{7A1DE96A-4E4E-4F60-8C18-B61FB32C5120}" srcOrd="0" destOrd="0" presId="urn:microsoft.com/office/officeart/2005/8/layout/chevron2"/>
    <dgm:cxn modelId="{045C03CD-F083-42FB-937F-17A713A99336}" srcId="{008AD309-CD73-4DCB-AB4B-74A8A66A93A1}" destId="{2F9E3917-7794-46B9-BE3E-CF8B4D5B8882}" srcOrd="1" destOrd="0" parTransId="{31279E8F-069E-4A53-9B2D-7F4E10B3A448}" sibTransId="{18FAD1F8-8F08-4527-9E0A-AFDDDDB7223B}"/>
    <dgm:cxn modelId="{8B69C2CE-9EA8-4BAD-97FB-0FAFD07810F2}" type="presOf" srcId="{1BC94A58-8AA4-4E87-AD9F-D6CEE52CFFAF}" destId="{9C5CCEAF-E547-4C93-BD50-B7E8AD3539B3}" srcOrd="0" destOrd="0" presId="urn:microsoft.com/office/officeart/2005/8/layout/chevron2"/>
    <dgm:cxn modelId="{67624AD7-4008-4021-BCEA-373782BA79C7}" type="presOf" srcId="{EA04D060-8AA9-474C-BD23-47C73D389C95}" destId="{2432F54C-BEED-4708-B710-24C0F9087013}" srcOrd="0" destOrd="0" presId="urn:microsoft.com/office/officeart/2005/8/layout/chevron2"/>
    <dgm:cxn modelId="{89B272DF-CDFF-4FE7-A787-EE1D2ACA3AAF}" srcId="{008AD309-CD73-4DCB-AB4B-74A8A66A93A1}" destId="{F9C48306-7E90-4EBD-BFAA-D2AD99ED1D61}" srcOrd="6" destOrd="0" parTransId="{57058906-ACF6-4FC0-85B0-8BBA29BCF94B}" sibTransId="{A2265AEF-C0E5-46A3-A7F1-8547A842983D}"/>
    <dgm:cxn modelId="{36A290DF-7017-4278-9AD9-DDD6842E7FC3}" srcId="{EA04D060-8AA9-474C-BD23-47C73D389C95}" destId="{6418CD99-E50B-4E18-9C26-E14CD0DE04C1}" srcOrd="0" destOrd="0" parTransId="{9D27C96E-C037-42C5-A15F-FD0F6953E2AB}" sibTransId="{471E0B09-3B12-4B94-8FAF-A43C375F568D}"/>
    <dgm:cxn modelId="{5C6665E9-EA71-4781-9336-215F6490858A}" type="presOf" srcId="{AF3562EB-F3AB-4F84-9077-A8BDFF9B824D}" destId="{E5774EC2-97C1-4FFE-B595-EE61E1F1DE91}" srcOrd="0" destOrd="0" presId="urn:microsoft.com/office/officeart/2005/8/layout/chevron2"/>
    <dgm:cxn modelId="{3D5BACE9-EB89-4C55-A882-4DCFC9421AF2}" srcId="{008AD309-CD73-4DCB-AB4B-74A8A66A93A1}" destId="{94E2DC1B-EF35-4C98-BF72-3B4A01A57A70}" srcOrd="2" destOrd="0" parTransId="{BCC1A4D7-FEA0-47ED-B538-4625D4511A32}" sibTransId="{F2EE9583-5A6F-4818-9C99-4E97F0B8EE13}"/>
    <dgm:cxn modelId="{FCDC88EC-4F25-4121-B6F6-3EFE73C36495}" srcId="{94E2DC1B-EF35-4C98-BF72-3B4A01A57A70}" destId="{14EB6F13-1E2B-4764-BE2A-CFC1C2FCFC2B}" srcOrd="0" destOrd="0" parTransId="{662DCF67-C3DD-4547-82C6-3AB48C29EE05}" sibTransId="{A53F348A-3DC4-4955-9B3C-E730D1DEC639}"/>
    <dgm:cxn modelId="{0E7B11F2-2DCC-4F76-B252-92137B5FA1E4}" type="presOf" srcId="{E5F6FC7E-939C-4045-AD33-E895A7A9B776}" destId="{1C414A02-16FF-46F6-93DC-0C7DB8ED27CE}" srcOrd="0" destOrd="0" presId="urn:microsoft.com/office/officeart/2005/8/layout/chevron2"/>
    <dgm:cxn modelId="{48B818FB-BE11-410B-8D45-3932F1C3A42A}" srcId="{1BC94A58-8AA4-4E87-AD9F-D6CEE52CFFAF}" destId="{ED3D10E3-D8BC-475A-80B9-AF3E93DC5ADC}" srcOrd="0" destOrd="0" parTransId="{3269F4B3-1DFA-4851-88B5-0F43441F3827}" sibTransId="{2157BD2F-E4D8-420C-8599-3BE9023373D5}"/>
    <dgm:cxn modelId="{672FFDCD-ABBF-4B58-BF39-D8A9224455E7}" type="presParOf" srcId="{0FD5E9F7-3E7F-42B8-9F07-85729AD4C0F5}" destId="{CED978FA-9E9B-4D91-A9D5-9D6FE3E02B08}" srcOrd="0" destOrd="0" presId="urn:microsoft.com/office/officeart/2005/8/layout/chevron2"/>
    <dgm:cxn modelId="{F597DBDB-8560-4622-9626-67ED81CF7598}" type="presParOf" srcId="{CED978FA-9E9B-4D91-A9D5-9D6FE3E02B08}" destId="{E5774EC2-97C1-4FFE-B595-EE61E1F1DE91}" srcOrd="0" destOrd="0" presId="urn:microsoft.com/office/officeart/2005/8/layout/chevron2"/>
    <dgm:cxn modelId="{F25DFF3E-3CF5-44DD-8E4E-C23392BD68FA}" type="presParOf" srcId="{CED978FA-9E9B-4D91-A9D5-9D6FE3E02B08}" destId="{01CDF372-11C7-46D3-84C7-3953A28F47F7}" srcOrd="1" destOrd="0" presId="urn:microsoft.com/office/officeart/2005/8/layout/chevron2"/>
    <dgm:cxn modelId="{C0950B7E-FE89-45A2-9230-56DBBA73A56E}" type="presParOf" srcId="{0FD5E9F7-3E7F-42B8-9F07-85729AD4C0F5}" destId="{7EECF239-3C98-4453-A8A7-08B3465FACF0}" srcOrd="1" destOrd="0" presId="urn:microsoft.com/office/officeart/2005/8/layout/chevron2"/>
    <dgm:cxn modelId="{72552D22-E838-4E24-9ADF-A635D2790C2A}" type="presParOf" srcId="{0FD5E9F7-3E7F-42B8-9F07-85729AD4C0F5}" destId="{BB0305C3-1FE7-40E5-9851-F9DEC6C89632}" srcOrd="2" destOrd="0" presId="urn:microsoft.com/office/officeart/2005/8/layout/chevron2"/>
    <dgm:cxn modelId="{5D8A68D6-32C6-4B76-B1DF-4B3855C8333F}" type="presParOf" srcId="{BB0305C3-1FE7-40E5-9851-F9DEC6C89632}" destId="{B1D4DF11-ED9F-48C0-B088-9FF0AEBB501D}" srcOrd="0" destOrd="0" presId="urn:microsoft.com/office/officeart/2005/8/layout/chevron2"/>
    <dgm:cxn modelId="{62D277C2-62B5-4C9D-8045-E2600B061134}" type="presParOf" srcId="{BB0305C3-1FE7-40E5-9851-F9DEC6C89632}" destId="{E6C947BF-AF6E-41BB-9949-85C97CDA3558}" srcOrd="1" destOrd="0" presId="urn:microsoft.com/office/officeart/2005/8/layout/chevron2"/>
    <dgm:cxn modelId="{6CB932B1-D349-42C6-88CE-46E4FBBB8AA5}" type="presParOf" srcId="{0FD5E9F7-3E7F-42B8-9F07-85729AD4C0F5}" destId="{F81D0146-E2DE-4CD3-84F6-7D5545E6FBDA}" srcOrd="3" destOrd="0" presId="urn:microsoft.com/office/officeart/2005/8/layout/chevron2"/>
    <dgm:cxn modelId="{3BC9FEA9-ACD1-4818-9257-CC9BD799911A}" type="presParOf" srcId="{0FD5E9F7-3E7F-42B8-9F07-85729AD4C0F5}" destId="{8389B9F0-0E01-4AB1-9FA5-A60C6B18D949}" srcOrd="4" destOrd="0" presId="urn:microsoft.com/office/officeart/2005/8/layout/chevron2"/>
    <dgm:cxn modelId="{32933728-322D-4215-8D1C-69D0EF153339}" type="presParOf" srcId="{8389B9F0-0E01-4AB1-9FA5-A60C6B18D949}" destId="{B6B7BDF5-59B8-4FDE-90E8-E3B88AA038D4}" srcOrd="0" destOrd="0" presId="urn:microsoft.com/office/officeart/2005/8/layout/chevron2"/>
    <dgm:cxn modelId="{C1372262-5CC5-49A6-91F3-454D00A573B1}" type="presParOf" srcId="{8389B9F0-0E01-4AB1-9FA5-A60C6B18D949}" destId="{13CE713B-5098-46DF-A75C-21BCE5930795}" srcOrd="1" destOrd="0" presId="urn:microsoft.com/office/officeart/2005/8/layout/chevron2"/>
    <dgm:cxn modelId="{E27967E5-7506-48B7-849D-6C0C954C425C}" type="presParOf" srcId="{0FD5E9F7-3E7F-42B8-9F07-85729AD4C0F5}" destId="{7625C57B-917B-4116-91A0-F12BBB0B11EC}" srcOrd="5" destOrd="0" presId="urn:microsoft.com/office/officeart/2005/8/layout/chevron2"/>
    <dgm:cxn modelId="{D0026B41-9B96-4A47-B3D0-E92C19DB7EF5}" type="presParOf" srcId="{0FD5E9F7-3E7F-42B8-9F07-85729AD4C0F5}" destId="{3171378B-9C45-4D67-97C8-428808812C83}" srcOrd="6" destOrd="0" presId="urn:microsoft.com/office/officeart/2005/8/layout/chevron2"/>
    <dgm:cxn modelId="{C1E163D0-3324-489D-8A24-AD80F72B1ACC}" type="presParOf" srcId="{3171378B-9C45-4D67-97C8-428808812C83}" destId="{2432F54C-BEED-4708-B710-24C0F9087013}" srcOrd="0" destOrd="0" presId="urn:microsoft.com/office/officeart/2005/8/layout/chevron2"/>
    <dgm:cxn modelId="{9EBA90D0-5DCA-4D31-A660-C5C644868834}" type="presParOf" srcId="{3171378B-9C45-4D67-97C8-428808812C83}" destId="{A8F4DBCA-CA67-4410-B1A7-B224F4281EE2}" srcOrd="1" destOrd="0" presId="urn:microsoft.com/office/officeart/2005/8/layout/chevron2"/>
    <dgm:cxn modelId="{1F26CB11-55AB-4A21-A81E-12759F5E1854}" type="presParOf" srcId="{0FD5E9F7-3E7F-42B8-9F07-85729AD4C0F5}" destId="{4BD91AFA-51FE-4EE3-8E48-6F4691EEB738}" srcOrd="7" destOrd="0" presId="urn:microsoft.com/office/officeart/2005/8/layout/chevron2"/>
    <dgm:cxn modelId="{817444BB-7D3B-42F4-95C9-57B78CC76FC3}" type="presParOf" srcId="{0FD5E9F7-3E7F-42B8-9F07-85729AD4C0F5}" destId="{4F9EC9D6-3A1F-4F5F-8DD7-080ED68E1C36}" srcOrd="8" destOrd="0" presId="urn:microsoft.com/office/officeart/2005/8/layout/chevron2"/>
    <dgm:cxn modelId="{3E4AABA8-20D6-45F8-8209-38F3A45D2CCB}" type="presParOf" srcId="{4F9EC9D6-3A1F-4F5F-8DD7-080ED68E1C36}" destId="{8DCC717B-C42D-41FC-BE76-D339EED4F9BF}" srcOrd="0" destOrd="0" presId="urn:microsoft.com/office/officeart/2005/8/layout/chevron2"/>
    <dgm:cxn modelId="{686B10B3-ED7A-4000-85CB-5FE030561925}" type="presParOf" srcId="{4F9EC9D6-3A1F-4F5F-8DD7-080ED68E1C36}" destId="{4100A238-E61F-4F6F-9CDC-6319940441BC}" srcOrd="1" destOrd="0" presId="urn:microsoft.com/office/officeart/2005/8/layout/chevron2"/>
    <dgm:cxn modelId="{1C925764-E2C9-4529-BEF4-6C8EB4F1B785}" type="presParOf" srcId="{0FD5E9F7-3E7F-42B8-9F07-85729AD4C0F5}" destId="{54FAC724-5524-4237-976E-4FA4E5D575BD}" srcOrd="9" destOrd="0" presId="urn:microsoft.com/office/officeart/2005/8/layout/chevron2"/>
    <dgm:cxn modelId="{CB8F953F-B7C5-4636-8686-6ABFCE7F6E54}" type="presParOf" srcId="{0FD5E9F7-3E7F-42B8-9F07-85729AD4C0F5}" destId="{31FD2B60-3705-42E0-AF38-94BD7A604211}" srcOrd="10" destOrd="0" presId="urn:microsoft.com/office/officeart/2005/8/layout/chevron2"/>
    <dgm:cxn modelId="{2D93D902-3AE4-41FF-8230-D5F276C7F72A}" type="presParOf" srcId="{31FD2B60-3705-42E0-AF38-94BD7A604211}" destId="{EAAB0B1C-5A11-4D87-BB4E-A0F63ADC089C}" srcOrd="0" destOrd="0" presId="urn:microsoft.com/office/officeart/2005/8/layout/chevron2"/>
    <dgm:cxn modelId="{561922DF-73F4-486C-A8E7-22CA9EFC8D51}" type="presParOf" srcId="{31FD2B60-3705-42E0-AF38-94BD7A604211}" destId="{1C414A02-16FF-46F6-93DC-0C7DB8ED27CE}" srcOrd="1" destOrd="0" presId="urn:microsoft.com/office/officeart/2005/8/layout/chevron2"/>
    <dgm:cxn modelId="{E477C23F-13E3-49BB-9C49-38B0D3F07342}" type="presParOf" srcId="{0FD5E9F7-3E7F-42B8-9F07-85729AD4C0F5}" destId="{E06487AC-9604-46E2-B526-32DBEAECBA5D}" srcOrd="11" destOrd="0" presId="urn:microsoft.com/office/officeart/2005/8/layout/chevron2"/>
    <dgm:cxn modelId="{FB2A4988-5653-45C5-B256-2783E80AF9B6}" type="presParOf" srcId="{0FD5E9F7-3E7F-42B8-9F07-85729AD4C0F5}" destId="{45AF47A7-4696-4623-B4BA-083AB068B7F5}" srcOrd="12" destOrd="0" presId="urn:microsoft.com/office/officeart/2005/8/layout/chevron2"/>
    <dgm:cxn modelId="{1DF7DB65-881A-406F-BED1-716D05BC0842}" type="presParOf" srcId="{45AF47A7-4696-4623-B4BA-083AB068B7F5}" destId="{3CE07B62-575B-44B3-9058-C6F5FFBBEEFD}" srcOrd="0" destOrd="0" presId="urn:microsoft.com/office/officeart/2005/8/layout/chevron2"/>
    <dgm:cxn modelId="{CA4B7C02-F6D3-4CC4-8A82-0091D200B232}" type="presParOf" srcId="{45AF47A7-4696-4623-B4BA-083AB068B7F5}" destId="{4848C628-9D22-422C-8A05-87F8D3F758B3}" srcOrd="1" destOrd="0" presId="urn:microsoft.com/office/officeart/2005/8/layout/chevron2"/>
    <dgm:cxn modelId="{2A0C1062-269C-474D-9FC4-2BCF3F497D57}" type="presParOf" srcId="{0FD5E9F7-3E7F-42B8-9F07-85729AD4C0F5}" destId="{9C610730-B2C7-41F0-8F23-DFBA571A140B}" srcOrd="13" destOrd="0" presId="urn:microsoft.com/office/officeart/2005/8/layout/chevron2"/>
    <dgm:cxn modelId="{18AA463A-A58A-4F27-82E2-3F33EF0544CC}" type="presParOf" srcId="{0FD5E9F7-3E7F-42B8-9F07-85729AD4C0F5}" destId="{92E01D3D-E7CA-4DB4-9313-08E3AAFF2C0D}" srcOrd="14" destOrd="0" presId="urn:microsoft.com/office/officeart/2005/8/layout/chevron2"/>
    <dgm:cxn modelId="{7A6FEF52-314D-4765-8F2D-1E7C342AE45B}" type="presParOf" srcId="{92E01D3D-E7CA-4DB4-9313-08E3AAFF2C0D}" destId="{9C5CCEAF-E547-4C93-BD50-B7E8AD3539B3}" srcOrd="0" destOrd="0" presId="urn:microsoft.com/office/officeart/2005/8/layout/chevron2"/>
    <dgm:cxn modelId="{C47DCFCC-C2D1-488F-9959-3F23B809A697}" type="presParOf" srcId="{92E01D3D-E7CA-4DB4-9313-08E3AAFF2C0D}" destId="{7A1DE96A-4E4E-4F60-8C18-B61FB32C512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08AD309-CD73-4DCB-AB4B-74A8A66A93A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IN"/>
        </a:p>
      </dgm:t>
    </dgm:pt>
    <dgm:pt modelId="{AF3562EB-F3AB-4F84-9077-A8BDFF9B824D}">
      <dgm:prSet phldrT="[Text]" phldr="0"/>
      <dgm:spPr/>
      <dgm:t>
        <a:bodyPr/>
        <a:lstStyle/>
        <a:p>
          <a:r>
            <a:rPr lang="en-IN"/>
            <a:t>1</a:t>
          </a:r>
        </a:p>
      </dgm:t>
    </dgm:pt>
    <dgm:pt modelId="{9FFA0E96-BF8F-489B-A12E-A1214453CA3B}" type="parTrans" cxnId="{08DF0057-B823-49D0-9C55-A1295A259975}">
      <dgm:prSet/>
      <dgm:spPr/>
      <dgm:t>
        <a:bodyPr/>
        <a:lstStyle/>
        <a:p>
          <a:endParaRPr lang="en-IN"/>
        </a:p>
      </dgm:t>
    </dgm:pt>
    <dgm:pt modelId="{BB31A08F-6BFB-4C0A-83D3-D491EADFFFB5}" type="sibTrans" cxnId="{08DF0057-B823-49D0-9C55-A1295A259975}">
      <dgm:prSet/>
      <dgm:spPr/>
      <dgm:t>
        <a:bodyPr/>
        <a:lstStyle/>
        <a:p>
          <a:endParaRPr lang="en-IN"/>
        </a:p>
      </dgm:t>
    </dgm:pt>
    <dgm:pt modelId="{D99C7C0E-C91E-4B74-A585-0F67DF97ECCF}">
      <dgm:prSet phldrT="[Text]" phldr="0"/>
      <dgm:spPr/>
      <dgm:t>
        <a:bodyPr/>
        <a:lstStyle/>
        <a:p>
          <a:pPr>
            <a:buNone/>
          </a:pPr>
          <a:r>
            <a:rPr lang="en-IN" b="1"/>
            <a:t>Developed Frontend – HTML, CSS, </a:t>
          </a:r>
          <a:r>
            <a:rPr lang="en-IN" b="1" err="1"/>
            <a:t>Javascript</a:t>
          </a:r>
          <a:endParaRPr lang="en-IN" b="1"/>
        </a:p>
      </dgm:t>
    </dgm:pt>
    <dgm:pt modelId="{1180977A-C72D-45D6-B6D9-45BC42D3D9A0}" type="parTrans" cxnId="{B69E9389-C967-4AE1-83F9-EB4587C97F67}">
      <dgm:prSet/>
      <dgm:spPr/>
      <dgm:t>
        <a:bodyPr/>
        <a:lstStyle/>
        <a:p>
          <a:endParaRPr lang="en-IN"/>
        </a:p>
      </dgm:t>
    </dgm:pt>
    <dgm:pt modelId="{31DF916E-8F9A-4D4C-9331-4593425851FD}" type="sibTrans" cxnId="{B69E9389-C967-4AE1-83F9-EB4587C97F67}">
      <dgm:prSet/>
      <dgm:spPr/>
      <dgm:t>
        <a:bodyPr/>
        <a:lstStyle/>
        <a:p>
          <a:endParaRPr lang="en-IN"/>
        </a:p>
      </dgm:t>
    </dgm:pt>
    <dgm:pt modelId="{2E1997F0-E37A-40DE-B8D3-ABB976CB4597}">
      <dgm:prSet phldrT="[Text]"/>
      <dgm:spPr/>
      <dgm:t>
        <a:bodyPr/>
        <a:lstStyle/>
        <a:p>
          <a:pPr>
            <a:buNone/>
          </a:pPr>
          <a:r>
            <a:rPr lang="en-IN" b="1"/>
            <a:t>Integrated API – </a:t>
          </a:r>
          <a:r>
            <a:rPr lang="en-IN" b="1" err="1"/>
            <a:t>OpenWeatherMap</a:t>
          </a:r>
          <a:r>
            <a:rPr lang="en-IN" b="1"/>
            <a:t> API</a:t>
          </a:r>
          <a:endParaRPr lang="en-IN"/>
        </a:p>
      </dgm:t>
    </dgm:pt>
    <dgm:pt modelId="{50CF7B64-FF2A-4DB9-BFB6-DFB68DAB0D51}" type="parTrans" cxnId="{944DCE3D-37FD-4906-9753-894E379FA3D2}">
      <dgm:prSet/>
      <dgm:spPr/>
      <dgm:t>
        <a:bodyPr/>
        <a:lstStyle/>
        <a:p>
          <a:endParaRPr lang="en-IN"/>
        </a:p>
      </dgm:t>
    </dgm:pt>
    <dgm:pt modelId="{B439EC79-A1DB-49EB-A237-1D2E2C667F6B}" type="sibTrans" cxnId="{944DCE3D-37FD-4906-9753-894E379FA3D2}">
      <dgm:prSet/>
      <dgm:spPr/>
      <dgm:t>
        <a:bodyPr/>
        <a:lstStyle/>
        <a:p>
          <a:endParaRPr lang="en-IN"/>
        </a:p>
      </dgm:t>
    </dgm:pt>
    <dgm:pt modelId="{94E2DC1B-EF35-4C98-BF72-3B4A01A57A70}">
      <dgm:prSet phldrT="[Text]" phldr="0"/>
      <dgm:spPr/>
      <dgm:t>
        <a:bodyPr/>
        <a:lstStyle/>
        <a:p>
          <a:r>
            <a:rPr lang="en-IN"/>
            <a:t>3</a:t>
          </a:r>
        </a:p>
      </dgm:t>
    </dgm:pt>
    <dgm:pt modelId="{BCC1A4D7-FEA0-47ED-B538-4625D4511A32}" type="parTrans" cxnId="{3D5BACE9-EB89-4C55-A882-4DCFC9421AF2}">
      <dgm:prSet/>
      <dgm:spPr/>
      <dgm:t>
        <a:bodyPr/>
        <a:lstStyle/>
        <a:p>
          <a:endParaRPr lang="en-IN"/>
        </a:p>
      </dgm:t>
    </dgm:pt>
    <dgm:pt modelId="{F2EE9583-5A6F-4818-9C99-4E97F0B8EE13}" type="sibTrans" cxnId="{3D5BACE9-EB89-4C55-A882-4DCFC9421AF2}">
      <dgm:prSet/>
      <dgm:spPr/>
      <dgm:t>
        <a:bodyPr/>
        <a:lstStyle/>
        <a:p>
          <a:endParaRPr lang="en-IN"/>
        </a:p>
      </dgm:t>
    </dgm:pt>
    <dgm:pt modelId="{EA04D060-8AA9-474C-BD23-47C73D389C95}">
      <dgm:prSet phldrT="[Text]" phldr="0"/>
      <dgm:spPr/>
      <dgm:t>
        <a:bodyPr/>
        <a:lstStyle/>
        <a:p>
          <a:r>
            <a:rPr lang="en-IN"/>
            <a:t>4</a:t>
          </a:r>
        </a:p>
      </dgm:t>
    </dgm:pt>
    <dgm:pt modelId="{414C8C7B-E3A5-496D-AFBA-FEED83DA6E8B}" type="parTrans" cxnId="{DC3D193A-8438-4F02-8C47-2547BEEE2F24}">
      <dgm:prSet/>
      <dgm:spPr/>
      <dgm:t>
        <a:bodyPr/>
        <a:lstStyle/>
        <a:p>
          <a:endParaRPr lang="en-IN"/>
        </a:p>
      </dgm:t>
    </dgm:pt>
    <dgm:pt modelId="{B730FEDD-B1A2-42BF-AA86-512B01E9ACAB}" type="sibTrans" cxnId="{DC3D193A-8438-4F02-8C47-2547BEEE2F24}">
      <dgm:prSet/>
      <dgm:spPr/>
      <dgm:t>
        <a:bodyPr/>
        <a:lstStyle/>
        <a:p>
          <a:endParaRPr lang="en-IN"/>
        </a:p>
      </dgm:t>
    </dgm:pt>
    <dgm:pt modelId="{BE1E1D77-AF3F-48E5-BBF7-A345CDD42BB6}">
      <dgm:prSet phldrT="[Text]" phldr="0"/>
      <dgm:spPr/>
      <dgm:t>
        <a:bodyPr/>
        <a:lstStyle/>
        <a:p>
          <a:r>
            <a:rPr lang="en-IN"/>
            <a:t>6</a:t>
          </a:r>
        </a:p>
      </dgm:t>
    </dgm:pt>
    <dgm:pt modelId="{AAC01C11-0EEE-4D05-AD96-A4942DDE9538}" type="parTrans" cxnId="{B3A758A1-E569-422F-BE9A-8BB117E9A02D}">
      <dgm:prSet/>
      <dgm:spPr/>
      <dgm:t>
        <a:bodyPr/>
        <a:lstStyle/>
        <a:p>
          <a:endParaRPr lang="en-IN"/>
        </a:p>
      </dgm:t>
    </dgm:pt>
    <dgm:pt modelId="{977DFF7A-6BA0-4DC4-B411-C5F646CAE23F}" type="sibTrans" cxnId="{B3A758A1-E569-422F-BE9A-8BB117E9A02D}">
      <dgm:prSet/>
      <dgm:spPr/>
      <dgm:t>
        <a:bodyPr/>
        <a:lstStyle/>
        <a:p>
          <a:endParaRPr lang="en-IN"/>
        </a:p>
      </dgm:t>
    </dgm:pt>
    <dgm:pt modelId="{14EB6F13-1E2B-4764-BE2A-CFC1C2FCFC2B}">
      <dgm:prSet/>
      <dgm:spPr/>
      <dgm:t>
        <a:bodyPr/>
        <a:lstStyle/>
        <a:p>
          <a:pPr>
            <a:buNone/>
          </a:pPr>
          <a:r>
            <a:rPr lang="en-IN" b="1"/>
            <a:t>Tested Locally – Verify in Browser</a:t>
          </a:r>
        </a:p>
      </dgm:t>
    </dgm:pt>
    <dgm:pt modelId="{662DCF67-C3DD-4547-82C6-3AB48C29EE05}" type="parTrans" cxnId="{FCDC88EC-4F25-4121-B6F6-3EFE73C36495}">
      <dgm:prSet/>
      <dgm:spPr/>
      <dgm:t>
        <a:bodyPr/>
        <a:lstStyle/>
        <a:p>
          <a:endParaRPr lang="en-IN"/>
        </a:p>
      </dgm:t>
    </dgm:pt>
    <dgm:pt modelId="{A53F348A-3DC4-4955-9B3C-E730D1DEC639}" type="sibTrans" cxnId="{FCDC88EC-4F25-4121-B6F6-3EFE73C36495}">
      <dgm:prSet/>
      <dgm:spPr/>
      <dgm:t>
        <a:bodyPr/>
        <a:lstStyle/>
        <a:p>
          <a:endParaRPr lang="en-IN"/>
        </a:p>
      </dgm:t>
    </dgm:pt>
    <dgm:pt modelId="{EBE73DC9-F659-4956-81F7-AEE273E1AFCB}">
      <dgm:prSet phldrT="[Text]" phldr="0"/>
      <dgm:spPr/>
      <dgm:t>
        <a:bodyPr/>
        <a:lstStyle/>
        <a:p>
          <a:r>
            <a:rPr lang="en-IN"/>
            <a:t>5</a:t>
          </a:r>
        </a:p>
      </dgm:t>
    </dgm:pt>
    <dgm:pt modelId="{C4A9FF30-900F-40AF-BBDC-C25E8B6F8059}" type="parTrans" cxnId="{2EE598B6-256C-430A-B450-04FF4F5B45C6}">
      <dgm:prSet/>
      <dgm:spPr/>
      <dgm:t>
        <a:bodyPr/>
        <a:lstStyle/>
        <a:p>
          <a:endParaRPr lang="en-IN"/>
        </a:p>
      </dgm:t>
    </dgm:pt>
    <dgm:pt modelId="{BCEC0A2A-E430-43ED-B031-773CE7E2D4F7}" type="sibTrans" cxnId="{2EE598B6-256C-430A-B450-04FF4F5B45C6}">
      <dgm:prSet/>
      <dgm:spPr/>
      <dgm:t>
        <a:bodyPr/>
        <a:lstStyle/>
        <a:p>
          <a:endParaRPr lang="en-IN"/>
        </a:p>
      </dgm:t>
    </dgm:pt>
    <dgm:pt modelId="{522E220F-4DD8-418A-A41D-90DA448822FC}">
      <dgm:prSet/>
      <dgm:spPr/>
      <dgm:t>
        <a:bodyPr/>
        <a:lstStyle/>
        <a:p>
          <a:pPr>
            <a:buNone/>
          </a:pPr>
          <a:r>
            <a:rPr lang="en-IN" b="1"/>
            <a:t>Deployed on </a:t>
          </a:r>
          <a:r>
            <a:rPr lang="en-IN" b="1" err="1"/>
            <a:t>Vercel</a:t>
          </a:r>
          <a:r>
            <a:rPr lang="en-IN" b="1"/>
            <a:t> – Connected </a:t>
          </a:r>
          <a:r>
            <a:rPr lang="en-IN" b="1" err="1"/>
            <a:t>Github</a:t>
          </a:r>
          <a:r>
            <a:rPr lang="en-IN" b="1"/>
            <a:t> – Auto Deploy enabled</a:t>
          </a:r>
          <a:endParaRPr lang="en-IN"/>
        </a:p>
      </dgm:t>
    </dgm:pt>
    <dgm:pt modelId="{A2F46542-19DA-47A8-BA39-A1E051015453}" type="parTrans" cxnId="{980D93B4-9427-47E0-8E82-8650BB4D654E}">
      <dgm:prSet/>
      <dgm:spPr/>
      <dgm:t>
        <a:bodyPr/>
        <a:lstStyle/>
        <a:p>
          <a:endParaRPr lang="en-IN"/>
        </a:p>
      </dgm:t>
    </dgm:pt>
    <dgm:pt modelId="{E0C2838A-2D71-44C5-9946-B2B477C27075}" type="sibTrans" cxnId="{980D93B4-9427-47E0-8E82-8650BB4D654E}">
      <dgm:prSet/>
      <dgm:spPr/>
      <dgm:t>
        <a:bodyPr/>
        <a:lstStyle/>
        <a:p>
          <a:endParaRPr lang="en-IN"/>
        </a:p>
      </dgm:t>
    </dgm:pt>
    <dgm:pt modelId="{E5F6FC7E-939C-4045-AD33-E895A7A9B776}">
      <dgm:prSet/>
      <dgm:spPr/>
      <dgm:t>
        <a:bodyPr/>
        <a:lstStyle/>
        <a:p>
          <a:r>
            <a:rPr lang="en-IN" b="1"/>
            <a:t>Live Project Link – Accessible from anywhere</a:t>
          </a:r>
        </a:p>
      </dgm:t>
    </dgm:pt>
    <dgm:pt modelId="{D4C3181F-6BB9-43F3-98A4-712961BBA525}" type="sibTrans" cxnId="{58670394-039D-402A-83E8-E6AC509619CF}">
      <dgm:prSet/>
      <dgm:spPr/>
      <dgm:t>
        <a:bodyPr/>
        <a:lstStyle/>
        <a:p>
          <a:endParaRPr lang="en-IN"/>
        </a:p>
      </dgm:t>
    </dgm:pt>
    <dgm:pt modelId="{0EF9060D-E3D3-49A1-A84C-2C91133EA50B}" type="parTrans" cxnId="{58670394-039D-402A-83E8-E6AC509619CF}">
      <dgm:prSet/>
      <dgm:spPr/>
      <dgm:t>
        <a:bodyPr/>
        <a:lstStyle/>
        <a:p>
          <a:endParaRPr lang="en-IN"/>
        </a:p>
      </dgm:t>
    </dgm:pt>
    <dgm:pt modelId="{6418CD99-E50B-4E18-9C26-E14CD0DE04C1}">
      <dgm:prSet/>
      <dgm:spPr/>
      <dgm:t>
        <a:bodyPr/>
        <a:lstStyle/>
        <a:p>
          <a:pPr>
            <a:buNone/>
          </a:pPr>
          <a:r>
            <a:rPr lang="en-IN" b="1"/>
            <a:t>Pushed Code – Uploaded project to GitHub Repository</a:t>
          </a:r>
          <a:endParaRPr lang="en-IN"/>
        </a:p>
      </dgm:t>
    </dgm:pt>
    <dgm:pt modelId="{9D27C96E-C037-42C5-A15F-FD0F6953E2AB}" type="parTrans" cxnId="{36A290DF-7017-4278-9AD9-DDD6842E7FC3}">
      <dgm:prSet/>
      <dgm:spPr/>
      <dgm:t>
        <a:bodyPr/>
        <a:lstStyle/>
        <a:p>
          <a:endParaRPr lang="en-IN"/>
        </a:p>
      </dgm:t>
    </dgm:pt>
    <dgm:pt modelId="{471E0B09-3B12-4B94-8FAF-A43C375F568D}" type="sibTrans" cxnId="{36A290DF-7017-4278-9AD9-DDD6842E7FC3}">
      <dgm:prSet/>
      <dgm:spPr/>
      <dgm:t>
        <a:bodyPr/>
        <a:lstStyle/>
        <a:p>
          <a:endParaRPr lang="en-IN"/>
        </a:p>
      </dgm:t>
    </dgm:pt>
    <dgm:pt modelId="{2F9E3917-7794-46B9-BE3E-CF8B4D5B8882}">
      <dgm:prSet phldrT="[Text]" phldr="0"/>
      <dgm:spPr/>
      <dgm:t>
        <a:bodyPr/>
        <a:lstStyle/>
        <a:p>
          <a:r>
            <a:rPr lang="en-IN"/>
            <a:t>2</a:t>
          </a:r>
        </a:p>
      </dgm:t>
    </dgm:pt>
    <dgm:pt modelId="{31279E8F-069E-4A53-9B2D-7F4E10B3A448}" type="parTrans" cxnId="{045C03CD-F083-42FB-937F-17A713A99336}">
      <dgm:prSet/>
      <dgm:spPr/>
      <dgm:t>
        <a:bodyPr/>
        <a:lstStyle/>
        <a:p>
          <a:endParaRPr lang="en-IN"/>
        </a:p>
      </dgm:t>
    </dgm:pt>
    <dgm:pt modelId="{18FAD1F8-8F08-4527-9E0A-AFDDDDB7223B}" type="sibTrans" cxnId="{045C03CD-F083-42FB-937F-17A713A99336}">
      <dgm:prSet/>
      <dgm:spPr/>
      <dgm:t>
        <a:bodyPr/>
        <a:lstStyle/>
        <a:p>
          <a:endParaRPr lang="en-IN"/>
        </a:p>
      </dgm:t>
    </dgm:pt>
    <dgm:pt modelId="{0FD5E9F7-3E7F-42B8-9F07-85729AD4C0F5}" type="pres">
      <dgm:prSet presAssocID="{008AD309-CD73-4DCB-AB4B-74A8A66A93A1}" presName="linearFlow" presStyleCnt="0">
        <dgm:presLayoutVars>
          <dgm:dir/>
          <dgm:animLvl val="lvl"/>
          <dgm:resizeHandles val="exact"/>
        </dgm:presLayoutVars>
      </dgm:prSet>
      <dgm:spPr/>
    </dgm:pt>
    <dgm:pt modelId="{CED978FA-9E9B-4D91-A9D5-9D6FE3E02B08}" type="pres">
      <dgm:prSet presAssocID="{AF3562EB-F3AB-4F84-9077-A8BDFF9B824D}" presName="composite" presStyleCnt="0"/>
      <dgm:spPr/>
    </dgm:pt>
    <dgm:pt modelId="{E5774EC2-97C1-4FFE-B595-EE61E1F1DE91}" type="pres">
      <dgm:prSet presAssocID="{AF3562EB-F3AB-4F84-9077-A8BDFF9B824D}" presName="parentText" presStyleLbl="alignNode1" presStyleIdx="0" presStyleCnt="6">
        <dgm:presLayoutVars>
          <dgm:chMax val="1"/>
          <dgm:bulletEnabled val="1"/>
        </dgm:presLayoutVars>
      </dgm:prSet>
      <dgm:spPr/>
    </dgm:pt>
    <dgm:pt modelId="{01CDF372-11C7-46D3-84C7-3953A28F47F7}" type="pres">
      <dgm:prSet presAssocID="{AF3562EB-F3AB-4F84-9077-A8BDFF9B824D}" presName="descendantText" presStyleLbl="alignAcc1" presStyleIdx="0" presStyleCnt="6">
        <dgm:presLayoutVars>
          <dgm:bulletEnabled val="1"/>
        </dgm:presLayoutVars>
      </dgm:prSet>
      <dgm:spPr/>
    </dgm:pt>
    <dgm:pt modelId="{7EECF239-3C98-4453-A8A7-08B3465FACF0}" type="pres">
      <dgm:prSet presAssocID="{BB31A08F-6BFB-4C0A-83D3-D491EADFFFB5}" presName="sp" presStyleCnt="0"/>
      <dgm:spPr/>
    </dgm:pt>
    <dgm:pt modelId="{BB0305C3-1FE7-40E5-9851-F9DEC6C89632}" type="pres">
      <dgm:prSet presAssocID="{2F9E3917-7794-46B9-BE3E-CF8B4D5B8882}" presName="composite" presStyleCnt="0"/>
      <dgm:spPr/>
    </dgm:pt>
    <dgm:pt modelId="{B1D4DF11-ED9F-48C0-B088-9FF0AEBB501D}" type="pres">
      <dgm:prSet presAssocID="{2F9E3917-7794-46B9-BE3E-CF8B4D5B8882}" presName="parentText" presStyleLbl="alignNode1" presStyleIdx="1" presStyleCnt="6">
        <dgm:presLayoutVars>
          <dgm:chMax val="1"/>
          <dgm:bulletEnabled val="1"/>
        </dgm:presLayoutVars>
      </dgm:prSet>
      <dgm:spPr/>
    </dgm:pt>
    <dgm:pt modelId="{E6C947BF-AF6E-41BB-9949-85C97CDA3558}" type="pres">
      <dgm:prSet presAssocID="{2F9E3917-7794-46B9-BE3E-CF8B4D5B8882}" presName="descendantText" presStyleLbl="alignAcc1" presStyleIdx="1" presStyleCnt="6">
        <dgm:presLayoutVars>
          <dgm:bulletEnabled val="1"/>
        </dgm:presLayoutVars>
      </dgm:prSet>
      <dgm:spPr/>
    </dgm:pt>
    <dgm:pt modelId="{F81D0146-E2DE-4CD3-84F6-7D5545E6FBDA}" type="pres">
      <dgm:prSet presAssocID="{18FAD1F8-8F08-4527-9E0A-AFDDDDB7223B}" presName="sp" presStyleCnt="0"/>
      <dgm:spPr/>
    </dgm:pt>
    <dgm:pt modelId="{8389B9F0-0E01-4AB1-9FA5-A60C6B18D949}" type="pres">
      <dgm:prSet presAssocID="{94E2DC1B-EF35-4C98-BF72-3B4A01A57A70}" presName="composite" presStyleCnt="0"/>
      <dgm:spPr/>
    </dgm:pt>
    <dgm:pt modelId="{B6B7BDF5-59B8-4FDE-90E8-E3B88AA038D4}" type="pres">
      <dgm:prSet presAssocID="{94E2DC1B-EF35-4C98-BF72-3B4A01A57A70}" presName="parentText" presStyleLbl="alignNode1" presStyleIdx="2" presStyleCnt="6">
        <dgm:presLayoutVars>
          <dgm:chMax val="1"/>
          <dgm:bulletEnabled val="1"/>
        </dgm:presLayoutVars>
      </dgm:prSet>
      <dgm:spPr/>
    </dgm:pt>
    <dgm:pt modelId="{13CE713B-5098-46DF-A75C-21BCE5930795}" type="pres">
      <dgm:prSet presAssocID="{94E2DC1B-EF35-4C98-BF72-3B4A01A57A70}" presName="descendantText" presStyleLbl="alignAcc1" presStyleIdx="2" presStyleCnt="6">
        <dgm:presLayoutVars>
          <dgm:bulletEnabled val="1"/>
        </dgm:presLayoutVars>
      </dgm:prSet>
      <dgm:spPr/>
    </dgm:pt>
    <dgm:pt modelId="{7625C57B-917B-4116-91A0-F12BBB0B11EC}" type="pres">
      <dgm:prSet presAssocID="{F2EE9583-5A6F-4818-9C99-4E97F0B8EE13}" presName="sp" presStyleCnt="0"/>
      <dgm:spPr/>
    </dgm:pt>
    <dgm:pt modelId="{3171378B-9C45-4D67-97C8-428808812C83}" type="pres">
      <dgm:prSet presAssocID="{EA04D060-8AA9-474C-BD23-47C73D389C95}" presName="composite" presStyleCnt="0"/>
      <dgm:spPr/>
    </dgm:pt>
    <dgm:pt modelId="{2432F54C-BEED-4708-B710-24C0F9087013}" type="pres">
      <dgm:prSet presAssocID="{EA04D060-8AA9-474C-BD23-47C73D389C95}" presName="parentText" presStyleLbl="alignNode1" presStyleIdx="3" presStyleCnt="6">
        <dgm:presLayoutVars>
          <dgm:chMax val="1"/>
          <dgm:bulletEnabled val="1"/>
        </dgm:presLayoutVars>
      </dgm:prSet>
      <dgm:spPr/>
    </dgm:pt>
    <dgm:pt modelId="{A8F4DBCA-CA67-4410-B1A7-B224F4281EE2}" type="pres">
      <dgm:prSet presAssocID="{EA04D060-8AA9-474C-BD23-47C73D389C95}" presName="descendantText" presStyleLbl="alignAcc1" presStyleIdx="3" presStyleCnt="6">
        <dgm:presLayoutVars>
          <dgm:bulletEnabled val="1"/>
        </dgm:presLayoutVars>
      </dgm:prSet>
      <dgm:spPr/>
    </dgm:pt>
    <dgm:pt modelId="{4BD91AFA-51FE-4EE3-8E48-6F4691EEB738}" type="pres">
      <dgm:prSet presAssocID="{B730FEDD-B1A2-42BF-AA86-512B01E9ACAB}" presName="sp" presStyleCnt="0"/>
      <dgm:spPr/>
    </dgm:pt>
    <dgm:pt modelId="{4F9EC9D6-3A1F-4F5F-8DD7-080ED68E1C36}" type="pres">
      <dgm:prSet presAssocID="{EBE73DC9-F659-4956-81F7-AEE273E1AFCB}" presName="composite" presStyleCnt="0"/>
      <dgm:spPr/>
    </dgm:pt>
    <dgm:pt modelId="{8DCC717B-C42D-41FC-BE76-D339EED4F9BF}" type="pres">
      <dgm:prSet presAssocID="{EBE73DC9-F659-4956-81F7-AEE273E1AFCB}" presName="parentText" presStyleLbl="alignNode1" presStyleIdx="4" presStyleCnt="6">
        <dgm:presLayoutVars>
          <dgm:chMax val="1"/>
          <dgm:bulletEnabled val="1"/>
        </dgm:presLayoutVars>
      </dgm:prSet>
      <dgm:spPr/>
    </dgm:pt>
    <dgm:pt modelId="{4100A238-E61F-4F6F-9CDC-6319940441BC}" type="pres">
      <dgm:prSet presAssocID="{EBE73DC9-F659-4956-81F7-AEE273E1AFCB}" presName="descendantText" presStyleLbl="alignAcc1" presStyleIdx="4" presStyleCnt="6">
        <dgm:presLayoutVars>
          <dgm:bulletEnabled val="1"/>
        </dgm:presLayoutVars>
      </dgm:prSet>
      <dgm:spPr/>
    </dgm:pt>
    <dgm:pt modelId="{54FAC724-5524-4237-976E-4FA4E5D575BD}" type="pres">
      <dgm:prSet presAssocID="{BCEC0A2A-E430-43ED-B031-773CE7E2D4F7}" presName="sp" presStyleCnt="0"/>
      <dgm:spPr/>
    </dgm:pt>
    <dgm:pt modelId="{31FD2B60-3705-42E0-AF38-94BD7A604211}" type="pres">
      <dgm:prSet presAssocID="{BE1E1D77-AF3F-48E5-BBF7-A345CDD42BB6}" presName="composite" presStyleCnt="0"/>
      <dgm:spPr/>
    </dgm:pt>
    <dgm:pt modelId="{EAAB0B1C-5A11-4D87-BB4E-A0F63ADC089C}" type="pres">
      <dgm:prSet presAssocID="{BE1E1D77-AF3F-48E5-BBF7-A345CDD42BB6}" presName="parentText" presStyleLbl="alignNode1" presStyleIdx="5" presStyleCnt="6">
        <dgm:presLayoutVars>
          <dgm:chMax val="1"/>
          <dgm:bulletEnabled val="1"/>
        </dgm:presLayoutVars>
      </dgm:prSet>
      <dgm:spPr/>
    </dgm:pt>
    <dgm:pt modelId="{1C414A02-16FF-46F6-93DC-0C7DB8ED27CE}" type="pres">
      <dgm:prSet presAssocID="{BE1E1D77-AF3F-48E5-BBF7-A345CDD42BB6}" presName="descendantText" presStyleLbl="alignAcc1" presStyleIdx="5" presStyleCnt="6">
        <dgm:presLayoutVars>
          <dgm:bulletEnabled val="1"/>
        </dgm:presLayoutVars>
      </dgm:prSet>
      <dgm:spPr/>
    </dgm:pt>
  </dgm:ptLst>
  <dgm:cxnLst>
    <dgm:cxn modelId="{9666920A-91D4-4689-B8EB-3FE7E6610CC6}" type="presOf" srcId="{522E220F-4DD8-418A-A41D-90DA448822FC}" destId="{4100A238-E61F-4F6F-9CDC-6319940441BC}" srcOrd="0" destOrd="0" presId="urn:microsoft.com/office/officeart/2005/8/layout/chevron2"/>
    <dgm:cxn modelId="{7178540E-516F-4C4E-A5EC-83AEB249EB9E}" type="presOf" srcId="{BE1E1D77-AF3F-48E5-BBF7-A345CDD42BB6}" destId="{EAAB0B1C-5A11-4D87-BB4E-A0F63ADC089C}" srcOrd="0" destOrd="0" presId="urn:microsoft.com/office/officeart/2005/8/layout/chevron2"/>
    <dgm:cxn modelId="{B0743635-4899-42EB-AE5A-C96406366674}" type="presOf" srcId="{D99C7C0E-C91E-4B74-A585-0F67DF97ECCF}" destId="{01CDF372-11C7-46D3-84C7-3953A28F47F7}" srcOrd="0" destOrd="0" presId="urn:microsoft.com/office/officeart/2005/8/layout/chevron2"/>
    <dgm:cxn modelId="{DC3D193A-8438-4F02-8C47-2547BEEE2F24}" srcId="{008AD309-CD73-4DCB-AB4B-74A8A66A93A1}" destId="{EA04D060-8AA9-474C-BD23-47C73D389C95}" srcOrd="3" destOrd="0" parTransId="{414C8C7B-E3A5-496D-AFBA-FEED83DA6E8B}" sibTransId="{B730FEDD-B1A2-42BF-AA86-512B01E9ACAB}"/>
    <dgm:cxn modelId="{944DCE3D-37FD-4906-9753-894E379FA3D2}" srcId="{2F9E3917-7794-46B9-BE3E-CF8B4D5B8882}" destId="{2E1997F0-E37A-40DE-B8D3-ABB976CB4597}" srcOrd="0" destOrd="0" parTransId="{50CF7B64-FF2A-4DB9-BFB6-DFB68DAB0D51}" sibTransId="{B439EC79-A1DB-49EB-A237-1D2E2C667F6B}"/>
    <dgm:cxn modelId="{0034526B-FEA5-4864-9E57-1AF5800A9333}" type="presOf" srcId="{E5F6FC7E-939C-4045-AD33-E895A7A9B776}" destId="{1C414A02-16FF-46F6-93DC-0C7DB8ED27CE}" srcOrd="0" destOrd="0" presId="urn:microsoft.com/office/officeart/2005/8/layout/chevron2"/>
    <dgm:cxn modelId="{AF74D16B-D625-4BCA-8506-51CE2E5B52E6}" type="presOf" srcId="{6418CD99-E50B-4E18-9C26-E14CD0DE04C1}" destId="{A8F4DBCA-CA67-4410-B1A7-B224F4281EE2}" srcOrd="0" destOrd="0" presId="urn:microsoft.com/office/officeart/2005/8/layout/chevron2"/>
    <dgm:cxn modelId="{08DF0057-B823-49D0-9C55-A1295A259975}" srcId="{008AD309-CD73-4DCB-AB4B-74A8A66A93A1}" destId="{AF3562EB-F3AB-4F84-9077-A8BDFF9B824D}" srcOrd="0" destOrd="0" parTransId="{9FFA0E96-BF8F-489B-A12E-A1214453CA3B}" sibTransId="{BB31A08F-6BFB-4C0A-83D3-D491EADFFFB5}"/>
    <dgm:cxn modelId="{95A48477-E5C0-4B28-BF67-4167857C0EEE}" type="presOf" srcId="{2E1997F0-E37A-40DE-B8D3-ABB976CB4597}" destId="{E6C947BF-AF6E-41BB-9949-85C97CDA3558}" srcOrd="0" destOrd="0" presId="urn:microsoft.com/office/officeart/2005/8/layout/chevron2"/>
    <dgm:cxn modelId="{1C313180-560D-40B2-BB9F-6D332A5DC467}" type="presOf" srcId="{008AD309-CD73-4DCB-AB4B-74A8A66A93A1}" destId="{0FD5E9F7-3E7F-42B8-9F07-85729AD4C0F5}" srcOrd="0" destOrd="0" presId="urn:microsoft.com/office/officeart/2005/8/layout/chevron2"/>
    <dgm:cxn modelId="{67F5C381-B99B-4B16-8FD2-CFB042AB43BE}" type="presOf" srcId="{94E2DC1B-EF35-4C98-BF72-3B4A01A57A70}" destId="{B6B7BDF5-59B8-4FDE-90E8-E3B88AA038D4}" srcOrd="0" destOrd="0" presId="urn:microsoft.com/office/officeart/2005/8/layout/chevron2"/>
    <dgm:cxn modelId="{0BC61787-9ABE-492B-98EE-D524012070F4}" type="presOf" srcId="{EBE73DC9-F659-4956-81F7-AEE273E1AFCB}" destId="{8DCC717B-C42D-41FC-BE76-D339EED4F9BF}" srcOrd="0" destOrd="0" presId="urn:microsoft.com/office/officeart/2005/8/layout/chevron2"/>
    <dgm:cxn modelId="{B69E9389-C967-4AE1-83F9-EB4587C97F67}" srcId="{AF3562EB-F3AB-4F84-9077-A8BDFF9B824D}" destId="{D99C7C0E-C91E-4B74-A585-0F67DF97ECCF}" srcOrd="0" destOrd="0" parTransId="{1180977A-C72D-45D6-B6D9-45BC42D3D9A0}" sibTransId="{31DF916E-8F9A-4D4C-9331-4593425851FD}"/>
    <dgm:cxn modelId="{2C5A7A8A-1CCA-487D-86ED-8C46F98ECDC7}" type="presOf" srcId="{14EB6F13-1E2B-4764-BE2A-CFC1C2FCFC2B}" destId="{13CE713B-5098-46DF-A75C-21BCE5930795}" srcOrd="0" destOrd="0" presId="urn:microsoft.com/office/officeart/2005/8/layout/chevron2"/>
    <dgm:cxn modelId="{2ECE0A8C-774E-4702-979E-987274C40604}" type="presOf" srcId="{2F9E3917-7794-46B9-BE3E-CF8B4D5B8882}" destId="{B1D4DF11-ED9F-48C0-B088-9FF0AEBB501D}" srcOrd="0" destOrd="0" presId="urn:microsoft.com/office/officeart/2005/8/layout/chevron2"/>
    <dgm:cxn modelId="{58670394-039D-402A-83E8-E6AC509619CF}" srcId="{BE1E1D77-AF3F-48E5-BBF7-A345CDD42BB6}" destId="{E5F6FC7E-939C-4045-AD33-E895A7A9B776}" srcOrd="0" destOrd="0" parTransId="{0EF9060D-E3D3-49A1-A84C-2C91133EA50B}" sibTransId="{D4C3181F-6BB9-43F3-98A4-712961BBA525}"/>
    <dgm:cxn modelId="{FAC119A0-F61C-4253-B53F-12BF13B68F46}" type="presOf" srcId="{AF3562EB-F3AB-4F84-9077-A8BDFF9B824D}" destId="{E5774EC2-97C1-4FFE-B595-EE61E1F1DE91}" srcOrd="0" destOrd="0" presId="urn:microsoft.com/office/officeart/2005/8/layout/chevron2"/>
    <dgm:cxn modelId="{B3A758A1-E569-422F-BE9A-8BB117E9A02D}" srcId="{008AD309-CD73-4DCB-AB4B-74A8A66A93A1}" destId="{BE1E1D77-AF3F-48E5-BBF7-A345CDD42BB6}" srcOrd="5" destOrd="0" parTransId="{AAC01C11-0EEE-4D05-AD96-A4942DDE9538}" sibTransId="{977DFF7A-6BA0-4DC4-B411-C5F646CAE23F}"/>
    <dgm:cxn modelId="{980D93B4-9427-47E0-8E82-8650BB4D654E}" srcId="{EBE73DC9-F659-4956-81F7-AEE273E1AFCB}" destId="{522E220F-4DD8-418A-A41D-90DA448822FC}" srcOrd="0" destOrd="0" parTransId="{A2F46542-19DA-47A8-BA39-A1E051015453}" sibTransId="{E0C2838A-2D71-44C5-9946-B2B477C27075}"/>
    <dgm:cxn modelId="{2EE598B6-256C-430A-B450-04FF4F5B45C6}" srcId="{008AD309-CD73-4DCB-AB4B-74A8A66A93A1}" destId="{EBE73DC9-F659-4956-81F7-AEE273E1AFCB}" srcOrd="4" destOrd="0" parTransId="{C4A9FF30-900F-40AF-BBDC-C25E8B6F8059}" sibTransId="{BCEC0A2A-E430-43ED-B031-773CE7E2D4F7}"/>
    <dgm:cxn modelId="{D754FAC6-DF1B-434C-A75F-23C1131E4A64}" type="presOf" srcId="{EA04D060-8AA9-474C-BD23-47C73D389C95}" destId="{2432F54C-BEED-4708-B710-24C0F9087013}" srcOrd="0" destOrd="0" presId="urn:microsoft.com/office/officeart/2005/8/layout/chevron2"/>
    <dgm:cxn modelId="{045C03CD-F083-42FB-937F-17A713A99336}" srcId="{008AD309-CD73-4DCB-AB4B-74A8A66A93A1}" destId="{2F9E3917-7794-46B9-BE3E-CF8B4D5B8882}" srcOrd="1" destOrd="0" parTransId="{31279E8F-069E-4A53-9B2D-7F4E10B3A448}" sibTransId="{18FAD1F8-8F08-4527-9E0A-AFDDDDB7223B}"/>
    <dgm:cxn modelId="{36A290DF-7017-4278-9AD9-DDD6842E7FC3}" srcId="{EA04D060-8AA9-474C-BD23-47C73D389C95}" destId="{6418CD99-E50B-4E18-9C26-E14CD0DE04C1}" srcOrd="0" destOrd="0" parTransId="{9D27C96E-C037-42C5-A15F-FD0F6953E2AB}" sibTransId="{471E0B09-3B12-4B94-8FAF-A43C375F568D}"/>
    <dgm:cxn modelId="{3D5BACE9-EB89-4C55-A882-4DCFC9421AF2}" srcId="{008AD309-CD73-4DCB-AB4B-74A8A66A93A1}" destId="{94E2DC1B-EF35-4C98-BF72-3B4A01A57A70}" srcOrd="2" destOrd="0" parTransId="{BCC1A4D7-FEA0-47ED-B538-4625D4511A32}" sibTransId="{F2EE9583-5A6F-4818-9C99-4E97F0B8EE13}"/>
    <dgm:cxn modelId="{FCDC88EC-4F25-4121-B6F6-3EFE73C36495}" srcId="{94E2DC1B-EF35-4C98-BF72-3B4A01A57A70}" destId="{14EB6F13-1E2B-4764-BE2A-CFC1C2FCFC2B}" srcOrd="0" destOrd="0" parTransId="{662DCF67-C3DD-4547-82C6-3AB48C29EE05}" sibTransId="{A53F348A-3DC4-4955-9B3C-E730D1DEC639}"/>
    <dgm:cxn modelId="{6202CB75-F09B-4ECD-8A93-6CFAB17318DE}" type="presParOf" srcId="{0FD5E9F7-3E7F-42B8-9F07-85729AD4C0F5}" destId="{CED978FA-9E9B-4D91-A9D5-9D6FE3E02B08}" srcOrd="0" destOrd="0" presId="urn:microsoft.com/office/officeart/2005/8/layout/chevron2"/>
    <dgm:cxn modelId="{587D616D-CBBF-4834-A010-E0288124529A}" type="presParOf" srcId="{CED978FA-9E9B-4D91-A9D5-9D6FE3E02B08}" destId="{E5774EC2-97C1-4FFE-B595-EE61E1F1DE91}" srcOrd="0" destOrd="0" presId="urn:microsoft.com/office/officeart/2005/8/layout/chevron2"/>
    <dgm:cxn modelId="{A00E101A-00E2-4AC8-93A7-23706F907A25}" type="presParOf" srcId="{CED978FA-9E9B-4D91-A9D5-9D6FE3E02B08}" destId="{01CDF372-11C7-46D3-84C7-3953A28F47F7}" srcOrd="1" destOrd="0" presId="urn:microsoft.com/office/officeart/2005/8/layout/chevron2"/>
    <dgm:cxn modelId="{CB1713F7-19C8-4692-9E69-93928BFE9B18}" type="presParOf" srcId="{0FD5E9F7-3E7F-42B8-9F07-85729AD4C0F5}" destId="{7EECF239-3C98-4453-A8A7-08B3465FACF0}" srcOrd="1" destOrd="0" presId="urn:microsoft.com/office/officeart/2005/8/layout/chevron2"/>
    <dgm:cxn modelId="{48491D47-C96A-473E-BFFC-81F6B782D414}" type="presParOf" srcId="{0FD5E9F7-3E7F-42B8-9F07-85729AD4C0F5}" destId="{BB0305C3-1FE7-40E5-9851-F9DEC6C89632}" srcOrd="2" destOrd="0" presId="urn:microsoft.com/office/officeart/2005/8/layout/chevron2"/>
    <dgm:cxn modelId="{1B93BF18-E7B3-45B1-BCE1-75766023593A}" type="presParOf" srcId="{BB0305C3-1FE7-40E5-9851-F9DEC6C89632}" destId="{B1D4DF11-ED9F-48C0-B088-9FF0AEBB501D}" srcOrd="0" destOrd="0" presId="urn:microsoft.com/office/officeart/2005/8/layout/chevron2"/>
    <dgm:cxn modelId="{41F974F4-61F0-4858-82C7-B67B9E1998D9}" type="presParOf" srcId="{BB0305C3-1FE7-40E5-9851-F9DEC6C89632}" destId="{E6C947BF-AF6E-41BB-9949-85C97CDA3558}" srcOrd="1" destOrd="0" presId="urn:microsoft.com/office/officeart/2005/8/layout/chevron2"/>
    <dgm:cxn modelId="{C5D75EB6-7BCC-4B69-A7DC-B9EDAAAEB250}" type="presParOf" srcId="{0FD5E9F7-3E7F-42B8-9F07-85729AD4C0F5}" destId="{F81D0146-E2DE-4CD3-84F6-7D5545E6FBDA}" srcOrd="3" destOrd="0" presId="urn:microsoft.com/office/officeart/2005/8/layout/chevron2"/>
    <dgm:cxn modelId="{A131D1E4-6339-46E1-96B7-050F8EA94A9D}" type="presParOf" srcId="{0FD5E9F7-3E7F-42B8-9F07-85729AD4C0F5}" destId="{8389B9F0-0E01-4AB1-9FA5-A60C6B18D949}" srcOrd="4" destOrd="0" presId="urn:microsoft.com/office/officeart/2005/8/layout/chevron2"/>
    <dgm:cxn modelId="{CB87256E-F759-4D7D-9955-D4E54DA5F04F}" type="presParOf" srcId="{8389B9F0-0E01-4AB1-9FA5-A60C6B18D949}" destId="{B6B7BDF5-59B8-4FDE-90E8-E3B88AA038D4}" srcOrd="0" destOrd="0" presId="urn:microsoft.com/office/officeart/2005/8/layout/chevron2"/>
    <dgm:cxn modelId="{C39E7234-89AF-44A7-A134-AABAABF615AA}" type="presParOf" srcId="{8389B9F0-0E01-4AB1-9FA5-A60C6B18D949}" destId="{13CE713B-5098-46DF-A75C-21BCE5930795}" srcOrd="1" destOrd="0" presId="urn:microsoft.com/office/officeart/2005/8/layout/chevron2"/>
    <dgm:cxn modelId="{936B5270-064B-45D4-BFF6-38EF000C8294}" type="presParOf" srcId="{0FD5E9F7-3E7F-42B8-9F07-85729AD4C0F5}" destId="{7625C57B-917B-4116-91A0-F12BBB0B11EC}" srcOrd="5" destOrd="0" presId="urn:microsoft.com/office/officeart/2005/8/layout/chevron2"/>
    <dgm:cxn modelId="{FACFF9B2-FB04-4DE2-9D40-E04B88598558}" type="presParOf" srcId="{0FD5E9F7-3E7F-42B8-9F07-85729AD4C0F5}" destId="{3171378B-9C45-4D67-97C8-428808812C83}" srcOrd="6" destOrd="0" presId="urn:microsoft.com/office/officeart/2005/8/layout/chevron2"/>
    <dgm:cxn modelId="{960767C1-F229-44F7-A103-6781F2BF1B7B}" type="presParOf" srcId="{3171378B-9C45-4D67-97C8-428808812C83}" destId="{2432F54C-BEED-4708-B710-24C0F9087013}" srcOrd="0" destOrd="0" presId="urn:microsoft.com/office/officeart/2005/8/layout/chevron2"/>
    <dgm:cxn modelId="{44BF91DD-179B-4C78-A353-35373888115F}" type="presParOf" srcId="{3171378B-9C45-4D67-97C8-428808812C83}" destId="{A8F4DBCA-CA67-4410-B1A7-B224F4281EE2}" srcOrd="1" destOrd="0" presId="urn:microsoft.com/office/officeart/2005/8/layout/chevron2"/>
    <dgm:cxn modelId="{60BBD733-0E5E-46F1-852C-1AD919D2EE1C}" type="presParOf" srcId="{0FD5E9F7-3E7F-42B8-9F07-85729AD4C0F5}" destId="{4BD91AFA-51FE-4EE3-8E48-6F4691EEB738}" srcOrd="7" destOrd="0" presId="urn:microsoft.com/office/officeart/2005/8/layout/chevron2"/>
    <dgm:cxn modelId="{7916B593-7130-4A4B-975F-F9D481208F7C}" type="presParOf" srcId="{0FD5E9F7-3E7F-42B8-9F07-85729AD4C0F5}" destId="{4F9EC9D6-3A1F-4F5F-8DD7-080ED68E1C36}" srcOrd="8" destOrd="0" presId="urn:microsoft.com/office/officeart/2005/8/layout/chevron2"/>
    <dgm:cxn modelId="{755763F5-E88B-4D63-8C0A-D0AAA015C9DF}" type="presParOf" srcId="{4F9EC9D6-3A1F-4F5F-8DD7-080ED68E1C36}" destId="{8DCC717B-C42D-41FC-BE76-D339EED4F9BF}" srcOrd="0" destOrd="0" presId="urn:microsoft.com/office/officeart/2005/8/layout/chevron2"/>
    <dgm:cxn modelId="{00B80CB1-0609-48F2-9433-EF7459D103F7}" type="presParOf" srcId="{4F9EC9D6-3A1F-4F5F-8DD7-080ED68E1C36}" destId="{4100A238-E61F-4F6F-9CDC-6319940441BC}" srcOrd="1" destOrd="0" presId="urn:microsoft.com/office/officeart/2005/8/layout/chevron2"/>
    <dgm:cxn modelId="{A2311313-5207-42A3-B48D-92C294D118E1}" type="presParOf" srcId="{0FD5E9F7-3E7F-42B8-9F07-85729AD4C0F5}" destId="{54FAC724-5524-4237-976E-4FA4E5D575BD}" srcOrd="9" destOrd="0" presId="urn:microsoft.com/office/officeart/2005/8/layout/chevron2"/>
    <dgm:cxn modelId="{FD27510C-2961-4A69-8C19-04C8328A27C9}" type="presParOf" srcId="{0FD5E9F7-3E7F-42B8-9F07-85729AD4C0F5}" destId="{31FD2B60-3705-42E0-AF38-94BD7A604211}" srcOrd="10" destOrd="0" presId="urn:microsoft.com/office/officeart/2005/8/layout/chevron2"/>
    <dgm:cxn modelId="{5987474C-6291-45D8-B64F-A4C18749036E}" type="presParOf" srcId="{31FD2B60-3705-42E0-AF38-94BD7A604211}" destId="{EAAB0B1C-5A11-4D87-BB4E-A0F63ADC089C}" srcOrd="0" destOrd="0" presId="urn:microsoft.com/office/officeart/2005/8/layout/chevron2"/>
    <dgm:cxn modelId="{5026CAF8-4BED-49B0-BFDB-FA7A2002B28A}" type="presParOf" srcId="{31FD2B60-3705-42E0-AF38-94BD7A604211}" destId="{1C414A02-16FF-46F6-93DC-0C7DB8ED27CE}"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13FE6D6-BB5B-4F39-A082-4DB411B95B42}" type="doc">
      <dgm:prSet loTypeId="urn:microsoft.com/office/officeart/2005/8/layout/vList3" loCatId="list" qsTypeId="urn:microsoft.com/office/officeart/2005/8/quickstyle/simple1" qsCatId="simple" csTypeId="urn:microsoft.com/office/officeart/2005/8/colors/accent1_2" csCatId="accent1" phldr="1"/>
      <dgm:spPr/>
      <dgm:t>
        <a:bodyPr/>
        <a:lstStyle/>
        <a:p>
          <a:endParaRPr lang="en-IN"/>
        </a:p>
      </dgm:t>
    </dgm:pt>
    <dgm:pt modelId="{AE500584-AE19-4A8F-98B7-E0257C2746FD}">
      <dgm:prSet phldrT="[Text]" phldr="0"/>
      <dgm:spPr/>
      <dgm:t>
        <a:bodyPr/>
        <a:lstStyle/>
        <a:p>
          <a:r>
            <a:rPr lang="en-IN"/>
            <a:t>UI/UX Skills – Responsive UI/UX with HTML&amp;CSS </a:t>
          </a:r>
        </a:p>
      </dgm:t>
    </dgm:pt>
    <dgm:pt modelId="{5BA55723-8E89-4288-A94C-AFD31CD48340}" type="parTrans" cxnId="{B2832C62-62B0-48CE-871E-54F2F6B4F550}">
      <dgm:prSet/>
      <dgm:spPr/>
      <dgm:t>
        <a:bodyPr/>
        <a:lstStyle/>
        <a:p>
          <a:endParaRPr lang="en-IN"/>
        </a:p>
      </dgm:t>
    </dgm:pt>
    <dgm:pt modelId="{23572FCF-31AF-4153-91FB-0EBCFADAB4A1}" type="sibTrans" cxnId="{B2832C62-62B0-48CE-871E-54F2F6B4F550}">
      <dgm:prSet/>
      <dgm:spPr/>
      <dgm:t>
        <a:bodyPr/>
        <a:lstStyle/>
        <a:p>
          <a:endParaRPr lang="en-IN"/>
        </a:p>
      </dgm:t>
    </dgm:pt>
    <dgm:pt modelId="{C8670432-CDFF-4CB9-AFF1-D340DDF7FD9C}">
      <dgm:prSet phldrT="[Text]"/>
      <dgm:spPr/>
      <dgm:t>
        <a:bodyPr/>
        <a:lstStyle/>
        <a:p>
          <a:pPr>
            <a:buNone/>
          </a:pPr>
          <a:r>
            <a:rPr lang="en-IN" b="1"/>
            <a:t>API Integration – Fetch &amp; JSON parsing </a:t>
          </a:r>
        </a:p>
      </dgm:t>
    </dgm:pt>
    <dgm:pt modelId="{6C93EC00-6AB9-442E-8D4F-677CD1DCE4AB}" type="sibTrans" cxnId="{2F583361-A1AE-4672-8004-CC942DB3BECE}">
      <dgm:prSet/>
      <dgm:spPr/>
      <dgm:t>
        <a:bodyPr/>
        <a:lstStyle/>
        <a:p>
          <a:endParaRPr lang="en-IN"/>
        </a:p>
      </dgm:t>
    </dgm:pt>
    <dgm:pt modelId="{86041141-85C9-4D7E-ABE7-646E88C6B48E}" type="parTrans" cxnId="{2F583361-A1AE-4672-8004-CC942DB3BECE}">
      <dgm:prSet/>
      <dgm:spPr/>
      <dgm:t>
        <a:bodyPr/>
        <a:lstStyle/>
        <a:p>
          <a:endParaRPr lang="en-IN"/>
        </a:p>
      </dgm:t>
    </dgm:pt>
    <dgm:pt modelId="{9FE29947-128D-49FC-8304-29EA3EE95339}">
      <dgm:prSet phldrT="[Text]" phldr="0"/>
      <dgm:spPr/>
      <dgm:t>
        <a:bodyPr/>
        <a:lstStyle/>
        <a:p>
          <a:pPr>
            <a:buNone/>
          </a:pPr>
          <a:r>
            <a:rPr lang="en-IN" b="1"/>
            <a:t>Practical Web Development – Linking Frontend with API</a:t>
          </a:r>
          <a:endParaRPr lang="en-IN"/>
        </a:p>
      </dgm:t>
    </dgm:pt>
    <dgm:pt modelId="{E0778586-E804-48BC-B00A-ECD9378B5861}" type="parTrans" cxnId="{57ED3988-2238-4630-A419-B04282B909DF}">
      <dgm:prSet/>
      <dgm:spPr/>
      <dgm:t>
        <a:bodyPr/>
        <a:lstStyle/>
        <a:p>
          <a:endParaRPr lang="en-IN"/>
        </a:p>
      </dgm:t>
    </dgm:pt>
    <dgm:pt modelId="{A1E7A842-0E95-4A21-9B65-35CE1612EB9F}" type="sibTrans" cxnId="{57ED3988-2238-4630-A419-B04282B909DF}">
      <dgm:prSet/>
      <dgm:spPr/>
      <dgm:t>
        <a:bodyPr/>
        <a:lstStyle/>
        <a:p>
          <a:endParaRPr lang="en-IN"/>
        </a:p>
      </dgm:t>
    </dgm:pt>
    <dgm:pt modelId="{E4261D9F-DA86-4CC4-8CBE-83AE2FEDDB92}">
      <dgm:prSet phldrT="[Text]" phldr="0"/>
      <dgm:spPr/>
      <dgm:t>
        <a:bodyPr/>
        <a:lstStyle/>
        <a:p>
          <a:r>
            <a:rPr lang="en-IN"/>
            <a:t>Real-world application building</a:t>
          </a:r>
        </a:p>
      </dgm:t>
    </dgm:pt>
    <dgm:pt modelId="{4A39BFB4-5B39-44D6-B72F-BD2321B83F55}" type="parTrans" cxnId="{6940AB7F-600E-4E41-89DF-51CEC0ADC3B4}">
      <dgm:prSet/>
      <dgm:spPr/>
      <dgm:t>
        <a:bodyPr/>
        <a:lstStyle/>
        <a:p>
          <a:endParaRPr lang="en-IN"/>
        </a:p>
      </dgm:t>
    </dgm:pt>
    <dgm:pt modelId="{313B02F7-0802-48FC-AA6F-8AEC045AC703}" type="sibTrans" cxnId="{6940AB7F-600E-4E41-89DF-51CEC0ADC3B4}">
      <dgm:prSet/>
      <dgm:spPr/>
      <dgm:t>
        <a:bodyPr/>
        <a:lstStyle/>
        <a:p>
          <a:endParaRPr lang="en-IN"/>
        </a:p>
      </dgm:t>
    </dgm:pt>
    <dgm:pt modelId="{B77D721E-FD71-4149-BC66-D9541D80B5EA}">
      <dgm:prSet/>
      <dgm:spPr/>
      <dgm:t>
        <a:bodyPr/>
        <a:lstStyle/>
        <a:p>
          <a:pPr>
            <a:buNone/>
          </a:pPr>
          <a:r>
            <a:rPr lang="en-IN" b="1"/>
            <a:t>JavaScript Concepts – Async, promises, error handling</a:t>
          </a:r>
          <a:endParaRPr lang="en-IN"/>
        </a:p>
      </dgm:t>
    </dgm:pt>
    <dgm:pt modelId="{47042CB6-F1AB-489A-98D9-F28AC8B513F8}" type="parTrans" cxnId="{9B492AFE-6A10-48A8-8306-B3ED33278F04}">
      <dgm:prSet/>
      <dgm:spPr/>
      <dgm:t>
        <a:bodyPr/>
        <a:lstStyle/>
        <a:p>
          <a:endParaRPr lang="en-IN"/>
        </a:p>
      </dgm:t>
    </dgm:pt>
    <dgm:pt modelId="{8048B474-4174-49C3-8DD0-B5FAE278A06E}" type="sibTrans" cxnId="{9B492AFE-6A10-48A8-8306-B3ED33278F04}">
      <dgm:prSet/>
      <dgm:spPr/>
    </dgm:pt>
    <dgm:pt modelId="{52C38B0F-A23C-451C-AF2A-2FA81FC40389}" type="pres">
      <dgm:prSet presAssocID="{B13FE6D6-BB5B-4F39-A082-4DB411B95B42}" presName="linearFlow" presStyleCnt="0">
        <dgm:presLayoutVars>
          <dgm:dir/>
          <dgm:resizeHandles val="exact"/>
        </dgm:presLayoutVars>
      </dgm:prSet>
      <dgm:spPr/>
    </dgm:pt>
    <dgm:pt modelId="{420FDE5A-209D-4A83-8C46-85EDC9E40AB9}" type="pres">
      <dgm:prSet presAssocID="{C8670432-CDFF-4CB9-AFF1-D340DDF7FD9C}" presName="composite" presStyleCnt="0"/>
      <dgm:spPr/>
    </dgm:pt>
    <dgm:pt modelId="{E762E2D4-4F9F-4C10-86EE-849740031710}" type="pres">
      <dgm:prSet presAssocID="{C8670432-CDFF-4CB9-AFF1-D340DDF7FD9C}" presName="imgShp" presStyleLbl="fgImgPlace1" presStyleIdx="0" presStyleCnt="5"/>
      <dgm:spPr>
        <a:solidFill>
          <a:schemeClr val="bg1"/>
        </a:solidFill>
      </dgm:spPr>
    </dgm:pt>
    <dgm:pt modelId="{AC23F67F-2029-421C-8398-BA8C30EEECF2}" type="pres">
      <dgm:prSet presAssocID="{C8670432-CDFF-4CB9-AFF1-D340DDF7FD9C}" presName="txShp" presStyleLbl="node1" presStyleIdx="0" presStyleCnt="5">
        <dgm:presLayoutVars>
          <dgm:bulletEnabled val="1"/>
        </dgm:presLayoutVars>
      </dgm:prSet>
      <dgm:spPr/>
    </dgm:pt>
    <dgm:pt modelId="{E1E19076-5980-4CD4-9B2D-BBEEE2C107CA}" type="pres">
      <dgm:prSet presAssocID="{6C93EC00-6AB9-442E-8D4F-677CD1DCE4AB}" presName="spacing" presStyleCnt="0"/>
      <dgm:spPr/>
    </dgm:pt>
    <dgm:pt modelId="{75D11F9E-239C-42CD-B7B8-929FC5CF574A}" type="pres">
      <dgm:prSet presAssocID="{B77D721E-FD71-4149-BC66-D9541D80B5EA}" presName="composite" presStyleCnt="0"/>
      <dgm:spPr/>
    </dgm:pt>
    <dgm:pt modelId="{62B9249D-00F3-4089-AFA4-80C5B1FBDBDE}" type="pres">
      <dgm:prSet presAssocID="{B77D721E-FD71-4149-BC66-D9541D80B5EA}" presName="imgShp" presStyleLbl="fgImgPlace1" presStyleIdx="1" presStyleCnt="5"/>
      <dgm:spPr>
        <a:solidFill>
          <a:schemeClr val="bg1"/>
        </a:solidFill>
      </dgm:spPr>
    </dgm:pt>
    <dgm:pt modelId="{0F22F914-26E9-4E2D-97A2-A579A743E89F}" type="pres">
      <dgm:prSet presAssocID="{B77D721E-FD71-4149-BC66-D9541D80B5EA}" presName="txShp" presStyleLbl="node1" presStyleIdx="1" presStyleCnt="5">
        <dgm:presLayoutVars>
          <dgm:bulletEnabled val="1"/>
        </dgm:presLayoutVars>
      </dgm:prSet>
      <dgm:spPr/>
    </dgm:pt>
    <dgm:pt modelId="{CBF17945-C6B6-41AC-B43A-E99AA9BE0F55}" type="pres">
      <dgm:prSet presAssocID="{8048B474-4174-49C3-8DD0-B5FAE278A06E}" presName="spacing" presStyleCnt="0"/>
      <dgm:spPr/>
    </dgm:pt>
    <dgm:pt modelId="{3D3EF6C6-9CD5-4D1A-A767-3E3F351A3353}" type="pres">
      <dgm:prSet presAssocID="{AE500584-AE19-4A8F-98B7-E0257C2746FD}" presName="composite" presStyleCnt="0"/>
      <dgm:spPr/>
    </dgm:pt>
    <dgm:pt modelId="{55080C14-3A29-4C7A-8BCB-848844BB6823}" type="pres">
      <dgm:prSet presAssocID="{AE500584-AE19-4A8F-98B7-E0257C2746FD}" presName="imgShp" presStyleLbl="fgImgPlace1" presStyleIdx="2" presStyleCnt="5"/>
      <dgm:spPr>
        <a:solidFill>
          <a:schemeClr val="bg1"/>
        </a:solidFill>
      </dgm:spPr>
    </dgm:pt>
    <dgm:pt modelId="{A11F50E1-0E24-4A82-9FFE-CB64A12BA1D7}" type="pres">
      <dgm:prSet presAssocID="{AE500584-AE19-4A8F-98B7-E0257C2746FD}" presName="txShp" presStyleLbl="node1" presStyleIdx="2" presStyleCnt="5">
        <dgm:presLayoutVars>
          <dgm:bulletEnabled val="1"/>
        </dgm:presLayoutVars>
      </dgm:prSet>
      <dgm:spPr/>
    </dgm:pt>
    <dgm:pt modelId="{C756B638-0880-4154-8720-8E64C68038DD}" type="pres">
      <dgm:prSet presAssocID="{23572FCF-31AF-4153-91FB-0EBCFADAB4A1}" presName="spacing" presStyleCnt="0"/>
      <dgm:spPr/>
    </dgm:pt>
    <dgm:pt modelId="{4E9CE8CB-B4F3-45A9-A810-1DF140A80079}" type="pres">
      <dgm:prSet presAssocID="{9FE29947-128D-49FC-8304-29EA3EE95339}" presName="composite" presStyleCnt="0"/>
      <dgm:spPr/>
    </dgm:pt>
    <dgm:pt modelId="{22342744-F039-4F12-BB6A-E01946A62D2C}" type="pres">
      <dgm:prSet presAssocID="{9FE29947-128D-49FC-8304-29EA3EE95339}" presName="imgShp" presStyleLbl="fgImgPlace1" presStyleIdx="3" presStyleCnt="5"/>
      <dgm:spPr>
        <a:solidFill>
          <a:schemeClr val="bg1"/>
        </a:solidFill>
      </dgm:spPr>
    </dgm:pt>
    <dgm:pt modelId="{A5C708E2-8559-41F8-AA4D-C4967E82BB83}" type="pres">
      <dgm:prSet presAssocID="{9FE29947-128D-49FC-8304-29EA3EE95339}" presName="txShp" presStyleLbl="node1" presStyleIdx="3" presStyleCnt="5">
        <dgm:presLayoutVars>
          <dgm:bulletEnabled val="1"/>
        </dgm:presLayoutVars>
      </dgm:prSet>
      <dgm:spPr/>
    </dgm:pt>
    <dgm:pt modelId="{F2EBE51D-F02C-4576-9E81-98E7B6FAD293}" type="pres">
      <dgm:prSet presAssocID="{A1E7A842-0E95-4A21-9B65-35CE1612EB9F}" presName="spacing" presStyleCnt="0"/>
      <dgm:spPr/>
    </dgm:pt>
    <dgm:pt modelId="{EB887453-F29A-406A-AEAC-36C642B53B28}" type="pres">
      <dgm:prSet presAssocID="{E4261D9F-DA86-4CC4-8CBE-83AE2FEDDB92}" presName="composite" presStyleCnt="0"/>
      <dgm:spPr/>
    </dgm:pt>
    <dgm:pt modelId="{89201B24-BF58-46FD-8B9B-7245CA74F584}" type="pres">
      <dgm:prSet presAssocID="{E4261D9F-DA86-4CC4-8CBE-83AE2FEDDB92}" presName="imgShp" presStyleLbl="fgImgPlace1" presStyleIdx="4" presStyleCnt="5"/>
      <dgm:spPr>
        <a:solidFill>
          <a:schemeClr val="bg1"/>
        </a:solidFill>
      </dgm:spPr>
    </dgm:pt>
    <dgm:pt modelId="{DD265F6C-6593-47E1-A88B-86C887A54577}" type="pres">
      <dgm:prSet presAssocID="{E4261D9F-DA86-4CC4-8CBE-83AE2FEDDB92}" presName="txShp" presStyleLbl="node1" presStyleIdx="4" presStyleCnt="5">
        <dgm:presLayoutVars>
          <dgm:bulletEnabled val="1"/>
        </dgm:presLayoutVars>
      </dgm:prSet>
      <dgm:spPr/>
    </dgm:pt>
  </dgm:ptLst>
  <dgm:cxnLst>
    <dgm:cxn modelId="{041BB800-81AE-4220-9D4B-766578C00090}" type="presOf" srcId="{AE500584-AE19-4A8F-98B7-E0257C2746FD}" destId="{A11F50E1-0E24-4A82-9FFE-CB64A12BA1D7}" srcOrd="0" destOrd="0" presId="urn:microsoft.com/office/officeart/2005/8/layout/vList3"/>
    <dgm:cxn modelId="{86F0FD5F-BA4F-420E-A1C9-F337B1F9F1A1}" type="presOf" srcId="{E4261D9F-DA86-4CC4-8CBE-83AE2FEDDB92}" destId="{DD265F6C-6593-47E1-A88B-86C887A54577}" srcOrd="0" destOrd="0" presId="urn:microsoft.com/office/officeart/2005/8/layout/vList3"/>
    <dgm:cxn modelId="{2F583361-A1AE-4672-8004-CC942DB3BECE}" srcId="{B13FE6D6-BB5B-4F39-A082-4DB411B95B42}" destId="{C8670432-CDFF-4CB9-AFF1-D340DDF7FD9C}" srcOrd="0" destOrd="0" parTransId="{86041141-85C9-4D7E-ABE7-646E88C6B48E}" sibTransId="{6C93EC00-6AB9-442E-8D4F-677CD1DCE4AB}"/>
    <dgm:cxn modelId="{B2832C62-62B0-48CE-871E-54F2F6B4F550}" srcId="{B13FE6D6-BB5B-4F39-A082-4DB411B95B42}" destId="{AE500584-AE19-4A8F-98B7-E0257C2746FD}" srcOrd="2" destOrd="0" parTransId="{5BA55723-8E89-4288-A94C-AFD31CD48340}" sibTransId="{23572FCF-31AF-4153-91FB-0EBCFADAB4A1}"/>
    <dgm:cxn modelId="{6940AB7F-600E-4E41-89DF-51CEC0ADC3B4}" srcId="{B13FE6D6-BB5B-4F39-A082-4DB411B95B42}" destId="{E4261D9F-DA86-4CC4-8CBE-83AE2FEDDB92}" srcOrd="4" destOrd="0" parTransId="{4A39BFB4-5B39-44D6-B72F-BD2321B83F55}" sibTransId="{313B02F7-0802-48FC-AA6F-8AEC045AC703}"/>
    <dgm:cxn modelId="{57ED3988-2238-4630-A419-B04282B909DF}" srcId="{B13FE6D6-BB5B-4F39-A082-4DB411B95B42}" destId="{9FE29947-128D-49FC-8304-29EA3EE95339}" srcOrd="3" destOrd="0" parTransId="{E0778586-E804-48BC-B00A-ECD9378B5861}" sibTransId="{A1E7A842-0E95-4A21-9B65-35CE1612EB9F}"/>
    <dgm:cxn modelId="{EB1142A3-7594-470D-BF98-26EBE962C300}" type="presOf" srcId="{C8670432-CDFF-4CB9-AFF1-D340DDF7FD9C}" destId="{AC23F67F-2029-421C-8398-BA8C30EEECF2}" srcOrd="0" destOrd="0" presId="urn:microsoft.com/office/officeart/2005/8/layout/vList3"/>
    <dgm:cxn modelId="{C1E9FDC2-C2BF-4DBD-96F2-42A6059ED060}" type="presOf" srcId="{9FE29947-128D-49FC-8304-29EA3EE95339}" destId="{A5C708E2-8559-41F8-AA4D-C4967E82BB83}" srcOrd="0" destOrd="0" presId="urn:microsoft.com/office/officeart/2005/8/layout/vList3"/>
    <dgm:cxn modelId="{B6A882CD-BB2E-43AC-986A-DDB835567D10}" type="presOf" srcId="{B77D721E-FD71-4149-BC66-D9541D80B5EA}" destId="{0F22F914-26E9-4E2D-97A2-A579A743E89F}" srcOrd="0" destOrd="0" presId="urn:microsoft.com/office/officeart/2005/8/layout/vList3"/>
    <dgm:cxn modelId="{2D6222DA-8E53-44B3-AA6D-87C8B26EBEAD}" type="presOf" srcId="{B13FE6D6-BB5B-4F39-A082-4DB411B95B42}" destId="{52C38B0F-A23C-451C-AF2A-2FA81FC40389}" srcOrd="0" destOrd="0" presId="urn:microsoft.com/office/officeart/2005/8/layout/vList3"/>
    <dgm:cxn modelId="{9B492AFE-6A10-48A8-8306-B3ED33278F04}" srcId="{B13FE6D6-BB5B-4F39-A082-4DB411B95B42}" destId="{B77D721E-FD71-4149-BC66-D9541D80B5EA}" srcOrd="1" destOrd="0" parTransId="{47042CB6-F1AB-489A-98D9-F28AC8B513F8}" sibTransId="{8048B474-4174-49C3-8DD0-B5FAE278A06E}"/>
    <dgm:cxn modelId="{56C5D86C-0C9D-4681-AE80-E3C59B64965D}" type="presParOf" srcId="{52C38B0F-A23C-451C-AF2A-2FA81FC40389}" destId="{420FDE5A-209D-4A83-8C46-85EDC9E40AB9}" srcOrd="0" destOrd="0" presId="urn:microsoft.com/office/officeart/2005/8/layout/vList3"/>
    <dgm:cxn modelId="{C219AF3F-BE2C-4C5D-A86E-4B4F7DD9016B}" type="presParOf" srcId="{420FDE5A-209D-4A83-8C46-85EDC9E40AB9}" destId="{E762E2D4-4F9F-4C10-86EE-849740031710}" srcOrd="0" destOrd="0" presId="urn:microsoft.com/office/officeart/2005/8/layout/vList3"/>
    <dgm:cxn modelId="{63A3DA75-15F3-4F7C-AAA8-A92C14B1F89A}" type="presParOf" srcId="{420FDE5A-209D-4A83-8C46-85EDC9E40AB9}" destId="{AC23F67F-2029-421C-8398-BA8C30EEECF2}" srcOrd="1" destOrd="0" presId="urn:microsoft.com/office/officeart/2005/8/layout/vList3"/>
    <dgm:cxn modelId="{5801DB31-9F8A-429B-B443-3902ADC4518B}" type="presParOf" srcId="{52C38B0F-A23C-451C-AF2A-2FA81FC40389}" destId="{E1E19076-5980-4CD4-9B2D-BBEEE2C107CA}" srcOrd="1" destOrd="0" presId="urn:microsoft.com/office/officeart/2005/8/layout/vList3"/>
    <dgm:cxn modelId="{752C0E1E-8E3D-4043-A354-9474DCCBA74D}" type="presParOf" srcId="{52C38B0F-A23C-451C-AF2A-2FA81FC40389}" destId="{75D11F9E-239C-42CD-B7B8-929FC5CF574A}" srcOrd="2" destOrd="0" presId="urn:microsoft.com/office/officeart/2005/8/layout/vList3"/>
    <dgm:cxn modelId="{992228E5-130A-4377-AA83-9DF16D0A4AF0}" type="presParOf" srcId="{75D11F9E-239C-42CD-B7B8-929FC5CF574A}" destId="{62B9249D-00F3-4089-AFA4-80C5B1FBDBDE}" srcOrd="0" destOrd="0" presId="urn:microsoft.com/office/officeart/2005/8/layout/vList3"/>
    <dgm:cxn modelId="{E8E1A02D-A847-4BBB-83EF-C4FC7EAFA33A}" type="presParOf" srcId="{75D11F9E-239C-42CD-B7B8-929FC5CF574A}" destId="{0F22F914-26E9-4E2D-97A2-A579A743E89F}" srcOrd="1" destOrd="0" presId="urn:microsoft.com/office/officeart/2005/8/layout/vList3"/>
    <dgm:cxn modelId="{4676BE0C-FC8D-4DA8-8E16-15156E574915}" type="presParOf" srcId="{52C38B0F-A23C-451C-AF2A-2FA81FC40389}" destId="{CBF17945-C6B6-41AC-B43A-E99AA9BE0F55}" srcOrd="3" destOrd="0" presId="urn:microsoft.com/office/officeart/2005/8/layout/vList3"/>
    <dgm:cxn modelId="{FDCD8C52-9E84-4112-A1FC-E048A484B3DA}" type="presParOf" srcId="{52C38B0F-A23C-451C-AF2A-2FA81FC40389}" destId="{3D3EF6C6-9CD5-4D1A-A767-3E3F351A3353}" srcOrd="4" destOrd="0" presId="urn:microsoft.com/office/officeart/2005/8/layout/vList3"/>
    <dgm:cxn modelId="{FFDA51CB-C081-4A3A-97B7-0A6B6DEF1A16}" type="presParOf" srcId="{3D3EF6C6-9CD5-4D1A-A767-3E3F351A3353}" destId="{55080C14-3A29-4C7A-8BCB-848844BB6823}" srcOrd="0" destOrd="0" presId="urn:microsoft.com/office/officeart/2005/8/layout/vList3"/>
    <dgm:cxn modelId="{C80B7836-3FBD-4FE4-91D2-01B136596623}" type="presParOf" srcId="{3D3EF6C6-9CD5-4D1A-A767-3E3F351A3353}" destId="{A11F50E1-0E24-4A82-9FFE-CB64A12BA1D7}" srcOrd="1" destOrd="0" presId="urn:microsoft.com/office/officeart/2005/8/layout/vList3"/>
    <dgm:cxn modelId="{2D950DB2-ABD7-4183-9288-0A992C8FF0C3}" type="presParOf" srcId="{52C38B0F-A23C-451C-AF2A-2FA81FC40389}" destId="{C756B638-0880-4154-8720-8E64C68038DD}" srcOrd="5" destOrd="0" presId="urn:microsoft.com/office/officeart/2005/8/layout/vList3"/>
    <dgm:cxn modelId="{8CB41843-26BE-4C48-88AE-F302B0AA365A}" type="presParOf" srcId="{52C38B0F-A23C-451C-AF2A-2FA81FC40389}" destId="{4E9CE8CB-B4F3-45A9-A810-1DF140A80079}" srcOrd="6" destOrd="0" presId="urn:microsoft.com/office/officeart/2005/8/layout/vList3"/>
    <dgm:cxn modelId="{863290D9-6904-4B59-B8B4-BB3133B9D504}" type="presParOf" srcId="{4E9CE8CB-B4F3-45A9-A810-1DF140A80079}" destId="{22342744-F039-4F12-BB6A-E01946A62D2C}" srcOrd="0" destOrd="0" presId="urn:microsoft.com/office/officeart/2005/8/layout/vList3"/>
    <dgm:cxn modelId="{534203D8-7C08-4F4E-A52F-5F2D9524F1E9}" type="presParOf" srcId="{4E9CE8CB-B4F3-45A9-A810-1DF140A80079}" destId="{A5C708E2-8559-41F8-AA4D-C4967E82BB83}" srcOrd="1" destOrd="0" presId="urn:microsoft.com/office/officeart/2005/8/layout/vList3"/>
    <dgm:cxn modelId="{9D7C6E62-141F-4923-BAC3-F4384DF5DD12}" type="presParOf" srcId="{52C38B0F-A23C-451C-AF2A-2FA81FC40389}" destId="{F2EBE51D-F02C-4576-9E81-98E7B6FAD293}" srcOrd="7" destOrd="0" presId="urn:microsoft.com/office/officeart/2005/8/layout/vList3"/>
    <dgm:cxn modelId="{98560E72-36C3-467E-AFAD-C6696D6CD08F}" type="presParOf" srcId="{52C38B0F-A23C-451C-AF2A-2FA81FC40389}" destId="{EB887453-F29A-406A-AEAC-36C642B53B28}" srcOrd="8" destOrd="0" presId="urn:microsoft.com/office/officeart/2005/8/layout/vList3"/>
    <dgm:cxn modelId="{5920E308-95EE-464F-8DE9-1FD16938B8B0}" type="presParOf" srcId="{EB887453-F29A-406A-AEAC-36C642B53B28}" destId="{89201B24-BF58-46FD-8B9B-7245CA74F584}" srcOrd="0" destOrd="0" presId="urn:microsoft.com/office/officeart/2005/8/layout/vList3"/>
    <dgm:cxn modelId="{756F8F70-AC54-4A1A-ACE3-03BF92293ABB}" type="presParOf" srcId="{EB887453-F29A-406A-AEAC-36C642B53B28}" destId="{DD265F6C-6593-47E1-A88B-86C887A5457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B04A4A-4B25-4706-8839-210A116CE91D}">
      <dsp:nvSpPr>
        <dsp:cNvPr id="0" name=""/>
        <dsp:cNvSpPr/>
      </dsp:nvSpPr>
      <dsp:spPr>
        <a:xfrm>
          <a:off x="0" y="96341"/>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u="sng" kern="1200" dirty="0">
              <a:solidFill>
                <a:schemeClr val="tx1"/>
              </a:solidFill>
            </a:rPr>
            <a:t>Current Weather &amp; Location</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Shows </a:t>
          </a:r>
          <a:r>
            <a:rPr lang="en-US" sz="1800" b="1" kern="1200" dirty="0"/>
            <a:t>temperature, weather condition, date, and location</a:t>
          </a:r>
          <a:r>
            <a:rPr lang="en-US" sz="1800" kern="1200" dirty="0"/>
            <a:t>.</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Search by </a:t>
          </a:r>
          <a:r>
            <a:rPr lang="en-US" sz="1800" b="1" kern="1200" dirty="0"/>
            <a:t>city name</a:t>
          </a:r>
          <a:r>
            <a:rPr lang="en-US" sz="1800" kern="1200" dirty="0"/>
            <a:t> or use </a:t>
          </a:r>
          <a:r>
            <a:rPr lang="en-US" sz="1800" b="1" kern="1200" dirty="0"/>
            <a:t>current location</a:t>
          </a:r>
          <a:r>
            <a:rPr lang="en-US" sz="1800" kern="1200" dirty="0"/>
            <a:t> (Geolocation API).</a:t>
          </a:r>
          <a:endParaRPr lang="en-IN" sz="1800" kern="1200" dirty="0"/>
        </a:p>
      </dsp:txBody>
      <dsp:txXfrm>
        <a:off x="0" y="96341"/>
        <a:ext cx="3446859" cy="2068115"/>
      </dsp:txXfrm>
    </dsp:sp>
    <dsp:sp modelId="{41DCFC32-9DA2-4112-AEBD-E4F897736AAB}">
      <dsp:nvSpPr>
        <dsp:cNvPr id="0" name=""/>
        <dsp:cNvSpPr/>
      </dsp:nvSpPr>
      <dsp:spPr>
        <a:xfrm>
          <a:off x="3791545" y="96341"/>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u="sng" kern="1200" dirty="0">
              <a:solidFill>
                <a:schemeClr val="tx1"/>
              </a:solidFill>
            </a:rPr>
            <a:t>5-Day Forecast</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Displays upcoming </a:t>
          </a:r>
          <a:r>
            <a:rPr lang="en-US" sz="1800" b="1" kern="1200" dirty="0"/>
            <a:t>5 days’ temperature &amp; conditions</a:t>
          </a:r>
          <a:r>
            <a:rPr lang="en-US" sz="1800" kern="1200" dirty="0"/>
            <a:t>.</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Uses icons for weather representation (cloudy, sunny, rainy, etc.).</a:t>
          </a:r>
          <a:endParaRPr lang="en-IN" sz="1800" kern="1200" dirty="0"/>
        </a:p>
      </dsp:txBody>
      <dsp:txXfrm>
        <a:off x="3791545" y="96341"/>
        <a:ext cx="3446859" cy="2068115"/>
      </dsp:txXfrm>
    </dsp:sp>
    <dsp:sp modelId="{A301CE59-8B1C-4A3E-BA12-DD188CD20235}">
      <dsp:nvSpPr>
        <dsp:cNvPr id="0" name=""/>
        <dsp:cNvSpPr/>
      </dsp:nvSpPr>
      <dsp:spPr>
        <a:xfrm>
          <a:off x="7583090" y="96341"/>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u="sng" kern="1200" dirty="0">
              <a:solidFill>
                <a:schemeClr val="tx1"/>
              </a:solidFill>
            </a:rPr>
            <a:t>Hourly Forecast</a:t>
          </a:r>
          <a:endParaRPr lang="en-IN" sz="2400" u="sng" kern="1200" dirty="0">
            <a:solidFill>
              <a:schemeClr val="tx1"/>
            </a:solidFill>
          </a:endParaRPr>
        </a:p>
        <a:p>
          <a:pPr marL="0" lvl="0" indent="0" algn="ctr" defTabSz="1066800">
            <a:lnSpc>
              <a:spcPct val="90000"/>
            </a:lnSpc>
            <a:spcBef>
              <a:spcPct val="0"/>
            </a:spcBef>
            <a:spcAft>
              <a:spcPct val="35000"/>
            </a:spcAft>
            <a:buFont typeface="Arial" panose="020B0604020202020204" pitchFamily="34" charset="0"/>
            <a:buNone/>
          </a:pPr>
          <a:r>
            <a:rPr lang="en-US" sz="1800" kern="1200" dirty="0"/>
            <a:t>Shows weather conditions </a:t>
          </a:r>
          <a:r>
            <a:rPr lang="en-US" sz="1800" b="1" kern="1200" dirty="0"/>
            <a:t>hour by hour</a:t>
          </a:r>
          <a:r>
            <a:rPr lang="en-US" sz="1800" kern="1200" dirty="0"/>
            <a:t> (like 9 AM, 12 PM, etc.).</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Includes temperature and weather icon.</a:t>
          </a:r>
          <a:endParaRPr lang="en-IN" sz="1800" kern="1200" dirty="0"/>
        </a:p>
      </dsp:txBody>
      <dsp:txXfrm>
        <a:off x="7583090" y="96341"/>
        <a:ext cx="3446859" cy="2068115"/>
      </dsp:txXfrm>
    </dsp:sp>
    <dsp:sp modelId="{B4DE9E01-6FB1-49E3-B88E-857A8A783D03}">
      <dsp:nvSpPr>
        <dsp:cNvPr id="0" name=""/>
        <dsp:cNvSpPr/>
      </dsp:nvSpPr>
      <dsp:spPr>
        <a:xfrm>
          <a:off x="0" y="2509142"/>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u="sng" kern="1200" dirty="0">
              <a:solidFill>
                <a:schemeClr val="tx1"/>
              </a:solidFill>
            </a:rPr>
            <a:t>Air Quality Index (AQI)</a:t>
          </a:r>
        </a:p>
        <a:p>
          <a:pPr marL="0" lvl="0" indent="0" algn="ctr" defTabSz="1066800">
            <a:lnSpc>
              <a:spcPct val="90000"/>
            </a:lnSpc>
            <a:spcBef>
              <a:spcPct val="0"/>
            </a:spcBef>
            <a:spcAft>
              <a:spcPct val="35000"/>
            </a:spcAft>
            <a:buFont typeface="Arial" panose="020B0604020202020204" pitchFamily="34" charset="0"/>
            <a:buNone/>
          </a:pPr>
          <a:r>
            <a:rPr lang="en-US" sz="1800" kern="1200" dirty="0"/>
            <a:t>Displays overall </a:t>
          </a:r>
          <a:r>
            <a:rPr lang="en-US" sz="1800" b="1" kern="1200" dirty="0"/>
            <a:t>AQI status</a:t>
          </a:r>
          <a:r>
            <a:rPr lang="en-US" sz="1800" kern="1200" dirty="0"/>
            <a:t> (Good, Moderate, Poor).</a:t>
          </a:r>
        </a:p>
        <a:p>
          <a:pPr marL="0" lvl="0" indent="0" algn="ctr" defTabSz="1066800">
            <a:lnSpc>
              <a:spcPct val="90000"/>
            </a:lnSpc>
            <a:spcBef>
              <a:spcPct val="0"/>
            </a:spcBef>
            <a:spcAft>
              <a:spcPct val="35000"/>
            </a:spcAft>
            <a:buFont typeface="Arial" panose="020B0604020202020204" pitchFamily="34" charset="0"/>
            <a:buNone/>
          </a:pPr>
          <a:r>
            <a:rPr lang="en-IN" sz="1800" kern="1200" dirty="0"/>
            <a:t>Shows pollutants: </a:t>
          </a:r>
          <a:r>
            <a:rPr lang="en-IN" sz="1800" b="1" kern="1200" dirty="0"/>
            <a:t>CO, O3, PM2.5, PM10, NO, NO2, SO2, NH3</a:t>
          </a:r>
          <a:r>
            <a:rPr lang="en-IN" sz="1800" kern="1200" dirty="0"/>
            <a:t>.</a:t>
          </a:r>
        </a:p>
      </dsp:txBody>
      <dsp:txXfrm>
        <a:off x="0" y="2509142"/>
        <a:ext cx="3446859" cy="2068115"/>
      </dsp:txXfrm>
    </dsp:sp>
    <dsp:sp modelId="{4B48730B-96F8-4A89-9177-B120994F78F5}">
      <dsp:nvSpPr>
        <dsp:cNvPr id="0" name=""/>
        <dsp:cNvSpPr/>
      </dsp:nvSpPr>
      <dsp:spPr>
        <a:xfrm>
          <a:off x="3791545" y="2509142"/>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Font typeface="Arial" panose="020B0604020202020204" pitchFamily="34" charset="0"/>
            <a:buNone/>
          </a:pPr>
          <a:r>
            <a:rPr lang="en-IN" sz="2400" b="1" u="sng" kern="1200" dirty="0">
              <a:solidFill>
                <a:schemeClr val="tx1"/>
              </a:solidFill>
            </a:rPr>
            <a:t>Sunrise &amp; Sunset Times</a:t>
          </a:r>
        </a:p>
        <a:p>
          <a:pPr marL="0" lvl="0" indent="0" algn="ctr" defTabSz="1066800">
            <a:lnSpc>
              <a:spcPct val="90000"/>
            </a:lnSpc>
            <a:spcBef>
              <a:spcPct val="0"/>
            </a:spcBef>
            <a:spcAft>
              <a:spcPct val="35000"/>
            </a:spcAft>
            <a:buFont typeface="Arial" panose="020B0604020202020204" pitchFamily="34" charset="0"/>
            <a:buNone/>
          </a:pPr>
          <a:r>
            <a:rPr lang="en-US" sz="1800" b="1" kern="1200" dirty="0"/>
            <a:t>Shows sunrise and sunset times</a:t>
          </a:r>
          <a:r>
            <a:rPr lang="en-US" sz="1800" kern="1200" dirty="0"/>
            <a:t> for the selected city using data from the </a:t>
          </a:r>
          <a:r>
            <a:rPr lang="en-US" sz="1800" kern="1200" dirty="0" err="1"/>
            <a:t>OpenWeatherMap</a:t>
          </a:r>
          <a:r>
            <a:rPr lang="en-US" sz="1800" kern="1200" dirty="0"/>
            <a:t> API.</a:t>
          </a:r>
        </a:p>
        <a:p>
          <a:pPr marL="0" lvl="0" indent="0" algn="ctr" defTabSz="1066800">
            <a:lnSpc>
              <a:spcPct val="90000"/>
            </a:lnSpc>
            <a:spcBef>
              <a:spcPct val="0"/>
            </a:spcBef>
            <a:spcAft>
              <a:spcPct val="35000"/>
            </a:spcAft>
            <a:buFont typeface="Arial" panose="020B0604020202020204" pitchFamily="34" charset="0"/>
            <a:buNone/>
          </a:pPr>
          <a:r>
            <a:rPr lang="en-US" sz="1800" b="1" kern="1200" dirty="0"/>
            <a:t>Converts UNIX timestamp to local time</a:t>
          </a:r>
          <a:r>
            <a:rPr lang="en-US" sz="1800" kern="1200" dirty="0"/>
            <a:t> </a:t>
          </a:r>
          <a:endParaRPr lang="en-IN" sz="1800" b="1" u="sng" kern="1200" dirty="0">
            <a:solidFill>
              <a:schemeClr val="tx1"/>
            </a:solidFill>
          </a:endParaRPr>
        </a:p>
      </dsp:txBody>
      <dsp:txXfrm>
        <a:off x="3791545" y="2509142"/>
        <a:ext cx="3446859" cy="2068115"/>
      </dsp:txXfrm>
    </dsp:sp>
    <dsp:sp modelId="{B666D2E3-332B-4986-AA5F-211335F1BB13}">
      <dsp:nvSpPr>
        <dsp:cNvPr id="0" name=""/>
        <dsp:cNvSpPr/>
      </dsp:nvSpPr>
      <dsp:spPr>
        <a:xfrm>
          <a:off x="7583090" y="2509142"/>
          <a:ext cx="3446859" cy="2068115"/>
        </a:xfrm>
        <a:prstGeom prst="rect">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Font typeface="Arial" panose="020B0604020202020204" pitchFamily="34" charset="0"/>
            <a:buNone/>
          </a:pPr>
          <a:endParaRPr lang="en-IN" sz="1800" kern="1200"/>
        </a:p>
      </dsp:txBody>
      <dsp:txXfrm>
        <a:off x="7583090" y="2509142"/>
        <a:ext cx="3446859" cy="20681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74EC2-97C1-4FFE-B595-EE61E1F1DE91}">
      <dsp:nvSpPr>
        <dsp:cNvPr id="0" name=""/>
        <dsp:cNvSpPr/>
      </dsp:nvSpPr>
      <dsp:spPr>
        <a:xfrm rot="5400000">
          <a:off x="-111564" y="112891"/>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1</a:t>
          </a:r>
        </a:p>
      </dsp:txBody>
      <dsp:txXfrm rot="-5400000">
        <a:off x="1" y="261643"/>
        <a:ext cx="520634" cy="223129"/>
      </dsp:txXfrm>
    </dsp:sp>
    <dsp:sp modelId="{01CDF372-11C7-46D3-84C7-3953A28F47F7}">
      <dsp:nvSpPr>
        <dsp:cNvPr id="0" name=""/>
        <dsp:cNvSpPr/>
      </dsp:nvSpPr>
      <dsp:spPr>
        <a:xfrm rot="5400000">
          <a:off x="5638719" y="-5116757"/>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i="0" kern="1200" dirty="0"/>
            <a:t>Start Application </a:t>
          </a:r>
          <a:r>
            <a:rPr lang="en-IN" sz="2200" b="1" kern="1200" dirty="0"/>
            <a:t>– Launch the weather app in browser</a:t>
          </a:r>
        </a:p>
      </dsp:txBody>
      <dsp:txXfrm rot="-5400000">
        <a:off x="520635" y="24927"/>
        <a:ext cx="10696015" cy="436246"/>
      </dsp:txXfrm>
    </dsp:sp>
    <dsp:sp modelId="{B1D4DF11-ED9F-48C0-B088-9FF0AEBB501D}">
      <dsp:nvSpPr>
        <dsp:cNvPr id="0" name=""/>
        <dsp:cNvSpPr/>
      </dsp:nvSpPr>
      <dsp:spPr>
        <a:xfrm rot="5400000">
          <a:off x="-111564" y="783417"/>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2</a:t>
          </a:r>
        </a:p>
      </dsp:txBody>
      <dsp:txXfrm rot="-5400000">
        <a:off x="1" y="932169"/>
        <a:ext cx="520634" cy="223129"/>
      </dsp:txXfrm>
    </dsp:sp>
    <dsp:sp modelId="{E6C947BF-AF6E-41BB-9949-85C97CDA3558}">
      <dsp:nvSpPr>
        <dsp:cNvPr id="0" name=""/>
        <dsp:cNvSpPr/>
      </dsp:nvSpPr>
      <dsp:spPr>
        <a:xfrm rot="5400000">
          <a:off x="5638719" y="-4446231"/>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Font typeface="Arial" panose="020B0604020202020204" pitchFamily="34" charset="0"/>
            <a:buChar char="•"/>
          </a:pPr>
          <a:r>
            <a:rPr lang="en-IN" sz="2200" b="1" kern="1200" dirty="0"/>
            <a:t>Get Input - User location (via  geolocation) or enter city name manually</a:t>
          </a:r>
        </a:p>
      </dsp:txBody>
      <dsp:txXfrm rot="-5400000">
        <a:off x="520635" y="695453"/>
        <a:ext cx="10696015" cy="436246"/>
      </dsp:txXfrm>
    </dsp:sp>
    <dsp:sp modelId="{B6B7BDF5-59B8-4FDE-90E8-E3B88AA038D4}">
      <dsp:nvSpPr>
        <dsp:cNvPr id="0" name=""/>
        <dsp:cNvSpPr/>
      </dsp:nvSpPr>
      <dsp:spPr>
        <a:xfrm rot="5400000">
          <a:off x="-111564" y="1453943"/>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3</a:t>
          </a:r>
        </a:p>
      </dsp:txBody>
      <dsp:txXfrm rot="-5400000">
        <a:off x="1" y="1602695"/>
        <a:ext cx="520634" cy="223129"/>
      </dsp:txXfrm>
    </dsp:sp>
    <dsp:sp modelId="{13CE713B-5098-46DF-A75C-21BCE5930795}">
      <dsp:nvSpPr>
        <dsp:cNvPr id="0" name=""/>
        <dsp:cNvSpPr/>
      </dsp:nvSpPr>
      <dsp:spPr>
        <a:xfrm rot="5400000">
          <a:off x="5638719" y="-3775705"/>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Send API Request - </a:t>
          </a:r>
          <a:r>
            <a:rPr lang="en-IN" sz="2200" b="1" kern="1200" dirty="0" err="1"/>
            <a:t>OpenWeatherMap</a:t>
          </a:r>
          <a:r>
            <a:rPr lang="en-IN" sz="2200" b="1" kern="1200" dirty="0"/>
            <a:t> (Current Weather, </a:t>
          </a:r>
          <a:r>
            <a:rPr lang="en-IN" sz="2200" b="1" kern="1200" dirty="0" err="1"/>
            <a:t>Forecast,AQI</a:t>
          </a:r>
          <a:r>
            <a:rPr lang="en-IN" sz="2200" b="1" kern="1200" dirty="0"/>
            <a:t>) using </a:t>
          </a:r>
          <a:r>
            <a:rPr lang="en-IN" sz="2200" b="1" kern="1200" dirty="0" err="1"/>
            <a:t>javascript</a:t>
          </a:r>
          <a:endParaRPr lang="en-IN" sz="2200" b="1" kern="1200" dirty="0"/>
        </a:p>
      </dsp:txBody>
      <dsp:txXfrm rot="-5400000">
        <a:off x="520635" y="1365979"/>
        <a:ext cx="10696015" cy="436246"/>
      </dsp:txXfrm>
    </dsp:sp>
    <dsp:sp modelId="{2432F54C-BEED-4708-B710-24C0F9087013}">
      <dsp:nvSpPr>
        <dsp:cNvPr id="0" name=""/>
        <dsp:cNvSpPr/>
      </dsp:nvSpPr>
      <dsp:spPr>
        <a:xfrm rot="5400000">
          <a:off x="-111564" y="2124470"/>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4</a:t>
          </a:r>
        </a:p>
      </dsp:txBody>
      <dsp:txXfrm rot="-5400000">
        <a:off x="1" y="2273222"/>
        <a:ext cx="520634" cy="223129"/>
      </dsp:txXfrm>
    </dsp:sp>
    <dsp:sp modelId="{A8F4DBCA-CA67-4410-B1A7-B224F4281EE2}">
      <dsp:nvSpPr>
        <dsp:cNvPr id="0" name=""/>
        <dsp:cNvSpPr/>
      </dsp:nvSpPr>
      <dsp:spPr>
        <a:xfrm rot="5400000">
          <a:off x="5638719" y="-3105178"/>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Receive Response – API returns data in JSON format containing weather details</a:t>
          </a:r>
        </a:p>
      </dsp:txBody>
      <dsp:txXfrm rot="-5400000">
        <a:off x="520635" y="2036506"/>
        <a:ext cx="10696015" cy="436246"/>
      </dsp:txXfrm>
    </dsp:sp>
    <dsp:sp modelId="{8DCC717B-C42D-41FC-BE76-D339EED4F9BF}">
      <dsp:nvSpPr>
        <dsp:cNvPr id="0" name=""/>
        <dsp:cNvSpPr/>
      </dsp:nvSpPr>
      <dsp:spPr>
        <a:xfrm rot="5400000">
          <a:off x="-111564" y="2794996"/>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5</a:t>
          </a:r>
        </a:p>
      </dsp:txBody>
      <dsp:txXfrm rot="-5400000">
        <a:off x="1" y="2943748"/>
        <a:ext cx="520634" cy="223129"/>
      </dsp:txXfrm>
    </dsp:sp>
    <dsp:sp modelId="{4100A238-E61F-4F6F-9CDC-6319940441BC}">
      <dsp:nvSpPr>
        <dsp:cNvPr id="0" name=""/>
        <dsp:cNvSpPr/>
      </dsp:nvSpPr>
      <dsp:spPr>
        <a:xfrm rot="5400000">
          <a:off x="5638719" y="-2434652"/>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Extract Data – Temperature ,Humidity, Pressure, Wind, Sunrise/Sunset, AQI</a:t>
          </a:r>
        </a:p>
      </dsp:txBody>
      <dsp:txXfrm rot="-5400000">
        <a:off x="520635" y="2707032"/>
        <a:ext cx="10696015" cy="436246"/>
      </dsp:txXfrm>
    </dsp:sp>
    <dsp:sp modelId="{EAAB0B1C-5A11-4D87-BB4E-A0F63ADC089C}">
      <dsp:nvSpPr>
        <dsp:cNvPr id="0" name=""/>
        <dsp:cNvSpPr/>
      </dsp:nvSpPr>
      <dsp:spPr>
        <a:xfrm rot="5400000">
          <a:off x="-111564" y="3465522"/>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6</a:t>
          </a:r>
        </a:p>
      </dsp:txBody>
      <dsp:txXfrm rot="-5400000">
        <a:off x="1" y="3614274"/>
        <a:ext cx="520634" cy="223129"/>
      </dsp:txXfrm>
    </dsp:sp>
    <dsp:sp modelId="{1C414A02-16FF-46F6-93DC-0C7DB8ED27CE}">
      <dsp:nvSpPr>
        <dsp:cNvPr id="0" name=""/>
        <dsp:cNvSpPr/>
      </dsp:nvSpPr>
      <dsp:spPr>
        <a:xfrm rot="5400000">
          <a:off x="5638719" y="-1764126"/>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Update UI – Display details dynamically using HTML, CSS and </a:t>
          </a:r>
          <a:r>
            <a:rPr lang="en-IN" sz="2200" b="1" kern="1200" dirty="0" err="1"/>
            <a:t>Javascript</a:t>
          </a:r>
          <a:endParaRPr lang="en-IN" sz="2200" b="1" kern="1200" dirty="0"/>
        </a:p>
      </dsp:txBody>
      <dsp:txXfrm rot="-5400000">
        <a:off x="520635" y="3377558"/>
        <a:ext cx="10696015" cy="436246"/>
      </dsp:txXfrm>
    </dsp:sp>
    <dsp:sp modelId="{3CE07B62-575B-44B3-9058-C6F5FFBBEEFD}">
      <dsp:nvSpPr>
        <dsp:cNvPr id="0" name=""/>
        <dsp:cNvSpPr/>
      </dsp:nvSpPr>
      <dsp:spPr>
        <a:xfrm rot="5400000">
          <a:off x="-111564" y="4136048"/>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7</a:t>
          </a:r>
        </a:p>
      </dsp:txBody>
      <dsp:txXfrm rot="-5400000">
        <a:off x="1" y="4284800"/>
        <a:ext cx="520634" cy="223129"/>
      </dsp:txXfrm>
    </dsp:sp>
    <dsp:sp modelId="{4848C628-9D22-422C-8A05-87F8D3F758B3}">
      <dsp:nvSpPr>
        <dsp:cNvPr id="0" name=""/>
        <dsp:cNvSpPr/>
      </dsp:nvSpPr>
      <dsp:spPr>
        <a:xfrm rot="5400000">
          <a:off x="5638719" y="-1093600"/>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Handle Errors – Shows messages for invalid city names, wrong input or network issues</a:t>
          </a:r>
        </a:p>
      </dsp:txBody>
      <dsp:txXfrm rot="-5400000">
        <a:off x="520635" y="4048084"/>
        <a:ext cx="10696015" cy="436246"/>
      </dsp:txXfrm>
    </dsp:sp>
    <dsp:sp modelId="{9C5CCEAF-E547-4C93-BD50-B7E8AD3539B3}">
      <dsp:nvSpPr>
        <dsp:cNvPr id="0" name=""/>
        <dsp:cNvSpPr/>
      </dsp:nvSpPr>
      <dsp:spPr>
        <a:xfrm rot="5400000">
          <a:off x="-111564" y="4806575"/>
          <a:ext cx="743763" cy="520634"/>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IN" sz="1500" kern="1200"/>
            <a:t>8</a:t>
          </a:r>
        </a:p>
      </dsp:txBody>
      <dsp:txXfrm rot="-5400000">
        <a:off x="1" y="4955327"/>
        <a:ext cx="520634" cy="223129"/>
      </dsp:txXfrm>
    </dsp:sp>
    <dsp:sp modelId="{7A1DE96A-4E4E-4F60-8C18-B61FB32C5120}">
      <dsp:nvSpPr>
        <dsp:cNvPr id="0" name=""/>
        <dsp:cNvSpPr/>
      </dsp:nvSpPr>
      <dsp:spPr>
        <a:xfrm rot="5400000">
          <a:off x="5638719" y="-423073"/>
          <a:ext cx="483446" cy="10719615"/>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6464" tIns="13970" rIns="13970" bIns="13970" numCol="1" spcCol="1270" anchor="ctr" anchorCtr="0">
          <a:noAutofit/>
        </a:bodyPr>
        <a:lstStyle/>
        <a:p>
          <a:pPr marL="228600" lvl="1" indent="-228600" algn="l" defTabSz="977900">
            <a:lnSpc>
              <a:spcPct val="90000"/>
            </a:lnSpc>
            <a:spcBef>
              <a:spcPct val="0"/>
            </a:spcBef>
            <a:spcAft>
              <a:spcPct val="15000"/>
            </a:spcAft>
            <a:buChar char="•"/>
          </a:pPr>
          <a:r>
            <a:rPr lang="en-IN" sz="2200" b="1" kern="1200" dirty="0"/>
            <a:t>END – Successfully present complete weather information to the user</a:t>
          </a:r>
        </a:p>
      </dsp:txBody>
      <dsp:txXfrm rot="-5400000">
        <a:off x="520635" y="4718611"/>
        <a:ext cx="10696015" cy="4362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74EC2-97C1-4FFE-B595-EE61E1F1DE91}">
      <dsp:nvSpPr>
        <dsp:cNvPr id="0" name=""/>
        <dsp:cNvSpPr/>
      </dsp:nvSpPr>
      <dsp:spPr>
        <a:xfrm rot="5400000">
          <a:off x="-143852" y="146712"/>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1</a:t>
          </a:r>
        </a:p>
      </dsp:txBody>
      <dsp:txXfrm rot="-5400000">
        <a:off x="1" y="338515"/>
        <a:ext cx="671312" cy="287706"/>
      </dsp:txXfrm>
    </dsp:sp>
    <dsp:sp modelId="{01CDF372-11C7-46D3-84C7-3953A28F47F7}">
      <dsp:nvSpPr>
        <dsp:cNvPr id="0" name=""/>
        <dsp:cNvSpPr/>
      </dsp:nvSpPr>
      <dsp:spPr>
        <a:xfrm rot="5400000">
          <a:off x="5753443" y="-5079271"/>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None/>
          </a:pPr>
          <a:r>
            <a:rPr lang="en-IN" sz="3100" b="1" kern="1200"/>
            <a:t>Developed Frontend – HTML, CSS, </a:t>
          </a:r>
          <a:r>
            <a:rPr lang="en-IN" sz="3100" b="1" kern="1200" err="1"/>
            <a:t>Javascript</a:t>
          </a:r>
          <a:endParaRPr lang="en-IN" sz="3100" b="1" kern="1200"/>
        </a:p>
      </dsp:txBody>
      <dsp:txXfrm rot="-5400000">
        <a:off x="671312" y="33290"/>
        <a:ext cx="10757194" cy="562501"/>
      </dsp:txXfrm>
    </dsp:sp>
    <dsp:sp modelId="{B1D4DF11-ED9F-48C0-B088-9FF0AEBB501D}">
      <dsp:nvSpPr>
        <dsp:cNvPr id="0" name=""/>
        <dsp:cNvSpPr/>
      </dsp:nvSpPr>
      <dsp:spPr>
        <a:xfrm rot="5400000">
          <a:off x="-143852" y="1008299"/>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2</a:t>
          </a:r>
        </a:p>
      </dsp:txBody>
      <dsp:txXfrm rot="-5400000">
        <a:off x="1" y="1200102"/>
        <a:ext cx="671312" cy="287706"/>
      </dsp:txXfrm>
    </dsp:sp>
    <dsp:sp modelId="{E6C947BF-AF6E-41BB-9949-85C97CDA3558}">
      <dsp:nvSpPr>
        <dsp:cNvPr id="0" name=""/>
        <dsp:cNvSpPr/>
      </dsp:nvSpPr>
      <dsp:spPr>
        <a:xfrm rot="5400000">
          <a:off x="5753443" y="-4217684"/>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None/>
          </a:pPr>
          <a:r>
            <a:rPr lang="en-IN" sz="3100" b="1" kern="1200"/>
            <a:t>Integrated API – </a:t>
          </a:r>
          <a:r>
            <a:rPr lang="en-IN" sz="3100" b="1" kern="1200" err="1"/>
            <a:t>OpenWeatherMap</a:t>
          </a:r>
          <a:r>
            <a:rPr lang="en-IN" sz="3100" b="1" kern="1200"/>
            <a:t> API</a:t>
          </a:r>
          <a:endParaRPr lang="en-IN" sz="3100" kern="1200"/>
        </a:p>
      </dsp:txBody>
      <dsp:txXfrm rot="-5400000">
        <a:off x="671312" y="894877"/>
        <a:ext cx="10757194" cy="562501"/>
      </dsp:txXfrm>
    </dsp:sp>
    <dsp:sp modelId="{B6B7BDF5-59B8-4FDE-90E8-E3B88AA038D4}">
      <dsp:nvSpPr>
        <dsp:cNvPr id="0" name=""/>
        <dsp:cNvSpPr/>
      </dsp:nvSpPr>
      <dsp:spPr>
        <a:xfrm rot="5400000">
          <a:off x="-143852" y="1869885"/>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3</a:t>
          </a:r>
        </a:p>
      </dsp:txBody>
      <dsp:txXfrm rot="-5400000">
        <a:off x="1" y="2061688"/>
        <a:ext cx="671312" cy="287706"/>
      </dsp:txXfrm>
    </dsp:sp>
    <dsp:sp modelId="{13CE713B-5098-46DF-A75C-21BCE5930795}">
      <dsp:nvSpPr>
        <dsp:cNvPr id="0" name=""/>
        <dsp:cNvSpPr/>
      </dsp:nvSpPr>
      <dsp:spPr>
        <a:xfrm rot="5400000">
          <a:off x="5753443" y="-3356098"/>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None/>
          </a:pPr>
          <a:r>
            <a:rPr lang="en-IN" sz="3100" b="1" kern="1200"/>
            <a:t>Tested Locally – Verify in Browser</a:t>
          </a:r>
        </a:p>
      </dsp:txBody>
      <dsp:txXfrm rot="-5400000">
        <a:off x="671312" y="1756463"/>
        <a:ext cx="10757194" cy="562501"/>
      </dsp:txXfrm>
    </dsp:sp>
    <dsp:sp modelId="{2432F54C-BEED-4708-B710-24C0F9087013}">
      <dsp:nvSpPr>
        <dsp:cNvPr id="0" name=""/>
        <dsp:cNvSpPr/>
      </dsp:nvSpPr>
      <dsp:spPr>
        <a:xfrm rot="5400000">
          <a:off x="-143852" y="2731471"/>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4</a:t>
          </a:r>
        </a:p>
      </dsp:txBody>
      <dsp:txXfrm rot="-5400000">
        <a:off x="1" y="2923274"/>
        <a:ext cx="671312" cy="287706"/>
      </dsp:txXfrm>
    </dsp:sp>
    <dsp:sp modelId="{A8F4DBCA-CA67-4410-B1A7-B224F4281EE2}">
      <dsp:nvSpPr>
        <dsp:cNvPr id="0" name=""/>
        <dsp:cNvSpPr/>
      </dsp:nvSpPr>
      <dsp:spPr>
        <a:xfrm rot="5400000">
          <a:off x="5753443" y="-2494512"/>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None/>
          </a:pPr>
          <a:r>
            <a:rPr lang="en-IN" sz="3100" b="1" kern="1200"/>
            <a:t>Pushed Code – Uploaded project to GitHub Repository</a:t>
          </a:r>
          <a:endParaRPr lang="en-IN" sz="3100" kern="1200"/>
        </a:p>
      </dsp:txBody>
      <dsp:txXfrm rot="-5400000">
        <a:off x="671312" y="2618049"/>
        <a:ext cx="10757194" cy="562501"/>
      </dsp:txXfrm>
    </dsp:sp>
    <dsp:sp modelId="{8DCC717B-C42D-41FC-BE76-D339EED4F9BF}">
      <dsp:nvSpPr>
        <dsp:cNvPr id="0" name=""/>
        <dsp:cNvSpPr/>
      </dsp:nvSpPr>
      <dsp:spPr>
        <a:xfrm rot="5400000">
          <a:off x="-143852" y="3593058"/>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5</a:t>
          </a:r>
        </a:p>
      </dsp:txBody>
      <dsp:txXfrm rot="-5400000">
        <a:off x="1" y="3784861"/>
        <a:ext cx="671312" cy="287706"/>
      </dsp:txXfrm>
    </dsp:sp>
    <dsp:sp modelId="{4100A238-E61F-4F6F-9CDC-6319940441BC}">
      <dsp:nvSpPr>
        <dsp:cNvPr id="0" name=""/>
        <dsp:cNvSpPr/>
      </dsp:nvSpPr>
      <dsp:spPr>
        <a:xfrm rot="5400000">
          <a:off x="5753443" y="-1632925"/>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None/>
          </a:pPr>
          <a:r>
            <a:rPr lang="en-IN" sz="3100" b="1" kern="1200"/>
            <a:t>Deployed on </a:t>
          </a:r>
          <a:r>
            <a:rPr lang="en-IN" sz="3100" b="1" kern="1200" err="1"/>
            <a:t>Vercel</a:t>
          </a:r>
          <a:r>
            <a:rPr lang="en-IN" sz="3100" b="1" kern="1200"/>
            <a:t> – Connected </a:t>
          </a:r>
          <a:r>
            <a:rPr lang="en-IN" sz="3100" b="1" kern="1200" err="1"/>
            <a:t>Github</a:t>
          </a:r>
          <a:r>
            <a:rPr lang="en-IN" sz="3100" b="1" kern="1200"/>
            <a:t> – Auto Deploy enabled</a:t>
          </a:r>
          <a:endParaRPr lang="en-IN" sz="3100" kern="1200"/>
        </a:p>
      </dsp:txBody>
      <dsp:txXfrm rot="-5400000">
        <a:off x="671312" y="3479636"/>
        <a:ext cx="10757194" cy="562501"/>
      </dsp:txXfrm>
    </dsp:sp>
    <dsp:sp modelId="{EAAB0B1C-5A11-4D87-BB4E-A0F63ADC089C}">
      <dsp:nvSpPr>
        <dsp:cNvPr id="0" name=""/>
        <dsp:cNvSpPr/>
      </dsp:nvSpPr>
      <dsp:spPr>
        <a:xfrm rot="5400000">
          <a:off x="-143852" y="4454644"/>
          <a:ext cx="959018" cy="671312"/>
        </a:xfrm>
        <a:prstGeom prst="chevron">
          <a:avLst/>
        </a:prstGeom>
        <a:solidFill>
          <a:schemeClr val="accent1">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IN" sz="2000" kern="1200"/>
            <a:t>6</a:t>
          </a:r>
        </a:p>
      </dsp:txBody>
      <dsp:txXfrm rot="-5400000">
        <a:off x="1" y="4646447"/>
        <a:ext cx="671312" cy="287706"/>
      </dsp:txXfrm>
    </dsp:sp>
    <dsp:sp modelId="{1C414A02-16FF-46F6-93DC-0C7DB8ED27CE}">
      <dsp:nvSpPr>
        <dsp:cNvPr id="0" name=""/>
        <dsp:cNvSpPr/>
      </dsp:nvSpPr>
      <dsp:spPr>
        <a:xfrm rot="5400000">
          <a:off x="5753443" y="-771339"/>
          <a:ext cx="623361" cy="10787624"/>
        </a:xfrm>
        <a:prstGeom prst="round2SameRect">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IN" sz="3100" b="1" kern="1200"/>
            <a:t>Live Project Link – Accessible from anywhere</a:t>
          </a:r>
        </a:p>
      </dsp:txBody>
      <dsp:txXfrm rot="-5400000">
        <a:off x="671312" y="4341222"/>
        <a:ext cx="10757194" cy="56250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C23F67F-2029-421C-8398-BA8C30EEECF2}">
      <dsp:nvSpPr>
        <dsp:cNvPr id="0" name=""/>
        <dsp:cNvSpPr/>
      </dsp:nvSpPr>
      <dsp:spPr>
        <a:xfrm rot="10800000">
          <a:off x="2605563" y="72"/>
          <a:ext cx="9493831" cy="857039"/>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931" tIns="110490" rIns="206248" bIns="110490" numCol="1" spcCol="1270" anchor="ctr" anchorCtr="0">
          <a:noAutofit/>
        </a:bodyPr>
        <a:lstStyle/>
        <a:p>
          <a:pPr marL="0" lvl="0" indent="0" algn="ctr" defTabSz="1289050">
            <a:lnSpc>
              <a:spcPct val="90000"/>
            </a:lnSpc>
            <a:spcBef>
              <a:spcPct val="0"/>
            </a:spcBef>
            <a:spcAft>
              <a:spcPct val="35000"/>
            </a:spcAft>
            <a:buNone/>
          </a:pPr>
          <a:r>
            <a:rPr lang="en-IN" sz="2900" b="1" kern="1200"/>
            <a:t>API Integration – Fetch &amp; JSON parsing </a:t>
          </a:r>
        </a:p>
      </dsp:txBody>
      <dsp:txXfrm rot="10800000">
        <a:off x="2819823" y="72"/>
        <a:ext cx="9279571" cy="857039"/>
      </dsp:txXfrm>
    </dsp:sp>
    <dsp:sp modelId="{E762E2D4-4F9F-4C10-86EE-849740031710}">
      <dsp:nvSpPr>
        <dsp:cNvPr id="0" name=""/>
        <dsp:cNvSpPr/>
      </dsp:nvSpPr>
      <dsp:spPr>
        <a:xfrm>
          <a:off x="2177043" y="72"/>
          <a:ext cx="857039" cy="857039"/>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F22F914-26E9-4E2D-97A2-A579A743E89F}">
      <dsp:nvSpPr>
        <dsp:cNvPr id="0" name=""/>
        <dsp:cNvSpPr/>
      </dsp:nvSpPr>
      <dsp:spPr>
        <a:xfrm rot="10800000">
          <a:off x="2605563" y="1091008"/>
          <a:ext cx="9493831" cy="857039"/>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931" tIns="110490" rIns="206248" bIns="110490" numCol="1" spcCol="1270" anchor="ctr" anchorCtr="0">
          <a:noAutofit/>
        </a:bodyPr>
        <a:lstStyle/>
        <a:p>
          <a:pPr marL="0" lvl="0" indent="0" algn="ctr" defTabSz="1289050">
            <a:lnSpc>
              <a:spcPct val="90000"/>
            </a:lnSpc>
            <a:spcBef>
              <a:spcPct val="0"/>
            </a:spcBef>
            <a:spcAft>
              <a:spcPct val="35000"/>
            </a:spcAft>
            <a:buNone/>
          </a:pPr>
          <a:r>
            <a:rPr lang="en-IN" sz="2900" b="1" kern="1200"/>
            <a:t>JavaScript Concepts – Async, promises, error handling</a:t>
          </a:r>
          <a:endParaRPr lang="en-IN" sz="2900" kern="1200"/>
        </a:p>
      </dsp:txBody>
      <dsp:txXfrm rot="10800000">
        <a:off x="2819823" y="1091008"/>
        <a:ext cx="9279571" cy="857039"/>
      </dsp:txXfrm>
    </dsp:sp>
    <dsp:sp modelId="{62B9249D-00F3-4089-AFA4-80C5B1FBDBDE}">
      <dsp:nvSpPr>
        <dsp:cNvPr id="0" name=""/>
        <dsp:cNvSpPr/>
      </dsp:nvSpPr>
      <dsp:spPr>
        <a:xfrm>
          <a:off x="2177043" y="1091008"/>
          <a:ext cx="857039" cy="857039"/>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11F50E1-0E24-4A82-9FFE-CB64A12BA1D7}">
      <dsp:nvSpPr>
        <dsp:cNvPr id="0" name=""/>
        <dsp:cNvSpPr/>
      </dsp:nvSpPr>
      <dsp:spPr>
        <a:xfrm rot="10800000">
          <a:off x="2605563" y="2181944"/>
          <a:ext cx="9493831" cy="857039"/>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931" tIns="110490" rIns="206248" bIns="110490" numCol="1" spcCol="1270" anchor="ctr" anchorCtr="0">
          <a:noAutofit/>
        </a:bodyPr>
        <a:lstStyle/>
        <a:p>
          <a:pPr marL="0" lvl="0" indent="0" algn="ctr" defTabSz="1289050">
            <a:lnSpc>
              <a:spcPct val="90000"/>
            </a:lnSpc>
            <a:spcBef>
              <a:spcPct val="0"/>
            </a:spcBef>
            <a:spcAft>
              <a:spcPct val="35000"/>
            </a:spcAft>
            <a:buNone/>
          </a:pPr>
          <a:r>
            <a:rPr lang="en-IN" sz="2900" kern="1200"/>
            <a:t>UI/UX Skills – Responsive UI/UX with HTML&amp;CSS </a:t>
          </a:r>
        </a:p>
      </dsp:txBody>
      <dsp:txXfrm rot="10800000">
        <a:off x="2819823" y="2181944"/>
        <a:ext cx="9279571" cy="857039"/>
      </dsp:txXfrm>
    </dsp:sp>
    <dsp:sp modelId="{55080C14-3A29-4C7A-8BCB-848844BB6823}">
      <dsp:nvSpPr>
        <dsp:cNvPr id="0" name=""/>
        <dsp:cNvSpPr/>
      </dsp:nvSpPr>
      <dsp:spPr>
        <a:xfrm>
          <a:off x="2177043" y="2181944"/>
          <a:ext cx="857039" cy="857039"/>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A5C708E2-8559-41F8-AA4D-C4967E82BB83}">
      <dsp:nvSpPr>
        <dsp:cNvPr id="0" name=""/>
        <dsp:cNvSpPr/>
      </dsp:nvSpPr>
      <dsp:spPr>
        <a:xfrm rot="10800000">
          <a:off x="2605563" y="3272880"/>
          <a:ext cx="9493831" cy="857039"/>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931" tIns="110490" rIns="206248" bIns="110490" numCol="1" spcCol="1270" anchor="ctr" anchorCtr="0">
          <a:noAutofit/>
        </a:bodyPr>
        <a:lstStyle/>
        <a:p>
          <a:pPr marL="0" lvl="0" indent="0" algn="ctr" defTabSz="1289050">
            <a:lnSpc>
              <a:spcPct val="90000"/>
            </a:lnSpc>
            <a:spcBef>
              <a:spcPct val="0"/>
            </a:spcBef>
            <a:spcAft>
              <a:spcPct val="35000"/>
            </a:spcAft>
            <a:buNone/>
          </a:pPr>
          <a:r>
            <a:rPr lang="en-IN" sz="2900" b="1" kern="1200"/>
            <a:t>Practical Web Development – Linking Frontend with API</a:t>
          </a:r>
          <a:endParaRPr lang="en-IN" sz="2900" kern="1200"/>
        </a:p>
      </dsp:txBody>
      <dsp:txXfrm rot="10800000">
        <a:off x="2819823" y="3272880"/>
        <a:ext cx="9279571" cy="857039"/>
      </dsp:txXfrm>
    </dsp:sp>
    <dsp:sp modelId="{22342744-F039-4F12-BB6A-E01946A62D2C}">
      <dsp:nvSpPr>
        <dsp:cNvPr id="0" name=""/>
        <dsp:cNvSpPr/>
      </dsp:nvSpPr>
      <dsp:spPr>
        <a:xfrm>
          <a:off x="2177043" y="3272880"/>
          <a:ext cx="857039" cy="857039"/>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265F6C-6593-47E1-A88B-86C887A54577}">
      <dsp:nvSpPr>
        <dsp:cNvPr id="0" name=""/>
        <dsp:cNvSpPr/>
      </dsp:nvSpPr>
      <dsp:spPr>
        <a:xfrm rot="10800000">
          <a:off x="2605563" y="4363816"/>
          <a:ext cx="9493831" cy="857039"/>
        </a:xfrm>
        <a:prstGeom prst="homePlate">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77931" tIns="110490" rIns="206248" bIns="110490" numCol="1" spcCol="1270" anchor="ctr" anchorCtr="0">
          <a:noAutofit/>
        </a:bodyPr>
        <a:lstStyle/>
        <a:p>
          <a:pPr marL="0" lvl="0" indent="0" algn="ctr" defTabSz="1289050">
            <a:lnSpc>
              <a:spcPct val="90000"/>
            </a:lnSpc>
            <a:spcBef>
              <a:spcPct val="0"/>
            </a:spcBef>
            <a:spcAft>
              <a:spcPct val="35000"/>
            </a:spcAft>
            <a:buNone/>
          </a:pPr>
          <a:r>
            <a:rPr lang="en-IN" sz="2900" kern="1200"/>
            <a:t>Real-world application building</a:t>
          </a:r>
        </a:p>
      </dsp:txBody>
      <dsp:txXfrm rot="10800000">
        <a:off x="2819823" y="4363816"/>
        <a:ext cx="9279571" cy="857039"/>
      </dsp:txXfrm>
    </dsp:sp>
    <dsp:sp modelId="{89201B24-BF58-46FD-8B9B-7245CA74F584}">
      <dsp:nvSpPr>
        <dsp:cNvPr id="0" name=""/>
        <dsp:cNvSpPr/>
      </dsp:nvSpPr>
      <dsp:spPr>
        <a:xfrm>
          <a:off x="2177043" y="4363816"/>
          <a:ext cx="857039" cy="857039"/>
        </a:xfrm>
        <a:prstGeom prst="ellipse">
          <a:avLst/>
        </a:prstGeom>
        <a:solidFill>
          <a:schemeClr val="bg1"/>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12321375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17E254F1-4415-47BF-9E91-C5D4B9A33350}" type="slidenum">
              <a:rPr lang="en-IN" smtClean="0"/>
              <a:t>19</a:t>
            </a:fld>
            <a:endParaRPr lang="en-IN"/>
          </a:p>
        </p:txBody>
      </p:sp>
    </p:spTree>
    <p:extLst>
      <p:ext uri="{BB962C8B-B14F-4D97-AF65-F5344CB8AC3E}">
        <p14:creationId xmlns:p14="http://schemas.microsoft.com/office/powerpoint/2010/main" val="3682703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10/3/2025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10/3/2025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10/3/2025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10/3/2025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10/3/2025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10/3/2025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10/3/2025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10/3/2025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10/3/2025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10/3/2025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s://weather-web-app-eight-tau.vercel.app/" TargetMode="External"/><Relationship Id="rId4" Type="http://schemas.openxmlformats.org/officeDocument/2006/relationships/hyperlink" Target="https://github.com/priya6395-dev/Weather-web-app"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weather-web-app-eight-tau.vercel.app/" TargetMode="External"/><Relationship Id="rId2" Type="http://schemas.openxmlformats.org/officeDocument/2006/relationships/hyperlink" Target="https://github.com/priya6395-dev/Weather-web-app"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eveloper.mozilla.org/" TargetMode="External"/><Relationship Id="rId2" Type="http://schemas.openxmlformats.org/officeDocument/2006/relationships/hyperlink" Target="https://openweathermap.org/api" TargetMode="External"/><Relationship Id="rId1" Type="http://schemas.openxmlformats.org/officeDocument/2006/relationships/slideLayout" Target="../slideLayouts/slideLayout2.xml"/><Relationship Id="rId5" Type="http://schemas.openxmlformats.org/officeDocument/2006/relationships/hyperlink" Target="https://github.com/NanthiniMoha/TNSDC-FWD-DIGITAL_PORTFOLIO" TargetMode="External"/><Relationship Id="rId4" Type="http://schemas.openxmlformats.org/officeDocument/2006/relationships/hyperlink" Target="https://www.w3schools.com/"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294968" y="1821635"/>
            <a:ext cx="11454580" cy="977778"/>
          </a:xfrm>
        </p:spPr>
        <p:txBody>
          <a:bodyPr>
            <a:normAutofit/>
          </a:bodyPr>
          <a:lstStyle/>
          <a:p>
            <a:pPr algn="ctr"/>
            <a:r>
              <a:rPr lang="en-US" b="1" err="1">
                <a:solidFill>
                  <a:schemeClr val="accent1"/>
                </a:solidFill>
                <a:latin typeface="Arial" panose="020B0604020202020204" pitchFamily="34" charset="0"/>
                <a:cs typeface="Arial" panose="020B0604020202020204" pitchFamily="34" charset="0"/>
              </a:rPr>
              <a:t>Weathermate</a:t>
            </a:r>
            <a:r>
              <a:rPr lang="en-US" b="1">
                <a:solidFill>
                  <a:schemeClr val="accent1"/>
                </a:solidFill>
                <a:latin typeface="Arial" panose="020B0604020202020204" pitchFamily="34" charset="0"/>
                <a:cs typeface="Arial" panose="020B0604020202020204" pitchFamily="34" charset="0"/>
              </a:rPr>
              <a:t>- A real time weather app</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a:solidFill>
                  <a:schemeClr val="accent1">
                    <a:lumMod val="75000"/>
                  </a:schemeClr>
                </a:solidFill>
                <a:latin typeface="Arial"/>
                <a:cs typeface="Arial"/>
              </a:rPr>
              <a:t>CAPSTONE PROJECT</a:t>
            </a:r>
          </a:p>
        </p:txBody>
      </p:sp>
      <p:sp>
        <p:nvSpPr>
          <p:cNvPr id="4" name="TextBox 3"/>
          <p:cNvSpPr txBox="1"/>
          <p:nvPr/>
        </p:nvSpPr>
        <p:spPr>
          <a:xfrm>
            <a:off x="742335" y="3550713"/>
            <a:ext cx="10559846" cy="2062103"/>
          </a:xfrm>
          <a:prstGeom prst="rect">
            <a:avLst/>
          </a:prstGeom>
          <a:noFill/>
        </p:spPr>
        <p:txBody>
          <a:bodyPr wrap="square" lIns="91440" tIns="45720" rIns="91440" bIns="45720" rtlCol="0" anchor="t">
            <a:spAutoFit/>
          </a:bodyPr>
          <a:lstStyle/>
          <a:p>
            <a:pPr marL="457200" indent="-457200" algn="just">
              <a:buFont typeface="Arial" panose="020B0604020202020204" pitchFamily="34" charset="0"/>
              <a:buChar char="•"/>
            </a:pPr>
            <a:r>
              <a:rPr lang="en-US" sz="3200" b="1" dirty="0">
                <a:solidFill>
                  <a:schemeClr val="accent1">
                    <a:lumMod val="75000"/>
                  </a:schemeClr>
                </a:solidFill>
                <a:latin typeface="Arial" panose="020B0604020202020204" pitchFamily="34" charset="0"/>
                <a:cs typeface="Arial" panose="020B0604020202020204" pitchFamily="34" charset="0"/>
              </a:rPr>
              <a:t>Presented By:</a:t>
            </a:r>
          </a:p>
          <a:p>
            <a:pPr marL="457200" indent="-457200" algn="just">
              <a:buFont typeface="Arial" panose="020B0604020202020204" pitchFamily="34" charset="0"/>
              <a:buChar char="•"/>
            </a:pPr>
            <a:r>
              <a:rPr lang="en-US" sz="3200" b="1" dirty="0">
                <a:solidFill>
                  <a:schemeClr val="accent1">
                    <a:lumMod val="75000"/>
                  </a:schemeClr>
                </a:solidFill>
                <a:latin typeface="Arial" panose="020B0604020202020204" pitchFamily="34" charset="0"/>
                <a:cs typeface="Arial" panose="020B0604020202020204" pitchFamily="34" charset="0"/>
              </a:rPr>
              <a:t>PRIYA KINDRA</a:t>
            </a:r>
          </a:p>
          <a:p>
            <a:pPr marL="457200" indent="-457200" algn="just">
              <a:buFont typeface="Arial" panose="020B0604020202020204" pitchFamily="34" charset="0"/>
              <a:buChar char="•"/>
            </a:pPr>
            <a:r>
              <a:rPr lang="en-US" sz="3200" b="1" dirty="0" err="1">
                <a:solidFill>
                  <a:schemeClr val="accent1">
                    <a:lumMod val="75000"/>
                  </a:schemeClr>
                </a:solidFill>
                <a:latin typeface="Arial" panose="020B0604020202020204" pitchFamily="34" charset="0"/>
                <a:cs typeface="Arial" panose="020B0604020202020204" pitchFamily="34" charset="0"/>
              </a:rPr>
              <a:t>Galgotias</a:t>
            </a:r>
            <a:r>
              <a:rPr lang="en-US" sz="3200" b="1" dirty="0">
                <a:solidFill>
                  <a:schemeClr val="accent1">
                    <a:lumMod val="75000"/>
                  </a:schemeClr>
                </a:solidFill>
                <a:latin typeface="Arial" panose="020B0604020202020204" pitchFamily="34" charset="0"/>
                <a:cs typeface="Arial" panose="020B0604020202020204" pitchFamily="34" charset="0"/>
              </a:rPr>
              <a:t> College Of Engineering And Technology </a:t>
            </a:r>
          </a:p>
          <a:p>
            <a:pPr marL="457200" indent="-457200" algn="just">
              <a:buFont typeface="Arial" panose="020B0604020202020204" pitchFamily="34" charset="0"/>
              <a:buChar char="•"/>
            </a:pPr>
            <a:r>
              <a:rPr lang="en-US" sz="3200" b="1" dirty="0">
                <a:solidFill>
                  <a:schemeClr val="accent1">
                    <a:lumMod val="75000"/>
                  </a:schemeClr>
                </a:solidFill>
                <a:latin typeface="Arial" panose="020B0604020202020204" pitchFamily="34" charset="0"/>
                <a:cs typeface="Arial" panose="020B0604020202020204" pitchFamily="34" charset="0"/>
              </a:rPr>
              <a:t>Computer Science And Engineering (AI)</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0D1F5-2E82-A6D8-6625-E7BB71E082E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700C0AD-DD34-4964-7E98-190F76FCF164}"/>
              </a:ext>
            </a:extLst>
          </p:cNvPr>
          <p:cNvSpPr>
            <a:spLocks noGrp="1"/>
          </p:cNvSpPr>
          <p:nvPr>
            <p:ph type="title"/>
          </p:nvPr>
        </p:nvSpPr>
        <p:spPr>
          <a:xfrm>
            <a:off x="581192" y="661895"/>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DAB5EE8F-CDB3-C4C7-E1A2-6A62597F34D4}"/>
              </a:ext>
            </a:extLst>
          </p:cNvPr>
          <p:cNvSpPr>
            <a:spLocks noGrp="1" noChangeArrowheads="1"/>
          </p:cNvSpPr>
          <p:nvPr>
            <p:ph idx="1"/>
          </p:nvPr>
        </p:nvSpPr>
        <p:spPr bwMode="auto">
          <a:xfrm>
            <a:off x="594167" y="1607872"/>
            <a:ext cx="10800580" cy="53922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endParaRPr lang="en-IN" sz="1800" b="1" dirty="0"/>
          </a:p>
          <a:p>
            <a:r>
              <a:rPr lang="en-IN" sz="1800" dirty="0"/>
              <a:t>API returns data in </a:t>
            </a:r>
            <a:r>
              <a:rPr lang="en-IN" sz="1800" b="1" dirty="0"/>
              <a:t>JSON format</a:t>
            </a:r>
            <a:r>
              <a:rPr lang="en-IN" sz="1800" dirty="0"/>
              <a:t> (nested objects &amp; arrays).</a:t>
            </a:r>
          </a:p>
          <a:p>
            <a:r>
              <a:rPr lang="en-IN" sz="1800" dirty="0"/>
              <a:t>Performed </a:t>
            </a:r>
            <a:r>
              <a:rPr lang="en-IN" sz="1800" b="1" dirty="0"/>
              <a:t>JSON parsing</a:t>
            </a:r>
            <a:r>
              <a:rPr lang="en-IN" sz="1800" dirty="0"/>
              <a:t> to extract key parameters:</a:t>
            </a:r>
          </a:p>
          <a:p>
            <a:pPr lvl="1"/>
            <a:r>
              <a:rPr lang="en-IN" sz="1800" dirty="0"/>
              <a:t>Temperature, Humidity, Pressure</a:t>
            </a:r>
          </a:p>
          <a:p>
            <a:pPr lvl="1"/>
            <a:r>
              <a:rPr lang="en-IN" sz="1800" dirty="0"/>
              <a:t>Wind Speed &amp; Direction</a:t>
            </a:r>
          </a:p>
          <a:p>
            <a:pPr lvl="1"/>
            <a:r>
              <a:rPr lang="en-IN" sz="1800" dirty="0"/>
              <a:t>Sunrise/Sunset timestamps</a:t>
            </a:r>
          </a:p>
          <a:p>
            <a:pPr lvl="1"/>
            <a:r>
              <a:rPr lang="en-IN" sz="1800" dirty="0"/>
              <a:t>Forecast list &amp; pollutant components</a:t>
            </a:r>
          </a:p>
          <a:p>
            <a:r>
              <a:rPr lang="en-IN" sz="1800" dirty="0"/>
              <a:t>Used </a:t>
            </a:r>
            <a:r>
              <a:rPr lang="en-IN" sz="1800" b="1" dirty="0"/>
              <a:t>DOM Manipulation</a:t>
            </a:r>
            <a:r>
              <a:rPr lang="en-IN" sz="1800" dirty="0"/>
              <a:t> to dynamically inject values into UI elements (without page reload).</a:t>
            </a:r>
          </a:p>
          <a:p>
            <a:r>
              <a:rPr lang="en-IN" sz="1800" dirty="0"/>
              <a:t>Converted raw API values into </a:t>
            </a:r>
            <a:r>
              <a:rPr lang="en-IN" sz="1800" b="1" dirty="0"/>
              <a:t>user-friendly formats</a:t>
            </a:r>
            <a:r>
              <a:rPr lang="en-IN" sz="1800" dirty="0"/>
              <a:t>:</a:t>
            </a:r>
          </a:p>
          <a:p>
            <a:pPr lvl="1"/>
            <a:r>
              <a:rPr lang="en-IN" sz="1800" dirty="0"/>
              <a:t>Kelvin → Celsius</a:t>
            </a:r>
          </a:p>
          <a:p>
            <a:pPr lvl="1"/>
            <a:r>
              <a:rPr lang="en-IN" sz="1800" dirty="0"/>
              <a:t>UNIX timestamp → Local readable time (e.g., 06:15 AM)</a:t>
            </a:r>
          </a:p>
          <a:p>
            <a:r>
              <a:rPr lang="en-IN" sz="1800" dirty="0"/>
              <a:t>Grouped </a:t>
            </a:r>
            <a:r>
              <a:rPr lang="en-IN" sz="1800" b="1" dirty="0"/>
              <a:t>3-hourly forecast entries</a:t>
            </a:r>
            <a:r>
              <a:rPr lang="en-IN" sz="1800" dirty="0"/>
              <a:t> into </a:t>
            </a:r>
            <a:r>
              <a:rPr lang="en-IN" sz="1800" b="1" dirty="0"/>
              <a:t>daily cards</a:t>
            </a:r>
            <a:r>
              <a:rPr lang="en-IN" sz="1800" dirty="0"/>
              <a:t> for a cleaner and professional dashboard view..</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kumimoji="0" lang="en-US" altLang="en-US" sz="1800" b="0" i="0" u="none" strike="noStrike" cap="none" normalizeH="0" baseline="0" dirty="0">
              <a:ln>
                <a:noFill/>
              </a:ln>
              <a:solidFill>
                <a:schemeClr val="tx1"/>
              </a:solidFill>
              <a:effectLst/>
              <a:latin typeface="Franklin Gothic Book (Body)"/>
            </a:endParaRPr>
          </a:p>
        </p:txBody>
      </p:sp>
      <p:sp>
        <p:nvSpPr>
          <p:cNvPr id="4" name="TextBox 3">
            <a:extLst>
              <a:ext uri="{FF2B5EF4-FFF2-40B4-BE49-F238E27FC236}">
                <a16:creationId xmlns:a16="http://schemas.microsoft.com/office/drawing/2014/main" id="{81437A4E-CFCD-CCA5-15E2-6AE2558979AF}"/>
              </a:ext>
            </a:extLst>
          </p:cNvPr>
          <p:cNvSpPr txBox="1"/>
          <p:nvPr/>
        </p:nvSpPr>
        <p:spPr>
          <a:xfrm>
            <a:off x="393540" y="1077576"/>
            <a:ext cx="8576840" cy="954107"/>
          </a:xfrm>
          <a:prstGeom prst="rect">
            <a:avLst/>
          </a:prstGeom>
          <a:noFill/>
        </p:spPr>
        <p:txBody>
          <a:bodyPr wrap="square" rtlCol="0">
            <a:spAutoFit/>
          </a:bodyPr>
          <a:lstStyle/>
          <a:p>
            <a:r>
              <a:rPr lang="en-IN" sz="2800" b="1" i="1" dirty="0"/>
              <a:t>🔹 System Development Approach (Technology Used)</a:t>
            </a:r>
          </a:p>
          <a:p>
            <a:r>
              <a:rPr lang="en-IN" sz="2800" b="1" i="1" dirty="0"/>
              <a:t>      Data Handling :</a:t>
            </a:r>
            <a:endParaRPr lang="en-IN" sz="2800" i="1" dirty="0"/>
          </a:p>
        </p:txBody>
      </p:sp>
    </p:spTree>
    <p:extLst>
      <p:ext uri="{BB962C8B-B14F-4D97-AF65-F5344CB8AC3E}">
        <p14:creationId xmlns:p14="http://schemas.microsoft.com/office/powerpoint/2010/main" val="11847682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C46E8-6DF2-D690-8DD2-50559A887811}"/>
            </a:ext>
          </a:extLst>
        </p:cNvPr>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AA32A22-73B8-99DF-870E-EF7D50F714F9}"/>
              </a:ext>
            </a:extLst>
          </p:cNvPr>
          <p:cNvPicPr>
            <a:picLocks noGrp="1" noChangeAspect="1"/>
          </p:cNvPicPr>
          <p:nvPr>
            <p:ph idx="1"/>
          </p:nvPr>
        </p:nvPicPr>
        <p:blipFill>
          <a:blip r:embed="rId2"/>
          <a:stretch>
            <a:fillRect/>
          </a:stretch>
        </p:blipFill>
        <p:spPr bwMode="auto">
          <a:xfrm>
            <a:off x="1666754" y="567159"/>
            <a:ext cx="7083707" cy="6134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itle 7">
            <a:extLst>
              <a:ext uri="{FF2B5EF4-FFF2-40B4-BE49-F238E27FC236}">
                <a16:creationId xmlns:a16="http://schemas.microsoft.com/office/drawing/2014/main" id="{A686ACBF-E16A-1B8C-255D-99E44E57008F}"/>
              </a:ext>
            </a:extLst>
          </p:cNvPr>
          <p:cNvSpPr>
            <a:spLocks noGrp="1"/>
          </p:cNvSpPr>
          <p:nvPr>
            <p:ph type="title"/>
          </p:nvPr>
        </p:nvSpPr>
        <p:spPr/>
        <p:txBody>
          <a:bodyPr/>
          <a:lstStyle/>
          <a:p>
            <a:r>
              <a:rPr lang="en-IN" dirty="0"/>
              <a:t>flowchart</a:t>
            </a:r>
          </a:p>
        </p:txBody>
      </p:sp>
    </p:spTree>
    <p:extLst>
      <p:ext uri="{BB962C8B-B14F-4D97-AF65-F5344CB8AC3E}">
        <p14:creationId xmlns:p14="http://schemas.microsoft.com/office/powerpoint/2010/main" val="3921698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74562" y="592447"/>
            <a:ext cx="11136078" cy="646044"/>
          </a:xfrm>
        </p:spPr>
        <p:txBody>
          <a:bodyPr>
            <a:normAutofit fontScale="90000"/>
          </a:bodyPr>
          <a:lstStyle/>
          <a:p>
            <a:r>
              <a:rPr lang="en-US" sz="4400" b="1" dirty="0">
                <a:solidFill>
                  <a:schemeClr val="accent1"/>
                </a:solidFill>
                <a:latin typeface="Arial"/>
                <a:ea typeface="+mj-lt"/>
                <a:cs typeface="Arial"/>
              </a:rPr>
              <a:t>Algorithm </a:t>
            </a:r>
            <a:endParaRPr lang="en-US" dirty="0"/>
          </a:p>
        </p:txBody>
      </p:sp>
      <p:graphicFrame>
        <p:nvGraphicFramePr>
          <p:cNvPr id="2" name="Content Placeholder 1">
            <a:extLst>
              <a:ext uri="{FF2B5EF4-FFF2-40B4-BE49-F238E27FC236}">
                <a16:creationId xmlns:a16="http://schemas.microsoft.com/office/drawing/2014/main" id="{6F8A2330-D6EB-3406-444C-984A34C4389A}"/>
              </a:ext>
            </a:extLst>
          </p:cNvPr>
          <p:cNvGraphicFramePr>
            <a:graphicFrameLocks noGrp="1"/>
          </p:cNvGraphicFramePr>
          <p:nvPr>
            <p:ph idx="1"/>
            <p:extLst>
              <p:ext uri="{D42A27DB-BD31-4B8C-83A1-F6EECF244321}">
                <p14:modId xmlns:p14="http://schemas.microsoft.com/office/powerpoint/2010/main" val="2904070117"/>
              </p:ext>
            </p:extLst>
          </p:nvPr>
        </p:nvGraphicFramePr>
        <p:xfrm>
          <a:off x="370390" y="1238491"/>
          <a:ext cx="11240250" cy="5440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54508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D3300-6975-3199-8EF6-E604F074CF3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93489E4-9EF0-78D4-2C24-67E3912D0BA5}"/>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DEPLOYMENT </a:t>
            </a:r>
            <a:endParaRPr lang="en-US"/>
          </a:p>
        </p:txBody>
      </p:sp>
      <p:graphicFrame>
        <p:nvGraphicFramePr>
          <p:cNvPr id="2" name="Content Placeholder 1">
            <a:extLst>
              <a:ext uri="{FF2B5EF4-FFF2-40B4-BE49-F238E27FC236}">
                <a16:creationId xmlns:a16="http://schemas.microsoft.com/office/drawing/2014/main" id="{A9393869-434E-E2CA-2B37-C056632D597E}"/>
              </a:ext>
            </a:extLst>
          </p:cNvPr>
          <p:cNvGraphicFramePr>
            <a:graphicFrameLocks noGrp="1"/>
          </p:cNvGraphicFramePr>
          <p:nvPr>
            <p:ph idx="1"/>
            <p:extLst>
              <p:ext uri="{D42A27DB-BD31-4B8C-83A1-F6EECF244321}">
                <p14:modId xmlns:p14="http://schemas.microsoft.com/office/powerpoint/2010/main" val="3284090114"/>
              </p:ext>
            </p:extLst>
          </p:nvPr>
        </p:nvGraphicFramePr>
        <p:xfrm>
          <a:off x="405114" y="1301750"/>
          <a:ext cx="11458937" cy="5272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164894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C0A2F-18E4-48F0-1AA6-0F6A7CA0872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7AC728-DF43-21AE-9E08-A939A7DCFA8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3CD58A57-5C42-2EA8-B411-F4D04AC42B88}"/>
              </a:ext>
            </a:extLst>
          </p:cNvPr>
          <p:cNvPicPr>
            <a:picLocks noGrp="1" noChangeAspect="1"/>
          </p:cNvPicPr>
          <p:nvPr>
            <p:ph idx="1"/>
          </p:nvPr>
        </p:nvPicPr>
        <p:blipFill>
          <a:blip r:embed="rId2"/>
          <a:stretch>
            <a:fillRect/>
          </a:stretch>
        </p:blipFill>
        <p:spPr>
          <a:xfrm>
            <a:off x="167148" y="1170507"/>
            <a:ext cx="11857703" cy="5291891"/>
          </a:xfrm>
        </p:spPr>
      </p:pic>
    </p:spTree>
    <p:extLst>
      <p:ext uri="{BB962C8B-B14F-4D97-AF65-F5344CB8AC3E}">
        <p14:creationId xmlns:p14="http://schemas.microsoft.com/office/powerpoint/2010/main" val="14767474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13B46-E991-59F4-B855-B218A190521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61F5D17-3AB0-7663-83FC-FA26D7BF933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8E06F0FA-C3B9-8CC2-1B65-036489D1077F}"/>
              </a:ext>
            </a:extLst>
          </p:cNvPr>
          <p:cNvPicPr>
            <a:picLocks noGrp="1" noChangeAspect="1"/>
          </p:cNvPicPr>
          <p:nvPr>
            <p:ph idx="1"/>
          </p:nvPr>
        </p:nvPicPr>
        <p:blipFill>
          <a:blip r:embed="rId2"/>
          <a:stretch>
            <a:fillRect/>
          </a:stretch>
        </p:blipFill>
        <p:spPr>
          <a:xfrm>
            <a:off x="3611060" y="1232452"/>
            <a:ext cx="3913238" cy="4673600"/>
          </a:xfrm>
        </p:spPr>
      </p:pic>
      <p:pic>
        <p:nvPicPr>
          <p:cNvPr id="9" name="Picture 8">
            <a:extLst>
              <a:ext uri="{FF2B5EF4-FFF2-40B4-BE49-F238E27FC236}">
                <a16:creationId xmlns:a16="http://schemas.microsoft.com/office/drawing/2014/main" id="{296245F5-D035-548C-B372-D58576D2914D}"/>
              </a:ext>
            </a:extLst>
          </p:cNvPr>
          <p:cNvPicPr>
            <a:picLocks noChangeAspect="1"/>
          </p:cNvPicPr>
          <p:nvPr/>
        </p:nvPicPr>
        <p:blipFill>
          <a:blip r:embed="rId3"/>
          <a:stretch>
            <a:fillRect/>
          </a:stretch>
        </p:blipFill>
        <p:spPr>
          <a:xfrm>
            <a:off x="7524298" y="1232452"/>
            <a:ext cx="4086510" cy="4673600"/>
          </a:xfrm>
          <a:prstGeom prst="rect">
            <a:avLst/>
          </a:prstGeom>
        </p:spPr>
      </p:pic>
      <p:sp>
        <p:nvSpPr>
          <p:cNvPr id="11" name="TextBox 10">
            <a:extLst>
              <a:ext uri="{FF2B5EF4-FFF2-40B4-BE49-F238E27FC236}">
                <a16:creationId xmlns:a16="http://schemas.microsoft.com/office/drawing/2014/main" id="{7BC607E3-30CA-77DE-E989-92064D85C7F9}"/>
              </a:ext>
            </a:extLst>
          </p:cNvPr>
          <p:cNvSpPr txBox="1"/>
          <p:nvPr/>
        </p:nvSpPr>
        <p:spPr>
          <a:xfrm>
            <a:off x="298453" y="1403506"/>
            <a:ext cx="3018504" cy="6124754"/>
          </a:xfrm>
          <a:prstGeom prst="rect">
            <a:avLst/>
          </a:prstGeom>
          <a:noFill/>
        </p:spPr>
        <p:txBody>
          <a:bodyPr wrap="square" rtlCol="0">
            <a:spAutoFit/>
          </a:bodyPr>
          <a:lstStyle/>
          <a:p>
            <a:pPr marL="457200" indent="-457200">
              <a:buClr>
                <a:srgbClr val="00B0F0"/>
              </a:buClr>
              <a:buFont typeface="Wingdings" panose="05000000000000000000" pitchFamily="2" charset="2"/>
              <a:buChar char="§"/>
            </a:pPr>
            <a:r>
              <a:rPr lang="en-US" sz="2800" b="1" u="sng" dirty="0" err="1"/>
              <a:t>Github</a:t>
            </a:r>
            <a:r>
              <a:rPr lang="en-US" sz="2800" b="1" u="sng" dirty="0"/>
              <a:t> link</a:t>
            </a:r>
          </a:p>
          <a:p>
            <a:r>
              <a:rPr lang="en-US" sz="2800" dirty="0">
                <a:hlinkClick r:id="rId4"/>
              </a:rPr>
              <a:t>https://github.com/priya6395-dev/Weather-web-app</a:t>
            </a:r>
            <a:endParaRPr lang="en-US" sz="2800" dirty="0"/>
          </a:p>
          <a:p>
            <a:endParaRPr lang="en-US" sz="2800" dirty="0"/>
          </a:p>
          <a:p>
            <a:r>
              <a:rPr lang="en-IN" sz="2800" b="1" u="sng" dirty="0"/>
              <a:t>Deployed Live Project Link</a:t>
            </a:r>
            <a:r>
              <a:rPr lang="en-IN" sz="2800" dirty="0"/>
              <a:t>:</a:t>
            </a:r>
            <a:br>
              <a:rPr lang="en-IN" sz="2800" dirty="0"/>
            </a:br>
            <a:r>
              <a:rPr lang="en-IN" sz="2800" dirty="0">
                <a:hlinkClick r:id="rId5"/>
              </a:rPr>
              <a:t>https://weather-web-app-eight-tau.vercel.app/</a:t>
            </a:r>
            <a:endParaRPr lang="en-US" sz="2800" dirty="0"/>
          </a:p>
          <a:p>
            <a:endParaRPr lang="en-US" sz="2800" dirty="0"/>
          </a:p>
          <a:p>
            <a:endParaRPr lang="en-US" sz="2800" dirty="0"/>
          </a:p>
          <a:p>
            <a:endParaRPr lang="en-IN" sz="2800" dirty="0"/>
          </a:p>
        </p:txBody>
      </p:sp>
    </p:spTree>
    <p:extLst>
      <p:ext uri="{BB962C8B-B14F-4D97-AF65-F5344CB8AC3E}">
        <p14:creationId xmlns:p14="http://schemas.microsoft.com/office/powerpoint/2010/main" val="253927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227233" y="1232452"/>
            <a:ext cx="5967091" cy="4673324"/>
          </a:xfrm>
        </p:spPr>
        <p:txBody>
          <a:bodyPr>
            <a:noAutofit/>
          </a:bodyPr>
          <a:lstStyle/>
          <a:p>
            <a:pPr marL="0" indent="0">
              <a:buClr>
                <a:srgbClr val="00B0F0"/>
              </a:buClr>
              <a:buNone/>
            </a:pPr>
            <a:r>
              <a:rPr lang="en-US" sz="3200" b="1" u="sng" dirty="0"/>
              <a:t> </a:t>
            </a:r>
            <a:r>
              <a:rPr lang="en-US" sz="3200" b="1" u="sng" dirty="0" err="1"/>
              <a:t>Github</a:t>
            </a:r>
            <a:r>
              <a:rPr lang="en-US" sz="3200" b="1" u="sng" dirty="0"/>
              <a:t> link</a:t>
            </a:r>
          </a:p>
          <a:p>
            <a:r>
              <a:rPr lang="en-US" sz="3200" dirty="0">
                <a:hlinkClick r:id="rId2"/>
              </a:rPr>
              <a:t>https://github.com/priya6395-dev/Weather-web-app</a:t>
            </a:r>
            <a:endParaRPr lang="en-US" sz="3200" dirty="0"/>
          </a:p>
          <a:p>
            <a:pPr marL="305435" indent="-305435"/>
            <a:endParaRPr lang="en-US" sz="3200" dirty="0"/>
          </a:p>
          <a:p>
            <a:pPr marL="305435" indent="-305435"/>
            <a:r>
              <a:rPr lang="en-IN" sz="3200" b="1" u="sng" dirty="0"/>
              <a:t>Deployed Live Project Link</a:t>
            </a:r>
            <a:r>
              <a:rPr lang="en-IN" sz="3200" dirty="0"/>
              <a:t>:</a:t>
            </a:r>
            <a:br>
              <a:rPr lang="en-IN" sz="3200" dirty="0"/>
            </a:br>
            <a:r>
              <a:rPr lang="en-IN" sz="3200" dirty="0">
                <a:hlinkClick r:id="rId3"/>
              </a:rPr>
              <a:t>https://weather-web-app-eight-tau.vercel.app/</a:t>
            </a:r>
            <a:br>
              <a:rPr lang="en-IN" sz="3200" dirty="0"/>
            </a:br>
            <a:endParaRPr lang="en-US" sz="3200" b="1" dirty="0"/>
          </a:p>
        </p:txBody>
      </p:sp>
      <p:pic>
        <p:nvPicPr>
          <p:cNvPr id="7" name="Picture 6">
            <a:extLst>
              <a:ext uri="{FF2B5EF4-FFF2-40B4-BE49-F238E27FC236}">
                <a16:creationId xmlns:a16="http://schemas.microsoft.com/office/drawing/2014/main" id="{DD01E6CC-1919-F9DD-A614-1258805ACC83}"/>
              </a:ext>
            </a:extLst>
          </p:cNvPr>
          <p:cNvPicPr>
            <a:picLocks noChangeAspect="1"/>
          </p:cNvPicPr>
          <p:nvPr/>
        </p:nvPicPr>
        <p:blipFill>
          <a:blip r:embed="rId4"/>
          <a:stretch>
            <a:fillRect/>
          </a:stretch>
        </p:blipFill>
        <p:spPr>
          <a:xfrm>
            <a:off x="6548283" y="707289"/>
            <a:ext cx="4227870" cy="5723649"/>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D404-60D0-51CD-F482-63C65C067AF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1DFC80-C04D-0529-7ED3-3A92CA195B2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A6401B58-B312-3B17-4562-6A0A5278F8D6}"/>
              </a:ext>
            </a:extLst>
          </p:cNvPr>
          <p:cNvSpPr>
            <a:spLocks noGrp="1"/>
          </p:cNvSpPr>
          <p:nvPr>
            <p:ph idx="1"/>
          </p:nvPr>
        </p:nvSpPr>
        <p:spPr>
          <a:xfrm>
            <a:off x="443541" y="1232452"/>
            <a:ext cx="11029615" cy="4673324"/>
          </a:xfrm>
        </p:spPr>
        <p:txBody>
          <a:bodyPr>
            <a:normAutofit fontScale="92500" lnSpcReduction="20000"/>
          </a:bodyPr>
          <a:lstStyle/>
          <a:p>
            <a:pPr>
              <a:buFont typeface="Wingdings" panose="05000000000000000000" pitchFamily="2" charset="2"/>
              <a:buChar char="ü"/>
            </a:pPr>
            <a:endParaRPr lang="en-IN" sz="2800" b="1" dirty="0"/>
          </a:p>
          <a:p>
            <a:pPr>
              <a:buFont typeface="Wingdings" panose="05000000000000000000" pitchFamily="2" charset="2"/>
              <a:buChar char="ü"/>
            </a:pPr>
            <a:r>
              <a:rPr lang="en-IN" sz="2800" dirty="0"/>
              <a:t>Developed a </a:t>
            </a:r>
            <a:r>
              <a:rPr lang="en-IN" sz="2800" b="1" dirty="0"/>
              <a:t>dynamic Weather Web Application</a:t>
            </a:r>
            <a:r>
              <a:rPr lang="en-IN" sz="2800" dirty="0"/>
              <a:t> with real-time data integration </a:t>
            </a:r>
          </a:p>
          <a:p>
            <a:pPr>
              <a:buFont typeface="Wingdings" panose="05000000000000000000" pitchFamily="2" charset="2"/>
              <a:buChar char="ü"/>
            </a:pPr>
            <a:r>
              <a:rPr lang="en-IN" sz="2800" dirty="0"/>
              <a:t>Displays </a:t>
            </a:r>
            <a:r>
              <a:rPr lang="en-IN" sz="2800" b="1" dirty="0"/>
              <a:t>comprehensive weather details</a:t>
            </a:r>
            <a:r>
              <a:rPr lang="en-IN" sz="2800" dirty="0"/>
              <a:t>: Temperature, Humidity, Pressure, Wind Speed</a:t>
            </a:r>
          </a:p>
          <a:p>
            <a:pPr>
              <a:buFont typeface="Wingdings" panose="05000000000000000000" pitchFamily="2" charset="2"/>
              <a:buChar char="ü"/>
            </a:pPr>
            <a:r>
              <a:rPr lang="en-IN" sz="2800" dirty="0"/>
              <a:t>Shows </a:t>
            </a:r>
            <a:r>
              <a:rPr lang="en-IN" sz="2800" b="1" dirty="0"/>
              <a:t>Sunrise &amp; Sunset timings, Air Quality Index (AQI), Hourly &amp; 5-Day Forecast</a:t>
            </a:r>
          </a:p>
          <a:p>
            <a:pPr>
              <a:buFont typeface="Wingdings" panose="05000000000000000000" pitchFamily="2" charset="2"/>
              <a:buChar char="ü"/>
            </a:pPr>
            <a:r>
              <a:rPr lang="en-IN" sz="2800" dirty="0"/>
              <a:t> </a:t>
            </a:r>
            <a:r>
              <a:rPr lang="en-IN" sz="2800" b="1" dirty="0"/>
              <a:t>Deployed on </a:t>
            </a:r>
            <a:r>
              <a:rPr lang="en-IN" sz="2800" b="1" dirty="0" err="1"/>
              <a:t>Vercel</a:t>
            </a:r>
            <a:r>
              <a:rPr lang="en-IN" sz="2800" dirty="0"/>
              <a:t>  with code maintained on </a:t>
            </a:r>
            <a:r>
              <a:rPr lang="en-IN" sz="2800" b="1" dirty="0"/>
              <a:t>GitHub</a:t>
            </a:r>
            <a:r>
              <a:rPr lang="en-IN" sz="2800" dirty="0"/>
              <a:t> </a:t>
            </a:r>
          </a:p>
          <a:p>
            <a:pPr>
              <a:buFont typeface="Wingdings" panose="05000000000000000000" pitchFamily="2" charset="2"/>
              <a:buChar char="ü"/>
            </a:pPr>
            <a:r>
              <a:rPr lang="en-IN" sz="2800" dirty="0"/>
              <a:t>Provides a </a:t>
            </a:r>
            <a:r>
              <a:rPr lang="en-IN" sz="2800" b="1" dirty="0"/>
              <a:t>responsive, user-friendly &amp; visually interactive interface</a:t>
            </a:r>
          </a:p>
          <a:p>
            <a:pPr>
              <a:buFont typeface="Wingdings" panose="05000000000000000000" pitchFamily="2" charset="2"/>
              <a:buChar char="ü"/>
            </a:pPr>
            <a:r>
              <a:rPr lang="en-IN" sz="2800" dirty="0"/>
              <a:t> Live project accessible anytime, anywhere via project link </a:t>
            </a:r>
          </a:p>
          <a:p>
            <a:pPr>
              <a:buFont typeface="Wingdings" panose="05000000000000000000" pitchFamily="2" charset="2"/>
              <a:buChar char="ü"/>
            </a:pPr>
            <a:endParaRPr lang="en-US" sz="2800" b="1" dirty="0"/>
          </a:p>
        </p:txBody>
      </p:sp>
    </p:spTree>
    <p:extLst>
      <p:ext uri="{BB962C8B-B14F-4D97-AF65-F5344CB8AC3E}">
        <p14:creationId xmlns:p14="http://schemas.microsoft.com/office/powerpoint/2010/main" val="1050621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06D1B-96F7-3001-7A91-610FB2479F07}"/>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B9EB8B-1056-185B-99A5-0E5B6DD87F9E}"/>
              </a:ext>
            </a:extLst>
          </p:cNvPr>
          <p:cNvSpPr>
            <a:spLocks noGrp="1"/>
          </p:cNvSpPr>
          <p:nvPr>
            <p:ph type="title"/>
          </p:nvPr>
        </p:nvSpPr>
        <p:spPr>
          <a:xfrm>
            <a:off x="581192" y="629911"/>
            <a:ext cx="11029616" cy="530296"/>
          </a:xfrm>
        </p:spPr>
        <p:txBody>
          <a:bodyPr>
            <a:noAutofit/>
          </a:bodyPr>
          <a:lstStyle/>
          <a:p>
            <a:r>
              <a:rPr lang="en-US" sz="3200"/>
              <a:t>WHAT I HAVE LEARNT</a:t>
            </a:r>
          </a:p>
        </p:txBody>
      </p:sp>
      <p:graphicFrame>
        <p:nvGraphicFramePr>
          <p:cNvPr id="8" name="Content Placeholder 7">
            <a:extLst>
              <a:ext uri="{FF2B5EF4-FFF2-40B4-BE49-F238E27FC236}">
                <a16:creationId xmlns:a16="http://schemas.microsoft.com/office/drawing/2014/main" id="{D2D83C95-14E0-9D1C-E0BD-DD6056D2A3B3}"/>
              </a:ext>
            </a:extLst>
          </p:cNvPr>
          <p:cNvGraphicFramePr>
            <a:graphicFrameLocks noGrp="1"/>
          </p:cNvGraphicFramePr>
          <p:nvPr>
            <p:ph idx="1"/>
            <p:extLst>
              <p:ext uri="{D42A27DB-BD31-4B8C-83A1-F6EECF244321}">
                <p14:modId xmlns:p14="http://schemas.microsoft.com/office/powerpoint/2010/main" val="2712479627"/>
              </p:ext>
            </p:extLst>
          </p:nvPr>
        </p:nvGraphicFramePr>
        <p:xfrm>
          <a:off x="-1622323" y="1160207"/>
          <a:ext cx="14276439" cy="52209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201237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68374"/>
            <a:ext cx="11029616" cy="530296"/>
          </a:xfrm>
        </p:spPr>
        <p:txBody>
          <a:bodyPr>
            <a:normAutofit fontScale="90000"/>
          </a:bodyPr>
          <a:lstStyle/>
          <a:p>
            <a:r>
              <a:rPr lang="en-US" sz="4400" b="1">
                <a:solidFill>
                  <a:schemeClr val="accent1"/>
                </a:solidFill>
                <a:latin typeface="Arial"/>
                <a:ea typeface="+mj-lt"/>
                <a:cs typeface="Arial"/>
              </a:rPr>
              <a:t>Conclusion</a:t>
            </a:r>
            <a:endParaRPr lang="en-US"/>
          </a:p>
        </p:txBody>
      </p:sp>
      <p:sp>
        <p:nvSpPr>
          <p:cNvPr id="3" name="Content Placeholder 2">
            <a:extLst>
              <a:ext uri="{FF2B5EF4-FFF2-40B4-BE49-F238E27FC236}">
                <a16:creationId xmlns:a16="http://schemas.microsoft.com/office/drawing/2014/main" id="{DBCD0071-1B4D-0613-6BD8-3BAF58EDE3FA}"/>
              </a:ext>
            </a:extLst>
          </p:cNvPr>
          <p:cNvSpPr>
            <a:spLocks noGrp="1" noChangeArrowheads="1"/>
          </p:cNvSpPr>
          <p:nvPr>
            <p:ph idx="1"/>
          </p:nvPr>
        </p:nvSpPr>
        <p:spPr bwMode="auto">
          <a:xfrm>
            <a:off x="808074" y="1792911"/>
            <a:ext cx="1028047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Franklin Gothic Book (Body)"/>
              </a:rPr>
              <a:t>I successfully developed a </a:t>
            </a:r>
            <a:r>
              <a:rPr kumimoji="0" lang="en-US" altLang="en-US" sz="2800" b="1" i="0" u="none" strike="noStrike" cap="none" normalizeH="0" baseline="0" dirty="0">
                <a:ln>
                  <a:noFill/>
                </a:ln>
                <a:solidFill>
                  <a:schemeClr val="tx1"/>
                </a:solidFill>
                <a:effectLst/>
                <a:latin typeface="Franklin Gothic Book (Body)"/>
              </a:rPr>
              <a:t>Weather Application</a:t>
            </a:r>
            <a:r>
              <a:rPr kumimoji="0" lang="en-US" altLang="en-US" sz="2800" b="0" i="0" u="none" strike="noStrike" cap="none" normalizeH="0" baseline="0" dirty="0">
                <a:ln>
                  <a:noFill/>
                </a:ln>
                <a:solidFill>
                  <a:schemeClr val="tx1"/>
                </a:solidFill>
                <a:effectLst/>
                <a:latin typeface="Franklin Gothic Book (Body)"/>
              </a:rPr>
              <a:t> using HTML, CSS and JavaScript.</a:t>
            </a:r>
          </a:p>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Franklin Gothic Book (Body)"/>
              </a:rPr>
              <a:t>By integrating the </a:t>
            </a:r>
            <a:r>
              <a:rPr kumimoji="0" lang="en-US" altLang="en-US" sz="2800" b="1" i="0" u="none" strike="noStrike" cap="none" normalizeH="0" baseline="0" dirty="0" err="1">
                <a:ln>
                  <a:noFill/>
                </a:ln>
                <a:solidFill>
                  <a:schemeClr val="tx1"/>
                </a:solidFill>
                <a:effectLst/>
                <a:latin typeface="Franklin Gothic Book (Body)"/>
              </a:rPr>
              <a:t>OpenWeatherMap</a:t>
            </a:r>
            <a:r>
              <a:rPr kumimoji="0" lang="en-US" altLang="en-US" sz="2800" b="1" i="0" u="none" strike="noStrike" cap="none" normalizeH="0" baseline="0" dirty="0">
                <a:ln>
                  <a:noFill/>
                </a:ln>
                <a:solidFill>
                  <a:schemeClr val="tx1"/>
                </a:solidFill>
                <a:effectLst/>
                <a:latin typeface="Franklin Gothic Book (Body)"/>
              </a:rPr>
              <a:t> API</a:t>
            </a:r>
            <a:r>
              <a:rPr kumimoji="0" lang="en-US" altLang="en-US" sz="2800" b="0" i="0" u="none" strike="noStrike" cap="none" normalizeH="0" baseline="0" dirty="0">
                <a:ln>
                  <a:noFill/>
                </a:ln>
                <a:solidFill>
                  <a:schemeClr val="tx1"/>
                </a:solidFill>
                <a:effectLst/>
                <a:latin typeface="Franklin Gothic Book (Body)"/>
              </a:rPr>
              <a:t>, the app is able to fetch and display </a:t>
            </a:r>
            <a:r>
              <a:rPr kumimoji="0" lang="en-US" altLang="en-US" sz="2800" b="1" i="0" u="none" strike="noStrike" cap="none" normalizeH="0" baseline="0" dirty="0">
                <a:ln>
                  <a:noFill/>
                </a:ln>
                <a:solidFill>
                  <a:schemeClr val="tx1"/>
                </a:solidFill>
                <a:effectLst/>
                <a:latin typeface="Franklin Gothic Book (Body)"/>
              </a:rPr>
              <a:t>real-time weather information</a:t>
            </a:r>
            <a:r>
              <a:rPr kumimoji="0" lang="en-US" altLang="en-US" sz="2800" b="0" i="0" u="none" strike="noStrike" cap="none" normalizeH="0" baseline="0" dirty="0">
                <a:ln>
                  <a:noFill/>
                </a:ln>
                <a:solidFill>
                  <a:schemeClr val="tx1"/>
                </a:solidFill>
                <a:effectLst/>
                <a:latin typeface="Franklin Gothic Book (Body)"/>
              </a:rPr>
              <a:t>.</a:t>
            </a:r>
          </a:p>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Franklin Gothic Book (Body)"/>
              </a:rPr>
              <a:t>This project not only improved my </a:t>
            </a:r>
            <a:r>
              <a:rPr kumimoji="0" lang="en-US" altLang="en-US" sz="2800" b="1" i="0" u="none" strike="noStrike" cap="none" normalizeH="0" baseline="0" dirty="0">
                <a:ln>
                  <a:noFill/>
                </a:ln>
                <a:solidFill>
                  <a:schemeClr val="tx1"/>
                </a:solidFill>
                <a:effectLst/>
                <a:latin typeface="Franklin Gothic Book (Body)"/>
              </a:rPr>
              <a:t>frontend development skills</a:t>
            </a:r>
            <a:r>
              <a:rPr kumimoji="0" lang="en-US" altLang="en-US" sz="2800" b="0" i="0" u="none" strike="noStrike" cap="none" normalizeH="0" baseline="0" dirty="0">
                <a:ln>
                  <a:noFill/>
                </a:ln>
                <a:solidFill>
                  <a:schemeClr val="tx1"/>
                </a:solidFill>
                <a:effectLst/>
                <a:latin typeface="Franklin Gothic Book (Body)"/>
              </a:rPr>
              <a:t>, but also gave me practical exposure to </a:t>
            </a:r>
            <a:r>
              <a:rPr kumimoji="0" lang="en-US" altLang="en-US" sz="2800" b="1" i="0" u="none" strike="noStrike" cap="none" normalizeH="0" baseline="0" dirty="0">
                <a:ln>
                  <a:noFill/>
                </a:ln>
                <a:solidFill>
                  <a:schemeClr val="tx1"/>
                </a:solidFill>
                <a:effectLst/>
                <a:latin typeface="Franklin Gothic Book (Body)"/>
              </a:rPr>
              <a:t>API usage</a:t>
            </a:r>
            <a:r>
              <a:rPr kumimoji="0" lang="en-US" altLang="en-US" sz="2800" b="0" i="0" u="none" strike="noStrike" cap="none" normalizeH="0" baseline="0" dirty="0">
                <a:ln>
                  <a:noFill/>
                </a:ln>
                <a:solidFill>
                  <a:schemeClr val="tx1"/>
                </a:solidFill>
                <a:effectLst/>
                <a:latin typeface="Franklin Gothic Book (Body)"/>
              </a:rPr>
              <a:t> in web development.</a:t>
            </a:r>
          </a:p>
          <a:p>
            <a:pPr marR="0" lvl="0" algn="just"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800" b="0" i="0" u="none" strike="noStrike" cap="none" normalizeH="0" baseline="0" dirty="0">
                <a:ln>
                  <a:noFill/>
                </a:ln>
                <a:solidFill>
                  <a:schemeClr val="tx1"/>
                </a:solidFill>
                <a:effectLst/>
                <a:latin typeface="Franklin Gothic Book (Body)"/>
              </a:rPr>
              <a:t>Overall, it was a great learning experience that strengthened my </a:t>
            </a:r>
            <a:r>
              <a:rPr kumimoji="0" lang="en-US" altLang="en-US" sz="2800" b="1" i="0" u="none" strike="noStrike" cap="none" normalizeH="0" baseline="0" dirty="0">
                <a:ln>
                  <a:noFill/>
                </a:ln>
                <a:solidFill>
                  <a:schemeClr val="tx1"/>
                </a:solidFill>
                <a:effectLst/>
                <a:latin typeface="Franklin Gothic Book (Body)"/>
              </a:rPr>
              <a:t>technical knowledge</a:t>
            </a:r>
            <a:r>
              <a:rPr kumimoji="0" lang="en-US" altLang="en-US" sz="2800" b="0" i="0" u="none" strike="noStrike" cap="none" normalizeH="0" baseline="0" dirty="0">
                <a:ln>
                  <a:noFill/>
                </a:ln>
                <a:solidFill>
                  <a:schemeClr val="tx1"/>
                </a:solidFill>
                <a:effectLst/>
                <a:latin typeface="Franklin Gothic Book (Body)"/>
              </a:rPr>
              <a:t> and </a:t>
            </a:r>
            <a:r>
              <a:rPr kumimoji="0" lang="en-US" altLang="en-US" sz="2800" b="1" i="0" u="none" strike="noStrike" cap="none" normalizeH="0" baseline="0" dirty="0">
                <a:ln>
                  <a:noFill/>
                </a:ln>
                <a:solidFill>
                  <a:schemeClr val="tx1"/>
                </a:solidFill>
                <a:effectLst/>
                <a:latin typeface="Franklin Gothic Book (Body)"/>
              </a:rPr>
              <a:t>problem-solving approach</a:t>
            </a:r>
            <a:r>
              <a:rPr kumimoji="0" lang="en-US" altLang="en-US" sz="2800" b="0" i="0" u="none" strike="noStrike" cap="none" normalizeH="0" baseline="0" dirty="0">
                <a:ln>
                  <a:noFill/>
                </a:ln>
                <a:solidFill>
                  <a:schemeClr val="tx1"/>
                </a:solidFill>
                <a:effectLst/>
                <a:latin typeface="Franklin Gothic Book (Body)"/>
              </a:rPr>
              <a:t>.</a:t>
            </a:r>
          </a:p>
        </p:txBody>
      </p:sp>
    </p:spTree>
    <p:extLst>
      <p:ext uri="{BB962C8B-B14F-4D97-AF65-F5344CB8AC3E}">
        <p14:creationId xmlns:p14="http://schemas.microsoft.com/office/powerpoint/2010/main" val="3183315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E5F35-F29E-646D-207C-D848A63EFFF1}"/>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B5CB68D-A88F-D132-2A23-0E2D37911F15}"/>
              </a:ext>
            </a:extLst>
          </p:cNvPr>
          <p:cNvSpPr>
            <a:spLocks noGrp="1"/>
          </p:cNvSpPr>
          <p:nvPr>
            <p:ph type="title"/>
          </p:nvPr>
        </p:nvSpPr>
        <p:spPr>
          <a:xfrm>
            <a:off x="581192" y="580104"/>
            <a:ext cx="11029616" cy="692360"/>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outline</a:t>
            </a:r>
            <a:endParaRPr lang="en-US" sz="4400" dirty="0"/>
          </a:p>
        </p:txBody>
      </p:sp>
      <p:sp>
        <p:nvSpPr>
          <p:cNvPr id="3" name="Content Placeholder 2">
            <a:extLst>
              <a:ext uri="{FF2B5EF4-FFF2-40B4-BE49-F238E27FC236}">
                <a16:creationId xmlns:a16="http://schemas.microsoft.com/office/drawing/2014/main" id="{B1799A37-5F3A-E035-673C-81797FAC63D1}"/>
              </a:ext>
            </a:extLst>
          </p:cNvPr>
          <p:cNvSpPr>
            <a:spLocks noGrp="1" noChangeArrowheads="1"/>
          </p:cNvSpPr>
          <p:nvPr>
            <p:ph idx="1"/>
          </p:nvPr>
        </p:nvSpPr>
        <p:spPr bwMode="auto">
          <a:xfrm>
            <a:off x="581192" y="1351877"/>
            <a:ext cx="10804730" cy="5506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05435" indent="-305435"/>
            <a:r>
              <a:rPr lang="en-US" sz="3200" b="1" dirty="0">
                <a:latin typeface="Arial" panose="020B0604020202020204"/>
                <a:ea typeface="+mn-lt"/>
                <a:cs typeface="Arial" panose="020B0604020202020204"/>
              </a:rPr>
              <a:t>Problem Statement </a:t>
            </a:r>
            <a:endParaRPr lang="en-US" sz="3200" dirty="0">
              <a:latin typeface="Arial" panose="020B0604020202020204"/>
              <a:cs typeface="Arial" panose="020B0604020202020204"/>
            </a:endParaRPr>
          </a:p>
          <a:p>
            <a:pPr marL="305435" indent="-305435"/>
            <a:r>
              <a:rPr lang="en-US" sz="3200" b="1" dirty="0">
                <a:latin typeface="Arial" panose="020B0604020202020204"/>
                <a:ea typeface="+mn-lt"/>
                <a:cs typeface="Calibri" panose="020F0502020204030204"/>
              </a:rPr>
              <a:t>System </a:t>
            </a:r>
            <a:r>
              <a:rPr lang="en-US" sz="3200" b="1" dirty="0">
                <a:latin typeface="Arial" panose="020B0604020202020204"/>
                <a:ea typeface="+mn-lt"/>
                <a:cs typeface="+mn-lt"/>
              </a:rPr>
              <a:t>Development Approach </a:t>
            </a:r>
            <a:r>
              <a:rPr lang="en-US" sz="3200" dirty="0">
                <a:latin typeface="Arial" panose="020B0604020202020204"/>
                <a:ea typeface="+mn-lt"/>
                <a:cs typeface="+mn-lt"/>
              </a:rPr>
              <a:t>(Technology Used) </a:t>
            </a:r>
          </a:p>
          <a:p>
            <a:pPr marL="305435" indent="-305435"/>
            <a:r>
              <a:rPr lang="en-US" sz="3200" b="1" dirty="0">
                <a:latin typeface="Arial" panose="020B0604020202020204"/>
                <a:ea typeface="+mn-lt"/>
                <a:cs typeface="+mn-lt"/>
              </a:rPr>
              <a:t>Algorithm &amp; Deployment (Step by Step  Procedure) </a:t>
            </a:r>
            <a:endParaRPr lang="en-US" sz="3200" dirty="0">
              <a:latin typeface="Arial" panose="020B0604020202020204"/>
              <a:cs typeface="Calibri" panose="020F0502020204030204"/>
            </a:endParaRPr>
          </a:p>
          <a:p>
            <a:pPr marL="305435" indent="-305435"/>
            <a:r>
              <a:rPr lang="en-US" sz="3200" b="1" dirty="0">
                <a:latin typeface="Arial" panose="020B0604020202020204"/>
                <a:ea typeface="+mn-lt"/>
                <a:cs typeface="Arial" panose="020B0604020202020204"/>
              </a:rPr>
              <a:t>Result</a:t>
            </a:r>
          </a:p>
          <a:p>
            <a:pPr marL="305435" indent="-305435"/>
            <a:r>
              <a:rPr lang="en-US" sz="3200" b="1" dirty="0">
                <a:latin typeface="Arial" panose="020B0604020202020204"/>
                <a:ea typeface="+mn-lt"/>
                <a:cs typeface="Arial" panose="020B0604020202020204"/>
              </a:rPr>
              <a:t>Conclusion</a:t>
            </a:r>
          </a:p>
          <a:p>
            <a:pPr marL="305435" indent="-305435"/>
            <a:r>
              <a:rPr lang="en-US" sz="3200" b="1" dirty="0">
                <a:latin typeface="Arial" panose="020B0604020202020204"/>
                <a:ea typeface="+mn-lt"/>
                <a:cs typeface="Arial" panose="020B0604020202020204"/>
              </a:rPr>
              <a:t>References</a:t>
            </a:r>
            <a:endParaRPr lang="en-US" sz="3200" dirty="0">
              <a:latin typeface="Arial" panose="020B0604020202020204"/>
              <a:cs typeface="Arial" panose="020B0604020202020204"/>
            </a:endParaRPr>
          </a:p>
          <a:p>
            <a:pPr marL="305435" indent="-305435"/>
            <a:endParaRPr lang="en-US" sz="3200" dirty="0">
              <a:latin typeface="Arial" panose="020B0604020202020204"/>
              <a:cs typeface="Arial" panose="020B0604020202020204"/>
            </a:endParaRPr>
          </a:p>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692534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sz="2800" b="1" dirty="0" err="1"/>
              <a:t>OpenWeatherMap</a:t>
            </a:r>
            <a:r>
              <a:rPr lang="en-IN" sz="2800" b="1" dirty="0"/>
              <a:t> API</a:t>
            </a:r>
            <a:r>
              <a:rPr lang="en-IN" sz="2800" dirty="0"/>
              <a:t> – </a:t>
            </a:r>
            <a:r>
              <a:rPr lang="en-IN" sz="2800" dirty="0">
                <a:hlinkClick r:id="rId2"/>
              </a:rPr>
              <a:t>https://openweathermap.org/api</a:t>
            </a:r>
            <a:endParaRPr lang="en-IN" sz="2800" dirty="0"/>
          </a:p>
          <a:p>
            <a:r>
              <a:rPr lang="en-IN" sz="2800" b="1" dirty="0"/>
              <a:t>MDN Web Docs (JavaScript, HTML, CSS)</a:t>
            </a:r>
            <a:r>
              <a:rPr lang="en-IN" sz="2800" dirty="0"/>
              <a:t> – </a:t>
            </a:r>
            <a:r>
              <a:rPr lang="en-IN" sz="2800" dirty="0">
                <a:hlinkClick r:id="rId3"/>
              </a:rPr>
              <a:t>https://developer.mozilla.org</a:t>
            </a:r>
            <a:endParaRPr lang="en-IN" sz="2800" dirty="0"/>
          </a:p>
          <a:p>
            <a:r>
              <a:rPr lang="en-IN" sz="2800" b="1" dirty="0"/>
              <a:t>W3Schools (Frontend Tutorials)</a:t>
            </a:r>
            <a:r>
              <a:rPr lang="en-IN" sz="2800" dirty="0"/>
              <a:t> – </a:t>
            </a:r>
            <a:r>
              <a:rPr lang="en-IN" sz="2800" dirty="0">
                <a:hlinkClick r:id="rId4"/>
              </a:rPr>
              <a:t>https://www.w3schools.com</a:t>
            </a:r>
            <a:endParaRPr lang="en-IN" sz="2800" dirty="0"/>
          </a:p>
          <a:p>
            <a:r>
              <a:rPr lang="en-IN" sz="2800" b="1" dirty="0"/>
              <a:t>Stack Overflow</a:t>
            </a:r>
            <a:r>
              <a:rPr lang="en-IN" sz="2800" dirty="0"/>
              <a:t> – For troubleshooting and debugging support</a:t>
            </a:r>
          </a:p>
          <a:p>
            <a:pPr marL="305435" indent="-305435"/>
            <a:r>
              <a:rPr lang="en-IN" sz="2800" b="1" dirty="0"/>
              <a:t>Guidance/Code Reference</a:t>
            </a:r>
            <a:r>
              <a:rPr lang="en-IN" sz="2800" dirty="0"/>
              <a:t> - </a:t>
            </a:r>
            <a:r>
              <a:rPr lang="en-IN" sz="2800" dirty="0">
                <a:hlinkClick r:id="rId5"/>
              </a:rPr>
              <a:t>NanthiniMoha/TNSDC-FWD-DIGITAL_PORTFOLIO</a:t>
            </a:r>
            <a:endParaRPr lang="en-IN" sz="2800"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4D7E0-DB61-9412-901F-2BA1CAB03D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7DFBA72-9A9F-7BF1-9F25-68CD1D1F9C15}"/>
              </a:ext>
            </a:extLst>
          </p:cNvPr>
          <p:cNvSpPr>
            <a:spLocks noGrp="1"/>
          </p:cNvSpPr>
          <p:nvPr>
            <p:ph type="title"/>
          </p:nvPr>
        </p:nvSpPr>
        <p:spPr>
          <a:xfrm>
            <a:off x="581192" y="1147968"/>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3" name="Content Placeholder 2">
            <a:extLst>
              <a:ext uri="{FF2B5EF4-FFF2-40B4-BE49-F238E27FC236}">
                <a16:creationId xmlns:a16="http://schemas.microsoft.com/office/drawing/2014/main" id="{7BF30AF4-93B0-17E2-5765-476A833B41D9}"/>
              </a:ext>
            </a:extLst>
          </p:cNvPr>
          <p:cNvSpPr>
            <a:spLocks noGrp="1" noChangeArrowheads="1"/>
          </p:cNvSpPr>
          <p:nvPr>
            <p:ph idx="1"/>
          </p:nvPr>
        </p:nvSpPr>
        <p:spPr bwMode="auto">
          <a:xfrm>
            <a:off x="448352" y="1804126"/>
            <a:ext cx="10906413"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Franklin Gothic Book (Body)"/>
              </a:rPr>
              <a:t> Weather conditions are </a:t>
            </a:r>
            <a:r>
              <a:rPr kumimoji="0" lang="en-US" altLang="en-US" sz="2400" b="1" i="0" u="none" strike="noStrike" cap="none" normalizeH="0" baseline="0" dirty="0">
                <a:ln>
                  <a:noFill/>
                </a:ln>
                <a:solidFill>
                  <a:schemeClr val="tx1"/>
                </a:solidFill>
                <a:effectLst/>
                <a:latin typeface="Franklin Gothic Book (Body)"/>
              </a:rPr>
              <a:t>highly unpredictable</a:t>
            </a:r>
            <a:r>
              <a:rPr kumimoji="0" lang="en-US" altLang="en-US" sz="2400" b="0" i="0" u="none" strike="noStrike" cap="none" normalizeH="0" baseline="0" dirty="0">
                <a:ln>
                  <a:noFill/>
                </a:ln>
                <a:solidFill>
                  <a:schemeClr val="tx1"/>
                </a:solidFill>
                <a:effectLst/>
                <a:latin typeface="Franklin Gothic Book (Body)"/>
              </a:rPr>
              <a:t> and change rapidly, making it difficult for people to plan daily activities.</a:t>
            </a:r>
          </a:p>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Franklin Gothic Book (Body)"/>
              </a:rPr>
              <a:t>There is often a </a:t>
            </a:r>
            <a:r>
              <a:rPr kumimoji="0" lang="en-US" altLang="en-US" sz="2400" b="1" i="0" u="none" strike="noStrike" cap="none" normalizeH="0" baseline="0" dirty="0">
                <a:ln>
                  <a:noFill/>
                </a:ln>
                <a:solidFill>
                  <a:schemeClr val="tx1"/>
                </a:solidFill>
                <a:effectLst/>
                <a:latin typeface="Franklin Gothic Book (Body)"/>
              </a:rPr>
              <a:t>delay or inconsistency</a:t>
            </a:r>
            <a:r>
              <a:rPr kumimoji="0" lang="en-US" altLang="en-US" sz="2400" b="0" i="0" u="none" strike="noStrike" cap="none" normalizeH="0" baseline="0" dirty="0">
                <a:ln>
                  <a:noFill/>
                </a:ln>
                <a:solidFill>
                  <a:schemeClr val="tx1"/>
                </a:solidFill>
                <a:effectLst/>
                <a:latin typeface="Franklin Gothic Book (Body)"/>
              </a:rPr>
              <a:t> in weather updates available across different platforms.</a:t>
            </a:r>
          </a:p>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Franklin Gothic Book (Body)"/>
              </a:rPr>
              <a:t> </a:t>
            </a:r>
            <a:r>
              <a:rPr kumimoji="0" lang="en-US" altLang="en-US" sz="2400" b="1" i="0" u="none" strike="noStrike" cap="none" normalizeH="0" baseline="0" dirty="0">
                <a:ln>
                  <a:noFill/>
                </a:ln>
                <a:solidFill>
                  <a:schemeClr val="tx1"/>
                </a:solidFill>
                <a:effectLst/>
                <a:latin typeface="Franklin Gothic Book (Body)"/>
              </a:rPr>
              <a:t>Air Quality information</a:t>
            </a:r>
            <a:r>
              <a:rPr kumimoji="0" lang="en-US" altLang="en-US" sz="2400" b="0" i="0" u="none" strike="noStrike" cap="none" normalizeH="0" baseline="0" dirty="0">
                <a:ln>
                  <a:noFill/>
                </a:ln>
                <a:solidFill>
                  <a:schemeClr val="tx1"/>
                </a:solidFill>
                <a:effectLst/>
                <a:latin typeface="Franklin Gothic Book (Body)"/>
              </a:rPr>
              <a:t> is either missing or too complex for normal users to understand.</a:t>
            </a:r>
          </a:p>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Franklin Gothic Book (Body)"/>
              </a:rPr>
              <a:t> Existing systems usually provide </a:t>
            </a:r>
            <a:r>
              <a:rPr kumimoji="0" lang="en-US" altLang="en-US" sz="2400" b="1" i="0" u="none" strike="noStrike" cap="none" normalizeH="0" baseline="0" dirty="0">
                <a:ln>
                  <a:noFill/>
                </a:ln>
                <a:solidFill>
                  <a:schemeClr val="tx1"/>
                </a:solidFill>
                <a:effectLst/>
                <a:latin typeface="Franklin Gothic Book (Body)"/>
              </a:rPr>
              <a:t>limited details</a:t>
            </a:r>
            <a:r>
              <a:rPr kumimoji="0" lang="en-US" altLang="en-US" sz="2400" b="0" i="0" u="none" strike="noStrike" cap="none" normalizeH="0" baseline="0" dirty="0">
                <a:ln>
                  <a:noFill/>
                </a:ln>
                <a:solidFill>
                  <a:schemeClr val="tx1"/>
                </a:solidFill>
                <a:effectLst/>
                <a:latin typeface="Franklin Gothic Book (Body)"/>
              </a:rPr>
              <a:t>, focusing only on temperature, while other important parameters like wind speed, humidity, or forecast are ignored.</a:t>
            </a:r>
          </a:p>
          <a:p>
            <a:pPr marR="0" lvl="0" defTabSz="914400" rtl="0" eaLnBrk="0" fontAlgn="base" latinLnBrk="0" hangingPunct="0">
              <a:lnSpc>
                <a:spcPct val="100000"/>
              </a:lnSpc>
              <a:spcBef>
                <a:spcPct val="0"/>
              </a:spcBef>
              <a:spcAft>
                <a:spcPct val="0"/>
              </a:spcAft>
              <a:buClr>
                <a:srgbClr val="00B0F0"/>
              </a:buClr>
              <a:buSzTx/>
              <a:buFont typeface="Wingdings" panose="05000000000000000000" pitchFamily="2" charset="2"/>
              <a:buChar char="§"/>
              <a:tabLst/>
            </a:pPr>
            <a:r>
              <a:rPr kumimoji="0" lang="en-US" altLang="en-US" sz="2400" b="0" i="0" u="none" strike="noStrike" cap="none" normalizeH="0" baseline="0" dirty="0">
                <a:ln>
                  <a:noFill/>
                </a:ln>
                <a:solidFill>
                  <a:schemeClr val="tx1"/>
                </a:solidFill>
                <a:effectLst/>
                <a:latin typeface="Franklin Gothic Book (Body)"/>
              </a:rPr>
              <a:t> Many weather applications are </a:t>
            </a:r>
            <a:r>
              <a:rPr kumimoji="0" lang="en-US" altLang="en-US" sz="2400" b="1" i="0" u="none" strike="noStrike" cap="none" normalizeH="0" baseline="0" dirty="0">
                <a:ln>
                  <a:noFill/>
                </a:ln>
                <a:solidFill>
                  <a:schemeClr val="tx1"/>
                </a:solidFill>
                <a:effectLst/>
                <a:latin typeface="Franklin Gothic Book (Body)"/>
              </a:rPr>
              <a:t>not lightweight or user-friendly</a:t>
            </a:r>
            <a:r>
              <a:rPr kumimoji="0" lang="en-US" altLang="en-US" sz="2400" b="0" i="0" u="none" strike="noStrike" cap="none" normalizeH="0" baseline="0" dirty="0">
                <a:ln>
                  <a:noFill/>
                </a:ln>
                <a:solidFill>
                  <a:schemeClr val="tx1"/>
                </a:solidFill>
                <a:effectLst/>
                <a:latin typeface="Franklin Gothic Book (Body)"/>
              </a:rPr>
              <a:t>, which reduces accessibility for common users.</a:t>
            </a:r>
          </a:p>
        </p:txBody>
      </p:sp>
    </p:spTree>
    <p:extLst>
      <p:ext uri="{BB962C8B-B14F-4D97-AF65-F5344CB8AC3E}">
        <p14:creationId xmlns:p14="http://schemas.microsoft.com/office/powerpoint/2010/main" val="21564159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2D507-9911-F60A-7064-D12E425210E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CC483C-81E8-7909-831C-C1415081EC06}"/>
              </a:ext>
            </a:extLst>
          </p:cNvPr>
          <p:cNvSpPr>
            <a:spLocks noGrp="1"/>
          </p:cNvSpPr>
          <p:nvPr>
            <p:ph type="title"/>
          </p:nvPr>
        </p:nvSpPr>
        <p:spPr>
          <a:xfrm>
            <a:off x="319088" y="811970"/>
            <a:ext cx="11179277" cy="98322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Why is </a:t>
            </a:r>
            <a:r>
              <a:rPr lang="en-US" sz="4400" b="1" dirty="0" err="1">
                <a:solidFill>
                  <a:schemeClr val="accent1"/>
                </a:solidFill>
                <a:latin typeface="Arial" panose="020B0604020202020204" pitchFamily="34" charset="0"/>
                <a:cs typeface="Arial" panose="020B0604020202020204" pitchFamily="34" charset="0"/>
              </a:rPr>
              <a:t>thIs</a:t>
            </a:r>
            <a:r>
              <a:rPr lang="en-US" sz="4400" b="1" dirty="0">
                <a:solidFill>
                  <a:schemeClr val="accent1"/>
                </a:solidFill>
                <a:latin typeface="Arial" panose="020B0604020202020204" pitchFamily="34" charset="0"/>
                <a:cs typeface="Arial" panose="020B0604020202020204" pitchFamily="34" charset="0"/>
              </a:rPr>
              <a:t> particular topic chosen?</a:t>
            </a:r>
            <a:endParaRPr lang="en-US" sz="4400" dirty="0"/>
          </a:p>
        </p:txBody>
      </p:sp>
      <p:sp>
        <p:nvSpPr>
          <p:cNvPr id="3" name="Content Placeholder 2">
            <a:extLst>
              <a:ext uri="{FF2B5EF4-FFF2-40B4-BE49-F238E27FC236}">
                <a16:creationId xmlns:a16="http://schemas.microsoft.com/office/drawing/2014/main" id="{86F099E9-9B1F-FC14-2B6B-36998BD5AAFA}"/>
              </a:ext>
            </a:extLst>
          </p:cNvPr>
          <p:cNvSpPr>
            <a:spLocks noGrp="1" noChangeArrowheads="1"/>
          </p:cNvSpPr>
          <p:nvPr>
            <p:ph idx="1"/>
          </p:nvPr>
        </p:nvSpPr>
        <p:spPr bwMode="auto">
          <a:xfrm>
            <a:off x="693635" y="2090548"/>
            <a:ext cx="10804730" cy="42534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dirty="0"/>
              <a:t>Weather affects every aspect of human life—from travel and health to agriculture and daily routines. Yet, people often face confusion due to scattered or delayed weather updates. With the rise of environmental concerns and pollution, understanding parameters like </a:t>
            </a:r>
            <a:r>
              <a:rPr lang="en-US" sz="2400" b="1" dirty="0"/>
              <a:t>air quality, humidity, and wind speed</a:t>
            </a:r>
            <a:r>
              <a:rPr lang="en-US" sz="2400" dirty="0"/>
              <a:t> has become more crucial than ever.</a:t>
            </a:r>
          </a:p>
          <a:p>
            <a:r>
              <a:rPr lang="en-US" sz="2400" dirty="0"/>
              <a:t>This project was chosen to </a:t>
            </a:r>
            <a:r>
              <a:rPr lang="en-US" sz="2400" b="1" dirty="0"/>
              <a:t>bridge the gap between complex weather data and user-friendly access</a:t>
            </a:r>
            <a:r>
              <a:rPr lang="en-US" sz="2400" dirty="0"/>
              <a:t>. By building a lightweight, interactive, and accessible application, the aim is to help individuals make </a:t>
            </a:r>
            <a:r>
              <a:rPr lang="en-US" sz="2400" b="1" dirty="0"/>
              <a:t>smarter, well-informed decisions in their everyday lives</a:t>
            </a:r>
            <a:r>
              <a:rPr lang="en-US" sz="2400" dirty="0"/>
              <a:t>.</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222808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69305"/>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abstract</a:t>
            </a:r>
            <a:endParaRPr lang="en-US" sz="4400"/>
          </a:p>
        </p:txBody>
      </p:sp>
      <p:sp>
        <p:nvSpPr>
          <p:cNvPr id="6" name="Rectangle 2">
            <a:extLst>
              <a:ext uri="{FF2B5EF4-FFF2-40B4-BE49-F238E27FC236}">
                <a16:creationId xmlns:a16="http://schemas.microsoft.com/office/drawing/2014/main" id="{E6FA226B-B793-1ABD-FBA7-D34D3073B2DB}"/>
              </a:ext>
            </a:extLst>
          </p:cNvPr>
          <p:cNvSpPr>
            <a:spLocks noGrp="1" noChangeArrowheads="1"/>
          </p:cNvSpPr>
          <p:nvPr>
            <p:ph idx="1"/>
          </p:nvPr>
        </p:nvSpPr>
        <p:spPr bwMode="auto">
          <a:xfrm>
            <a:off x="581192" y="1714573"/>
            <a:ext cx="10794731" cy="3848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800" dirty="0"/>
              <a:t>This project presents a </a:t>
            </a:r>
            <a:r>
              <a:rPr lang="en-US" sz="2800" b="1" dirty="0"/>
              <a:t>web-based Weather Application</a:t>
            </a:r>
            <a:r>
              <a:rPr lang="en-US" sz="2800" dirty="0"/>
              <a:t> developed using </a:t>
            </a:r>
            <a:r>
              <a:rPr lang="en-US" sz="2800" b="1" dirty="0"/>
              <a:t>HTML, CSS, and JavaScript</a:t>
            </a:r>
            <a:r>
              <a:rPr lang="en-US" sz="2800" dirty="0"/>
              <a:t>. It integrates the </a:t>
            </a:r>
            <a:r>
              <a:rPr lang="en-US" sz="2800" b="1" dirty="0" err="1"/>
              <a:t>OpenWeatherMap</a:t>
            </a:r>
            <a:r>
              <a:rPr lang="en-US" sz="2800" b="1" dirty="0"/>
              <a:t> API</a:t>
            </a:r>
            <a:r>
              <a:rPr lang="en-US" sz="2800" dirty="0"/>
              <a:t> to fetch and display </a:t>
            </a:r>
            <a:r>
              <a:rPr lang="en-US" sz="2800" b="1" dirty="0"/>
              <a:t>real-time weather data</a:t>
            </a:r>
            <a:r>
              <a:rPr lang="en-US" sz="2800" dirty="0"/>
              <a:t> for any location. The application offers a </a:t>
            </a:r>
            <a:r>
              <a:rPr lang="en-US" sz="2800" b="1" dirty="0"/>
              <a:t>clean and responsive user interface</a:t>
            </a:r>
            <a:r>
              <a:rPr lang="en-US" sz="2800" dirty="0"/>
              <a:t>, enabling users to quickly check current weather conditions. This project demonstrates </a:t>
            </a:r>
            <a:r>
              <a:rPr lang="en-US" sz="2800" b="1" dirty="0"/>
              <a:t>practical web development skills</a:t>
            </a:r>
            <a:r>
              <a:rPr lang="en-US" sz="2800" dirty="0"/>
              <a:t>, effective </a:t>
            </a:r>
            <a:r>
              <a:rPr lang="en-US" sz="2800" b="1" dirty="0"/>
              <a:t>API integration</a:t>
            </a:r>
            <a:r>
              <a:rPr lang="en-US" sz="2800" dirty="0"/>
              <a:t>, and the ability to transform coding concepts into a </a:t>
            </a:r>
            <a:r>
              <a:rPr lang="en-US" sz="2800" b="1" dirty="0"/>
              <a:t>functional, real-world application</a:t>
            </a:r>
            <a:r>
              <a:rPr lang="en-US" sz="2800" dirty="0"/>
              <a:t>.</a:t>
            </a:r>
          </a:p>
        </p:txBody>
      </p:sp>
    </p:spTree>
    <p:extLst>
      <p:ext uri="{BB962C8B-B14F-4D97-AF65-F5344CB8AC3E}">
        <p14:creationId xmlns:p14="http://schemas.microsoft.com/office/powerpoint/2010/main" val="1186421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52276"/>
            <a:ext cx="11029616" cy="530296"/>
          </a:xfrm>
        </p:spPr>
        <p:txBody>
          <a:bodyPr>
            <a:normAutofit fontScale="90000"/>
          </a:bodyPr>
          <a:lstStyle/>
          <a:p>
            <a:r>
              <a:rPr lang="en-US" sz="4400" b="1" dirty="0">
                <a:solidFill>
                  <a:schemeClr val="accent1"/>
                </a:solidFill>
                <a:latin typeface="Arial"/>
                <a:ea typeface="+mj-lt"/>
                <a:cs typeface="Arial"/>
              </a:rPr>
              <a:t>objective</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6F47B10D-BA02-E027-46A1-3EB9B387A427}"/>
              </a:ext>
            </a:extLst>
          </p:cNvPr>
          <p:cNvSpPr>
            <a:spLocks noGrp="1" noChangeArrowheads="1"/>
          </p:cNvSpPr>
          <p:nvPr>
            <p:ph idx="1"/>
          </p:nvPr>
        </p:nvSpPr>
        <p:spPr bwMode="auto">
          <a:xfrm>
            <a:off x="581192" y="1196832"/>
            <a:ext cx="10866170" cy="5912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2400" dirty="0"/>
              <a:t>The primary objective of this project is to design and develop a </a:t>
            </a:r>
            <a:r>
              <a:rPr lang="en-US" sz="2400" b="1" dirty="0"/>
              <a:t>Weather Forecasting Web Application</a:t>
            </a:r>
            <a:r>
              <a:rPr lang="en-US" sz="2400" dirty="0"/>
              <a:t> that provides accurate, real-time weather insights in a simple and interactive way.</a:t>
            </a:r>
          </a:p>
          <a:p>
            <a:pPr marL="0" indent="0">
              <a:buNone/>
            </a:pPr>
            <a:r>
              <a:rPr lang="en-US" sz="2400" dirty="0"/>
              <a:t> </a:t>
            </a:r>
            <a:r>
              <a:rPr lang="en-US" sz="2400" b="1" dirty="0"/>
              <a:t>Specific Objectives:</a:t>
            </a:r>
            <a:endParaRPr lang="en-US" sz="2400" dirty="0"/>
          </a:p>
          <a:p>
            <a:r>
              <a:rPr lang="en-US" sz="2400" dirty="0"/>
              <a:t>To display </a:t>
            </a:r>
            <a:r>
              <a:rPr lang="en-US" sz="2400" b="1" dirty="0"/>
              <a:t>real-time weather conditions</a:t>
            </a:r>
            <a:r>
              <a:rPr lang="en-US" sz="2400" dirty="0"/>
              <a:t> such as temperature, humidity, wind speed, and pressure.</a:t>
            </a:r>
          </a:p>
          <a:p>
            <a:r>
              <a:rPr lang="en-US" sz="2400" dirty="0"/>
              <a:t>To integrate </a:t>
            </a:r>
            <a:r>
              <a:rPr lang="en-US" sz="2400" b="1" dirty="0"/>
              <a:t>Air Quality Index (AQI)</a:t>
            </a:r>
            <a:r>
              <a:rPr lang="en-US" sz="2400" dirty="0"/>
              <a:t> for monitoring pollution levels.</a:t>
            </a:r>
          </a:p>
          <a:p>
            <a:r>
              <a:rPr lang="en-US" sz="2400" dirty="0"/>
              <a:t>To provide </a:t>
            </a:r>
            <a:r>
              <a:rPr lang="en-US" sz="2400" b="1" dirty="0"/>
              <a:t>hourly and 5-day forecast</a:t>
            </a:r>
            <a:r>
              <a:rPr lang="en-US" sz="2400" dirty="0"/>
              <a:t> for better planning.</a:t>
            </a:r>
          </a:p>
          <a:p>
            <a:r>
              <a:rPr lang="en-US" sz="2400" dirty="0"/>
              <a:t>To design a </a:t>
            </a:r>
            <a:r>
              <a:rPr lang="en-US" sz="2400" b="1" dirty="0"/>
              <a:t>lightweight and user-friendly interface</a:t>
            </a:r>
            <a:r>
              <a:rPr lang="en-US" sz="2400" dirty="0"/>
              <a:t> using HTML, CSS, and JavaScript.</a:t>
            </a:r>
          </a:p>
          <a:p>
            <a:r>
              <a:rPr lang="en-US" sz="2400" dirty="0"/>
              <a:t>To utilize </a:t>
            </a:r>
            <a:r>
              <a:rPr lang="en-US" sz="2400" b="1" dirty="0" err="1"/>
              <a:t>OpenWeatherMap</a:t>
            </a:r>
            <a:r>
              <a:rPr lang="en-US" sz="2400" b="1" dirty="0"/>
              <a:t> API</a:t>
            </a:r>
            <a:r>
              <a:rPr lang="en-US" sz="2400" dirty="0"/>
              <a:t> for fetching reliable global weather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F675D-04DB-51D2-5D75-7460B28842C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21ACA6F-22F6-9FFF-2122-3175528E2E08}"/>
              </a:ext>
            </a:extLst>
          </p:cNvPr>
          <p:cNvSpPr>
            <a:spLocks noGrp="1"/>
          </p:cNvSpPr>
          <p:nvPr>
            <p:ph type="title"/>
          </p:nvPr>
        </p:nvSpPr>
        <p:spPr>
          <a:xfrm>
            <a:off x="581192" y="771454"/>
            <a:ext cx="11029616" cy="530296"/>
          </a:xfrm>
        </p:spPr>
        <p:txBody>
          <a:bodyPr>
            <a:normAutofit fontScale="90000"/>
          </a:bodyPr>
          <a:lstStyle/>
          <a:p>
            <a:r>
              <a:rPr lang="en-US" sz="4400" b="1">
                <a:solidFill>
                  <a:schemeClr val="accent1"/>
                </a:solidFill>
                <a:latin typeface="Arial"/>
                <a:ea typeface="+mj-lt"/>
                <a:cs typeface="Arial"/>
              </a:rPr>
              <a:t>Key features</a:t>
            </a:r>
            <a:endParaRPr lang="en-US" sz="4400">
              <a:solidFill>
                <a:schemeClr val="accent1"/>
              </a:solidFill>
              <a:latin typeface="Calibri Light"/>
              <a:cs typeface="Calibri Light"/>
            </a:endParaRPr>
          </a:p>
        </p:txBody>
      </p:sp>
      <p:graphicFrame>
        <p:nvGraphicFramePr>
          <p:cNvPr id="2" name="Content Placeholder 1">
            <a:extLst>
              <a:ext uri="{FF2B5EF4-FFF2-40B4-BE49-F238E27FC236}">
                <a16:creationId xmlns:a16="http://schemas.microsoft.com/office/drawing/2014/main" id="{5E64DEAC-6CCC-CAA8-3D87-E869379F1A93}"/>
              </a:ext>
            </a:extLst>
          </p:cNvPr>
          <p:cNvGraphicFramePr>
            <a:graphicFrameLocks noGrp="1"/>
          </p:cNvGraphicFramePr>
          <p:nvPr>
            <p:ph idx="1"/>
            <p:extLst>
              <p:ext uri="{D42A27DB-BD31-4B8C-83A1-F6EECF244321}">
                <p14:modId xmlns:p14="http://schemas.microsoft.com/office/powerpoint/2010/main" val="1759061693"/>
              </p:ext>
            </p:extLst>
          </p:nvPr>
        </p:nvGraphicFramePr>
        <p:xfrm>
          <a:off x="581025" y="1301750"/>
          <a:ext cx="11029950" cy="467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763ECB97-020A-3361-E3C7-DAD4B36A7A58}"/>
              </a:ext>
            </a:extLst>
          </p:cNvPr>
          <p:cNvSpPr txBox="1"/>
          <p:nvPr/>
        </p:nvSpPr>
        <p:spPr>
          <a:xfrm>
            <a:off x="8318091" y="3944025"/>
            <a:ext cx="3077496" cy="2123658"/>
          </a:xfrm>
          <a:prstGeom prst="rect">
            <a:avLst/>
          </a:prstGeom>
          <a:noFill/>
        </p:spPr>
        <p:txBody>
          <a:bodyPr wrap="square" rtlCol="0">
            <a:spAutoFit/>
          </a:bodyPr>
          <a:lstStyle/>
          <a:p>
            <a:pPr algn="ctr"/>
            <a:r>
              <a:rPr lang="en-US" sz="2400" b="1" u="sng" dirty="0"/>
              <a:t>Extra Weather Details</a:t>
            </a:r>
            <a:endParaRPr lang="en-US" sz="2400" u="sng" dirty="0"/>
          </a:p>
          <a:p>
            <a:pPr algn="ctr"/>
            <a:r>
              <a:rPr lang="en-US" b="1" dirty="0">
                <a:solidFill>
                  <a:schemeClr val="bg1"/>
                </a:solidFill>
              </a:rPr>
              <a:t>Humidity (%).</a:t>
            </a:r>
            <a:endParaRPr lang="en-US" dirty="0">
              <a:solidFill>
                <a:schemeClr val="bg1"/>
              </a:solidFill>
            </a:endParaRPr>
          </a:p>
          <a:p>
            <a:pPr algn="ctr"/>
            <a:r>
              <a:rPr lang="en-US" b="1" dirty="0">
                <a:solidFill>
                  <a:schemeClr val="bg1"/>
                </a:solidFill>
              </a:rPr>
              <a:t>Pressure (</a:t>
            </a:r>
            <a:r>
              <a:rPr lang="en-US" b="1" dirty="0" err="1">
                <a:solidFill>
                  <a:schemeClr val="bg1"/>
                </a:solidFill>
              </a:rPr>
              <a:t>hPa</a:t>
            </a:r>
            <a:r>
              <a:rPr lang="en-US" b="1" dirty="0">
                <a:solidFill>
                  <a:schemeClr val="bg1"/>
                </a:solidFill>
              </a:rPr>
              <a:t>).</a:t>
            </a:r>
            <a:endParaRPr lang="en-US" dirty="0">
              <a:solidFill>
                <a:schemeClr val="bg1"/>
              </a:solidFill>
            </a:endParaRPr>
          </a:p>
          <a:p>
            <a:pPr algn="ctr"/>
            <a:r>
              <a:rPr lang="en-US" b="1" dirty="0">
                <a:solidFill>
                  <a:schemeClr val="bg1"/>
                </a:solidFill>
              </a:rPr>
              <a:t>Visibility (km).</a:t>
            </a:r>
            <a:endParaRPr lang="en-US" dirty="0">
              <a:solidFill>
                <a:schemeClr val="bg1"/>
              </a:solidFill>
            </a:endParaRPr>
          </a:p>
          <a:p>
            <a:pPr algn="ctr"/>
            <a:r>
              <a:rPr lang="en-US" b="1" dirty="0">
                <a:solidFill>
                  <a:schemeClr val="bg1"/>
                </a:solidFill>
              </a:rPr>
              <a:t>Wind speed (m/s).</a:t>
            </a:r>
            <a:endParaRPr lang="en-US" dirty="0">
              <a:solidFill>
                <a:schemeClr val="bg1"/>
              </a:solidFill>
            </a:endParaRPr>
          </a:p>
          <a:p>
            <a:pPr algn="ctr"/>
            <a:r>
              <a:rPr lang="en-US" b="1" dirty="0">
                <a:solidFill>
                  <a:schemeClr val="bg1"/>
                </a:solidFill>
              </a:rPr>
              <a:t>Feels like temperature.</a:t>
            </a:r>
            <a:endParaRPr lang="en-US" dirty="0">
              <a:solidFill>
                <a:schemeClr val="bg1"/>
              </a:solidFill>
            </a:endParaRPr>
          </a:p>
          <a:p>
            <a:pPr algn="ctr"/>
            <a:endParaRPr lang="en-IN" dirty="0">
              <a:solidFill>
                <a:schemeClr val="bg1"/>
              </a:solidFill>
            </a:endParaRPr>
          </a:p>
        </p:txBody>
      </p:sp>
    </p:spTree>
    <p:extLst>
      <p:ext uri="{BB962C8B-B14F-4D97-AF65-F5344CB8AC3E}">
        <p14:creationId xmlns:p14="http://schemas.microsoft.com/office/powerpoint/2010/main" val="19427132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A7FD8-0EB2-10B8-E4B5-2042A56BB8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8C639FC-D19C-5061-2E51-595562DB043E}"/>
              </a:ext>
            </a:extLst>
          </p:cNvPr>
          <p:cNvSpPr>
            <a:spLocks noGrp="1"/>
          </p:cNvSpPr>
          <p:nvPr>
            <p:ph type="title"/>
          </p:nvPr>
        </p:nvSpPr>
        <p:spPr>
          <a:xfrm>
            <a:off x="594167" y="74291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E1F47FBC-DFF5-8204-6A18-CCCE836F8DD3}"/>
              </a:ext>
            </a:extLst>
          </p:cNvPr>
          <p:cNvSpPr>
            <a:spLocks noGrp="1" noChangeArrowheads="1"/>
          </p:cNvSpPr>
          <p:nvPr>
            <p:ph idx="1"/>
          </p:nvPr>
        </p:nvSpPr>
        <p:spPr bwMode="auto">
          <a:xfrm>
            <a:off x="594167" y="2016767"/>
            <a:ext cx="11200437" cy="5201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lang="en-US" altLang="en-US" sz="2400" b="1" i="1" u="sng" dirty="0">
                <a:solidFill>
                  <a:schemeClr val="tx1"/>
                </a:solidFill>
                <a:latin typeface="Franklin Gothic Book (Body)"/>
              </a:rPr>
              <a:t>HTML5</a:t>
            </a:r>
            <a:r>
              <a:rPr lang="en-US" altLang="en-US" sz="2000" dirty="0">
                <a:solidFill>
                  <a:schemeClr val="tx1"/>
                </a:solidFill>
                <a:latin typeface="Franklin Gothic Book (Body)"/>
              </a:rPr>
              <a:t> – Built the structural foundation of the application by defining clear sections such as current weather, today’s highlights, and 5-day forecast. Semantic tags (&lt;header&gt;, &lt;section&gt;, &lt;article&gt;) improved readability, accessibility, and maintainability of the project.</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altLang="en-US" sz="2000" dirty="0">
              <a:solidFill>
                <a:schemeClr val="tx1"/>
              </a:solidFill>
              <a:latin typeface="Franklin Gothic Book (Body)"/>
            </a:endParaRP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lang="en-US" altLang="en-US" sz="2400" b="1" i="1" u="sng" dirty="0">
                <a:solidFill>
                  <a:schemeClr val="tx1"/>
                </a:solidFill>
                <a:latin typeface="Franklin Gothic Book (Body)"/>
              </a:rPr>
              <a:t>CSS3</a:t>
            </a:r>
            <a:r>
              <a:rPr lang="en-US" altLang="en-US" sz="2000" u="sng" dirty="0">
                <a:solidFill>
                  <a:schemeClr val="tx1"/>
                </a:solidFill>
                <a:latin typeface="Franklin Gothic Book (Body)"/>
              </a:rPr>
              <a:t> </a:t>
            </a:r>
            <a:r>
              <a:rPr lang="en-US" altLang="en-US" sz="2000" dirty="0">
                <a:solidFill>
                  <a:schemeClr val="tx1"/>
                </a:solidFill>
                <a:latin typeface="Franklin Gothic Book (Body)"/>
              </a:rPr>
              <a:t>– Designed a dark-themed, responsive dashboard that adapts smoothly across desktop, tablet, and mobile devices. Used Flexbox and Grid for precise alignment of forecast cards and highlights. Added styling enhancements like hover effects, smooth transitions, and visual hierarchy so that important data (temperature, AQI, humidity) is highlighted prominently.</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altLang="en-US" sz="2000" dirty="0">
              <a:solidFill>
                <a:schemeClr val="tx1"/>
              </a:solidFill>
              <a:latin typeface="Franklin Gothic Book (Body)"/>
            </a:endParaRP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r>
              <a:rPr lang="en-US" altLang="en-US" sz="2400" b="1" i="1" u="sng" dirty="0">
                <a:solidFill>
                  <a:schemeClr val="tx1"/>
                </a:solidFill>
                <a:latin typeface="Franklin Gothic Book (Body)"/>
              </a:rPr>
              <a:t>JavaScript (ES6) </a:t>
            </a:r>
            <a:r>
              <a:rPr lang="en-US" altLang="en-US" sz="2000" dirty="0">
                <a:solidFill>
                  <a:schemeClr val="tx1"/>
                </a:solidFill>
                <a:latin typeface="Franklin Gothic Book (Body)"/>
              </a:rPr>
              <a:t>– Managed the core functionality and interactivity of the project. Implemented API calls, processed responses, and dynamically updated UI elements through DOM manipulation. Used modern ES6 features (arrow functions, template literals, let/const) for clean, modular code. Applied async/await for real-time weather data fetching without UI lag, ensuring a smooth user experience.</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lang="en-US" altLang="en-US" sz="2000" dirty="0">
              <a:solidFill>
                <a:schemeClr val="tx1"/>
              </a:solidFill>
              <a:latin typeface="Franklin Gothic Book (Body)"/>
            </a:endParaRP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Franklin Gothic Book (Body)"/>
            </a:endParaRPr>
          </a:p>
        </p:txBody>
      </p:sp>
      <p:sp>
        <p:nvSpPr>
          <p:cNvPr id="4" name="TextBox 3">
            <a:extLst>
              <a:ext uri="{FF2B5EF4-FFF2-40B4-BE49-F238E27FC236}">
                <a16:creationId xmlns:a16="http://schemas.microsoft.com/office/drawing/2014/main" id="{09CA4B07-4C33-C9C4-3589-3F0203ED4F6D}"/>
              </a:ext>
            </a:extLst>
          </p:cNvPr>
          <p:cNvSpPr txBox="1"/>
          <p:nvPr/>
        </p:nvSpPr>
        <p:spPr>
          <a:xfrm>
            <a:off x="439839" y="1157467"/>
            <a:ext cx="8576840" cy="954107"/>
          </a:xfrm>
          <a:prstGeom prst="rect">
            <a:avLst/>
          </a:prstGeom>
          <a:noFill/>
        </p:spPr>
        <p:txBody>
          <a:bodyPr wrap="square" rtlCol="0">
            <a:spAutoFit/>
          </a:bodyPr>
          <a:lstStyle/>
          <a:p>
            <a:r>
              <a:rPr lang="en-IN" sz="2800" b="1" i="1" dirty="0"/>
              <a:t>🔹 System Development Approach (Technology Used)</a:t>
            </a:r>
          </a:p>
          <a:p>
            <a:r>
              <a:rPr lang="en-IN" sz="2800" b="1" i="1" dirty="0"/>
              <a:t>      Frontend Development : </a:t>
            </a:r>
            <a:endParaRPr lang="en-IN" sz="2800" i="1" dirty="0"/>
          </a:p>
        </p:txBody>
      </p:sp>
    </p:spTree>
    <p:extLst>
      <p:ext uri="{BB962C8B-B14F-4D97-AF65-F5344CB8AC3E}">
        <p14:creationId xmlns:p14="http://schemas.microsoft.com/office/powerpoint/2010/main" val="56453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A1FDC-4D1C-5B36-30B1-6B1725EE1AB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7E524B8-1C3F-EB9C-A539-A84805897DE7}"/>
              </a:ext>
            </a:extLst>
          </p:cNvPr>
          <p:cNvSpPr>
            <a:spLocks noGrp="1"/>
          </p:cNvSpPr>
          <p:nvPr>
            <p:ph type="title"/>
          </p:nvPr>
        </p:nvSpPr>
        <p:spPr>
          <a:xfrm>
            <a:off x="594167" y="74291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296DD990-546B-4AD4-9A08-3214877EFE86}"/>
              </a:ext>
            </a:extLst>
          </p:cNvPr>
          <p:cNvSpPr>
            <a:spLocks noGrp="1" noChangeArrowheads="1"/>
          </p:cNvSpPr>
          <p:nvPr>
            <p:ph idx="1"/>
          </p:nvPr>
        </p:nvSpPr>
        <p:spPr bwMode="auto">
          <a:xfrm>
            <a:off x="594167" y="2375422"/>
            <a:ext cx="10800580"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000" dirty="0"/>
              <a:t>Integrated </a:t>
            </a:r>
            <a:r>
              <a:rPr lang="en-IN" sz="2000" b="1" dirty="0" err="1"/>
              <a:t>OpenWeatherMap</a:t>
            </a:r>
            <a:r>
              <a:rPr lang="en-IN" sz="2000" b="1" dirty="0"/>
              <a:t> API</a:t>
            </a:r>
            <a:r>
              <a:rPr lang="en-IN" sz="2000" dirty="0"/>
              <a:t> to fetch </a:t>
            </a:r>
            <a:r>
              <a:rPr lang="en-IN" sz="2000" b="1" dirty="0"/>
              <a:t>real-time weather data</a:t>
            </a:r>
            <a:r>
              <a:rPr lang="en-IN" sz="2000" dirty="0"/>
              <a:t>.</a:t>
            </a:r>
          </a:p>
          <a:p>
            <a:r>
              <a:rPr lang="en-IN" sz="2000" dirty="0"/>
              <a:t>Multiple endpoints were utilized:</a:t>
            </a:r>
          </a:p>
          <a:p>
            <a:pPr lvl="1"/>
            <a:r>
              <a:rPr lang="en-IN" sz="2000" dirty="0"/>
              <a:t> </a:t>
            </a:r>
            <a:r>
              <a:rPr lang="en-IN" sz="2000" b="1" dirty="0"/>
              <a:t>Current Weather</a:t>
            </a:r>
            <a:r>
              <a:rPr lang="en-IN" sz="2000" dirty="0"/>
              <a:t> → Temperature, Humidity, Wind Speed, Pressure</a:t>
            </a:r>
          </a:p>
          <a:p>
            <a:pPr lvl="1"/>
            <a:r>
              <a:rPr lang="en-IN" sz="2000" b="1" dirty="0"/>
              <a:t>5-Day Forecast</a:t>
            </a:r>
            <a:r>
              <a:rPr lang="en-IN" sz="2000" dirty="0"/>
              <a:t> → 3-hour interval data grouped into daily summaries</a:t>
            </a:r>
          </a:p>
          <a:p>
            <a:pPr lvl="1"/>
            <a:r>
              <a:rPr lang="en-IN" sz="2000" b="1" dirty="0"/>
              <a:t>Air Quality Index (AQI)</a:t>
            </a:r>
            <a:r>
              <a:rPr lang="en-IN" sz="2000" dirty="0"/>
              <a:t> → Overall index + pollutant details (PM2.5, PM10, CO, NO2, O3, SO2, NH3)</a:t>
            </a:r>
          </a:p>
          <a:p>
            <a:pPr lvl="1"/>
            <a:r>
              <a:rPr lang="en-IN" sz="2000" b="1" dirty="0"/>
              <a:t>Sunrise &amp; Sunset Timings</a:t>
            </a:r>
            <a:r>
              <a:rPr lang="en-IN" sz="2000" dirty="0"/>
              <a:t> → Fetched in UNIX format and converted into </a:t>
            </a:r>
            <a:r>
              <a:rPr lang="en-IN" sz="2000" b="1" dirty="0"/>
              <a:t>readable local time</a:t>
            </a:r>
            <a:endParaRPr lang="en-IN" sz="2000" dirty="0"/>
          </a:p>
          <a:p>
            <a:r>
              <a:rPr lang="en-IN" sz="2000" dirty="0"/>
              <a:t> This integration ensures the dashboard always displays </a:t>
            </a:r>
            <a:r>
              <a:rPr lang="en-IN" sz="2000" b="1" dirty="0"/>
              <a:t>live, accurate, and location-specific updates</a:t>
            </a:r>
            <a:r>
              <a:rPr lang="en-IN" sz="2000" dirty="0"/>
              <a:t>.</a:t>
            </a:r>
          </a:p>
          <a:p>
            <a:pPr defTabSz="914400" eaLnBrk="0" fontAlgn="base" hangingPunct="0">
              <a:lnSpc>
                <a:spcPct val="100000"/>
              </a:lnSpc>
              <a:spcBef>
                <a:spcPct val="0"/>
              </a:spcBef>
              <a:spcAft>
                <a:spcPct val="0"/>
              </a:spcAft>
              <a:buClr>
                <a:srgbClr val="00B0F0"/>
              </a:buClr>
              <a:buSzTx/>
              <a:buFont typeface="Wingdings" panose="05000000000000000000" pitchFamily="2" charset="2"/>
              <a:buChar char="§"/>
            </a:pPr>
            <a:endParaRPr kumimoji="0" lang="en-US" altLang="en-US" sz="2000" b="0" i="0" u="none" strike="noStrike" cap="none" normalizeH="0" baseline="0" dirty="0">
              <a:ln>
                <a:noFill/>
              </a:ln>
              <a:solidFill>
                <a:schemeClr val="tx1"/>
              </a:solidFill>
              <a:effectLst/>
              <a:latin typeface="Franklin Gothic Book (Body)"/>
            </a:endParaRPr>
          </a:p>
        </p:txBody>
      </p:sp>
      <p:sp>
        <p:nvSpPr>
          <p:cNvPr id="4" name="TextBox 3">
            <a:extLst>
              <a:ext uri="{FF2B5EF4-FFF2-40B4-BE49-F238E27FC236}">
                <a16:creationId xmlns:a16="http://schemas.microsoft.com/office/drawing/2014/main" id="{235093A6-A97B-ED03-2CAE-F5E407E3C6AF}"/>
              </a:ext>
            </a:extLst>
          </p:cNvPr>
          <p:cNvSpPr txBox="1"/>
          <p:nvPr/>
        </p:nvSpPr>
        <p:spPr>
          <a:xfrm>
            <a:off x="474563" y="1273214"/>
            <a:ext cx="8576840" cy="954107"/>
          </a:xfrm>
          <a:prstGeom prst="rect">
            <a:avLst/>
          </a:prstGeom>
          <a:noFill/>
        </p:spPr>
        <p:txBody>
          <a:bodyPr wrap="square" rtlCol="0">
            <a:spAutoFit/>
          </a:bodyPr>
          <a:lstStyle/>
          <a:p>
            <a:r>
              <a:rPr lang="en-IN" sz="2800" b="1" i="1" dirty="0"/>
              <a:t>🔹 System Development Approach (Technology Used)</a:t>
            </a:r>
          </a:p>
          <a:p>
            <a:r>
              <a:rPr lang="en-IN" sz="2800" b="1" i="1" dirty="0"/>
              <a:t>      API Integration :</a:t>
            </a:r>
            <a:endParaRPr lang="en-IN" sz="2800" i="1" dirty="0"/>
          </a:p>
        </p:txBody>
      </p:sp>
    </p:spTree>
    <p:extLst>
      <p:ext uri="{BB962C8B-B14F-4D97-AF65-F5344CB8AC3E}">
        <p14:creationId xmlns:p14="http://schemas.microsoft.com/office/powerpoint/2010/main" val="32932751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0</TotalTime>
  <Words>1473</Words>
  <Application>Microsoft Office PowerPoint</Application>
  <PresentationFormat>Widescreen</PresentationFormat>
  <Paragraphs>158</Paragraphs>
  <Slides>21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Calibri Light</vt:lpstr>
      <vt:lpstr>Franklin Gothic Book</vt:lpstr>
      <vt:lpstr>Franklin Gothic Book (Body)</vt:lpstr>
      <vt:lpstr>Franklin Gothic Demi</vt:lpstr>
      <vt:lpstr>Wingdings</vt:lpstr>
      <vt:lpstr>Wingdings 2</vt:lpstr>
      <vt:lpstr>DividendVTI</vt:lpstr>
      <vt:lpstr>Weathermate- A real time weather app</vt:lpstr>
      <vt:lpstr>outline</vt:lpstr>
      <vt:lpstr>Problem Statement</vt:lpstr>
      <vt:lpstr>Why is thIs particular topic chosen?</vt:lpstr>
      <vt:lpstr>abstract</vt:lpstr>
      <vt:lpstr>objective</vt:lpstr>
      <vt:lpstr>Key features</vt:lpstr>
      <vt:lpstr>System  Approach</vt:lpstr>
      <vt:lpstr>System  Approach</vt:lpstr>
      <vt:lpstr>System  Approach</vt:lpstr>
      <vt:lpstr>flowchart</vt:lpstr>
      <vt:lpstr>Algorithm </vt:lpstr>
      <vt:lpstr>DEPLOYMENT </vt:lpstr>
      <vt:lpstr>Result</vt:lpstr>
      <vt:lpstr>Result</vt:lpstr>
      <vt:lpstr>Result</vt:lpstr>
      <vt:lpstr>Result</vt:lpstr>
      <vt:lpstr>WHAT I HAVE LEARNT</vt:lpstr>
      <vt:lpstr>Conclusion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 Kindra</cp:lastModifiedBy>
  <cp:revision>2</cp:revision>
  <dcterms:created xsi:type="dcterms:W3CDTF">2021-05-26T16:50:10Z</dcterms:created>
  <dcterms:modified xsi:type="dcterms:W3CDTF">2025-10-02T19:54:26Z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