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obster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obster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13f21fad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13f21fad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13f21fad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13f21fad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13f21fad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13f21fad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13f21fa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13f21fa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13f21fad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13f21fad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13f21fa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13f21fa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www.researchgate.net/figure/The-Evolution-of-AI-Tracing-the-Path-to-Generative-AI-LLMs-This-is-modified-after-Xu_fig5_37450293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pdf/1706.03762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ech.co/news/chatgpt-vs-claude-3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GenAI Fundamentals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ChatGPT vs ClaudeAI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AI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Generating new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probability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Variety and </a:t>
            </a:r>
            <a:r>
              <a:rPr lang="en"/>
              <a:t>novelty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4294967295" type="title"/>
          </p:nvPr>
        </p:nvSpPr>
        <p:spPr>
          <a:xfrm>
            <a:off x="311700" y="20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GenAI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00" y="777300"/>
            <a:ext cx="5883749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422000" y="4688925"/>
            <a:ext cx="8817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Credit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683375" y="777300"/>
            <a:ext cx="202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Statistical ML (Simple Features)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6701675" y="1541525"/>
            <a:ext cx="15810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6701675" y="1629025"/>
            <a:ext cx="2369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Neural Networks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(Complex Features)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728525" y="2433675"/>
            <a:ext cx="231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RNN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(Language 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Translation</a:t>
            </a:r>
            <a:r>
              <a:rPr lang="en" sz="1800">
                <a:solidFill>
                  <a:schemeClr val="lt2"/>
                </a:solidFill>
              </a:rPr>
              <a:t>)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728525" y="3515075"/>
            <a:ext cx="2174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Language Model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(Transformers)</a:t>
            </a:r>
            <a:endParaRPr sz="1800">
              <a:solidFill>
                <a:schemeClr val="lt2"/>
              </a:solidFill>
            </a:endParaRPr>
          </a:p>
        </p:txBody>
      </p:sp>
      <p:cxnSp>
        <p:nvCxnSpPr>
          <p:cNvPr id="74" name="Google Shape;74;p15"/>
          <p:cNvCxnSpPr/>
          <p:nvPr/>
        </p:nvCxnSpPr>
        <p:spPr>
          <a:xfrm>
            <a:off x="7667050" y="1481575"/>
            <a:ext cx="0" cy="247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>
            <a:off x="7667050" y="2309525"/>
            <a:ext cx="0" cy="247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/>
          <p:nvPr/>
        </p:nvCxnSpPr>
        <p:spPr>
          <a:xfrm>
            <a:off x="7667050" y="3354750"/>
            <a:ext cx="0" cy="247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Attention is all you need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000" y="1117725"/>
            <a:ext cx="5327043" cy="2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6468400" y="1146900"/>
            <a:ext cx="2142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Text-Text Models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(BERT and GPT)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468400" y="2146925"/>
            <a:ext cx="2418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Text-Image Models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(DALL-E and Stable Diffusion)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468400" y="3203675"/>
            <a:ext cx="2527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Text-Video Models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(OpenAI Sora)</a:t>
            </a:r>
            <a:endParaRPr sz="1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Search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Contextual Significance via embeddings and vector databases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Embeddings -&gt; Numerical representation of 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King - man + woman = Queen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Vector Databases -&gt; Efficiently store and query vector representations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calculates the similarity score between query vector and the stored vectors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Faster execution to identify similar vectors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Optimized storage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16975" y="4677450"/>
            <a:ext cx="1351800" cy="4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Reference</a:t>
            </a:r>
            <a:endParaRPr/>
          </a:p>
        </p:txBody>
      </p:sp>
      <p:sp>
        <p:nvSpPr>
          <p:cNvPr id="98" name="Google Shape;98;p18"/>
          <p:cNvSpPr txBox="1"/>
          <p:nvPr>
            <p:ph idx="4294967295" type="title"/>
          </p:nvPr>
        </p:nvSpPr>
        <p:spPr>
          <a:xfrm>
            <a:off x="260675" y="19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ChatGPT vs ClaudeAI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675" y="762688"/>
            <a:ext cx="421584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8775" y="779275"/>
            <a:ext cx="4206374" cy="37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2418925" y="1709100"/>
            <a:ext cx="54573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sz="7500">
              <a:solidFill>
                <a:schemeClr val="lt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